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1E3A6C-19EC-4EBB-8DDD-B57F1A726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/>
              <a:t>Співпраця та конфлікти </a:t>
            </a:r>
            <a:br>
              <a:rPr lang="uk-UA" sz="5400" dirty="0"/>
            </a:br>
            <a:r>
              <a:rPr lang="uk-UA" sz="5400" dirty="0"/>
              <a:t>в комунікаційній діяльності</a:t>
            </a:r>
            <a:endParaRPr lang="ru-UA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A77BC3-D62C-4BD8-8D51-5FE82C61C0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Лекціія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2991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DC286-9B55-4ECB-BDFA-E479E0BF9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Мікрокомунікація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E6DE18-B651-48DE-927A-365DC9A02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</a:t>
            </a:r>
            <a:r>
              <a:rPr lang="ru-RU" dirty="0" err="1"/>
              <a:t>міжособистісному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форм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,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атрибутів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</a:t>
            </a:r>
            <a:r>
              <a:rPr lang="ru-RU" dirty="0" err="1"/>
              <a:t>зразка</a:t>
            </a:r>
            <a:r>
              <a:rPr lang="ru-RU" dirty="0"/>
              <a:t> для </a:t>
            </a:r>
            <a:r>
              <a:rPr lang="ru-RU" dirty="0" err="1"/>
              <a:t>наслідування</a:t>
            </a:r>
            <a:r>
              <a:rPr lang="ru-RU" dirty="0"/>
              <a:t> </a:t>
            </a:r>
          </a:p>
          <a:p>
            <a:r>
              <a:rPr lang="ru-RU" dirty="0"/>
              <a:t>на </a:t>
            </a:r>
            <a:r>
              <a:rPr lang="ru-RU" dirty="0" err="1"/>
              <a:t>груповому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- </a:t>
            </a:r>
            <a:r>
              <a:rPr lang="ru-RU" dirty="0" err="1"/>
              <a:t>референція</a:t>
            </a:r>
            <a:r>
              <a:rPr lang="ru-RU" dirty="0"/>
              <a:t> (</a:t>
            </a:r>
            <a:r>
              <a:rPr lang="ru-RU" dirty="0" err="1"/>
              <a:t>наслідування</a:t>
            </a:r>
            <a:r>
              <a:rPr lang="ru-RU" dirty="0"/>
              <a:t> в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колективом</a:t>
            </a:r>
            <a:r>
              <a:rPr lang="ru-RU" dirty="0"/>
              <a:t> - менеджмент,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лідерство</a:t>
            </a:r>
            <a:r>
              <a:rPr lang="ru-RU" dirty="0"/>
              <a:t> в </a:t>
            </a:r>
            <a:r>
              <a:rPr lang="ru-RU" dirty="0" err="1"/>
              <a:t>групі</a:t>
            </a:r>
            <a:r>
              <a:rPr lang="ru-RU" dirty="0"/>
              <a:t>; </a:t>
            </a:r>
          </a:p>
          <a:p>
            <a:r>
              <a:rPr lang="ru-RU" dirty="0"/>
              <a:t>на </a:t>
            </a:r>
            <a:r>
              <a:rPr lang="ru-RU" dirty="0" err="1"/>
              <a:t>масовому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комунікаційні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соціалізації</a:t>
            </a:r>
            <a:r>
              <a:rPr lang="ru-RU" dirty="0"/>
              <a:t> - </a:t>
            </a:r>
            <a:r>
              <a:rPr lang="ru-RU" dirty="0" err="1"/>
              <a:t>освоєння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суспільстві</a:t>
            </a:r>
            <a:r>
              <a:rPr lang="ru-RU" dirty="0"/>
              <a:t> норм, </a:t>
            </a:r>
            <a:r>
              <a:rPr lang="ru-RU" dirty="0" err="1"/>
              <a:t>вірувань</a:t>
            </a:r>
            <a:r>
              <a:rPr lang="ru-RU" dirty="0"/>
              <a:t>, </a:t>
            </a:r>
            <a:r>
              <a:rPr lang="ru-RU" dirty="0" err="1"/>
              <a:t>ідеалів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"бути як </a:t>
            </a:r>
            <a:r>
              <a:rPr lang="ru-RU" dirty="0" err="1"/>
              <a:t>усі</a:t>
            </a:r>
            <a:r>
              <a:rPr lang="ru-RU" dirty="0"/>
              <a:t>", і авторитаризму, </a:t>
            </a:r>
            <a:r>
              <a:rPr lang="ru-RU" dirty="0" err="1"/>
              <a:t>тобто</a:t>
            </a:r>
            <a:r>
              <a:rPr lang="ru-RU" dirty="0"/>
              <a:t> деспотичного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масами</a:t>
            </a:r>
            <a:r>
              <a:rPr lang="ru-RU" dirty="0"/>
              <a:t> </a:t>
            </a:r>
            <a:r>
              <a:rPr lang="ru-RU" dirty="0" err="1"/>
              <a:t>підвладних</a:t>
            </a:r>
            <a:r>
              <a:rPr lang="ru-RU" dirty="0"/>
              <a:t> людей (абсолютизм, </a:t>
            </a:r>
            <a:r>
              <a:rPr lang="ru-RU" dirty="0" err="1"/>
              <a:t>тиранія</a:t>
            </a:r>
            <a:r>
              <a:rPr lang="ru-RU" dirty="0"/>
              <a:t>, </a:t>
            </a:r>
            <a:r>
              <a:rPr lang="ru-RU" dirty="0" err="1"/>
              <a:t>самодержавство</a:t>
            </a:r>
            <a:r>
              <a:rPr lang="ru-RU" dirty="0"/>
              <a:t> -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авторитаризму)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3982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88C27-9055-4515-A247-1A82808C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Мідікомунікація</a:t>
            </a:r>
            <a:r>
              <a:rPr lang="ru-RU" dirty="0"/>
              <a:t>. </a:t>
            </a:r>
            <a:r>
              <a:rPr lang="ru-RU" dirty="0" err="1"/>
              <a:t>Форми</a:t>
            </a:r>
            <a:r>
              <a:rPr lang="ru-RU" dirty="0"/>
              <a:t>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7AEEA8-8592-438A-90D9-8CD65112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мода</a:t>
            </a:r>
            <a:r>
              <a:rPr lang="ru-RU" sz="1800" dirty="0"/>
              <a:t> - заснована на </a:t>
            </a:r>
            <a:r>
              <a:rPr lang="ru-RU" sz="1800" dirty="0" err="1"/>
              <a:t>наслідуванні</a:t>
            </a:r>
            <a:r>
              <a:rPr lang="ru-RU" sz="1800" dirty="0"/>
              <a:t> та </a:t>
            </a:r>
            <a:r>
              <a:rPr lang="ru-RU" sz="1800" dirty="0" err="1"/>
              <a:t>передачі</a:t>
            </a:r>
            <a:r>
              <a:rPr lang="ru-RU" sz="1800" dirty="0"/>
              <a:t> в </a:t>
            </a:r>
            <a:r>
              <a:rPr lang="ru-RU" sz="1800" dirty="0" err="1"/>
              <a:t>соціальному</a:t>
            </a:r>
            <a:r>
              <a:rPr lang="ru-RU" sz="1800" dirty="0"/>
              <a:t> </a:t>
            </a:r>
            <a:r>
              <a:rPr lang="ru-RU" sz="1800" dirty="0" err="1"/>
              <a:t>просторі</a:t>
            </a:r>
            <a:r>
              <a:rPr lang="ru-RU" sz="1800" dirty="0"/>
              <a:t> </a:t>
            </a:r>
            <a:r>
              <a:rPr lang="ru-RU" sz="1800" dirty="0" err="1"/>
              <a:t>речових</a:t>
            </a:r>
            <a:r>
              <a:rPr lang="ru-RU" sz="1800" dirty="0"/>
              <a:t> форм, </a:t>
            </a:r>
            <a:r>
              <a:rPr lang="ru-RU" sz="1800" dirty="0" err="1"/>
              <a:t>зразків</a:t>
            </a:r>
            <a:r>
              <a:rPr lang="ru-RU" sz="1800" dirty="0"/>
              <a:t> </a:t>
            </a:r>
            <a:r>
              <a:rPr lang="ru-RU" sz="1800" dirty="0" err="1"/>
              <a:t>поведінки</a:t>
            </a:r>
            <a:r>
              <a:rPr lang="ru-RU" sz="1800" dirty="0"/>
              <a:t> та </a:t>
            </a:r>
            <a:r>
              <a:rPr lang="ru-RU" sz="1800" dirty="0" err="1"/>
              <a:t>ідей</a:t>
            </a:r>
            <a:r>
              <a:rPr lang="ru-RU" sz="1800" dirty="0"/>
              <a:t>, </a:t>
            </a:r>
            <a:r>
              <a:rPr lang="ru-RU" sz="1800" dirty="0" err="1"/>
              <a:t>емоційно</a:t>
            </a:r>
            <a:r>
              <a:rPr lang="ru-RU" sz="1800" dirty="0"/>
              <a:t> </a:t>
            </a:r>
            <a:r>
              <a:rPr lang="ru-RU" sz="1800" dirty="0" err="1"/>
              <a:t>привабливих</a:t>
            </a:r>
            <a:r>
              <a:rPr lang="ru-RU" sz="1800" dirty="0"/>
              <a:t> для </a:t>
            </a:r>
            <a:r>
              <a:rPr lang="ru-RU" sz="1800" dirty="0" err="1"/>
              <a:t>соціальних</a:t>
            </a:r>
            <a:r>
              <a:rPr lang="ru-RU" sz="1800" dirty="0"/>
              <a:t> </a:t>
            </a:r>
            <a:r>
              <a:rPr lang="ru-RU" sz="1800" dirty="0" err="1"/>
              <a:t>груп</a:t>
            </a:r>
            <a:r>
              <a:rPr lang="ru-RU" sz="1800" dirty="0"/>
              <a:t>; </a:t>
            </a:r>
          </a:p>
          <a:p>
            <a:r>
              <a:rPr lang="ru-RU" sz="1800" b="1" dirty="0"/>
              <a:t>переговори</a:t>
            </a:r>
            <a:r>
              <a:rPr lang="ru-RU" sz="1800" dirty="0"/>
              <a:t> - </a:t>
            </a:r>
            <a:r>
              <a:rPr lang="ru-RU" sz="1800" dirty="0" err="1"/>
              <a:t>звичайний</a:t>
            </a:r>
            <a:r>
              <a:rPr lang="ru-RU" sz="1800" dirty="0"/>
              <a:t> </a:t>
            </a:r>
            <a:r>
              <a:rPr lang="ru-RU" sz="1800" dirty="0" err="1"/>
              <a:t>спосіб</a:t>
            </a:r>
            <a:r>
              <a:rPr lang="ru-RU" sz="1800" dirty="0"/>
              <a:t> </a:t>
            </a:r>
            <a:r>
              <a:rPr lang="ru-RU" sz="1800" dirty="0" err="1"/>
              <a:t>вирішення</a:t>
            </a:r>
            <a:r>
              <a:rPr lang="ru-RU" sz="1800" dirty="0"/>
              <a:t> </a:t>
            </a:r>
            <a:r>
              <a:rPr lang="ru-RU" sz="1800" dirty="0" err="1"/>
              <a:t>конфліктів</a:t>
            </a:r>
            <a:r>
              <a:rPr lang="ru-RU" sz="1800" dirty="0"/>
              <a:t> і </a:t>
            </a:r>
            <a:r>
              <a:rPr lang="ru-RU" sz="1800" dirty="0" err="1"/>
              <a:t>досягнення</a:t>
            </a:r>
            <a:r>
              <a:rPr lang="ru-RU" sz="1800" dirty="0"/>
              <a:t> </a:t>
            </a:r>
            <a:r>
              <a:rPr lang="ru-RU" sz="1800" dirty="0" err="1"/>
              <a:t>угод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соціальними</a:t>
            </a:r>
            <a:r>
              <a:rPr lang="ru-RU" sz="1800" dirty="0"/>
              <a:t> </a:t>
            </a:r>
            <a:r>
              <a:rPr lang="ru-RU" sz="1800" dirty="0" err="1"/>
              <a:t>групами</a:t>
            </a:r>
            <a:r>
              <a:rPr lang="ru-RU" sz="1800" dirty="0"/>
              <a:t>; </a:t>
            </a:r>
          </a:p>
          <a:p>
            <a:r>
              <a:rPr lang="ru-RU" sz="1800" b="1" dirty="0" err="1"/>
              <a:t>групова</a:t>
            </a:r>
            <a:r>
              <a:rPr lang="ru-RU" sz="1800" b="1" dirty="0"/>
              <a:t> </a:t>
            </a:r>
            <a:r>
              <a:rPr lang="ru-RU" sz="1800" b="1" dirty="0" err="1"/>
              <a:t>ієрархія</a:t>
            </a:r>
            <a:r>
              <a:rPr lang="ru-RU" sz="1800" b="1" dirty="0"/>
              <a:t> </a:t>
            </a:r>
            <a:r>
              <a:rPr lang="ru-RU" sz="1800" dirty="0" err="1"/>
              <a:t>складається</a:t>
            </a:r>
            <a:r>
              <a:rPr lang="ru-RU" sz="1800" dirty="0"/>
              <a:t> у великих </a:t>
            </a:r>
            <a:r>
              <a:rPr lang="ru-RU" sz="1800" dirty="0" err="1"/>
              <a:t>установах</a:t>
            </a:r>
            <a:r>
              <a:rPr lang="ru-RU" sz="1800" dirty="0"/>
              <a:t> (</a:t>
            </a:r>
            <a:r>
              <a:rPr lang="ru-RU" sz="1800" dirty="0" err="1"/>
              <a:t>управлінці</a:t>
            </a:r>
            <a:r>
              <a:rPr lang="ru-RU" sz="1800" dirty="0"/>
              <a:t> - </a:t>
            </a:r>
            <a:r>
              <a:rPr lang="ru-RU" sz="1800" dirty="0" err="1"/>
              <a:t>робочі</a:t>
            </a:r>
            <a:r>
              <a:rPr lang="ru-RU" sz="1800" dirty="0"/>
              <a:t>), в </a:t>
            </a:r>
            <a:r>
              <a:rPr lang="ru-RU" sz="1800" dirty="0" err="1"/>
              <a:t>армійських</a:t>
            </a:r>
            <a:r>
              <a:rPr lang="ru-RU" sz="1800" dirty="0"/>
              <a:t> </a:t>
            </a:r>
            <a:r>
              <a:rPr lang="ru-RU" sz="1800" dirty="0" err="1"/>
              <a:t>підрозділах</a:t>
            </a:r>
            <a:r>
              <a:rPr lang="ru-RU" sz="1800" dirty="0"/>
              <a:t>, в </a:t>
            </a:r>
            <a:r>
              <a:rPr lang="ru-RU" sz="1800" dirty="0" err="1"/>
              <a:t>кастових</a:t>
            </a:r>
            <a:r>
              <a:rPr lang="ru-RU" sz="1800" dirty="0"/>
              <a:t> </a:t>
            </a:r>
            <a:r>
              <a:rPr lang="ru-RU" sz="1800" dirty="0" err="1"/>
              <a:t>суспільствах</a:t>
            </a:r>
            <a:r>
              <a:rPr lang="ru-RU" sz="1800" dirty="0"/>
              <a:t>, де </a:t>
            </a:r>
            <a:r>
              <a:rPr lang="ru-RU" sz="1800" dirty="0" err="1"/>
              <a:t>контакти</a:t>
            </a:r>
            <a:r>
              <a:rPr lang="ru-RU" sz="1800" dirty="0"/>
              <a:t>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групами</a:t>
            </a:r>
            <a:r>
              <a:rPr lang="ru-RU" sz="1800" dirty="0"/>
              <a:t> </a:t>
            </a:r>
            <a:r>
              <a:rPr lang="ru-RU" sz="1800" dirty="0" err="1"/>
              <a:t>чітко</a:t>
            </a:r>
            <a:r>
              <a:rPr lang="ru-RU" sz="1800" dirty="0"/>
              <a:t> </a:t>
            </a:r>
            <a:r>
              <a:rPr lang="ru-RU" sz="1800" dirty="0" err="1"/>
              <a:t>регламентовані</a:t>
            </a:r>
            <a:r>
              <a:rPr lang="ru-RU" sz="1800" dirty="0"/>
              <a:t>; </a:t>
            </a:r>
          </a:p>
          <a:p>
            <a:r>
              <a:rPr lang="ru-RU" sz="1800" b="1" dirty="0" err="1"/>
              <a:t>адаптація</a:t>
            </a:r>
            <a:r>
              <a:rPr lang="ru-RU" sz="1800" b="1" dirty="0"/>
              <a:t> до </a:t>
            </a:r>
            <a:r>
              <a:rPr lang="ru-RU" sz="1800" b="1" dirty="0" err="1"/>
              <a:t>середовища</a:t>
            </a:r>
            <a:r>
              <a:rPr lang="ru-RU" sz="1800" b="1" dirty="0"/>
              <a:t> </a:t>
            </a:r>
            <a:r>
              <a:rPr lang="ru-RU" sz="1800" dirty="0" err="1"/>
              <a:t>перетворюється</a:t>
            </a:r>
            <a:r>
              <a:rPr lang="ru-RU" sz="1800" dirty="0"/>
              <a:t> на </a:t>
            </a:r>
            <a:r>
              <a:rPr lang="ru-RU" sz="1800" dirty="0" err="1"/>
              <a:t>комунікаційну</a:t>
            </a:r>
            <a:r>
              <a:rPr lang="ru-RU" sz="1800" dirty="0"/>
              <a:t> проблему для </a:t>
            </a:r>
            <a:r>
              <a:rPr lang="ru-RU" sz="1800" dirty="0" err="1"/>
              <a:t>національних</a:t>
            </a:r>
            <a:r>
              <a:rPr lang="ru-RU" sz="1800" dirty="0"/>
              <a:t> </a:t>
            </a:r>
            <a:r>
              <a:rPr lang="ru-RU" sz="1800" dirty="0" err="1"/>
              <a:t>діаспор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живуть</a:t>
            </a:r>
            <a:r>
              <a:rPr lang="ru-RU" sz="1800" dirty="0"/>
              <a:t>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чужинців</a:t>
            </a:r>
            <a:r>
              <a:rPr lang="ru-RU" sz="1800" dirty="0"/>
              <a:t>; для </a:t>
            </a:r>
            <a:r>
              <a:rPr lang="ru-RU" sz="1800" dirty="0" err="1"/>
              <a:t>іновірців</a:t>
            </a:r>
            <a:r>
              <a:rPr lang="ru-RU" sz="1800" dirty="0"/>
              <a:t>, </a:t>
            </a:r>
            <a:r>
              <a:rPr lang="ru-RU" sz="1800" dirty="0" err="1"/>
              <a:t>наприклад</a:t>
            </a:r>
            <a:r>
              <a:rPr lang="ru-RU" sz="1800" dirty="0"/>
              <a:t>, мусульман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християн</a:t>
            </a:r>
            <a:r>
              <a:rPr lang="ru-RU" sz="1800" dirty="0"/>
              <a:t>; </a:t>
            </a:r>
          </a:p>
          <a:p>
            <a:r>
              <a:rPr lang="ru-RU" sz="1800" b="1" dirty="0" err="1"/>
              <a:t>керівництво</a:t>
            </a:r>
            <a:r>
              <a:rPr lang="ru-RU" sz="1800" b="1" dirty="0"/>
              <a:t> </a:t>
            </a:r>
            <a:r>
              <a:rPr lang="ru-RU" sz="1800" b="1" dirty="0" err="1"/>
              <a:t>суспільством</a:t>
            </a:r>
            <a:r>
              <a:rPr lang="ru-RU" sz="1800" b="1" dirty="0"/>
              <a:t> </a:t>
            </a:r>
            <a:r>
              <a:rPr lang="ru-RU" sz="1800" dirty="0" err="1"/>
              <a:t>здійснюється</a:t>
            </a:r>
            <a:r>
              <a:rPr lang="ru-RU" sz="1800" dirty="0"/>
              <a:t> з боку </a:t>
            </a:r>
            <a:r>
              <a:rPr lang="ru-RU" sz="1800" dirty="0" err="1"/>
              <a:t>творчих</a:t>
            </a:r>
            <a:r>
              <a:rPr lang="ru-RU" sz="1800" dirty="0"/>
              <a:t> </a:t>
            </a:r>
            <a:r>
              <a:rPr lang="ru-RU" sz="1800" dirty="0" err="1"/>
              <a:t>груп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генерують</a:t>
            </a:r>
            <a:r>
              <a:rPr lang="ru-RU" sz="1800" dirty="0"/>
              <a:t> </a:t>
            </a:r>
            <a:r>
              <a:rPr lang="ru-RU" sz="1800" dirty="0" err="1"/>
              <a:t>світоглядні</a:t>
            </a:r>
            <a:r>
              <a:rPr lang="ru-RU" sz="1800" dirty="0"/>
              <a:t> </a:t>
            </a:r>
            <a:r>
              <a:rPr lang="ru-RU" sz="1800" dirty="0" err="1"/>
              <a:t>концепти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визначають</a:t>
            </a:r>
            <a:r>
              <a:rPr lang="ru-RU" sz="1800" dirty="0"/>
              <a:t> </a:t>
            </a:r>
            <a:r>
              <a:rPr lang="ru-RU" sz="1800" dirty="0" err="1"/>
              <a:t>духовну</a:t>
            </a:r>
            <a:r>
              <a:rPr lang="ru-RU" sz="1800" dirty="0"/>
              <a:t> сторону (не </a:t>
            </a:r>
            <a:r>
              <a:rPr lang="ru-RU" sz="1800" dirty="0" err="1"/>
              <a:t>матеріальну</a:t>
            </a:r>
            <a:r>
              <a:rPr lang="ru-RU" sz="1800" dirty="0"/>
              <a:t>!) </a:t>
            </a:r>
            <a:r>
              <a:rPr lang="ru-RU" sz="1800" dirty="0" err="1"/>
              <a:t>життя</a:t>
            </a:r>
            <a:r>
              <a:rPr lang="ru-RU" sz="1800" dirty="0"/>
              <a:t> </a:t>
            </a:r>
            <a:r>
              <a:rPr lang="ru-RU" sz="1800" dirty="0" err="1"/>
              <a:t>суспільства</a:t>
            </a:r>
            <a:r>
              <a:rPr lang="ru-RU" sz="1800" dirty="0"/>
              <a:t>.</a:t>
            </a:r>
            <a:endParaRPr lang="ru-UA" sz="1800" dirty="0"/>
          </a:p>
        </p:txBody>
      </p:sp>
    </p:spTree>
    <p:extLst>
      <p:ext uri="{BB962C8B-B14F-4D97-AF65-F5344CB8AC3E}">
        <p14:creationId xmlns:p14="http://schemas.microsoft.com/office/powerpoint/2010/main" val="311326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BF82F-ADD0-47FA-9C9D-37D044ED4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Макрокомунікація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875456-55E0-4911-912B-28535D4FE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/>
              <a:t>запозичення</a:t>
            </a:r>
            <a:r>
              <a:rPr lang="ru-RU" sz="4000" dirty="0"/>
              <a:t> </a:t>
            </a:r>
            <a:r>
              <a:rPr lang="ru-RU" sz="4000" dirty="0" err="1"/>
              <a:t>досягнень</a:t>
            </a:r>
            <a:r>
              <a:rPr lang="ru-RU" sz="4000" dirty="0"/>
              <a:t>, </a:t>
            </a:r>
          </a:p>
          <a:p>
            <a:r>
              <a:rPr lang="ru-RU" sz="4000" dirty="0" err="1"/>
              <a:t>взаємодія</a:t>
            </a:r>
            <a:r>
              <a:rPr lang="ru-RU" sz="4000" dirty="0"/>
              <a:t> культур </a:t>
            </a:r>
          </a:p>
          <a:p>
            <a:r>
              <a:rPr lang="ru-RU" sz="4000" dirty="0" err="1"/>
              <a:t>інформаційна</a:t>
            </a:r>
            <a:r>
              <a:rPr lang="ru-RU" sz="4000" dirty="0"/>
              <a:t> </a:t>
            </a:r>
            <a:r>
              <a:rPr lang="ru-RU" sz="4000" dirty="0" err="1"/>
              <a:t>агресія</a:t>
            </a:r>
            <a:endParaRPr lang="ru-UA" sz="40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EF01C5-A721-4F04-8793-F5FD98B8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995" y="2033941"/>
            <a:ext cx="3724950" cy="279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2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E422A-4052-49BD-ABEB-7395EBA3F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Схема. Співпраці і конфлікти в комунікаційній діяльності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528AE1C-9715-4EE8-9D9E-3FAD5DB60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164" y="1880640"/>
            <a:ext cx="6788727" cy="465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1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75870-4B3A-42DE-9033-9F80ACBA2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Конфлікт – зіткнення протилежних чи несумісних поглядів (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95D715-86AB-4DED-829A-4F0FAC0D1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Формули конфліктів:</a:t>
            </a:r>
          </a:p>
          <a:p>
            <a:r>
              <a:rPr lang="uk-UA" dirty="0"/>
              <a:t>1. </a:t>
            </a:r>
            <a:r>
              <a:rPr lang="ru-RU" dirty="0"/>
              <a:t>К=КГ 1+КГ 2+ КГ 3…+</a:t>
            </a:r>
            <a:r>
              <a:rPr lang="ru-RU" dirty="0" err="1"/>
              <a:t>КГn</a:t>
            </a:r>
            <a:r>
              <a:rPr lang="ru-RU" dirty="0"/>
              <a:t>, де К – </a:t>
            </a:r>
            <a:r>
              <a:rPr lang="ru-RU" dirty="0" err="1"/>
              <a:t>конфлікт</a:t>
            </a:r>
            <a:r>
              <a:rPr lang="ru-RU" dirty="0"/>
              <a:t>; КГ 1 – перший </a:t>
            </a:r>
            <a:r>
              <a:rPr lang="ru-RU" dirty="0" err="1"/>
              <a:t>конфліктоген</a:t>
            </a:r>
            <a:r>
              <a:rPr lang="ru-RU" dirty="0"/>
              <a:t>; КГ 2 –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конфліктоген</a:t>
            </a:r>
            <a:r>
              <a:rPr lang="ru-RU" dirty="0"/>
              <a:t> (як </a:t>
            </a:r>
            <a:r>
              <a:rPr lang="ru-RU" dirty="0" err="1"/>
              <a:t>відповідь</a:t>
            </a:r>
            <a:r>
              <a:rPr lang="ru-RU" dirty="0"/>
              <a:t> на перший), КГ 3 –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конфліктоген</a:t>
            </a:r>
            <a:r>
              <a:rPr lang="ru-RU" dirty="0"/>
              <a:t> (як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другий</a:t>
            </a:r>
            <a:r>
              <a:rPr lang="ru-RU" dirty="0"/>
              <a:t>). </a:t>
            </a:r>
          </a:p>
          <a:p>
            <a:r>
              <a:rPr lang="ru-RU" dirty="0"/>
              <a:t>2.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(К)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(КС) та </a:t>
            </a:r>
            <a:r>
              <a:rPr lang="ru-RU" dirty="0" err="1"/>
              <a:t>інциденту</a:t>
            </a:r>
            <a:r>
              <a:rPr lang="ru-RU" dirty="0"/>
              <a:t> (І): К = КС + І.</a:t>
            </a:r>
          </a:p>
          <a:p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(К)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 (КС): К= КС 1 + КС 2 +. . . + </a:t>
            </a:r>
            <a:r>
              <a:rPr lang="ru-RU" dirty="0" err="1"/>
              <a:t>КСn</a:t>
            </a:r>
            <a:endParaRPr lang="ru-RU" dirty="0"/>
          </a:p>
          <a:p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: </a:t>
            </a:r>
            <a:r>
              <a:rPr lang="en-US"/>
              <a:t>https://www.youtube.com/watch?v=u6ycXESjVEI&amp;t=147s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253576924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{7BF68A45-2268-4FE7-84CB-1C14DF32839E}tf10001114</Template>
  <TotalTime>51</TotalTime>
  <Words>358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Галерея</vt:lpstr>
      <vt:lpstr>Співпраця та конфлікти  в комунікаційній діяльності</vt:lpstr>
      <vt:lpstr>Мікрокомунікація</vt:lpstr>
      <vt:lpstr>Мідікомунікація. Форми:</vt:lpstr>
      <vt:lpstr>Макрокомунікація</vt:lpstr>
      <vt:lpstr>Схема. Співпраці і конфлікти в комунікаційній діяльності</vt:lpstr>
      <vt:lpstr>Конфлікт – зіткнення протилежних чи несумісних поглядів (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Співпраця та конфлікти  в комунікаційній діяльності</dc:title>
  <dc:creator>Людмила Чернявская</dc:creator>
  <cp:lastModifiedBy>Людмила Чернявская</cp:lastModifiedBy>
  <cp:revision>1</cp:revision>
  <dcterms:created xsi:type="dcterms:W3CDTF">2021-09-26T16:51:17Z</dcterms:created>
  <dcterms:modified xsi:type="dcterms:W3CDTF">2021-09-26T17:42:57Z</dcterms:modified>
</cp:coreProperties>
</file>