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FEB78D4-AFEF-4396-9112-A032A47EC447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97A8F42-4577-44BD-92BC-D6FF179BE2B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8578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/>
          <a:lstStyle/>
          <a:p>
            <a:pPr algn="ctr">
              <a:buNone/>
            </a:pPr>
            <a:endParaRPr lang="uk-UA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АКТУАЛЬНІ ПРОБЛЕМИ ПСИХОЛОГІЇ 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 algn="r">
              <a:buNone/>
            </a:pPr>
            <a:r>
              <a:rPr lang="uk-U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Викладач: </a:t>
            </a:r>
          </a:p>
          <a:p>
            <a:pPr algn="r">
              <a:buNone/>
            </a:pPr>
            <a:r>
              <a:rPr lang="uk-U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доктор філософії </a:t>
            </a:r>
          </a:p>
          <a:p>
            <a:pPr algn="r">
              <a:buNone/>
            </a:pPr>
            <a:r>
              <a:rPr lang="uk-UA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Околович</a:t>
            </a:r>
            <a:r>
              <a:rPr lang="uk-U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Олена Сергіївна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Криза предмета </a:t>
            </a:r>
            <a:r>
              <a:rPr lang="ru-RU" b="1" dirty="0" err="1" smtClean="0"/>
              <a:t>психології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початку ХХ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виникла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 звана «криза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суть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полягала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несумісні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втрачала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цілісність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Сучасні</a:t>
            </a:r>
            <a:r>
              <a:rPr lang="ru-RU" b="1" dirty="0" smtClean="0"/>
              <a:t> </a:t>
            </a:r>
            <a:r>
              <a:rPr lang="ru-RU" b="1" dirty="0" err="1" smtClean="0"/>
              <a:t>підходи</a:t>
            </a:r>
            <a:r>
              <a:rPr lang="ru-RU" b="1" dirty="0" smtClean="0"/>
              <a:t> до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предмета </a:t>
            </a:r>
            <a:r>
              <a:rPr lang="ru-RU" b="1" dirty="0" err="1" smtClean="0"/>
              <a:t>психології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універсального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провідних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 форма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реальності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вітчизняної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т.ч.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властивість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мозку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об’єктивну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Тут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предметом є: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Діяльнісний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Леонтьєв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Рубінштейн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середовищем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спілкуванням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Особистісно-орієнтований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гуманістичний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Роджерс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Маслоу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суб’єктивний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самосвідомість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особистісне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наближається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феноменології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Когнітивний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підхід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пізнавальні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обробка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активно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інтегрується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нейронауками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штучним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інтелектом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Інтердисциплінарність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ознака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стану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перетині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нейронаук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медицини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педагогіки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ІТ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когнітивних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розширює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предмет,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ускладнює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Актуальні</a:t>
            </a:r>
            <a:r>
              <a:rPr lang="ru-RU" b="1" dirty="0" smtClean="0"/>
              <a:t> </a:t>
            </a:r>
            <a:r>
              <a:rPr lang="ru-RU" b="1" dirty="0" err="1" smtClean="0"/>
              <a:t>проблеми</a:t>
            </a:r>
            <a:r>
              <a:rPr lang="ru-RU" b="1" dirty="0" smtClean="0"/>
              <a:t>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предмета </a:t>
            </a:r>
            <a:r>
              <a:rPr lang="ru-RU" b="1" dirty="0" err="1" smtClean="0"/>
              <a:t>психології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4722827"/>
          </a:xfrm>
        </p:spPr>
        <p:txBody>
          <a:bodyPr/>
          <a:lstStyle/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Розмитість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меж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Множинність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моделей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біологічного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соціального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об’єктивного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суб’єктивного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орієнтація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терапія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дискурсі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предмет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так: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вивчає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прояву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свідомості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саморозвитку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Отже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роблема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предмета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вирішеною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остаточно.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недолік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живої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Поняття</a:t>
            </a:r>
            <a:r>
              <a:rPr lang="ru-RU" b="1" dirty="0" smtClean="0"/>
              <a:t> «</a:t>
            </a:r>
            <a:r>
              <a:rPr lang="ru-RU" b="1" dirty="0" err="1" smtClean="0"/>
              <a:t>актуальні</a:t>
            </a:r>
            <a:r>
              <a:rPr lang="ru-RU" b="1" dirty="0" smtClean="0"/>
              <a:t> </a:t>
            </a:r>
            <a:r>
              <a:rPr lang="ru-RU" b="1" dirty="0" err="1" smtClean="0"/>
              <a:t>проблеми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психології</a:t>
            </a:r>
            <a:r>
              <a:rPr lang="ru-RU" b="1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/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значущими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нагальним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потребам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дискурсі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комплекс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прикладних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умов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життєдіяльності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викликами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обґрунтованого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розв’язання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засобами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472282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наголошують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актуальність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зумовлюється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новизною,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передусім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соціальною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значущістю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науковою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проблемністю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суперечностей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недостатньої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розробленості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практичною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доцільністю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етичною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прийнятністю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стандартам.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214974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С. Д. Максименком,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психології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мінливими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пошуком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психологічних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механізмів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кризових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травматичних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невизначеності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інклюзивний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підготовку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ідентичність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психолога;</a:t>
            </a:r>
          </a:p>
          <a:p>
            <a:pPr algn="just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методологічну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доказову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обґрунтованість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практики.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чином,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динамічний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спрямованість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розв’язання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суспільно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значущих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обґрунтованої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5725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ВСТУП. АКТУАЛЬНІ ПРОБЛЕМИ ПСИХОЛОГІЇ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Ключові</a:t>
            </a:r>
            <a:r>
              <a:rPr lang="ru-RU" b="1" dirty="0" smtClean="0"/>
              <a:t> </a:t>
            </a:r>
            <a:r>
              <a:rPr lang="ru-RU" b="1" dirty="0" err="1" smtClean="0"/>
              <a:t>актуальні</a:t>
            </a:r>
            <a:r>
              <a:rPr lang="ru-RU" b="1" dirty="0" smtClean="0"/>
              <a:t> </a:t>
            </a:r>
            <a:r>
              <a:rPr lang="ru-RU" b="1" dirty="0" err="1" smtClean="0"/>
              <a:t>проблеми</a:t>
            </a:r>
            <a:r>
              <a:rPr lang="ru-RU" b="1" dirty="0" smtClean="0"/>
              <a:t> </a:t>
            </a:r>
            <a:r>
              <a:rPr lang="ru-RU" b="1" dirty="0" err="1" smtClean="0"/>
              <a:t>сучасної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uk-UA" dirty="0" smtClean="0"/>
              <a:t>	</a:t>
            </a:r>
            <a:r>
              <a:rPr lang="uk-UA" dirty="0" smtClean="0"/>
              <a:t>	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Сучасна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 розвивається в умовах стрімких соціальних змін, зростання рівня невизначеності, кризових і травматичних подій, що безпосередньо впливають на психічне здоров’я та розвиток особистості.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появу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викликів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взаємозв’язок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реальними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потребами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орієнтовані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шляхів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Проблема </a:t>
            </a:r>
            <a:r>
              <a:rPr lang="ru-RU" b="1" dirty="0" err="1" smtClean="0"/>
              <a:t>психічного</a:t>
            </a:r>
            <a:r>
              <a:rPr lang="ru-RU" b="1" dirty="0" smtClean="0"/>
              <a:t> </a:t>
            </a:r>
            <a:r>
              <a:rPr lang="ru-RU" b="1" dirty="0" err="1" smtClean="0"/>
              <a:t>здоров’я</a:t>
            </a:r>
            <a:r>
              <a:rPr lang="ru-RU" b="1" dirty="0" smtClean="0"/>
              <a:t> та </a:t>
            </a:r>
            <a:r>
              <a:rPr lang="ru-RU" b="1" dirty="0" err="1" smtClean="0"/>
              <a:t>психологічної</a:t>
            </a:r>
            <a:r>
              <a:rPr lang="ru-RU" b="1" dirty="0" smtClean="0"/>
              <a:t> </a:t>
            </a:r>
            <a:r>
              <a:rPr lang="ru-RU" b="1" dirty="0" err="1" smtClean="0"/>
              <a:t>стійкості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60986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провідних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зосереджуються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травми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тривожних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депресивних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вторинної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травматизації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резильєнтності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адаптивне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криз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невизначеності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орієнтується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негативних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особистісних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механізмів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21444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Проблема </a:t>
            </a:r>
            <a:r>
              <a:rPr lang="ru-RU" b="1" dirty="0" err="1" smtClean="0"/>
              <a:t>особистісного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в </a:t>
            </a:r>
            <a:r>
              <a:rPr lang="ru-RU" b="1" dirty="0" err="1" smtClean="0"/>
              <a:t>умовах</a:t>
            </a:r>
            <a:r>
              <a:rPr lang="ru-RU" b="1" dirty="0" smtClean="0"/>
              <a:t> </a:t>
            </a:r>
            <a:r>
              <a:rPr lang="ru-RU" b="1" dirty="0" err="1" smtClean="0"/>
              <a:t>нестабільності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1811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Суттєвою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нестабільності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Кризові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смислів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ціннісних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орієнтацій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образу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межах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життєтворення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копінг-стратегії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смисложиттєві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орієнтації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особистісного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кризі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Психологічні</a:t>
            </a:r>
            <a:r>
              <a:rPr lang="ru-RU" b="1" dirty="0" smtClean="0"/>
              <a:t> </a:t>
            </a:r>
            <a:r>
              <a:rPr lang="ru-RU" b="1" dirty="0" err="1" smtClean="0"/>
              <a:t>проблеми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та </a:t>
            </a:r>
            <a:r>
              <a:rPr lang="ru-RU" b="1" dirty="0" err="1" smtClean="0"/>
              <a:t>інклюзії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посідають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супроводу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психоемоційної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потребами,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педагогам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батькам.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акцентує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толерантного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міждисциплінарній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дотриманні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меж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Доказовість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психологічної</a:t>
            </a:r>
            <a:r>
              <a:rPr lang="ru-RU" b="1" dirty="0" smtClean="0"/>
              <a:t> науки та практики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928802"/>
            <a:ext cx="8686800" cy="464347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Актуальною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проблемою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обґрунтованості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втручань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валідних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надійних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адаптацію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психодіагностичних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контексту,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доказової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Проблема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псевдонаукових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актуалізує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критичного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1811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супроводжується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загостренням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проблем. До них належать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конфіденційності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інформованої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згоди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Етичного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кодексу психолога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критерієм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довіри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науки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 Проблема </a:t>
            </a:r>
            <a:r>
              <a:rPr lang="ru-RU" b="1" dirty="0" err="1" smtClean="0"/>
              <a:t>професійної</a:t>
            </a:r>
            <a:r>
              <a:rPr lang="ru-RU" b="1" dirty="0" smtClean="0"/>
              <a:t> </a:t>
            </a:r>
            <a:r>
              <a:rPr lang="ru-RU" b="1" dirty="0" err="1" smtClean="0"/>
              <a:t>підготовки</a:t>
            </a:r>
            <a:r>
              <a:rPr lang="ru-RU" b="1" dirty="0" smtClean="0"/>
              <a:t> та </a:t>
            </a:r>
            <a:r>
              <a:rPr lang="ru-RU" b="1" dirty="0" err="1" smtClean="0"/>
              <a:t>ідентичності</a:t>
            </a:r>
            <a:r>
              <a:rPr lang="ru-RU" b="1" dirty="0" smtClean="0"/>
              <a:t> психолога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75234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стикається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викликами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невизначеності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криз.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рефлексивної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міждисциплінарної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безперервного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навичками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етичними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стандартами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Методологічні</a:t>
            </a:r>
            <a:r>
              <a:rPr lang="ru-RU" b="1" dirty="0" smtClean="0"/>
              <a:t> та </a:t>
            </a:r>
            <a:r>
              <a:rPr lang="ru-RU" b="1" dirty="0" err="1" smtClean="0"/>
              <a:t>міждисциплінарні</a:t>
            </a:r>
            <a:r>
              <a:rPr lang="ru-RU" b="1" dirty="0" smtClean="0"/>
              <a:t> </a:t>
            </a:r>
            <a:r>
              <a:rPr lang="ru-RU" b="1" dirty="0" err="1" smtClean="0"/>
              <a:t>виклики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7523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оновлення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педагогікою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медициною,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соціологією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поєднанні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міжнародними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стандартами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uk-UA" dirty="0" smtClean="0"/>
              <a:t>		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Отже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лючові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значущість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спрямованість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осмислення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підвищенню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підготовці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конкурентоспроможних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57232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Джерела: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28670"/>
            <a:ext cx="8686800" cy="5786478"/>
          </a:xfrm>
        </p:spPr>
        <p:txBody>
          <a:bodyPr>
            <a:noAutofit/>
          </a:bodyPr>
          <a:lstStyle/>
          <a:p>
            <a:pPr lvl="0" algn="just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Карамушка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Л. М. (2024).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Г. С.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Костюка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НАПН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А. А. (2021).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Інклюзивна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засади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Педагогічна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думка.</a:t>
            </a:r>
          </a:p>
          <a:p>
            <a:pPr lvl="0"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Максименко, С. Д. (2021).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Генеза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вимір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Слово.</a:t>
            </a:r>
          </a:p>
          <a:p>
            <a:pPr lvl="0"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Максименко, С. Д., &amp;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Клименко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В. В. (2023).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кризових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2(24), 5–18.</a:t>
            </a:r>
          </a:p>
          <a:p>
            <a:pPr lvl="0" algn="just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В. Г. (2021).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методологічні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практики.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Практична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1, 3–9.</a:t>
            </a:r>
          </a:p>
          <a:p>
            <a:pPr lvl="0" algn="just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В. Г. (2022).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Психічне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воєнних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викликів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студії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політичної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50, 7–15.</a:t>
            </a:r>
          </a:p>
          <a:p>
            <a:pPr lvl="0" algn="just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Синьов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В. М. (2022).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Спеціальна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інклюзивна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НПУ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М. П.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Драгоманова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Зм</a:t>
            </a:r>
            <a:r>
              <a:rPr lang="uk-UA" b="1" dirty="0" smtClean="0"/>
              <a:t>і</a:t>
            </a:r>
            <a:r>
              <a:rPr lang="ru-RU" b="1" dirty="0" err="1" smtClean="0"/>
              <a:t>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наука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Актуальний стан проблеми предмета психології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3.Поняття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предмета науки. Криза предмета психології. Історична еволюція уявлень про предмет психології.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4.Сучасні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підходи до визначення предмета психології.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предмета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Психологія</a:t>
            </a:r>
            <a:r>
              <a:rPr lang="ru-RU" b="1" dirty="0" smtClean="0"/>
              <a:t> як наука у </a:t>
            </a:r>
            <a:r>
              <a:rPr lang="ru-RU" b="1" dirty="0" err="1" smtClean="0"/>
              <a:t>сучасних</a:t>
            </a:r>
            <a:r>
              <a:rPr lang="ru-RU" b="1" dirty="0" smtClean="0"/>
              <a:t> </a:t>
            </a:r>
            <a:r>
              <a:rPr lang="ru-RU" b="1" dirty="0" err="1" smtClean="0"/>
              <a:t>умовах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українського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постає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наука,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активно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реагує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глибокі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культурні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безпекові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трансформації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Війна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масова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травматизація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нестабільності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зумовлюють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переосмислення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теоретичної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прикладної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сучасному науковому розумінні психологія визначається як наука про закономірності виникнення, розвитку та функціонування психіки і свідомості особистості в діяльності, спілкуванні та соціальному контексті.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вчені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наголошують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психіка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розглядатися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ізольовано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життєвої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особливо в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кризових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травматичних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(Максименко, 2021).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 smtClean="0"/>
              <a:t>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Однією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ключових характеристик психології сьогодні є її соціальна відповідальність.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наука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дедалі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орієнтується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вразливих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 В. Г. Панком (2022),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переходить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вузького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комплексної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впродовж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життєвого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шляху.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357850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науки в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практики.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психопрофілактичних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корекційних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реабілітаційних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Особливої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ваги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набувають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прикладні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клінічна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спеціальна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організаційна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uk-UA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функціонує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етичних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доказових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обґрунтованих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валідних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психодіагностичних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конфіденційності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добровільності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обов’язковими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психолога.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особливо актуально в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псевдопсихологічних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 (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2021).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214974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методологічний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наука активно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поєднує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якісні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міждисциплінарні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інтегрує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традиціями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Карамушка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2024).</a:t>
            </a: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чином,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наука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система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як практично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орієнтована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етично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відповідальна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значуща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спрямована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зміцнення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Актуальний стан проблеми предмета психології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42928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Психологія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 наука має унікальну особливість: її предмет постійно уточнюється,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переглядається і розширюється. На відміну від багатьох природничих наук, психологія досліджує складні, багаторівневі та мінливі феномени, пов’язані з людиною як </a:t>
            </a:r>
            <a:r>
              <a:rPr lang="uk-U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біопсихосоціальною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істотою.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тому проблема предмета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методологічною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фундаментальною та актуальною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науки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закономірностей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наука,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специфічних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істоти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психікою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Предмет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прояву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Слід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зазначити, що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формулювання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узагальненим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достатнім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0013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Історична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еволюція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 про предмет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психології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Класичні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історичні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предмет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визначався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по-різному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наука про душу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античність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середньовіччя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ототожнювалась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душею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Філософсько-метафізичний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підхід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наука про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свідомість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(В. Вундт,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структуралізм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інтроспекція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переживання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відчуття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уявлення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 наука про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біхевіоризм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Свідомість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виключалась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предмета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спостережувана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реакції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наука про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несвідоме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психоаналіз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Центральне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несвідомі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потяги,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конфлікти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50</TotalTime>
  <Words>423</Words>
  <Application>Microsoft Office PowerPoint</Application>
  <PresentationFormat>Экран (4:3)</PresentationFormat>
  <Paragraphs>133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Трек</vt:lpstr>
      <vt:lpstr>Слайд 1</vt:lpstr>
      <vt:lpstr>Слайд 2</vt:lpstr>
      <vt:lpstr>Зміст</vt:lpstr>
      <vt:lpstr>Психологія як наука у сучасних умовах</vt:lpstr>
      <vt:lpstr>Слайд 5</vt:lpstr>
      <vt:lpstr>Слайд 6</vt:lpstr>
      <vt:lpstr>Слайд 7</vt:lpstr>
      <vt:lpstr>Актуальний стан проблеми предмета психології</vt:lpstr>
      <vt:lpstr>Історична еволюція уявлень про предмет психології</vt:lpstr>
      <vt:lpstr>Криза предмета психології </vt:lpstr>
      <vt:lpstr>Сучасні підходи до визначення предмета психології</vt:lpstr>
      <vt:lpstr>Слайд 12</vt:lpstr>
      <vt:lpstr>Слайд 13</vt:lpstr>
      <vt:lpstr>Актуальні проблеми визначення предмета психології</vt:lpstr>
      <vt:lpstr>Слайд 15</vt:lpstr>
      <vt:lpstr>Поняття «актуальні проблеми психології» </vt:lpstr>
      <vt:lpstr>Слайд 17</vt:lpstr>
      <vt:lpstr>Слайд 18</vt:lpstr>
      <vt:lpstr>Слайд 19</vt:lpstr>
      <vt:lpstr>Ключові актуальні проблеми сучасної психології</vt:lpstr>
      <vt:lpstr>Проблема психічного здоров’я та психологічної стійкості </vt:lpstr>
      <vt:lpstr>Проблема особистісного розвитку в умовах нестабільності</vt:lpstr>
      <vt:lpstr>Психологічні проблеми освіти та інклюзії </vt:lpstr>
      <vt:lpstr>Доказовість психологічної науки та практики </vt:lpstr>
      <vt:lpstr>Етичні проблеми психологічної діяльності</vt:lpstr>
      <vt:lpstr> Проблема професійної підготовки та ідентичності психолога</vt:lpstr>
      <vt:lpstr>Методологічні та міждисциплінарні виклики</vt:lpstr>
      <vt:lpstr>Слайд 28</vt:lpstr>
      <vt:lpstr>Джерела: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</cp:revision>
  <dcterms:created xsi:type="dcterms:W3CDTF">2026-01-15T12:37:40Z</dcterms:created>
  <dcterms:modified xsi:type="dcterms:W3CDTF">2026-01-15T13:28:32Z</dcterms:modified>
</cp:coreProperties>
</file>