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60" r:id="rId6"/>
    <p:sldId id="259" r:id="rId7"/>
    <p:sldId id="261" r:id="rId8"/>
    <p:sldId id="262" r:id="rId9"/>
    <p:sldId id="263" r:id="rId10"/>
    <p:sldId id="264" r:id="rId11"/>
  </p:sldIdLst>
  <p:sldSz cx="12192000" cy="6858000"/>
  <p:notesSz cx="7559675" cy="10691813"/>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86"/>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29" name="PlaceHolder 2"/>
          <p:cNvSpPr>
            <a:spLocks noGrp="1"/>
          </p:cNvSpPr>
          <p:nvPr>
            <p:ph type="body"/>
          </p:nvPr>
        </p:nvSpPr>
        <p:spPr>
          <a:xfrm>
            <a:off x="1115640" y="2477880"/>
            <a:ext cx="1016784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30" name="PlaceHolder 3"/>
          <p:cNvSpPr>
            <a:spLocks noGrp="1"/>
          </p:cNvSpPr>
          <p:nvPr>
            <p:ph type="body"/>
          </p:nvPr>
        </p:nvSpPr>
        <p:spPr>
          <a:xfrm>
            <a:off x="1115640" y="4407480"/>
            <a:ext cx="1016784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32" name="PlaceHolder 2"/>
          <p:cNvSpPr>
            <a:spLocks noGrp="1"/>
          </p:cNvSpPr>
          <p:nvPr>
            <p:ph type="body"/>
          </p:nvPr>
        </p:nvSpPr>
        <p:spPr>
          <a:xfrm>
            <a:off x="111564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33" name="PlaceHolder 3"/>
          <p:cNvSpPr>
            <a:spLocks noGrp="1"/>
          </p:cNvSpPr>
          <p:nvPr>
            <p:ph type="body"/>
          </p:nvPr>
        </p:nvSpPr>
        <p:spPr>
          <a:xfrm>
            <a:off x="632592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34" name="PlaceHolder 4"/>
          <p:cNvSpPr>
            <a:spLocks noGrp="1"/>
          </p:cNvSpPr>
          <p:nvPr>
            <p:ph type="body"/>
          </p:nvPr>
        </p:nvSpPr>
        <p:spPr>
          <a:xfrm>
            <a:off x="111564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35" name="PlaceHolder 5"/>
          <p:cNvSpPr>
            <a:spLocks noGrp="1"/>
          </p:cNvSpPr>
          <p:nvPr>
            <p:ph type="body"/>
          </p:nvPr>
        </p:nvSpPr>
        <p:spPr>
          <a:xfrm>
            <a:off x="632592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37" name="PlaceHolder 2"/>
          <p:cNvSpPr>
            <a:spLocks noGrp="1"/>
          </p:cNvSpPr>
          <p:nvPr>
            <p:ph type="body"/>
          </p:nvPr>
        </p:nvSpPr>
        <p:spPr>
          <a:xfrm>
            <a:off x="1115640" y="24778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38" name="PlaceHolder 3"/>
          <p:cNvSpPr>
            <a:spLocks noGrp="1"/>
          </p:cNvSpPr>
          <p:nvPr>
            <p:ph type="body"/>
          </p:nvPr>
        </p:nvSpPr>
        <p:spPr>
          <a:xfrm>
            <a:off x="4553640" y="24778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39" name="PlaceHolder 4"/>
          <p:cNvSpPr>
            <a:spLocks noGrp="1"/>
          </p:cNvSpPr>
          <p:nvPr>
            <p:ph type="body"/>
          </p:nvPr>
        </p:nvSpPr>
        <p:spPr>
          <a:xfrm>
            <a:off x="7991640" y="24778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40" name="PlaceHolder 5"/>
          <p:cNvSpPr>
            <a:spLocks noGrp="1"/>
          </p:cNvSpPr>
          <p:nvPr>
            <p:ph type="body"/>
          </p:nvPr>
        </p:nvSpPr>
        <p:spPr>
          <a:xfrm>
            <a:off x="1115640" y="44074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41" name="PlaceHolder 6"/>
          <p:cNvSpPr>
            <a:spLocks noGrp="1"/>
          </p:cNvSpPr>
          <p:nvPr>
            <p:ph type="body"/>
          </p:nvPr>
        </p:nvSpPr>
        <p:spPr>
          <a:xfrm>
            <a:off x="4553640" y="44074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42" name="PlaceHolder 7"/>
          <p:cNvSpPr>
            <a:spLocks noGrp="1"/>
          </p:cNvSpPr>
          <p:nvPr>
            <p:ph type="body"/>
          </p:nvPr>
        </p:nvSpPr>
        <p:spPr>
          <a:xfrm>
            <a:off x="7991640" y="44074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52" name="PlaceHolder 2"/>
          <p:cNvSpPr>
            <a:spLocks noGrp="1"/>
          </p:cNvSpPr>
          <p:nvPr>
            <p:ph type="subTitle"/>
          </p:nvPr>
        </p:nvSpPr>
        <p:spPr>
          <a:xfrm>
            <a:off x="1115640" y="2477880"/>
            <a:ext cx="10167840" cy="36939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54" name="PlaceHolder 2"/>
          <p:cNvSpPr>
            <a:spLocks noGrp="1"/>
          </p:cNvSpPr>
          <p:nvPr>
            <p:ph type="body"/>
          </p:nvPr>
        </p:nvSpPr>
        <p:spPr>
          <a:xfrm>
            <a:off x="1115640" y="2477880"/>
            <a:ext cx="1016784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56" name="PlaceHolder 2"/>
          <p:cNvSpPr>
            <a:spLocks noGrp="1"/>
          </p:cNvSpPr>
          <p:nvPr>
            <p:ph type="body"/>
          </p:nvPr>
        </p:nvSpPr>
        <p:spPr>
          <a:xfrm>
            <a:off x="111564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57" name="PlaceHolder 3"/>
          <p:cNvSpPr>
            <a:spLocks noGrp="1"/>
          </p:cNvSpPr>
          <p:nvPr>
            <p:ph type="body"/>
          </p:nvPr>
        </p:nvSpPr>
        <p:spPr>
          <a:xfrm>
            <a:off x="632592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1115640" y="548640"/>
            <a:ext cx="10167840" cy="546804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61" name="PlaceHolder 2"/>
          <p:cNvSpPr>
            <a:spLocks noGrp="1"/>
          </p:cNvSpPr>
          <p:nvPr>
            <p:ph type="body"/>
          </p:nvPr>
        </p:nvSpPr>
        <p:spPr>
          <a:xfrm>
            <a:off x="111564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62" name="PlaceHolder 3"/>
          <p:cNvSpPr>
            <a:spLocks noGrp="1"/>
          </p:cNvSpPr>
          <p:nvPr>
            <p:ph type="body"/>
          </p:nvPr>
        </p:nvSpPr>
        <p:spPr>
          <a:xfrm>
            <a:off x="632592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63" name="PlaceHolder 4"/>
          <p:cNvSpPr>
            <a:spLocks noGrp="1"/>
          </p:cNvSpPr>
          <p:nvPr>
            <p:ph type="body"/>
          </p:nvPr>
        </p:nvSpPr>
        <p:spPr>
          <a:xfrm>
            <a:off x="111564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8" name="PlaceHolder 2"/>
          <p:cNvSpPr>
            <a:spLocks noGrp="1"/>
          </p:cNvSpPr>
          <p:nvPr>
            <p:ph type="subTitle"/>
          </p:nvPr>
        </p:nvSpPr>
        <p:spPr>
          <a:xfrm>
            <a:off x="1115640" y="2477880"/>
            <a:ext cx="10167840" cy="36939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65" name="PlaceHolder 2"/>
          <p:cNvSpPr>
            <a:spLocks noGrp="1"/>
          </p:cNvSpPr>
          <p:nvPr>
            <p:ph type="body"/>
          </p:nvPr>
        </p:nvSpPr>
        <p:spPr>
          <a:xfrm>
            <a:off x="111564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66" name="PlaceHolder 3"/>
          <p:cNvSpPr>
            <a:spLocks noGrp="1"/>
          </p:cNvSpPr>
          <p:nvPr>
            <p:ph type="body"/>
          </p:nvPr>
        </p:nvSpPr>
        <p:spPr>
          <a:xfrm>
            <a:off x="632592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67" name="PlaceHolder 4"/>
          <p:cNvSpPr>
            <a:spLocks noGrp="1"/>
          </p:cNvSpPr>
          <p:nvPr>
            <p:ph type="body"/>
          </p:nvPr>
        </p:nvSpPr>
        <p:spPr>
          <a:xfrm>
            <a:off x="632592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69" name="PlaceHolder 2"/>
          <p:cNvSpPr>
            <a:spLocks noGrp="1"/>
          </p:cNvSpPr>
          <p:nvPr>
            <p:ph type="body"/>
          </p:nvPr>
        </p:nvSpPr>
        <p:spPr>
          <a:xfrm>
            <a:off x="111564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70" name="PlaceHolder 3"/>
          <p:cNvSpPr>
            <a:spLocks noGrp="1"/>
          </p:cNvSpPr>
          <p:nvPr>
            <p:ph type="body"/>
          </p:nvPr>
        </p:nvSpPr>
        <p:spPr>
          <a:xfrm>
            <a:off x="632592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71" name="PlaceHolder 4"/>
          <p:cNvSpPr>
            <a:spLocks noGrp="1"/>
          </p:cNvSpPr>
          <p:nvPr>
            <p:ph type="body"/>
          </p:nvPr>
        </p:nvSpPr>
        <p:spPr>
          <a:xfrm>
            <a:off x="1115640" y="4407480"/>
            <a:ext cx="1016784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73" name="PlaceHolder 2"/>
          <p:cNvSpPr>
            <a:spLocks noGrp="1"/>
          </p:cNvSpPr>
          <p:nvPr>
            <p:ph type="body"/>
          </p:nvPr>
        </p:nvSpPr>
        <p:spPr>
          <a:xfrm>
            <a:off x="1115640" y="2477880"/>
            <a:ext cx="1016784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74" name="PlaceHolder 3"/>
          <p:cNvSpPr>
            <a:spLocks noGrp="1"/>
          </p:cNvSpPr>
          <p:nvPr>
            <p:ph type="body"/>
          </p:nvPr>
        </p:nvSpPr>
        <p:spPr>
          <a:xfrm>
            <a:off x="1115640" y="4407480"/>
            <a:ext cx="1016784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76" name="PlaceHolder 2"/>
          <p:cNvSpPr>
            <a:spLocks noGrp="1"/>
          </p:cNvSpPr>
          <p:nvPr>
            <p:ph type="body"/>
          </p:nvPr>
        </p:nvSpPr>
        <p:spPr>
          <a:xfrm>
            <a:off x="111564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77" name="PlaceHolder 3"/>
          <p:cNvSpPr>
            <a:spLocks noGrp="1"/>
          </p:cNvSpPr>
          <p:nvPr>
            <p:ph type="body"/>
          </p:nvPr>
        </p:nvSpPr>
        <p:spPr>
          <a:xfrm>
            <a:off x="632592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78" name="PlaceHolder 4"/>
          <p:cNvSpPr>
            <a:spLocks noGrp="1"/>
          </p:cNvSpPr>
          <p:nvPr>
            <p:ph type="body"/>
          </p:nvPr>
        </p:nvSpPr>
        <p:spPr>
          <a:xfrm>
            <a:off x="111564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79" name="PlaceHolder 5"/>
          <p:cNvSpPr>
            <a:spLocks noGrp="1"/>
          </p:cNvSpPr>
          <p:nvPr>
            <p:ph type="body"/>
          </p:nvPr>
        </p:nvSpPr>
        <p:spPr>
          <a:xfrm>
            <a:off x="632592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81" name="PlaceHolder 2"/>
          <p:cNvSpPr>
            <a:spLocks noGrp="1"/>
          </p:cNvSpPr>
          <p:nvPr>
            <p:ph type="body"/>
          </p:nvPr>
        </p:nvSpPr>
        <p:spPr>
          <a:xfrm>
            <a:off x="1115640" y="24778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82" name="PlaceHolder 3"/>
          <p:cNvSpPr>
            <a:spLocks noGrp="1"/>
          </p:cNvSpPr>
          <p:nvPr>
            <p:ph type="body"/>
          </p:nvPr>
        </p:nvSpPr>
        <p:spPr>
          <a:xfrm>
            <a:off x="4553640" y="24778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83" name="PlaceHolder 4"/>
          <p:cNvSpPr>
            <a:spLocks noGrp="1"/>
          </p:cNvSpPr>
          <p:nvPr>
            <p:ph type="body"/>
          </p:nvPr>
        </p:nvSpPr>
        <p:spPr>
          <a:xfrm>
            <a:off x="7991640" y="24778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84" name="PlaceHolder 5"/>
          <p:cNvSpPr>
            <a:spLocks noGrp="1"/>
          </p:cNvSpPr>
          <p:nvPr>
            <p:ph type="body"/>
          </p:nvPr>
        </p:nvSpPr>
        <p:spPr>
          <a:xfrm>
            <a:off x="1115640" y="44074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85" name="PlaceHolder 6"/>
          <p:cNvSpPr>
            <a:spLocks noGrp="1"/>
          </p:cNvSpPr>
          <p:nvPr>
            <p:ph type="body"/>
          </p:nvPr>
        </p:nvSpPr>
        <p:spPr>
          <a:xfrm>
            <a:off x="4553640" y="44074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
        <p:nvSpPr>
          <p:cNvPr id="86" name="PlaceHolder 7"/>
          <p:cNvSpPr>
            <a:spLocks noGrp="1"/>
          </p:cNvSpPr>
          <p:nvPr>
            <p:ph type="body"/>
          </p:nvPr>
        </p:nvSpPr>
        <p:spPr>
          <a:xfrm>
            <a:off x="7991640" y="4407480"/>
            <a:ext cx="3273840" cy="1761840"/>
          </a:xfrm>
          <a:prstGeom prst="rect">
            <a:avLst/>
          </a:prstGeom>
        </p:spPr>
        <p:txBody>
          <a:bodyPr lIns="0" tIns="0" rIns="0" bIns="0">
            <a:normAutofit fontScale="67000"/>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10" name="PlaceHolder 2"/>
          <p:cNvSpPr>
            <a:spLocks noGrp="1"/>
          </p:cNvSpPr>
          <p:nvPr>
            <p:ph type="body"/>
          </p:nvPr>
        </p:nvSpPr>
        <p:spPr>
          <a:xfrm>
            <a:off x="1115640" y="2477880"/>
            <a:ext cx="1016784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12" name="PlaceHolder 2"/>
          <p:cNvSpPr>
            <a:spLocks noGrp="1"/>
          </p:cNvSpPr>
          <p:nvPr>
            <p:ph type="body"/>
          </p:nvPr>
        </p:nvSpPr>
        <p:spPr>
          <a:xfrm>
            <a:off x="111564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13" name="PlaceHolder 3"/>
          <p:cNvSpPr>
            <a:spLocks noGrp="1"/>
          </p:cNvSpPr>
          <p:nvPr>
            <p:ph type="body"/>
          </p:nvPr>
        </p:nvSpPr>
        <p:spPr>
          <a:xfrm>
            <a:off x="632592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1115640" y="548640"/>
            <a:ext cx="10167840" cy="546804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17" name="PlaceHolder 2"/>
          <p:cNvSpPr>
            <a:spLocks noGrp="1"/>
          </p:cNvSpPr>
          <p:nvPr>
            <p:ph type="body"/>
          </p:nvPr>
        </p:nvSpPr>
        <p:spPr>
          <a:xfrm>
            <a:off x="111564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18" name="PlaceHolder 3"/>
          <p:cNvSpPr>
            <a:spLocks noGrp="1"/>
          </p:cNvSpPr>
          <p:nvPr>
            <p:ph type="body"/>
          </p:nvPr>
        </p:nvSpPr>
        <p:spPr>
          <a:xfrm>
            <a:off x="632592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19" name="PlaceHolder 4"/>
          <p:cNvSpPr>
            <a:spLocks noGrp="1"/>
          </p:cNvSpPr>
          <p:nvPr>
            <p:ph type="body"/>
          </p:nvPr>
        </p:nvSpPr>
        <p:spPr>
          <a:xfrm>
            <a:off x="111564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21" name="PlaceHolder 2"/>
          <p:cNvSpPr>
            <a:spLocks noGrp="1"/>
          </p:cNvSpPr>
          <p:nvPr>
            <p:ph type="body"/>
          </p:nvPr>
        </p:nvSpPr>
        <p:spPr>
          <a:xfrm>
            <a:off x="1115640" y="2477880"/>
            <a:ext cx="4961880" cy="369396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22" name="PlaceHolder 3"/>
          <p:cNvSpPr>
            <a:spLocks noGrp="1"/>
          </p:cNvSpPr>
          <p:nvPr>
            <p:ph type="body"/>
          </p:nvPr>
        </p:nvSpPr>
        <p:spPr>
          <a:xfrm>
            <a:off x="632592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23" name="PlaceHolder 4"/>
          <p:cNvSpPr>
            <a:spLocks noGrp="1"/>
          </p:cNvSpPr>
          <p:nvPr>
            <p:ph type="body"/>
          </p:nvPr>
        </p:nvSpPr>
        <p:spPr>
          <a:xfrm>
            <a:off x="6325920" y="44074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1115640" y="548640"/>
            <a:ext cx="10167840" cy="1179360"/>
          </a:xfrm>
          <a:prstGeom prst="rect">
            <a:avLst/>
          </a:prstGeom>
        </p:spPr>
        <p:txBody>
          <a:bodyPr lIns="0" tIns="0" rIns="0" bIns="0" anchor="ctr">
            <a:spAutoFit/>
          </a:bodyPr>
          <a:lstStyle/>
          <a:p>
            <a:endParaRPr lang="ru-RU" sz="1800" b="0" strike="noStrike" spc="-1">
              <a:solidFill>
                <a:srgbClr val="000000"/>
              </a:solidFill>
              <a:latin typeface="Avenir Next LT Pro"/>
            </a:endParaRPr>
          </a:p>
        </p:txBody>
      </p:sp>
      <p:sp>
        <p:nvSpPr>
          <p:cNvPr id="25" name="PlaceHolder 2"/>
          <p:cNvSpPr>
            <a:spLocks noGrp="1"/>
          </p:cNvSpPr>
          <p:nvPr>
            <p:ph type="body"/>
          </p:nvPr>
        </p:nvSpPr>
        <p:spPr>
          <a:xfrm>
            <a:off x="111564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26" name="PlaceHolder 3"/>
          <p:cNvSpPr>
            <a:spLocks noGrp="1"/>
          </p:cNvSpPr>
          <p:nvPr>
            <p:ph type="body"/>
          </p:nvPr>
        </p:nvSpPr>
        <p:spPr>
          <a:xfrm>
            <a:off x="6325920" y="2477880"/>
            <a:ext cx="496188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
        <p:nvSpPr>
          <p:cNvPr id="27" name="PlaceHolder 4"/>
          <p:cNvSpPr>
            <a:spLocks noGrp="1"/>
          </p:cNvSpPr>
          <p:nvPr>
            <p:ph type="body"/>
          </p:nvPr>
        </p:nvSpPr>
        <p:spPr>
          <a:xfrm>
            <a:off x="1115640" y="4407480"/>
            <a:ext cx="10167840" cy="1761840"/>
          </a:xfrm>
          <a:prstGeom prst="rect">
            <a:avLst/>
          </a:prstGeom>
        </p:spPr>
        <p:txBody>
          <a:bodyPr lIns="0" tIns="0" rIns="0" bIns="0">
            <a:normAutofit/>
          </a:bodyPr>
          <a:lstStyle/>
          <a:p>
            <a:endParaRPr lang="ru-RU" sz="2800" b="0" strike="noStrike" spc="-1">
              <a:solidFill>
                <a:srgbClr val="000000"/>
              </a:solidFill>
              <a:latin typeface="Avenir Next LT Pro"/>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576000" y="1124640"/>
            <a:ext cx="11036520" cy="3172680"/>
          </a:xfrm>
          <a:prstGeom prst="rect">
            <a:avLst/>
          </a:prstGeom>
        </p:spPr>
        <p:txBody>
          <a:bodyPr anchor="b">
            <a:normAutofit/>
          </a:bodyPr>
          <a:lstStyle/>
          <a:p>
            <a:pPr>
              <a:lnSpc>
                <a:spcPct val="90000"/>
              </a:lnSpc>
            </a:pPr>
            <a:r>
              <a:rPr lang="ru-RU" sz="8000" b="0" strike="noStrike" spc="-1">
                <a:solidFill>
                  <a:srgbClr val="000000"/>
                </a:solidFill>
                <a:latin typeface="Avenir Next LT Pro"/>
              </a:rPr>
              <a:t>Click to edit Master title style</a:t>
            </a:r>
          </a:p>
        </p:txBody>
      </p:sp>
      <p:sp>
        <p:nvSpPr>
          <p:cNvPr id="8" name="PlaceHolder 2"/>
          <p:cNvSpPr>
            <a:spLocks noGrp="1"/>
          </p:cNvSpPr>
          <p:nvPr>
            <p:ph type="dt"/>
          </p:nvPr>
        </p:nvSpPr>
        <p:spPr>
          <a:xfrm>
            <a:off x="576000" y="6356520"/>
            <a:ext cx="2742840" cy="364680"/>
          </a:xfrm>
          <a:prstGeom prst="rect">
            <a:avLst/>
          </a:prstGeom>
        </p:spPr>
        <p:txBody>
          <a:bodyPr anchor="ctr">
            <a:noAutofit/>
          </a:bodyPr>
          <a:lstStyle/>
          <a:p>
            <a:pPr>
              <a:lnSpc>
                <a:spcPct val="100000"/>
              </a:lnSpc>
            </a:pPr>
            <a:fld id="{CD974FC1-B05B-49A0-83F5-0461F3685EAF}" type="datetime">
              <a:rPr lang="en-US" sz="1200" b="0" strike="noStrike" spc="-1">
                <a:solidFill>
                  <a:srgbClr val="8B8B8B"/>
                </a:solidFill>
                <a:latin typeface="Avenir Next LT Pro"/>
              </a:rPr>
              <a:t>9/23/25</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3" name="PlaceHolder 4"/>
          <p:cNvSpPr>
            <a:spLocks noGrp="1"/>
          </p:cNvSpPr>
          <p:nvPr>
            <p:ph type="sldNum"/>
          </p:nvPr>
        </p:nvSpPr>
        <p:spPr>
          <a:xfrm>
            <a:off x="8869680" y="6356520"/>
            <a:ext cx="2742840" cy="364680"/>
          </a:xfrm>
          <a:prstGeom prst="rect">
            <a:avLst/>
          </a:prstGeom>
        </p:spPr>
        <p:txBody>
          <a:bodyPr anchor="ctr">
            <a:noAutofit/>
          </a:bodyPr>
          <a:lstStyle/>
          <a:p>
            <a:pPr algn="r">
              <a:lnSpc>
                <a:spcPct val="100000"/>
              </a:lnSpc>
            </a:pPr>
            <a:fld id="{1C5364ED-A3D6-4E7F-87C1-BBDF383DD045}" type="slidenum">
              <a:rPr lang="en-US" sz="1200" b="0" strike="noStrike" spc="-1">
                <a:solidFill>
                  <a:srgbClr val="8B8B8B"/>
                </a:solidFill>
                <a:latin typeface="Avenir Next LT Pro"/>
              </a:rPr>
              <a:t>‹#›</a:t>
            </a:fld>
            <a:endParaRPr lang="en-US" sz="1200" b="0" strike="noStrike" spc="-1">
              <a:latin typeface="Times New Roman"/>
            </a:endParaRPr>
          </a:p>
        </p:txBody>
      </p:sp>
      <p:sp>
        <p:nvSpPr>
          <p:cNvPr id="4" name="CustomShape 5"/>
          <p:cNvSpPr/>
          <p:nvPr/>
        </p:nvSpPr>
        <p:spPr>
          <a:xfrm rot="5400000">
            <a:off x="857880" y="346320"/>
            <a:ext cx="145800" cy="703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5" name="CustomShape 6"/>
          <p:cNvSpPr/>
          <p:nvPr/>
        </p:nvSpPr>
        <p:spPr>
          <a:xfrm flipV="1">
            <a:off x="578520" y="4500720"/>
            <a:ext cx="11034360" cy="1800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sp>
        <p:nvSpPr>
          <p:cNvPr id="6" name="PlaceHolder 7"/>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2800" b="0" strike="noStrike" spc="-1">
                <a:solidFill>
                  <a:srgbClr val="000000"/>
                </a:solidFill>
                <a:latin typeface="Avenir Next LT Pro"/>
              </a:rPr>
              <a:t>Для правки структуры щёлкните мышью</a:t>
            </a:r>
          </a:p>
          <a:p>
            <a:pPr marL="864000" lvl="1" indent="-324000">
              <a:spcBef>
                <a:spcPts val="1134"/>
              </a:spcBef>
              <a:buClr>
                <a:srgbClr val="000000"/>
              </a:buClr>
              <a:buSzPct val="75000"/>
              <a:buFont typeface="Symbol" charset="2"/>
              <a:buChar char=""/>
            </a:pPr>
            <a:r>
              <a:rPr lang="ru-RU" sz="2000" b="0" strike="noStrike" spc="-1">
                <a:solidFill>
                  <a:srgbClr val="000000"/>
                </a:solidFill>
                <a:latin typeface="Avenir Next LT Pro"/>
              </a:rPr>
              <a:t>Второй уровень структуры</a:t>
            </a:r>
          </a:p>
          <a:p>
            <a:pPr marL="1296000" lvl="2" indent="-288000">
              <a:spcBef>
                <a:spcPts val="850"/>
              </a:spcBef>
              <a:buClr>
                <a:srgbClr val="000000"/>
              </a:buClr>
              <a:buSzPct val="45000"/>
              <a:buFont typeface="Wingdings" charset="2"/>
              <a:buChar char=""/>
            </a:pPr>
            <a:r>
              <a:rPr lang="ru-RU" sz="1800" b="0" strike="noStrike" spc="-1">
                <a:solidFill>
                  <a:srgbClr val="000000"/>
                </a:solidFill>
                <a:latin typeface="Avenir Next LT Pro"/>
              </a:rPr>
              <a:t>Третий уровень структуры</a:t>
            </a:r>
          </a:p>
          <a:p>
            <a:pPr marL="1728000" lvl="3" indent="-216000">
              <a:spcBef>
                <a:spcPts val="567"/>
              </a:spcBef>
              <a:buClr>
                <a:srgbClr val="000000"/>
              </a:buClr>
              <a:buSzPct val="75000"/>
              <a:buFont typeface="Symbol" charset="2"/>
              <a:buChar char=""/>
            </a:pPr>
            <a:r>
              <a:rPr lang="ru-RU" sz="1800" b="0" strike="noStrike" spc="-1">
                <a:solidFill>
                  <a:srgbClr val="000000"/>
                </a:solidFill>
                <a:latin typeface="Avenir Next LT Pro"/>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Avenir Next LT Pro"/>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Avenir Next LT Pro"/>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Avenir Next LT Pro"/>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 name="CustomShape 1"/>
          <p:cNvSpPr/>
          <p:nvPr/>
        </p:nvSpPr>
        <p:spPr>
          <a:xfrm>
            <a:off x="558360" y="0"/>
            <a:ext cx="11167200" cy="2018520"/>
          </a:xfrm>
          <a:prstGeom prst="rect">
            <a:avLst/>
          </a:prstGeom>
          <a:ln w="9360">
            <a:solidFill>
              <a:schemeClr val="tx2">
                <a:lumMod val="10000"/>
                <a:lumOff val="90000"/>
              </a:schemeClr>
            </a:solidFill>
          </a:ln>
          <a:effectLst>
            <a:outerShdw blurRad="50800" dist="37674"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p:style>
      </p:sp>
      <p:sp>
        <p:nvSpPr>
          <p:cNvPr id="44" name="CustomShape 2"/>
          <p:cNvSpPr/>
          <p:nvPr/>
        </p:nvSpPr>
        <p:spPr>
          <a:xfrm>
            <a:off x="567000" y="0"/>
            <a:ext cx="11155320" cy="2011320"/>
          </a:xfrm>
          <a:prstGeom prst="rect">
            <a:avLst/>
          </a:prstGeom>
          <a:ln w="9360">
            <a:noFill/>
          </a:ln>
        </p:spPr>
        <p:style>
          <a:lnRef idx="2">
            <a:schemeClr val="accent1">
              <a:shade val="50000"/>
            </a:schemeClr>
          </a:lnRef>
          <a:fillRef idx="1">
            <a:schemeClr val="accent1"/>
          </a:fillRef>
          <a:effectRef idx="0">
            <a:schemeClr val="accent1"/>
          </a:effectRef>
          <a:fontRef idx="minor"/>
        </p:style>
      </p:sp>
      <p:sp>
        <p:nvSpPr>
          <p:cNvPr id="45" name="CustomShape 3"/>
          <p:cNvSpPr/>
          <p:nvPr/>
        </p:nvSpPr>
        <p:spPr>
          <a:xfrm>
            <a:off x="498960" y="787320"/>
            <a:ext cx="127800" cy="703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46" name="PlaceHolder 4"/>
          <p:cNvSpPr>
            <a:spLocks noGrp="1"/>
          </p:cNvSpPr>
          <p:nvPr>
            <p:ph type="title"/>
          </p:nvPr>
        </p:nvSpPr>
        <p:spPr>
          <a:xfrm>
            <a:off x="1115640" y="548640"/>
            <a:ext cx="10167840" cy="1179360"/>
          </a:xfrm>
          <a:prstGeom prst="rect">
            <a:avLst/>
          </a:prstGeom>
        </p:spPr>
        <p:txBody>
          <a:bodyPr anchor="ctr">
            <a:normAutofit/>
          </a:bodyPr>
          <a:lstStyle/>
          <a:p>
            <a:pPr>
              <a:lnSpc>
                <a:spcPct val="90000"/>
              </a:lnSpc>
            </a:pPr>
            <a:r>
              <a:rPr lang="ru-RU" sz="4000" b="0" strike="noStrike" spc="-1">
                <a:solidFill>
                  <a:srgbClr val="000000"/>
                </a:solidFill>
                <a:latin typeface="Avenir Next LT Pro"/>
              </a:rPr>
              <a:t>Click to edit Master title style</a:t>
            </a:r>
          </a:p>
        </p:txBody>
      </p:sp>
      <p:sp>
        <p:nvSpPr>
          <p:cNvPr id="47" name="PlaceHolder 5"/>
          <p:cNvSpPr>
            <a:spLocks noGrp="1"/>
          </p:cNvSpPr>
          <p:nvPr>
            <p:ph type="body"/>
          </p:nvPr>
        </p:nvSpPr>
        <p:spPr>
          <a:xfrm>
            <a:off x="1115640" y="2477880"/>
            <a:ext cx="10167840" cy="3693960"/>
          </a:xfrm>
          <a:prstGeom prst="rect">
            <a:avLst/>
          </a:prstGeom>
        </p:spPr>
        <p:txBody>
          <a:bodyPr>
            <a:noAutofit/>
          </a:bodyPr>
          <a:lstStyle/>
          <a:p>
            <a:pPr marL="228600" indent="-228240">
              <a:lnSpc>
                <a:spcPct val="110000"/>
              </a:lnSpc>
              <a:spcBef>
                <a:spcPts val="1001"/>
              </a:spcBef>
              <a:buClr>
                <a:srgbClr val="000000"/>
              </a:buClr>
              <a:buFont typeface="Arial"/>
              <a:buChar char="•"/>
            </a:pPr>
            <a:r>
              <a:rPr lang="ru-RU" sz="2800" b="0" strike="noStrike" spc="-1">
                <a:solidFill>
                  <a:srgbClr val="000000"/>
                </a:solidFill>
                <a:latin typeface="Avenir Next LT Pro"/>
              </a:rPr>
              <a:t>Click to edit Master text styles</a:t>
            </a:r>
          </a:p>
          <a:p>
            <a:pPr marL="685800" lvl="1" indent="-228240">
              <a:lnSpc>
                <a:spcPct val="110000"/>
              </a:lnSpc>
              <a:spcBef>
                <a:spcPts val="499"/>
              </a:spcBef>
              <a:buClr>
                <a:srgbClr val="000000"/>
              </a:buClr>
              <a:buFont typeface="Arial"/>
              <a:buChar char="•"/>
            </a:pPr>
            <a:r>
              <a:rPr lang="ru-RU" sz="2400" b="0" strike="noStrike" spc="-1">
                <a:solidFill>
                  <a:srgbClr val="000000"/>
                </a:solidFill>
                <a:latin typeface="Avenir Next LT Pro"/>
              </a:rPr>
              <a:t>Second level</a:t>
            </a:r>
          </a:p>
          <a:p>
            <a:pPr marL="1143000" lvl="2" indent="-228240">
              <a:lnSpc>
                <a:spcPct val="110000"/>
              </a:lnSpc>
              <a:spcBef>
                <a:spcPts val="499"/>
              </a:spcBef>
              <a:buClr>
                <a:srgbClr val="000000"/>
              </a:buClr>
              <a:buFont typeface="Arial"/>
              <a:buChar char="•"/>
            </a:pPr>
            <a:r>
              <a:rPr lang="ru-RU" sz="2000" b="0" strike="noStrike" spc="-1">
                <a:solidFill>
                  <a:srgbClr val="000000"/>
                </a:solidFill>
                <a:latin typeface="Avenir Next LT Pro"/>
              </a:rPr>
              <a:t>Third level</a:t>
            </a:r>
          </a:p>
          <a:p>
            <a:pPr marL="1600200" lvl="3" indent="-228240">
              <a:lnSpc>
                <a:spcPct val="110000"/>
              </a:lnSpc>
              <a:spcBef>
                <a:spcPts val="499"/>
              </a:spcBef>
              <a:buClr>
                <a:srgbClr val="000000"/>
              </a:buClr>
              <a:buFont typeface="Arial"/>
              <a:buChar char="•"/>
            </a:pPr>
            <a:r>
              <a:rPr lang="ru-RU" sz="1800" b="0" strike="noStrike" spc="-1">
                <a:solidFill>
                  <a:srgbClr val="000000"/>
                </a:solidFill>
                <a:latin typeface="Avenir Next LT Pro"/>
              </a:rPr>
              <a:t>Fourth level</a:t>
            </a:r>
          </a:p>
          <a:p>
            <a:pPr marL="2057400" lvl="4" indent="-228240">
              <a:lnSpc>
                <a:spcPct val="110000"/>
              </a:lnSpc>
              <a:spcBef>
                <a:spcPts val="499"/>
              </a:spcBef>
              <a:buClr>
                <a:srgbClr val="000000"/>
              </a:buClr>
              <a:buFont typeface="Arial"/>
              <a:buChar char="•"/>
            </a:pPr>
            <a:r>
              <a:rPr lang="ru-RU" sz="1800" b="0" strike="noStrike" spc="-1">
                <a:solidFill>
                  <a:srgbClr val="000000"/>
                </a:solidFill>
                <a:latin typeface="Avenir Next LT Pro"/>
              </a:rPr>
              <a:t>Fifth level</a:t>
            </a:r>
          </a:p>
        </p:txBody>
      </p:sp>
      <p:sp>
        <p:nvSpPr>
          <p:cNvPr id="48" name="PlaceHolder 6"/>
          <p:cNvSpPr>
            <a:spLocks noGrp="1"/>
          </p:cNvSpPr>
          <p:nvPr>
            <p:ph type="dt"/>
          </p:nvPr>
        </p:nvSpPr>
        <p:spPr>
          <a:xfrm>
            <a:off x="1115640" y="6356520"/>
            <a:ext cx="2742840" cy="364680"/>
          </a:xfrm>
          <a:prstGeom prst="rect">
            <a:avLst/>
          </a:prstGeom>
        </p:spPr>
        <p:txBody>
          <a:bodyPr anchor="ctr">
            <a:noAutofit/>
          </a:bodyPr>
          <a:lstStyle/>
          <a:p>
            <a:pPr>
              <a:lnSpc>
                <a:spcPct val="100000"/>
              </a:lnSpc>
            </a:pPr>
            <a:fld id="{18E83C08-89B8-4AA2-A09D-1DCC3B26CBA4}" type="datetime">
              <a:rPr lang="en-US" sz="1200" b="0" strike="noStrike" spc="-1">
                <a:solidFill>
                  <a:srgbClr val="8B8B8B"/>
                </a:solidFill>
                <a:latin typeface="Avenir Next LT Pro"/>
              </a:rPr>
              <a:t>9/23/25</a:t>
            </a:fld>
            <a:endParaRPr lang="en-US" sz="1200" b="0" strike="noStrike" spc="-1">
              <a:latin typeface="Times New Roman"/>
            </a:endParaRPr>
          </a:p>
        </p:txBody>
      </p:sp>
      <p:sp>
        <p:nvSpPr>
          <p:cNvPr id="49" name="PlaceHolder 7"/>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50" name="PlaceHolder 8"/>
          <p:cNvSpPr>
            <a:spLocks noGrp="1"/>
          </p:cNvSpPr>
          <p:nvPr>
            <p:ph type="sldNum"/>
          </p:nvPr>
        </p:nvSpPr>
        <p:spPr>
          <a:xfrm>
            <a:off x="8540640" y="6356520"/>
            <a:ext cx="2742840" cy="364680"/>
          </a:xfrm>
          <a:prstGeom prst="rect">
            <a:avLst/>
          </a:prstGeom>
        </p:spPr>
        <p:txBody>
          <a:bodyPr anchor="ctr">
            <a:noAutofit/>
          </a:bodyPr>
          <a:lstStyle/>
          <a:p>
            <a:pPr algn="r">
              <a:lnSpc>
                <a:spcPct val="100000"/>
              </a:lnSpc>
            </a:pPr>
            <a:fld id="{33055917-F6FE-4294-84C5-9DC44748E436}" type="slidenum">
              <a:rPr lang="en-US" sz="1200" b="0" strike="noStrike" spc="-1">
                <a:solidFill>
                  <a:srgbClr val="8B8B8B"/>
                </a:solidFill>
                <a:latin typeface="Avenir Next LT Pro"/>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88" name="TextShape 2"/>
          <p:cNvSpPr txBox="1"/>
          <p:nvPr/>
        </p:nvSpPr>
        <p:spPr>
          <a:xfrm>
            <a:off x="478080" y="1653480"/>
            <a:ext cx="4323240" cy="2672640"/>
          </a:xfrm>
          <a:prstGeom prst="rect">
            <a:avLst/>
          </a:prstGeom>
          <a:noFill/>
          <a:ln>
            <a:noFill/>
          </a:ln>
        </p:spPr>
        <p:txBody>
          <a:bodyPr anchor="b">
            <a:normAutofit/>
          </a:bodyPr>
          <a:lstStyle/>
          <a:p>
            <a:pPr>
              <a:lnSpc>
                <a:spcPct val="90000"/>
              </a:lnSpc>
            </a:pPr>
            <a:r>
              <a:rPr lang="ru-RU" sz="4100" b="1" strike="noStrike" spc="-1">
                <a:solidFill>
                  <a:srgbClr val="000000"/>
                </a:solidFill>
                <a:latin typeface="Times New Roman"/>
                <a:ea typeface="Avenir Next LT Pro"/>
              </a:rPr>
              <a:t>Агресивний стиль поведінки у конфлікті, різновиди агресії</a:t>
            </a:r>
            <a:endParaRPr lang="ru-RU" sz="4100" b="0" strike="noStrike" spc="-1">
              <a:solidFill>
                <a:srgbClr val="000000"/>
              </a:solidFill>
              <a:latin typeface="Avenir Next LT Pro"/>
            </a:endParaRPr>
          </a:p>
        </p:txBody>
      </p:sp>
      <p:sp>
        <p:nvSpPr>
          <p:cNvPr id="90" name="CustomShape 4"/>
          <p:cNvSpPr/>
          <p:nvPr/>
        </p:nvSpPr>
        <p:spPr>
          <a:xfrm rot="5400000">
            <a:off x="760320" y="346320"/>
            <a:ext cx="145800" cy="703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91" name="CustomShape 5"/>
          <p:cNvSpPr/>
          <p:nvPr/>
        </p:nvSpPr>
        <p:spPr>
          <a:xfrm>
            <a:off x="480960" y="4546800"/>
            <a:ext cx="4023000" cy="1800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pic>
        <p:nvPicPr>
          <p:cNvPr id="92" name="Рисунок 3"/>
          <p:cNvPicPr/>
          <p:nvPr/>
        </p:nvPicPr>
        <p:blipFill>
          <a:blip r:embed="rId2"/>
          <a:stretch/>
        </p:blipFill>
        <p:spPr>
          <a:xfrm>
            <a:off x="4920120" y="625680"/>
            <a:ext cx="6734520" cy="545508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94" name="TextShape 2"/>
          <p:cNvSpPr txBox="1"/>
          <p:nvPr/>
        </p:nvSpPr>
        <p:spPr>
          <a:xfrm>
            <a:off x="411480" y="987480"/>
            <a:ext cx="4485600" cy="1087920"/>
          </a:xfrm>
          <a:prstGeom prst="rect">
            <a:avLst/>
          </a:prstGeom>
          <a:noFill/>
          <a:ln>
            <a:noFill/>
          </a:ln>
        </p:spPr>
        <p:txBody>
          <a:bodyPr anchor="b">
            <a:normAutofit/>
          </a:bodyPr>
          <a:lstStyle/>
          <a:p>
            <a:pPr>
              <a:lnSpc>
                <a:spcPct val="90000"/>
              </a:lnSpc>
            </a:pPr>
            <a:r>
              <a:rPr lang="ru-RU" sz="3400" b="1" i="1" strike="noStrike" spc="-1">
                <a:solidFill>
                  <a:srgbClr val="000000"/>
                </a:solidFill>
                <a:latin typeface="Times New Roman"/>
              </a:rPr>
              <a:t>Сутність агресивної поведінки:</a:t>
            </a:r>
            <a:endParaRPr lang="ru-RU" sz="3400" b="0" strike="noStrike" spc="-1">
              <a:solidFill>
                <a:srgbClr val="000000"/>
              </a:solidFill>
              <a:latin typeface="Avenir Next LT Pro"/>
            </a:endParaRPr>
          </a:p>
        </p:txBody>
      </p:sp>
      <p:sp>
        <p:nvSpPr>
          <p:cNvPr id="95" name="CustomShape 3"/>
          <p:cNvSpPr/>
          <p:nvPr/>
        </p:nvSpPr>
        <p:spPr>
          <a:xfrm rot="5400000">
            <a:off x="649440" y="387720"/>
            <a:ext cx="72720" cy="548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96" name="CustomShape 4"/>
          <p:cNvSpPr/>
          <p:nvPr/>
        </p:nvSpPr>
        <p:spPr>
          <a:xfrm>
            <a:off x="411480" y="2286000"/>
            <a:ext cx="4388760" cy="1800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sp>
        <p:nvSpPr>
          <p:cNvPr id="97" name="TextShape 5"/>
          <p:cNvSpPr txBox="1"/>
          <p:nvPr/>
        </p:nvSpPr>
        <p:spPr>
          <a:xfrm>
            <a:off x="411480" y="2688480"/>
            <a:ext cx="4498560" cy="3584160"/>
          </a:xfrm>
          <a:prstGeom prst="rect">
            <a:avLst/>
          </a:prstGeom>
          <a:noFill/>
          <a:ln>
            <a:noFill/>
          </a:ln>
        </p:spPr>
        <p:txBody>
          <a:bodyPr>
            <a:noAutofit/>
          </a:bodyPr>
          <a:lstStyle/>
          <a:p>
            <a:pPr>
              <a:lnSpc>
                <a:spcPct val="110000"/>
              </a:lnSpc>
              <a:spcBef>
                <a:spcPts val="1001"/>
              </a:spcBef>
            </a:pPr>
            <a:r>
              <a:rPr lang="ru-RU" sz="2000" b="1" u="sng" strike="noStrike" spc="-1">
                <a:solidFill>
                  <a:srgbClr val="0D0D0D"/>
                </a:solidFill>
                <a:uFillTx/>
                <a:latin typeface="Times New Roman"/>
                <a:ea typeface="Avenir Next LT Pro"/>
              </a:rPr>
              <a:t>Агресивний стиль поведінки у конфлікті</a:t>
            </a:r>
            <a:r>
              <a:rPr lang="ru-RU" sz="2000" b="1" strike="noStrike" spc="-1">
                <a:solidFill>
                  <a:srgbClr val="0D0D0D"/>
                </a:solidFill>
                <a:latin typeface="Times New Roman"/>
                <a:ea typeface="Avenir Next LT Pro"/>
              </a:rPr>
              <a:t> </a:t>
            </a:r>
            <a:r>
              <a:rPr lang="ru-RU" sz="2000" b="0" strike="noStrike" spc="-1">
                <a:solidFill>
                  <a:srgbClr val="0D0D0D"/>
                </a:solidFill>
                <a:latin typeface="Times New Roman"/>
                <a:ea typeface="Avenir Next LT Pro"/>
              </a:rPr>
              <a:t>- це підхід до взаємодії з іншими учасниками конфлікту, що включає в себе </a:t>
            </a:r>
            <a:r>
              <a:rPr lang="ru-RU" sz="2000" b="0" u="sng" strike="noStrike" spc="-1">
                <a:solidFill>
                  <a:srgbClr val="0D0D0D"/>
                </a:solidFill>
                <a:uFillTx/>
                <a:latin typeface="Times New Roman"/>
                <a:ea typeface="Avenir Next LT Pro"/>
              </a:rPr>
              <a:t>активну спробу влади, контролю або домінування за рахунок загроз, нападів або інших форм агресії.</a:t>
            </a:r>
            <a:r>
              <a:rPr lang="ru-RU" sz="2000" b="0" strike="noStrike" spc="-1">
                <a:solidFill>
                  <a:srgbClr val="0D0D0D"/>
                </a:solidFill>
                <a:latin typeface="Times New Roman"/>
                <a:ea typeface="Avenir Next LT Pro"/>
              </a:rPr>
              <a:t> Це може бути спосіб вираження негативних емоцій або намагання здобути перевагу в конфлікті за рахунок інших учасників</a:t>
            </a:r>
            <a:endParaRPr lang="ru-RU" sz="2000" b="0" strike="noStrike" spc="-1">
              <a:solidFill>
                <a:srgbClr val="000000"/>
              </a:solidFill>
              <a:latin typeface="Avenir Next LT Pro"/>
            </a:endParaRPr>
          </a:p>
        </p:txBody>
      </p:sp>
      <p:pic>
        <p:nvPicPr>
          <p:cNvPr id="98" name="Рисунок 3"/>
          <p:cNvPicPr/>
          <p:nvPr/>
        </p:nvPicPr>
        <p:blipFill>
          <a:blip r:embed="rId2"/>
          <a:srcRect l="1969" r="5180"/>
          <a:stretch/>
        </p:blipFill>
        <p:spPr>
          <a:xfrm>
            <a:off x="5308200" y="0"/>
            <a:ext cx="6883560" cy="6857640"/>
          </a:xfrm>
          <a:prstGeom prst="rect">
            <a:avLst/>
          </a:prstGeom>
          <a:ln>
            <a:noFill/>
          </a:ln>
          <a:effectLst>
            <a:outerShdw blurRad="50800" dist="38160" dir="10800000" algn="r" rotWithShape="0">
              <a:schemeClr val="bg1">
                <a:lumMod val="85000"/>
                <a:alpha val="30000"/>
              </a:scheme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CustomShape 1"/>
          <p:cNvSpPr/>
          <p:nvPr/>
        </p:nvSpPr>
        <p:spPr>
          <a:xfrm>
            <a:off x="383760" y="-5760"/>
            <a:ext cx="11510280" cy="2124000"/>
          </a:xfrm>
          <a:prstGeom prst="roundRect">
            <a:avLst>
              <a:gd name="adj" fmla="val 16667"/>
            </a:avLst>
          </a:prstGeom>
          <a:solidFill>
            <a:schemeClr val="bg2"/>
          </a:solidFill>
          <a:ln w="6480"/>
        </p:spPr>
        <p:style>
          <a:lnRef idx="2">
            <a:schemeClr val="accent1">
              <a:shade val="15000"/>
            </a:schemeClr>
          </a:lnRef>
          <a:fillRef idx="1">
            <a:schemeClr val="accent1"/>
          </a:fillRef>
          <a:effectRef idx="0">
            <a:schemeClr val="accent1"/>
          </a:effectRef>
          <a:fontRef idx="minor"/>
        </p:style>
      </p:sp>
      <p:sp>
        <p:nvSpPr>
          <p:cNvPr id="100" name="TextShape 2"/>
          <p:cNvSpPr txBox="1"/>
          <p:nvPr/>
        </p:nvSpPr>
        <p:spPr>
          <a:xfrm>
            <a:off x="1115640" y="548640"/>
            <a:ext cx="10167840" cy="1179360"/>
          </a:xfrm>
          <a:prstGeom prst="rect">
            <a:avLst/>
          </a:prstGeom>
          <a:noFill/>
          <a:ln>
            <a:noFill/>
          </a:ln>
        </p:spPr>
        <p:txBody>
          <a:bodyPr anchor="ctr">
            <a:noAutofit/>
          </a:bodyPr>
          <a:lstStyle/>
          <a:p>
            <a:pPr>
              <a:lnSpc>
                <a:spcPct val="90000"/>
              </a:lnSpc>
            </a:pPr>
            <a:r>
              <a:rPr lang="ru-RU" sz="2800" b="1" i="1" strike="noStrike" spc="-1">
                <a:solidFill>
                  <a:srgbClr val="0D0D0D"/>
                </a:solidFill>
                <a:latin typeface="Times New Roman"/>
                <a:ea typeface="Avenir Next LT Pro"/>
              </a:rPr>
              <a:t>Різновиди агресивної поведінки у конфлікті:</a:t>
            </a:r>
            <a:endParaRPr lang="ru-RU" sz="2800" b="0" strike="noStrike" spc="-1">
              <a:solidFill>
                <a:srgbClr val="000000"/>
              </a:solidFill>
              <a:latin typeface="Avenir Next LT Pro"/>
            </a:endParaRPr>
          </a:p>
        </p:txBody>
      </p:sp>
      <p:sp>
        <p:nvSpPr>
          <p:cNvPr id="101" name="TextShape 3"/>
          <p:cNvSpPr txBox="1"/>
          <p:nvPr/>
        </p:nvSpPr>
        <p:spPr>
          <a:xfrm>
            <a:off x="6311160" y="2420280"/>
            <a:ext cx="5307120" cy="3890160"/>
          </a:xfrm>
          <a:prstGeom prst="rect">
            <a:avLst/>
          </a:prstGeom>
          <a:noFill/>
          <a:ln>
            <a:noFill/>
          </a:ln>
        </p:spPr>
        <p:txBody>
          <a:bodyPr>
            <a:normAutofit/>
          </a:bodyPr>
          <a:lstStyle/>
          <a:p>
            <a:pPr>
              <a:lnSpc>
                <a:spcPct val="110000"/>
              </a:lnSpc>
              <a:spcBef>
                <a:spcPts val="1001"/>
              </a:spcBef>
            </a:pPr>
            <a:r>
              <a:rPr lang="ru-RU" sz="2200" b="1" strike="noStrike" spc="-1">
                <a:solidFill>
                  <a:srgbClr val="0D0D0D"/>
                </a:solidFill>
                <a:latin typeface="Times New Roman"/>
                <a:ea typeface="Avenir Next LT Pro"/>
              </a:rPr>
              <a:t>Фізична агресія-</a:t>
            </a:r>
            <a:r>
              <a:rPr lang="ru-RU" sz="2200" b="0" strike="noStrike" spc="-1">
                <a:solidFill>
                  <a:srgbClr val="0D0D0D"/>
                </a:solidFill>
                <a:latin typeface="Times New Roman"/>
                <a:ea typeface="Avenir Next LT Pro"/>
              </a:rPr>
              <a:t> включає будь-які фізичні дії або загрози такими діями, наприклад, удари, підкидання предметів, фізичний тиск тощо. Це може бути найбільш очевидною формою агресії, але вона також є найбільш небезпечною.</a:t>
            </a:r>
            <a:endParaRPr lang="ru-RU" sz="2200" b="0" strike="noStrike" spc="-1">
              <a:solidFill>
                <a:srgbClr val="000000"/>
              </a:solidFill>
              <a:latin typeface="Avenir Next LT Pro"/>
            </a:endParaRPr>
          </a:p>
        </p:txBody>
      </p:sp>
      <p:pic>
        <p:nvPicPr>
          <p:cNvPr id="102" name="Рисунок 3"/>
          <p:cNvPicPr/>
          <p:nvPr/>
        </p:nvPicPr>
        <p:blipFill>
          <a:blip r:embed="rId2"/>
          <a:stretch/>
        </p:blipFill>
        <p:spPr>
          <a:xfrm>
            <a:off x="678240" y="2266920"/>
            <a:ext cx="5374080" cy="43441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11" name="CustomShape 2"/>
          <p:cNvSpPr/>
          <p:nvPr/>
        </p:nvSpPr>
        <p:spPr>
          <a:xfrm rot="5400000">
            <a:off x="649440" y="387720"/>
            <a:ext cx="72720" cy="548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12" name="CustomShape 3"/>
          <p:cNvSpPr/>
          <p:nvPr/>
        </p:nvSpPr>
        <p:spPr>
          <a:xfrm>
            <a:off x="411480" y="2286000"/>
            <a:ext cx="4388760" cy="1800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sp>
        <p:nvSpPr>
          <p:cNvPr id="113" name="TextShape 4"/>
          <p:cNvSpPr txBox="1"/>
          <p:nvPr/>
        </p:nvSpPr>
        <p:spPr>
          <a:xfrm>
            <a:off x="353880" y="2226600"/>
            <a:ext cx="4810320" cy="3872880"/>
          </a:xfrm>
          <a:prstGeom prst="rect">
            <a:avLst/>
          </a:prstGeom>
          <a:noFill/>
          <a:ln>
            <a:noFill/>
          </a:ln>
        </p:spPr>
        <p:txBody>
          <a:bodyPr>
            <a:normAutofit/>
          </a:bodyPr>
          <a:lstStyle/>
          <a:p>
            <a:pPr>
              <a:lnSpc>
                <a:spcPct val="110000"/>
              </a:lnSpc>
              <a:spcBef>
                <a:spcPts val="1001"/>
              </a:spcBef>
            </a:pPr>
            <a:r>
              <a:rPr lang="ru-RU" sz="2200" b="1" strike="noStrike" spc="-1">
                <a:solidFill>
                  <a:srgbClr val="000000"/>
                </a:solidFill>
                <a:latin typeface="Times New Roman"/>
                <a:ea typeface="Avenir Next LT Pro"/>
              </a:rPr>
              <a:t>Не-вербальна агресія - </a:t>
            </a:r>
            <a:r>
              <a:rPr lang="ru-RU" sz="2200" b="0" strike="noStrike" spc="-1">
                <a:solidFill>
                  <a:srgbClr val="000000"/>
                </a:solidFill>
                <a:latin typeface="Times New Roman"/>
                <a:ea typeface="Avenir Next LT Pro"/>
              </a:rPr>
              <a:t>включає в себе будь-яку форму агресивної поведінки, яка не виявляється через слова, таку як ворушення руками, гримаси, ігнорування або зневажливі погляди(демонстративне закатування очей). </a:t>
            </a:r>
            <a:r>
              <a:rPr lang="ru-RU" sz="2200" b="0" u="sng" strike="noStrike" spc="-1">
                <a:solidFill>
                  <a:srgbClr val="000000"/>
                </a:solidFill>
                <a:uFillTx/>
                <a:latin typeface="Times New Roman"/>
                <a:ea typeface="Avenir Next LT Pro"/>
              </a:rPr>
              <a:t>Цю форму агресії може бути важко виявити</a:t>
            </a:r>
            <a:r>
              <a:rPr lang="ru-RU" sz="2200" b="0" strike="noStrike" spc="-1">
                <a:solidFill>
                  <a:srgbClr val="000000"/>
                </a:solidFill>
                <a:latin typeface="Times New Roman"/>
                <a:ea typeface="Avenir Next LT Pro"/>
              </a:rPr>
              <a:t>, але вона також може бути дуже шкідливою для відносин.</a:t>
            </a:r>
            <a:endParaRPr lang="ru-RU" sz="2200" b="0" strike="noStrike" spc="-1">
              <a:solidFill>
                <a:srgbClr val="000000"/>
              </a:solidFill>
              <a:latin typeface="Avenir Next LT Pro"/>
            </a:endParaRPr>
          </a:p>
        </p:txBody>
      </p:sp>
      <p:pic>
        <p:nvPicPr>
          <p:cNvPr id="114" name="Рисунок 5"/>
          <p:cNvPicPr/>
          <p:nvPr/>
        </p:nvPicPr>
        <p:blipFill>
          <a:blip r:embed="rId2"/>
          <a:srcRect l="7598" r="11348"/>
          <a:stretch/>
        </p:blipFill>
        <p:spPr>
          <a:xfrm>
            <a:off x="5308200" y="0"/>
            <a:ext cx="6883560" cy="6857640"/>
          </a:xfrm>
          <a:prstGeom prst="rect">
            <a:avLst/>
          </a:prstGeom>
          <a:ln>
            <a:noFill/>
          </a:ln>
          <a:effectLst>
            <a:outerShdw blurRad="50800" dist="38160" dir="10800000" algn="r" rotWithShape="0">
              <a:schemeClr val="bg1">
                <a:lumMod val="85000"/>
                <a:alpha val="30000"/>
              </a:scheme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pic>
        <p:nvPicPr>
          <p:cNvPr id="104" name="Рисунок 3"/>
          <p:cNvPicPr/>
          <p:nvPr/>
        </p:nvPicPr>
        <p:blipFill>
          <a:blip r:embed="rId2"/>
          <a:srcRect r="34616"/>
          <a:stretch/>
        </p:blipFill>
        <p:spPr>
          <a:xfrm>
            <a:off x="0" y="0"/>
            <a:ext cx="6717240" cy="6857640"/>
          </a:xfrm>
          <a:prstGeom prst="rect">
            <a:avLst/>
          </a:prstGeom>
          <a:ln>
            <a:noFill/>
          </a:ln>
          <a:effectLst>
            <a:outerShdw blurRad="50800" dist="38160" algn="l" rotWithShape="0">
              <a:schemeClr val="bg1">
                <a:lumMod val="85000"/>
                <a:alpha val="30000"/>
              </a:schemeClr>
            </a:outerShdw>
          </a:effectLst>
        </p:spPr>
      </p:pic>
      <p:sp>
        <p:nvSpPr>
          <p:cNvPr id="105" name="CustomShape 2"/>
          <p:cNvSpPr/>
          <p:nvPr/>
        </p:nvSpPr>
        <p:spPr>
          <a:xfrm rot="5400000">
            <a:off x="7590240" y="387720"/>
            <a:ext cx="72720" cy="548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06" name="CustomShape 3"/>
          <p:cNvSpPr/>
          <p:nvPr/>
        </p:nvSpPr>
        <p:spPr>
          <a:xfrm>
            <a:off x="7331400" y="2240280"/>
            <a:ext cx="4205880" cy="1800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sp>
        <p:nvSpPr>
          <p:cNvPr id="107" name="CustomShape 4"/>
          <p:cNvSpPr/>
          <p:nvPr/>
        </p:nvSpPr>
        <p:spPr>
          <a:xfrm>
            <a:off x="7336440" y="1922760"/>
            <a:ext cx="4314240" cy="4294080"/>
          </a:xfrm>
          <a:prstGeom prst="rect">
            <a:avLst/>
          </a:prstGeom>
          <a:ln/>
        </p:spPr>
        <p:style>
          <a:lnRef idx="2">
            <a:schemeClr val="dk1"/>
          </a:lnRef>
          <a:fillRef idx="1">
            <a:schemeClr val="lt1"/>
          </a:fillRef>
          <a:effectRef idx="0">
            <a:schemeClr val="dk1"/>
          </a:effectRef>
          <a:fontRef idx="minor"/>
        </p:style>
        <p:txBody>
          <a:bodyPr>
            <a:noAutofit/>
          </a:bodyPr>
          <a:lstStyle/>
          <a:p>
            <a:pPr>
              <a:lnSpc>
                <a:spcPct val="110000"/>
              </a:lnSpc>
              <a:spcAft>
                <a:spcPts val="601"/>
              </a:spcAft>
            </a:pPr>
            <a:r>
              <a:rPr lang="en-US" sz="2400" b="1" strike="noStrike" spc="-1">
                <a:solidFill>
                  <a:srgbClr val="000000"/>
                </a:solidFill>
                <a:latin typeface="Times New Roman"/>
              </a:rPr>
              <a:t>Вербальна агресія-</a:t>
            </a:r>
            <a:r>
              <a:rPr lang="en-US" sz="2400" b="0" strike="noStrike" spc="-1">
                <a:solidFill>
                  <a:srgbClr val="000000"/>
                </a:solidFill>
                <a:latin typeface="Times New Roman"/>
              </a:rPr>
              <a:t> включає в себе образливі, загрозливі, прокльонні слова або фрази, спрямовані на іншу сторону конфлікту. </a:t>
            </a:r>
            <a:endParaRPr lang="en-US" sz="2400" b="0" strike="noStrike" spc="-1">
              <a:latin typeface="Arial"/>
            </a:endParaRPr>
          </a:p>
          <a:p>
            <a:pPr>
              <a:lnSpc>
                <a:spcPct val="110000"/>
              </a:lnSpc>
              <a:spcAft>
                <a:spcPts val="601"/>
              </a:spcAft>
            </a:pPr>
            <a:r>
              <a:rPr lang="en-US" sz="2400" b="0" strike="noStrike" spc="-1">
                <a:solidFill>
                  <a:srgbClr val="000000"/>
                </a:solidFill>
                <a:latin typeface="Times New Roman"/>
              </a:rPr>
              <a:t>Ця форма агресії може бути такою самою шкідливою, як і фізична, оскільки вона </a:t>
            </a:r>
            <a:r>
              <a:rPr lang="en-US" sz="2400" b="0" u="sng" strike="noStrike" spc="-1">
                <a:solidFill>
                  <a:srgbClr val="000000"/>
                </a:solidFill>
                <a:uFillTx/>
                <a:latin typeface="Times New Roman"/>
              </a:rPr>
              <a:t>може завдати значної психологічної травми.</a:t>
            </a:r>
            <a:endParaRPr lang="en-US" sz="2400" b="0" strike="noStrike" spc="-1">
              <a:latin typeface="Arial"/>
            </a:endParaRPr>
          </a:p>
        </p:txBody>
      </p:sp>
      <p:pic>
        <p:nvPicPr>
          <p:cNvPr id="108" name="Рисунок 7"/>
          <p:cNvPicPr/>
          <p:nvPr/>
        </p:nvPicPr>
        <p:blipFill>
          <a:blip r:embed="rId3"/>
          <a:stretch/>
        </p:blipFill>
        <p:spPr>
          <a:xfrm>
            <a:off x="9875880" y="789840"/>
            <a:ext cx="914040" cy="914040"/>
          </a:xfrm>
          <a:prstGeom prst="rect">
            <a:avLst/>
          </a:prstGeom>
          <a:ln>
            <a:noFill/>
          </a:ln>
        </p:spPr>
      </p:pic>
      <p:pic>
        <p:nvPicPr>
          <p:cNvPr id="109" name="Рисунок 9"/>
          <p:cNvPicPr/>
          <p:nvPr/>
        </p:nvPicPr>
        <p:blipFill>
          <a:blip r:embed="rId4"/>
          <a:stretch/>
        </p:blipFill>
        <p:spPr>
          <a:xfrm>
            <a:off x="8240760" y="655560"/>
            <a:ext cx="914040" cy="9140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Shape 1"/>
          <p:cNvSpPr txBox="1"/>
          <p:nvPr/>
        </p:nvSpPr>
        <p:spPr>
          <a:xfrm>
            <a:off x="7272360" y="1483200"/>
            <a:ext cx="4859640" cy="2566080"/>
          </a:xfrm>
          <a:prstGeom prst="rect">
            <a:avLst/>
          </a:prstGeom>
          <a:noFill/>
          <a:ln>
            <a:noFill/>
          </a:ln>
        </p:spPr>
        <p:txBody>
          <a:bodyPr>
            <a:noAutofit/>
          </a:bodyPr>
          <a:lstStyle/>
          <a:p>
            <a:pPr>
              <a:lnSpc>
                <a:spcPct val="110000"/>
              </a:lnSpc>
              <a:spcBef>
                <a:spcPts val="1001"/>
              </a:spcBef>
            </a:pPr>
            <a:r>
              <a:rPr lang="en-US" sz="2200" b="1" strike="noStrike" spc="-1">
                <a:solidFill>
                  <a:srgbClr val="0D0D0D"/>
                </a:solidFill>
                <a:latin typeface="Times New Roman"/>
                <a:ea typeface="Avenir Next LT Pro"/>
              </a:rPr>
              <a:t>Пасивно-агресивна поведінка-</a:t>
            </a:r>
            <a:r>
              <a:rPr lang="en-US" sz="2200" b="0" strike="noStrike" spc="-1">
                <a:solidFill>
                  <a:srgbClr val="0D0D0D"/>
                </a:solidFill>
                <a:latin typeface="Times New Roman"/>
                <a:ea typeface="Avenir Next LT Pro"/>
              </a:rPr>
              <a:t> включає в себе </a:t>
            </a:r>
            <a:r>
              <a:rPr lang="en-US" sz="2200" b="0" u="sng" strike="noStrike" spc="-1">
                <a:solidFill>
                  <a:srgbClr val="0D0D0D"/>
                </a:solidFill>
                <a:uFillTx/>
                <a:latin typeface="Times New Roman"/>
                <a:ea typeface="Avenir Next LT Pro"/>
              </a:rPr>
              <a:t>прихований спосіб вираження агресії</a:t>
            </a:r>
            <a:r>
              <a:rPr lang="en-US" sz="2200" b="0" strike="noStrike" spc="-1">
                <a:solidFill>
                  <a:srgbClr val="0D0D0D"/>
                </a:solidFill>
                <a:latin typeface="Times New Roman"/>
                <a:ea typeface="Avenir Next LT Pro"/>
              </a:rPr>
              <a:t>, наприклад, через пасивне супротивлення, відмову виконувати завдання, робити "злочини", розповсюджувати чутки, скаржитися за спиною тощо. Ця форма агресії може бути важко виявити, оскільки вона зазвичай приймається як невинна або безшкідна.</a:t>
            </a:r>
            <a:endParaRPr lang="en-US" sz="2200" b="0" strike="noStrike" spc="-1">
              <a:latin typeface="Arial"/>
            </a:endParaRPr>
          </a:p>
        </p:txBody>
      </p:sp>
      <p:pic>
        <p:nvPicPr>
          <p:cNvPr id="116" name="Рисунок 4"/>
          <p:cNvPicPr/>
          <p:nvPr/>
        </p:nvPicPr>
        <p:blipFill>
          <a:blip r:embed="rId2"/>
          <a:stretch/>
        </p:blipFill>
        <p:spPr>
          <a:xfrm>
            <a:off x="376560" y="1174320"/>
            <a:ext cx="6705360" cy="50288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7"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18" name="CustomShape 2"/>
          <p:cNvSpPr/>
          <p:nvPr/>
        </p:nvSpPr>
        <p:spPr>
          <a:xfrm>
            <a:off x="0" y="0"/>
            <a:ext cx="4455360" cy="6857640"/>
          </a:xfrm>
          <a:custGeom>
            <a:avLst/>
            <a:gdLst/>
            <a:ahLst/>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solidFill>
            <a:schemeClr val="bg1"/>
          </a:solidFill>
          <a:ln w="9360">
            <a:solidFill>
              <a:schemeClr val="tx2">
                <a:lumMod val="10000"/>
                <a:lumOff val="90000"/>
              </a:schemeClr>
            </a:solidFill>
          </a:ln>
          <a:effectLst>
            <a:outerShdw blurRad="50800" dist="3816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p:style>
      </p:sp>
      <p:sp>
        <p:nvSpPr>
          <p:cNvPr id="119" name="CustomShape 3"/>
          <p:cNvSpPr/>
          <p:nvPr/>
        </p:nvSpPr>
        <p:spPr>
          <a:xfrm>
            <a:off x="0" y="0"/>
            <a:ext cx="4446000" cy="6857640"/>
          </a:xfrm>
          <a:custGeom>
            <a:avLst/>
            <a:gdLst/>
            <a:ahLst/>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solidFill>
            <a:schemeClr val="bg1"/>
          </a:solidFill>
          <a:ln w="9360">
            <a:noFill/>
          </a:ln>
        </p:spPr>
        <p:style>
          <a:lnRef idx="2">
            <a:schemeClr val="accent1">
              <a:shade val="50000"/>
            </a:schemeClr>
          </a:lnRef>
          <a:fillRef idx="1">
            <a:schemeClr val="accent1"/>
          </a:fillRef>
          <a:effectRef idx="0">
            <a:schemeClr val="accent1"/>
          </a:effectRef>
          <a:fontRef idx="minor"/>
        </p:style>
      </p:sp>
      <p:sp>
        <p:nvSpPr>
          <p:cNvPr id="120" name="CustomShape 4"/>
          <p:cNvSpPr/>
          <p:nvPr/>
        </p:nvSpPr>
        <p:spPr>
          <a:xfrm>
            <a:off x="0" y="1426680"/>
            <a:ext cx="127800" cy="65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21" name="CustomShape 5"/>
          <p:cNvSpPr/>
          <p:nvPr/>
        </p:nvSpPr>
        <p:spPr>
          <a:xfrm>
            <a:off x="396000" y="2443320"/>
            <a:ext cx="3382920" cy="1800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sp>
        <p:nvSpPr>
          <p:cNvPr id="122" name="TextShape 6"/>
          <p:cNvSpPr txBox="1"/>
          <p:nvPr/>
        </p:nvSpPr>
        <p:spPr>
          <a:xfrm>
            <a:off x="174960" y="2071440"/>
            <a:ext cx="4108320" cy="4419000"/>
          </a:xfrm>
          <a:prstGeom prst="rect">
            <a:avLst/>
          </a:prstGeom>
          <a:noFill/>
          <a:ln>
            <a:noFill/>
          </a:ln>
        </p:spPr>
        <p:txBody>
          <a:bodyPr>
            <a:noAutofit/>
          </a:bodyPr>
          <a:lstStyle/>
          <a:p>
            <a:pPr>
              <a:lnSpc>
                <a:spcPct val="110000"/>
              </a:lnSpc>
              <a:spcBef>
                <a:spcPts val="1001"/>
              </a:spcBef>
            </a:pPr>
            <a:r>
              <a:rPr lang="ru-RU" sz="2200" b="1" strike="noStrike" spc="-1">
                <a:solidFill>
                  <a:srgbClr val="000000"/>
                </a:solidFill>
                <a:latin typeface="Times New Roman"/>
                <a:ea typeface="Avenir Next LT Pro"/>
              </a:rPr>
              <a:t>Психологічна агресія-</a:t>
            </a:r>
            <a:r>
              <a:rPr lang="ru-RU" sz="2200" b="0" strike="noStrike" spc="-1">
                <a:solidFill>
                  <a:srgbClr val="000000"/>
                </a:solidFill>
                <a:latin typeface="Times New Roman"/>
                <a:ea typeface="Avenir Next LT Pro"/>
              </a:rPr>
              <a:t> включає в себе будь-які дії, які призводять до психологічної травми чи шкоди іншій стороні, такі як погрози, маніпуляції, ізоляція, шантаж тощо. Ця форма агресії також може бути дуже складною для виявлення, але вона також може вплинути на психічний стан іншої особи.</a:t>
            </a:r>
            <a:endParaRPr lang="ru-RU" sz="2200" b="0" strike="noStrike" spc="-1">
              <a:solidFill>
                <a:srgbClr val="000000"/>
              </a:solidFill>
              <a:latin typeface="Avenir Next LT Pro"/>
            </a:endParaRPr>
          </a:p>
        </p:txBody>
      </p:sp>
      <p:pic>
        <p:nvPicPr>
          <p:cNvPr id="123" name="Рисунок 3"/>
          <p:cNvPicPr/>
          <p:nvPr/>
        </p:nvPicPr>
        <p:blipFill>
          <a:blip r:embed="rId2"/>
          <a:stretch/>
        </p:blipFill>
        <p:spPr>
          <a:xfrm>
            <a:off x="4901040" y="883440"/>
            <a:ext cx="6921720" cy="51912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1"/>
          <p:cNvSpPr/>
          <p:nvPr/>
        </p:nvSpPr>
        <p:spPr>
          <a:xfrm>
            <a:off x="490680" y="-43200"/>
            <a:ext cx="11660400" cy="243576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p:style>
      </p:sp>
      <p:pic>
        <p:nvPicPr>
          <p:cNvPr id="125" name="Рисунок 3"/>
          <p:cNvPicPr/>
          <p:nvPr/>
        </p:nvPicPr>
        <p:blipFill>
          <a:blip r:embed="rId2"/>
          <a:stretch/>
        </p:blipFill>
        <p:spPr>
          <a:xfrm>
            <a:off x="888840" y="-668520"/>
            <a:ext cx="10413720" cy="5966280"/>
          </a:xfrm>
          <a:prstGeom prst="rect">
            <a:avLst/>
          </a:prstGeom>
          <a:ln>
            <a:noFill/>
          </a:ln>
        </p:spPr>
      </p:pic>
      <p:sp>
        <p:nvSpPr>
          <p:cNvPr id="126" name="TextShape 2"/>
          <p:cNvSpPr txBox="1"/>
          <p:nvPr/>
        </p:nvSpPr>
        <p:spPr>
          <a:xfrm>
            <a:off x="492120" y="4325400"/>
            <a:ext cx="11218320" cy="2469960"/>
          </a:xfrm>
          <a:prstGeom prst="rect">
            <a:avLst/>
          </a:prstGeom>
          <a:noFill/>
          <a:ln>
            <a:noFill/>
          </a:ln>
        </p:spPr>
        <p:txBody>
          <a:bodyPr>
            <a:normAutofit/>
          </a:bodyPr>
          <a:lstStyle/>
          <a:p>
            <a:pPr>
              <a:lnSpc>
                <a:spcPct val="110000"/>
              </a:lnSpc>
              <a:spcBef>
                <a:spcPts val="1001"/>
              </a:spcBef>
            </a:pPr>
            <a:r>
              <a:rPr lang="ru-RU" sz="2200" b="0" strike="noStrike" spc="-1">
                <a:solidFill>
                  <a:srgbClr val="0D0D0D"/>
                </a:solidFill>
                <a:latin typeface="Times New Roman"/>
                <a:ea typeface="Avenir Next LT Pro"/>
              </a:rPr>
              <a:t>Усі ці різновиди агресивної поведінки можуть бути шкідливими для відносин між учасниками конфлікту та можуть викликати подальші проблеми. </a:t>
            </a:r>
            <a:r>
              <a:rPr lang="ru-RU" sz="2200" b="0" u="sng" strike="noStrike" spc="-1">
                <a:solidFill>
                  <a:srgbClr val="0D0D0D"/>
                </a:solidFill>
                <a:uFillTx/>
                <a:latin typeface="Times New Roman"/>
                <a:ea typeface="Avenir Next LT Pro"/>
              </a:rPr>
              <a:t>Важливо розуміти, що агресія не є найефективнішим способом вирішення конфліктів і може призвести до подальшого загострення ситуації</a:t>
            </a:r>
            <a:r>
              <a:rPr lang="ru-RU" sz="2200" b="0" strike="noStrike" spc="-1">
                <a:solidFill>
                  <a:srgbClr val="0D0D0D"/>
                </a:solidFill>
                <a:latin typeface="Times New Roman"/>
                <a:ea typeface="Avenir Next LT Pro"/>
              </a:rPr>
              <a:t>. Важливо шукати конструктивні способи вирішення конфліктів та намагатися використовувати емпатію та співпрацю для досягнення взаємовигідних рішень.</a:t>
            </a:r>
            <a:endParaRPr lang="ru-RU" sz="2200" b="0" strike="noStrike" spc="-1">
              <a:solidFill>
                <a:srgbClr val="000000"/>
              </a:solidFill>
              <a:latin typeface="Avenir Next LT Pro"/>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7" name="CustomShape 1"/>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28" name="CustomShape 2"/>
          <p:cNvSpPr/>
          <p:nvPr/>
        </p:nvSpPr>
        <p:spPr>
          <a:xfrm>
            <a:off x="409680" y="633600"/>
            <a:ext cx="4278960" cy="5495400"/>
          </a:xfrm>
          <a:prstGeom prst="rect">
            <a:avLst/>
          </a:prstGeom>
          <a:solidFill>
            <a:schemeClr val="bg1"/>
          </a:solidFill>
          <a:ln w="9360">
            <a:solidFill>
              <a:schemeClr val="tx2">
                <a:lumMod val="10000"/>
                <a:lumOff val="90000"/>
              </a:schemeClr>
            </a:solidFill>
          </a:ln>
          <a:effectLst>
            <a:outerShdw blurRad="50800" dist="37674"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p:style>
      </p:sp>
      <p:sp>
        <p:nvSpPr>
          <p:cNvPr id="129" name="TextShape 3"/>
          <p:cNvSpPr txBox="1"/>
          <p:nvPr/>
        </p:nvSpPr>
        <p:spPr>
          <a:xfrm>
            <a:off x="841320" y="978480"/>
            <a:ext cx="3410280" cy="1105920"/>
          </a:xfrm>
          <a:prstGeom prst="rect">
            <a:avLst/>
          </a:prstGeom>
          <a:noFill/>
          <a:ln>
            <a:noFill/>
          </a:ln>
        </p:spPr>
        <p:txBody>
          <a:bodyPr anchor="ctr">
            <a:normAutofit/>
          </a:bodyPr>
          <a:lstStyle/>
          <a:p>
            <a:pPr>
              <a:lnSpc>
                <a:spcPct val="90000"/>
              </a:lnSpc>
            </a:pPr>
            <a:r>
              <a:rPr lang="ru-RU" sz="4000" b="1" i="1" strike="noStrike" spc="-1">
                <a:solidFill>
                  <a:srgbClr val="000000"/>
                </a:solidFill>
                <a:latin typeface="Times New Roman"/>
              </a:rPr>
              <a:t>Висновок:</a:t>
            </a:r>
            <a:endParaRPr lang="ru-RU" sz="4000" b="0" strike="noStrike" spc="-1">
              <a:solidFill>
                <a:srgbClr val="000000"/>
              </a:solidFill>
              <a:latin typeface="Avenir Next LT Pro"/>
            </a:endParaRPr>
          </a:p>
        </p:txBody>
      </p:sp>
      <p:sp>
        <p:nvSpPr>
          <p:cNvPr id="130" name="CustomShape 4"/>
          <p:cNvSpPr/>
          <p:nvPr/>
        </p:nvSpPr>
        <p:spPr>
          <a:xfrm>
            <a:off x="345600" y="1171440"/>
            <a:ext cx="127800" cy="703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31" name="CustomShape 5"/>
          <p:cNvSpPr/>
          <p:nvPr/>
        </p:nvSpPr>
        <p:spPr>
          <a:xfrm>
            <a:off x="877320" y="2094120"/>
            <a:ext cx="3328200" cy="8640"/>
          </a:xfrm>
          <a:prstGeom prst="rect">
            <a:avLst/>
          </a:prstGeom>
          <a:solidFill>
            <a:schemeClr val="tx2">
              <a:lumMod val="25000"/>
              <a:lumOff val="75000"/>
            </a:schemeClr>
          </a:solidFill>
          <a:ln w="3240">
            <a:noFill/>
          </a:ln>
        </p:spPr>
        <p:style>
          <a:lnRef idx="2">
            <a:schemeClr val="accent1">
              <a:shade val="50000"/>
            </a:schemeClr>
          </a:lnRef>
          <a:fillRef idx="1">
            <a:schemeClr val="accent1"/>
          </a:fillRef>
          <a:effectRef idx="0">
            <a:schemeClr val="accent1"/>
          </a:effectRef>
          <a:fontRef idx="minor"/>
        </p:style>
      </p:sp>
      <p:sp>
        <p:nvSpPr>
          <p:cNvPr id="132" name="TextShape 6"/>
          <p:cNvSpPr txBox="1"/>
          <p:nvPr/>
        </p:nvSpPr>
        <p:spPr>
          <a:xfrm>
            <a:off x="344880" y="2102760"/>
            <a:ext cx="4520160" cy="4506480"/>
          </a:xfrm>
          <a:prstGeom prst="rect">
            <a:avLst/>
          </a:prstGeom>
          <a:noFill/>
          <a:ln>
            <a:noFill/>
          </a:ln>
        </p:spPr>
        <p:txBody>
          <a:bodyPr>
            <a:noAutofit/>
          </a:bodyPr>
          <a:lstStyle/>
          <a:p>
            <a:pPr>
              <a:lnSpc>
                <a:spcPct val="100000"/>
              </a:lnSpc>
              <a:spcBef>
                <a:spcPts val="1001"/>
              </a:spcBef>
            </a:pPr>
            <a:r>
              <a:rPr lang="ru-RU" sz="2200" b="0" strike="noStrike" spc="-1">
                <a:solidFill>
                  <a:srgbClr val="000000"/>
                </a:solidFill>
                <a:latin typeface="Times New Roman"/>
                <a:ea typeface="Avenir Next LT Pro"/>
              </a:rPr>
              <a:t>Отже, ми дізнались про агресивний стиль поведінки може проявлятися різними способами, такими як фізична агресія (бійка), вербальна агресія (образи, загрози), пасивно-агресивна поведінка (прихована ворожнеча, пасивний опір), або психологічна агресія (маніпуляція, шантаж). Він може призвести до загострення конфлікту, погіршення відносин, психологічної травми та інших негативних наслідків. </a:t>
            </a:r>
            <a:endParaRPr lang="ru-RU" sz="2200" b="0" strike="noStrike" spc="-1">
              <a:solidFill>
                <a:srgbClr val="000000"/>
              </a:solidFill>
              <a:latin typeface="Avenir Next LT Pro"/>
            </a:endParaRPr>
          </a:p>
          <a:p>
            <a:pPr>
              <a:lnSpc>
                <a:spcPct val="100000"/>
              </a:lnSpc>
              <a:spcBef>
                <a:spcPts val="1001"/>
              </a:spcBef>
            </a:pPr>
            <a:endParaRPr lang="ru-RU" sz="2200" b="0" strike="noStrike" spc="-1">
              <a:solidFill>
                <a:srgbClr val="000000"/>
              </a:solidFill>
              <a:latin typeface="Avenir Next LT Pro"/>
            </a:endParaRPr>
          </a:p>
        </p:txBody>
      </p:sp>
      <p:pic>
        <p:nvPicPr>
          <p:cNvPr id="133" name="Рисунок 3"/>
          <p:cNvPicPr/>
          <p:nvPr/>
        </p:nvPicPr>
        <p:blipFill>
          <a:blip r:embed="rId2"/>
          <a:stretch/>
        </p:blipFill>
        <p:spPr>
          <a:xfrm>
            <a:off x="5120640" y="1506600"/>
            <a:ext cx="6656400" cy="37440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418</Words>
  <Application>Microsoft Macintosh PowerPoint</Application>
  <PresentationFormat>Широкоэкранный</PresentationFormat>
  <Paragraphs>13</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9</vt:i4>
      </vt:variant>
    </vt:vector>
  </HeadingPairs>
  <TitlesOfParts>
    <vt:vector size="16" baseType="lpstr">
      <vt:lpstr>Arial</vt:lpstr>
      <vt:lpstr>Avenir Next LT Pro</vt:lpstr>
      <vt:lpstr>Symbol</vt:lpstr>
      <vt:lpstr>Times New Roman</vt:lpstr>
      <vt:lpstr>Wingdings</vt:lpstr>
      <vt:lpstr>Office Theme</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
  <dc:description/>
  <cp:lastModifiedBy>Microsoft Office User</cp:lastModifiedBy>
  <cp:revision>268</cp:revision>
  <dcterms:created xsi:type="dcterms:W3CDTF">2012-07-30T23:42:41Z</dcterms:created>
  <dcterms:modified xsi:type="dcterms:W3CDTF">2025-09-23T20:25:21Z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Широкоэкранный</vt:lpwstr>
  </property>
  <property fmtid="{D5CDD505-2E9C-101B-9397-08002B2CF9AE}" pid="9" name="ScaleCrop">
    <vt:bool>false</vt:bool>
  </property>
  <property fmtid="{D5CDD505-2E9C-101B-9397-08002B2CF9AE}" pid="10" name="ShareDoc">
    <vt:bool>false</vt:bool>
  </property>
  <property fmtid="{D5CDD505-2E9C-101B-9397-08002B2CF9AE}" pid="11" name="Slides">
    <vt:i4>9</vt:i4>
  </property>
</Properties>
</file>