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BM Plex Sans Medium" panose="020B0603050203000203" pitchFamily="34" charset="0"/>
      <p:regular r:id="rId15"/>
    </p:embeddedFont>
    <p:embeddedFont>
      <p:font typeface="Roboto" panose="02000000000000000000" pitchFamily="2" charset="0"/>
      <p:regular r:id="rId16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10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67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BC8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2242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92C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93790" y="2345531"/>
            <a:ext cx="130428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BYOD у навчальному процесі спецосвіти</a:t>
            </a:r>
            <a:endParaRPr lang="en-US" sz="6150" dirty="0"/>
          </a:p>
        </p:txBody>
      </p:sp>
      <p:sp>
        <p:nvSpPr>
          <p:cNvPr id="5" name="Text 2"/>
          <p:cNvSpPr/>
          <p:nvPr/>
        </p:nvSpPr>
        <p:spPr>
          <a:xfrm>
            <a:off x="793790" y="46421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BYOD - це інноваційний підхід до навчання, що дозволяє використовувати власні гаджети учнів у процесі освіти.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431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Що таке BYOD?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16724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BYOD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0604" y="4033957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BYOD (Bring Your Own Device) - це модель навчання, що дозволяє учням використовувати власні пристрої для навчання.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3316724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84B51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Переваги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43776" y="4033957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Збільшення мотивації учнів, доступ до сучасних технологій, розвиток навичок самостійної роботи.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3316724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84B51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5435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Виклики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66948" y="4033957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Забезпечення безпеки та конфіденційності, контроль доступу до інтернету, забезпечення рівного доступу до технологій.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AEA6CCA-F1D5-4650-AEBE-2691F549B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7300" y="7581900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63591"/>
            <a:ext cx="102985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Цифровізація освіти як новий напрям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566160"/>
            <a:ext cx="13042821" cy="3048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4" name="Shape 2"/>
          <p:cNvSpPr/>
          <p:nvPr/>
        </p:nvSpPr>
        <p:spPr>
          <a:xfrm>
            <a:off x="2876669" y="3566160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5" name="Shape 3"/>
          <p:cNvSpPr/>
          <p:nvPr/>
        </p:nvSpPr>
        <p:spPr>
          <a:xfrm>
            <a:off x="2636758" y="331100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6" name="Text 4"/>
          <p:cNvSpPr/>
          <p:nvPr/>
        </p:nvSpPr>
        <p:spPr>
          <a:xfrm>
            <a:off x="2789753" y="339602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1412438" y="4586883"/>
            <a:ext cx="29589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Інтеграція технологій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020604" y="507730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Використання цифрових ресурсів та інструментів для покращення якості навчання.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299841" y="3566160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0" name="Shape 8"/>
          <p:cNvSpPr/>
          <p:nvPr/>
        </p:nvSpPr>
        <p:spPr>
          <a:xfrm>
            <a:off x="7059930" y="331100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1" name="Text 9"/>
          <p:cNvSpPr/>
          <p:nvPr/>
        </p:nvSpPr>
        <p:spPr>
          <a:xfrm>
            <a:off x="7212925" y="339602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5897523" y="45868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Розвиток навичок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5443776" y="507730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Підготовка учнів до життя у цифровому суспільстві, розвиток цифрової грамотності.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11723013" y="3566160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61646A"/>
          </a:solidFill>
          <a:ln/>
        </p:spPr>
      </p:sp>
      <p:sp>
        <p:nvSpPr>
          <p:cNvPr id="15" name="Shape 13"/>
          <p:cNvSpPr/>
          <p:nvPr/>
        </p:nvSpPr>
        <p:spPr>
          <a:xfrm>
            <a:off x="11483102" y="331100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6" name="Text 14"/>
          <p:cNvSpPr/>
          <p:nvPr/>
        </p:nvSpPr>
        <p:spPr>
          <a:xfrm>
            <a:off x="11636097" y="3396020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10228421" y="4586883"/>
            <a:ext cx="30196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Нові методи навчання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9866948" y="5077301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Впровадження інтерактивних уроків, онлайн-платформ, цифрових навчальних матеріалів.</a:t>
            </a:r>
            <a:endParaRPr lang="en-US" sz="175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46BB94-370E-4724-A21F-521460D4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128" y="7491080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291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Переваги використання гаджетів в роботі із дітьми із психофізичними порушеннями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5392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4" name="Text 2"/>
          <p:cNvSpPr/>
          <p:nvPr/>
        </p:nvSpPr>
        <p:spPr>
          <a:xfrm>
            <a:off x="946785" y="3624263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530906" y="3539252"/>
            <a:ext cx="36509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Індивідуалізація навчання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530906" y="402967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Гаджети дозволяють адаптувати темп навчання та методи до потреб кожного учня.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667" y="353925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8" name="Text 6"/>
          <p:cNvSpPr/>
          <p:nvPr/>
        </p:nvSpPr>
        <p:spPr>
          <a:xfrm>
            <a:off x="7581662" y="3624263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8165783" y="3539252"/>
            <a:ext cx="38634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Мотивація та зацікавленість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8165783" y="4029670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Ігри, віртуальні екскурсії, інтерактивні ресурси роблять навчання цікавішим та ефективнішим.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523744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2" name="Text 10"/>
          <p:cNvSpPr/>
          <p:nvPr/>
        </p:nvSpPr>
        <p:spPr>
          <a:xfrm>
            <a:off x="946785" y="532245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530906" y="5237440"/>
            <a:ext cx="46983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Розвиток комунікативних навичок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530906" y="5727859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Гаджети сприяють комунікації та взаємодії між дітьми, навіть з різними формами порушення.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667" y="523744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84B51"/>
          </a:solidFill>
          <a:ln/>
        </p:spPr>
      </p:sp>
      <p:sp>
        <p:nvSpPr>
          <p:cNvPr id="16" name="Text 14"/>
          <p:cNvSpPr/>
          <p:nvPr/>
        </p:nvSpPr>
        <p:spPr>
          <a:xfrm>
            <a:off x="7581662" y="5322451"/>
            <a:ext cx="20419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8165783" y="5237440"/>
            <a:ext cx="292072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Доступ до інформації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8165783" y="5727859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Гаджети забезпечують доступ до величезного обсягу інформації, що допомагає в навчанні та розвитку.</a:t>
            </a:r>
            <a:endParaRPr lang="en-US" sz="175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A2E7DA-85B8-44E8-B445-5E975F2B0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5594" y="7581900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689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Недоліки використання гаджетів у роботі із дітьми із психофізичними порушеннями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1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Перевантаження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257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Надмірне використання гаджетів може викликати перевтому, проблеми із зором, концентрацією уваги.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14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Залежність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257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Надмірне використання гаджетів може призвести до формування залежності від них, що негативно впливає на розвиток.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1429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Відсутність реальної взаємодії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46903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Надмірне захоплення гаджетами може обмежити живий контакт з іншими людьми, що важливо для соціального розвитку.</a:t>
            </a:r>
            <a:endParaRPr lang="en-US" sz="175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3B654A-D3A0-454F-9B00-B0CC4FF8C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710" y="7180410"/>
            <a:ext cx="22574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8301"/>
            <a:ext cx="70696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Перспективи на майбутнє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10708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058126"/>
            <a:ext cx="38939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Інтеграція штучного інтелекту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1020604" y="4902875"/>
            <a:ext cx="38939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ШІ може персоналізувати навчання, надавати індивідуальні рекомендації, оцінювати прогрес.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810708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058126"/>
            <a:ext cx="38939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Розвиток віртуальної та доповненої реальності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68171" y="4902875"/>
            <a:ext cx="38939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VR та AR технології можуть створювати імерсивні навчальні середовища, які покращують засвоєння матеріалу.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810708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058126"/>
            <a:ext cx="3454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Доступ до освіти для всіх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4548545"/>
            <a:ext cx="38939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Цифрові технології дозволяють подолати географічні та соціальні бар’єри, забезпечуючи рівний доступ до освіти.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40A84C-4C55-41D7-9F4A-07B3DF533A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7300" y="7448550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4740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Красиві фото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09813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140047"/>
            <a:ext cx="35005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Взаємодія з технологіями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Гаджети можуть стати потужним інструментом для розвитку дітей з аутизмом, допомагаючи їм у спілкуванні та навчанні.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04" y="2309813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140166"/>
            <a:ext cx="32968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Інновації та доступність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63058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Технології дозволяють подолати фізичні обмеження, забезпечуючи доступ до освіти та розвиток навичок.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738" y="2309813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140047"/>
            <a:ext cx="29978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4D4D1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Співпраця та інклюзія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630466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Гаджети можуть сприяти співпраці між дітьми з різними формами порушення, створюючи інклюзивне середовище.</a:t>
            </a:r>
            <a:endParaRPr lang="en-US" sz="17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626327-A62B-416F-8C58-0DB03C024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300" y="7532132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814"/>
            <a:ext cx="5486400" cy="777597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26814"/>
            <a:ext cx="5486400" cy="7775972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814"/>
            <a:ext cx="5486400" cy="777597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0887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3F3F2"/>
                </a:solidFill>
                <a:latin typeface="IBM Plex Sans Medium" pitchFamily="34" charset="0"/>
                <a:ea typeface="IBM Plex Sans Medium" pitchFamily="34" charset="-122"/>
                <a:cs typeface="IBM Plex Sans Medium" pitchFamily="34" charset="-120"/>
              </a:rPr>
              <a:t>Висновки</a:t>
            </a:r>
            <a:endParaRPr lang="en-US" sz="44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27" y="4544854"/>
            <a:ext cx="127516" cy="17002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620351" y="4457819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D4D4D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BYOD та цифровізація освіти</a:t>
            </a:r>
            <a:endParaRPr lang="en-US" sz="175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1FE0549-1763-46E5-A5A7-B19A30551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3064" y="7581900"/>
            <a:ext cx="1943100" cy="647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399</Words>
  <Application>Microsoft Office PowerPoint</Application>
  <PresentationFormat>Довільний</PresentationFormat>
  <Paragraphs>63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Roboto</vt:lpstr>
      <vt:lpstr>Arial</vt:lpstr>
      <vt:lpstr>IBM Plex Sans Medium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Iryna Kucherak</cp:lastModifiedBy>
  <cp:revision>2</cp:revision>
  <dcterms:created xsi:type="dcterms:W3CDTF">2024-10-10T19:11:18Z</dcterms:created>
  <dcterms:modified xsi:type="dcterms:W3CDTF">2024-10-10T19:13:44Z</dcterms:modified>
</cp:coreProperties>
</file>