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3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6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4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126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0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9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1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6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1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0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2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7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317288" cy="2971801"/>
          </a:xfrm>
        </p:spPr>
        <p:txBody>
          <a:bodyPr/>
          <a:lstStyle/>
          <a:p>
            <a:pPr algn="ctr"/>
            <a:r>
              <a:rPr lang="uk-UA" b="1" dirty="0"/>
              <a:t> Основи теорії </a:t>
            </a:r>
            <a:r>
              <a:rPr lang="uk-UA" b="1" dirty="0" smtClean="0"/>
              <a:t>оптимізації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Лекц</a:t>
            </a:r>
            <a:r>
              <a:rPr lang="uk-UA" dirty="0" err="1" smtClean="0"/>
              <a:t>ія</a:t>
            </a:r>
            <a:r>
              <a:rPr lang="uk-UA" dirty="0" smtClean="0"/>
              <a:t> </a:t>
            </a:r>
            <a:r>
              <a:rPr lang="uk-UA" dirty="0" smtClean="0"/>
              <a:t>1. </a:t>
            </a:r>
            <a:r>
              <a:rPr lang="uk-UA" b="1" dirty="0"/>
              <a:t>Проектні параметри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268" y="620795"/>
            <a:ext cx="11201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Під 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оптимізацією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розуміється процес або послідовність операцій, що дозволяють отримати уточнене рішення.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вирішення оптимізаційних завдань необхідні знання основ математичного моделювання технічних систем, методів розв'язання оптимізаційних задач, сучасного програмного забезпечення персональних комп'ютерів.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Формулювання будь-якої технічної задачі повинна бути переведена на формальний математичний мову, тобто  записана за допомогою певних математичних виразів.  Потрібно знати основи математичного моделювання та вміти складати математичні моделі оптимізаційних задач.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конкретної оптимізаційної задачі не розробляється спеціальний метод вирішення.  Існують математичні методи, призначені для вирішення будь-яких оптимізаційних задач - методи математичного програмування.  Потрібно знати ці методи математичного програмування та вміти вибрати доцільний метод для вирішення конкретної технічної задачі.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Кінцевою метою є відшукання найкращого рішення, але звичайно доводиться задовольнятися покращенням відомих рішень.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4592" y="1175799"/>
            <a:ext cx="111662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Розглядаючи деяку довільну систему, що описується рівнянням m з n невідомими, можна виділити три основних типу задач. Якщо m = n, то таку задачу називають алгебраїчною. Така задача має одне рішення. Якщо m &gt; n, то задача невизначена і, як правило, не має рішення. Якщо m &lt; n, то задача невизначена і має нескінченне число рішень.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6770" y="3798222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практиці найчастіше доводиться мати справу із задачами третього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типу.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прийняття рішень в цьому класі задач велике значення має інтуїція.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901" y="725133"/>
            <a:ext cx="113772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Проектні параметри.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	Під цим терміном позначають незалежні змінні параметри, які повністю і однозначно визначають вирішувану задачу. Проектні параметри – невідомі величини, значення яких вичислюють процесі оптимізації. Як проектні параметри можуть служити будь-які основні або довільні величини, що служать для кількісного опису системи. Число проектних параметрів характеризують ступінь складності даної задачі оптимізації.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5470669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36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Сектор</vt:lpstr>
      <vt:lpstr> Основи теорії оптимізації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Основи теорії оптимізації</dc:title>
  <dc:creator>Леонид</dc:creator>
  <cp:lastModifiedBy>Леонид</cp:lastModifiedBy>
  <cp:revision>4</cp:revision>
  <dcterms:created xsi:type="dcterms:W3CDTF">2021-02-26T15:24:27Z</dcterms:created>
  <dcterms:modified xsi:type="dcterms:W3CDTF">2021-02-26T17:20:24Z</dcterms:modified>
</cp:coreProperties>
</file>