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8" r:id="rId4"/>
    <p:sldId id="267" r:id="rId5"/>
    <p:sldId id="269" r:id="rId6"/>
    <p:sldId id="257" r:id="rId7"/>
    <p:sldId id="258" r:id="rId8"/>
    <p:sldId id="259" r:id="rId9"/>
    <p:sldId id="261" r:id="rId10"/>
    <p:sldId id="262" r:id="rId11"/>
    <p:sldId id="263" r:id="rId12"/>
    <p:sldId id="289" r:id="rId13"/>
    <p:sldId id="270" r:id="rId14"/>
    <p:sldId id="271" r:id="rId15"/>
    <p:sldId id="272" r:id="rId16"/>
    <p:sldId id="282" r:id="rId17"/>
    <p:sldId id="273" r:id="rId18"/>
    <p:sldId id="260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3" r:id="rId27"/>
    <p:sldId id="284" r:id="rId28"/>
    <p:sldId id="285" r:id="rId29"/>
    <p:sldId id="286" r:id="rId30"/>
    <p:sldId id="287" r:id="rId31"/>
    <p:sldId id="288" r:id="rId32"/>
    <p:sldId id="290" r:id="rId33"/>
    <p:sldId id="291" r:id="rId34"/>
    <p:sldId id="292" r:id="rId35"/>
    <p:sldId id="293" r:id="rId36"/>
    <p:sldId id="29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09EEE1-4059-4DC6-BC4B-08D9A475832B}" type="doc">
      <dgm:prSet loTypeId="urn:microsoft.com/office/officeart/2005/8/layout/pyramid2" loCatId="pyramid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172D02FD-A04C-4F30-96EB-76412CED7E63}">
      <dgm:prSet/>
      <dgm:spPr/>
      <dgm:t>
        <a:bodyPr/>
        <a:lstStyle/>
        <a:p>
          <a:pPr rtl="0"/>
          <a:r>
            <a:rPr lang="uk-UA" b="1" smtClean="0"/>
            <a:t>Словотвір</a:t>
          </a:r>
          <a:r>
            <a:rPr lang="uk-UA" smtClean="0"/>
            <a:t> – розділ науки про мову , що вивчає </a:t>
          </a:r>
          <a:endParaRPr lang="ru-RU"/>
        </a:p>
      </dgm:t>
    </dgm:pt>
    <dgm:pt modelId="{13DBCE31-F37F-4573-8EFE-962C76A06BC5}" type="parTrans" cxnId="{D2512B20-ED7E-4354-BDA9-AE6AD74A9172}">
      <dgm:prSet/>
      <dgm:spPr/>
      <dgm:t>
        <a:bodyPr/>
        <a:lstStyle/>
        <a:p>
          <a:endParaRPr lang="ru-RU"/>
        </a:p>
      </dgm:t>
    </dgm:pt>
    <dgm:pt modelId="{7DBA3349-F5CD-4A20-A240-7013BFF1C1BA}" type="sibTrans" cxnId="{D2512B20-ED7E-4354-BDA9-AE6AD74A9172}">
      <dgm:prSet/>
      <dgm:spPr/>
      <dgm:t>
        <a:bodyPr/>
        <a:lstStyle/>
        <a:p>
          <a:endParaRPr lang="ru-RU"/>
        </a:p>
      </dgm:t>
    </dgm:pt>
    <dgm:pt modelId="{79CD05D8-52C0-4D23-A816-47C11D228893}">
      <dgm:prSet/>
      <dgm:spPr/>
      <dgm:t>
        <a:bodyPr/>
        <a:lstStyle/>
        <a:p>
          <a:pPr rtl="0"/>
          <a:r>
            <a:rPr lang="uk-UA" smtClean="0"/>
            <a:t>структуру  слова і способи утворення нових слів.</a:t>
          </a:r>
          <a:endParaRPr lang="ru-RU"/>
        </a:p>
      </dgm:t>
    </dgm:pt>
    <dgm:pt modelId="{1CF12CD4-6B48-498D-9B39-C8FB4EA284E7}" type="parTrans" cxnId="{B484C1AB-71FA-4D5C-9405-B95C48DFE9D4}">
      <dgm:prSet/>
      <dgm:spPr/>
      <dgm:t>
        <a:bodyPr/>
        <a:lstStyle/>
        <a:p>
          <a:endParaRPr lang="ru-RU"/>
        </a:p>
      </dgm:t>
    </dgm:pt>
    <dgm:pt modelId="{C2E0CC8C-FA3D-4A19-B786-BB736AD8BC44}" type="sibTrans" cxnId="{B484C1AB-71FA-4D5C-9405-B95C48DFE9D4}">
      <dgm:prSet/>
      <dgm:spPr/>
      <dgm:t>
        <a:bodyPr/>
        <a:lstStyle/>
        <a:p>
          <a:endParaRPr lang="ru-RU"/>
        </a:p>
      </dgm:t>
    </dgm:pt>
    <dgm:pt modelId="{75D14928-B1DD-486D-B47F-60989E05E3F0}">
      <dgm:prSet/>
      <dgm:spPr/>
      <dgm:t>
        <a:bodyPr/>
        <a:lstStyle/>
        <a:p>
          <a:pPr rtl="0"/>
          <a:r>
            <a:rPr lang="uk-UA" smtClean="0"/>
            <a:t>Словотвір іще називають деривацією (від лат. </a:t>
          </a:r>
          <a:r>
            <a:rPr lang="en-US" smtClean="0"/>
            <a:t>Derivation</a:t>
          </a:r>
          <a:r>
            <a:rPr lang="uk-UA" smtClean="0"/>
            <a:t> – утворення). </a:t>
          </a:r>
          <a:endParaRPr lang="ru-RU"/>
        </a:p>
      </dgm:t>
    </dgm:pt>
    <dgm:pt modelId="{EDBA9E4D-CB58-4459-A21B-FFF69E03F3D3}" type="parTrans" cxnId="{4C0CC3BC-5075-45EF-AB96-E17D47886087}">
      <dgm:prSet/>
      <dgm:spPr/>
      <dgm:t>
        <a:bodyPr/>
        <a:lstStyle/>
        <a:p>
          <a:endParaRPr lang="ru-RU"/>
        </a:p>
      </dgm:t>
    </dgm:pt>
    <dgm:pt modelId="{C2C8D141-DCDD-4B85-81D2-251573ECF633}" type="sibTrans" cxnId="{4C0CC3BC-5075-45EF-AB96-E17D47886087}">
      <dgm:prSet/>
      <dgm:spPr/>
      <dgm:t>
        <a:bodyPr/>
        <a:lstStyle/>
        <a:p>
          <a:endParaRPr lang="ru-RU"/>
        </a:p>
      </dgm:t>
    </dgm:pt>
    <dgm:pt modelId="{F19D0C32-A896-4C95-8014-6DBA3FD91E39}" type="pres">
      <dgm:prSet presAssocID="{7B09EEE1-4059-4DC6-BC4B-08D9A475832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456DA15-CB33-4CD6-88F7-1F7A390BC043}" type="pres">
      <dgm:prSet presAssocID="{7B09EEE1-4059-4DC6-BC4B-08D9A475832B}" presName="pyramid" presStyleLbl="node1" presStyleIdx="0" presStyleCnt="1"/>
      <dgm:spPr/>
    </dgm:pt>
    <dgm:pt modelId="{6A57C212-D076-493F-8ED5-4797AE99883E}" type="pres">
      <dgm:prSet presAssocID="{7B09EEE1-4059-4DC6-BC4B-08D9A475832B}" presName="theList" presStyleCnt="0"/>
      <dgm:spPr/>
    </dgm:pt>
    <dgm:pt modelId="{A469FB2E-EC3D-42F5-812C-E9B988500680}" type="pres">
      <dgm:prSet presAssocID="{172D02FD-A04C-4F30-96EB-76412CED7E6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0218E-0F99-4A8F-93BC-7245B4AEBF44}" type="pres">
      <dgm:prSet presAssocID="{172D02FD-A04C-4F30-96EB-76412CED7E63}" presName="aSpace" presStyleCnt="0"/>
      <dgm:spPr/>
    </dgm:pt>
    <dgm:pt modelId="{A36F0508-2C8E-4B83-8A72-EAD11EF79DC8}" type="pres">
      <dgm:prSet presAssocID="{79CD05D8-52C0-4D23-A816-47C11D228893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B6E84-15AD-46BB-9CDC-6F8B3DB11B23}" type="pres">
      <dgm:prSet presAssocID="{79CD05D8-52C0-4D23-A816-47C11D228893}" presName="aSpace" presStyleCnt="0"/>
      <dgm:spPr/>
    </dgm:pt>
    <dgm:pt modelId="{8B09328A-C67E-4135-9304-57A21EE7ACAB}" type="pres">
      <dgm:prSet presAssocID="{75D14928-B1DD-486D-B47F-60989E05E3F0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4F36A-CF67-486B-83D9-3D94D09CD349}" type="pres">
      <dgm:prSet presAssocID="{75D14928-B1DD-486D-B47F-60989E05E3F0}" presName="aSpace" presStyleCnt="0"/>
      <dgm:spPr/>
    </dgm:pt>
  </dgm:ptLst>
  <dgm:cxnLst>
    <dgm:cxn modelId="{CD61F507-C590-4869-A00E-C2E76923DBAF}" type="presOf" srcId="{172D02FD-A04C-4F30-96EB-76412CED7E63}" destId="{A469FB2E-EC3D-42F5-812C-E9B988500680}" srcOrd="0" destOrd="0" presId="urn:microsoft.com/office/officeart/2005/8/layout/pyramid2"/>
    <dgm:cxn modelId="{EB8E9F94-17F5-48CB-9C16-F7FF2DA9784F}" type="presOf" srcId="{7B09EEE1-4059-4DC6-BC4B-08D9A475832B}" destId="{F19D0C32-A896-4C95-8014-6DBA3FD91E39}" srcOrd="0" destOrd="0" presId="urn:microsoft.com/office/officeart/2005/8/layout/pyramid2"/>
    <dgm:cxn modelId="{D2512B20-ED7E-4354-BDA9-AE6AD74A9172}" srcId="{7B09EEE1-4059-4DC6-BC4B-08D9A475832B}" destId="{172D02FD-A04C-4F30-96EB-76412CED7E63}" srcOrd="0" destOrd="0" parTransId="{13DBCE31-F37F-4573-8EFE-962C76A06BC5}" sibTransId="{7DBA3349-F5CD-4A20-A240-7013BFF1C1BA}"/>
    <dgm:cxn modelId="{B563E8ED-C155-49D7-9133-1FEACD7B6792}" type="presOf" srcId="{79CD05D8-52C0-4D23-A816-47C11D228893}" destId="{A36F0508-2C8E-4B83-8A72-EAD11EF79DC8}" srcOrd="0" destOrd="0" presId="urn:microsoft.com/office/officeart/2005/8/layout/pyramid2"/>
    <dgm:cxn modelId="{CDB14529-C60C-41D8-BFEF-33B3C9326989}" type="presOf" srcId="{75D14928-B1DD-486D-B47F-60989E05E3F0}" destId="{8B09328A-C67E-4135-9304-57A21EE7ACAB}" srcOrd="0" destOrd="0" presId="urn:microsoft.com/office/officeart/2005/8/layout/pyramid2"/>
    <dgm:cxn modelId="{B484C1AB-71FA-4D5C-9405-B95C48DFE9D4}" srcId="{7B09EEE1-4059-4DC6-BC4B-08D9A475832B}" destId="{79CD05D8-52C0-4D23-A816-47C11D228893}" srcOrd="1" destOrd="0" parTransId="{1CF12CD4-6B48-498D-9B39-C8FB4EA284E7}" sibTransId="{C2E0CC8C-FA3D-4A19-B786-BB736AD8BC44}"/>
    <dgm:cxn modelId="{4C0CC3BC-5075-45EF-AB96-E17D47886087}" srcId="{7B09EEE1-4059-4DC6-BC4B-08D9A475832B}" destId="{75D14928-B1DD-486D-B47F-60989E05E3F0}" srcOrd="2" destOrd="0" parTransId="{EDBA9E4D-CB58-4459-A21B-FFF69E03F3D3}" sibTransId="{C2C8D141-DCDD-4B85-81D2-251573ECF633}"/>
    <dgm:cxn modelId="{07799097-A33D-4688-A1FC-5F000076E00B}" type="presParOf" srcId="{F19D0C32-A896-4C95-8014-6DBA3FD91E39}" destId="{1456DA15-CB33-4CD6-88F7-1F7A390BC043}" srcOrd="0" destOrd="0" presId="urn:microsoft.com/office/officeart/2005/8/layout/pyramid2"/>
    <dgm:cxn modelId="{B283D4F7-C523-437A-B3D1-17A88A38E225}" type="presParOf" srcId="{F19D0C32-A896-4C95-8014-6DBA3FD91E39}" destId="{6A57C212-D076-493F-8ED5-4797AE99883E}" srcOrd="1" destOrd="0" presId="urn:microsoft.com/office/officeart/2005/8/layout/pyramid2"/>
    <dgm:cxn modelId="{324464F2-58D8-40C9-9826-4DBD1EF399E1}" type="presParOf" srcId="{6A57C212-D076-493F-8ED5-4797AE99883E}" destId="{A469FB2E-EC3D-42F5-812C-E9B988500680}" srcOrd="0" destOrd="0" presId="urn:microsoft.com/office/officeart/2005/8/layout/pyramid2"/>
    <dgm:cxn modelId="{000F9025-5F0E-4BE7-9453-EB3B716CE687}" type="presParOf" srcId="{6A57C212-D076-493F-8ED5-4797AE99883E}" destId="{FCD0218E-0F99-4A8F-93BC-7245B4AEBF44}" srcOrd="1" destOrd="0" presId="urn:microsoft.com/office/officeart/2005/8/layout/pyramid2"/>
    <dgm:cxn modelId="{4E676916-01AD-4FEF-B242-A06028F3C403}" type="presParOf" srcId="{6A57C212-D076-493F-8ED5-4797AE99883E}" destId="{A36F0508-2C8E-4B83-8A72-EAD11EF79DC8}" srcOrd="2" destOrd="0" presId="urn:microsoft.com/office/officeart/2005/8/layout/pyramid2"/>
    <dgm:cxn modelId="{DF8084AA-EA06-4F16-87C6-FE8FE8276B28}" type="presParOf" srcId="{6A57C212-D076-493F-8ED5-4797AE99883E}" destId="{255B6E84-15AD-46BB-9CDC-6F8B3DB11B23}" srcOrd="3" destOrd="0" presId="urn:microsoft.com/office/officeart/2005/8/layout/pyramid2"/>
    <dgm:cxn modelId="{0067213D-AB3E-4001-8D91-D68B90764B1A}" type="presParOf" srcId="{6A57C212-D076-493F-8ED5-4797AE99883E}" destId="{8B09328A-C67E-4135-9304-57A21EE7ACAB}" srcOrd="4" destOrd="0" presId="urn:microsoft.com/office/officeart/2005/8/layout/pyramid2"/>
    <dgm:cxn modelId="{842B501C-3ED2-4B8D-865E-210D70513A36}" type="presParOf" srcId="{6A57C212-D076-493F-8ED5-4797AE99883E}" destId="{98F4F36A-CF67-486B-83D9-3D94D09CD34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479FA21-F219-480B-98C1-7F61560D866E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7BF266B3-1B7F-4C1D-B71B-7C8005B79555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600" b="1" dirty="0" err="1" smtClean="0">
              <a:solidFill>
                <a:schemeClr val="bg1"/>
              </a:solidFill>
            </a:rPr>
            <a:t>Словотвірний</a:t>
          </a:r>
          <a:r>
            <a:rPr lang="ru-RU" sz="1600" b="1" dirty="0" smtClean="0">
              <a:solidFill>
                <a:schemeClr val="bg1"/>
              </a:solidFill>
            </a:rPr>
            <a:t> формант (СФ) </a:t>
          </a:r>
          <a:r>
            <a:rPr lang="ru-RU" sz="1600" dirty="0" smtClean="0">
              <a:solidFill>
                <a:schemeClr val="bg1"/>
              </a:solidFill>
            </a:rPr>
            <a:t>– </a:t>
          </a:r>
          <a:r>
            <a:rPr lang="ru-RU" sz="1600" dirty="0" err="1" smtClean="0">
              <a:solidFill>
                <a:schemeClr val="bg1"/>
              </a:solidFill>
            </a:rPr>
            <a:t>це</a:t>
          </a:r>
          <a:r>
            <a:rPr lang="ru-RU" sz="1600" dirty="0" smtClean="0">
              <a:solidFill>
                <a:schemeClr val="bg1"/>
              </a:solidFill>
            </a:rPr>
            <a:t> сукупність </a:t>
          </a:r>
          <a:r>
            <a:rPr lang="ru-RU" sz="1600" dirty="0" err="1" smtClean="0">
              <a:solidFill>
                <a:schemeClr val="bg1"/>
              </a:solidFill>
            </a:rPr>
            <a:t>усіх</a:t>
          </a:r>
          <a:r>
            <a:rPr lang="ru-RU" sz="1600" dirty="0" smtClean="0">
              <a:solidFill>
                <a:schemeClr val="bg1"/>
              </a:solidFill>
            </a:rPr>
            <a:t> </a:t>
          </a:r>
          <a:r>
            <a:rPr lang="ru-RU" sz="1600" dirty="0" err="1" smtClean="0">
              <a:solidFill>
                <a:schemeClr val="bg1"/>
              </a:solidFill>
            </a:rPr>
            <a:t>засобів</a:t>
          </a:r>
          <a:r>
            <a:rPr lang="ru-RU" sz="1600" dirty="0" smtClean="0">
              <a:solidFill>
                <a:schemeClr val="bg1"/>
              </a:solidFill>
            </a:rPr>
            <a:t>, </a:t>
          </a:r>
          <a:r>
            <a:rPr lang="ru-RU" sz="1600" dirty="0" err="1" smtClean="0">
              <a:solidFill>
                <a:schemeClr val="bg1"/>
              </a:solidFill>
            </a:rPr>
            <a:t>що</a:t>
          </a:r>
          <a:r>
            <a:rPr lang="ru-RU" sz="1600" dirty="0" smtClean="0">
              <a:solidFill>
                <a:schemeClr val="bg1"/>
              </a:solidFill>
            </a:rPr>
            <a:t> </a:t>
          </a:r>
          <a:r>
            <a:rPr lang="ru-RU" sz="1600" dirty="0" err="1" smtClean="0">
              <a:solidFill>
                <a:schemeClr val="bg1"/>
              </a:solidFill>
            </a:rPr>
            <a:t>беруть</a:t>
          </a:r>
          <a:r>
            <a:rPr lang="ru-RU" sz="1600" dirty="0" smtClean="0">
              <a:solidFill>
                <a:schemeClr val="bg1"/>
              </a:solidFill>
            </a:rPr>
            <a:t> участь у </a:t>
          </a:r>
          <a:r>
            <a:rPr lang="ru-RU" sz="1600" dirty="0" err="1" smtClean="0">
              <a:solidFill>
                <a:schemeClr val="bg1"/>
              </a:solidFill>
            </a:rPr>
            <a:t>творенні</a:t>
          </a:r>
          <a:r>
            <a:rPr lang="ru-RU" sz="1600" dirty="0" smtClean="0">
              <a:solidFill>
                <a:schemeClr val="bg1"/>
              </a:solidFill>
            </a:rPr>
            <a:t> нового слова – </a:t>
          </a:r>
          <a:r>
            <a:rPr lang="ru-RU" sz="1600" dirty="0" err="1" smtClean="0">
              <a:solidFill>
                <a:schemeClr val="bg1"/>
              </a:solidFill>
            </a:rPr>
            <a:t>це</a:t>
          </a:r>
          <a:r>
            <a:rPr lang="ru-RU" sz="1600" dirty="0" smtClean="0">
              <a:solidFill>
                <a:schemeClr val="bg1"/>
              </a:solidFill>
            </a:rPr>
            <a:t> </a:t>
          </a:r>
          <a:r>
            <a:rPr lang="ru-RU" sz="1600" dirty="0" err="1" smtClean="0">
              <a:solidFill>
                <a:schemeClr val="bg1"/>
              </a:solidFill>
            </a:rPr>
            <a:t>афікси</a:t>
          </a:r>
          <a:r>
            <a:rPr lang="ru-RU" sz="1600" dirty="0" smtClean="0">
              <a:solidFill>
                <a:schemeClr val="bg1"/>
              </a:solidFill>
            </a:rPr>
            <a:t> та </a:t>
          </a:r>
          <a:r>
            <a:rPr lang="ru-RU" sz="1600" dirty="0" err="1" smtClean="0">
              <a:solidFill>
                <a:schemeClr val="bg1"/>
              </a:solidFill>
            </a:rPr>
            <a:t>морфонологічні</a:t>
          </a:r>
          <a:r>
            <a:rPr lang="ru-RU" sz="1600" dirty="0" smtClean="0">
              <a:solidFill>
                <a:schemeClr val="bg1"/>
              </a:solidFill>
            </a:rPr>
            <a:t> </a:t>
          </a:r>
          <a:r>
            <a:rPr lang="ru-RU" sz="1600" dirty="0" err="1" smtClean="0">
              <a:solidFill>
                <a:schemeClr val="bg1"/>
              </a:solidFill>
            </a:rPr>
            <a:t>засоби</a:t>
          </a:r>
          <a:r>
            <a:rPr lang="ru-RU" sz="1600" dirty="0" smtClean="0">
              <a:solidFill>
                <a:schemeClr val="bg1"/>
              </a:solidFill>
            </a:rPr>
            <a:t> (</a:t>
          </a:r>
          <a:r>
            <a:rPr lang="ru-RU" sz="1600" dirty="0" err="1" smtClean="0">
              <a:solidFill>
                <a:schemeClr val="bg1"/>
              </a:solidFill>
            </a:rPr>
            <a:t>чергування</a:t>
          </a:r>
          <a:r>
            <a:rPr lang="ru-RU" sz="1600" dirty="0" smtClean="0">
              <a:solidFill>
                <a:schemeClr val="bg1"/>
              </a:solidFill>
            </a:rPr>
            <a:t> фонем, </a:t>
          </a:r>
          <a:r>
            <a:rPr lang="ru-RU" sz="1600" dirty="0" err="1" smtClean="0">
              <a:solidFill>
                <a:schemeClr val="bg1"/>
              </a:solidFill>
            </a:rPr>
            <a:t>зміна</a:t>
          </a:r>
          <a:r>
            <a:rPr lang="ru-RU" sz="1600" dirty="0" smtClean="0">
              <a:solidFill>
                <a:schemeClr val="bg1"/>
              </a:solidFill>
            </a:rPr>
            <a:t> </a:t>
          </a:r>
          <a:r>
            <a:rPr lang="ru-RU" sz="1600" dirty="0" err="1" smtClean="0">
              <a:solidFill>
                <a:schemeClr val="bg1"/>
              </a:solidFill>
            </a:rPr>
            <a:t>акцентуації</a:t>
          </a:r>
          <a:r>
            <a:rPr lang="ru-RU" sz="1600" dirty="0" smtClean="0">
              <a:solidFill>
                <a:schemeClr val="bg1"/>
              </a:solidFill>
            </a:rPr>
            <a:t>, </a:t>
          </a:r>
          <a:r>
            <a:rPr lang="ru-RU" sz="1600" dirty="0" err="1" smtClean="0">
              <a:solidFill>
                <a:schemeClr val="bg1"/>
              </a:solidFill>
            </a:rPr>
            <a:t>усічення</a:t>
          </a:r>
          <a:r>
            <a:rPr lang="ru-RU" sz="1600" dirty="0" smtClean="0">
              <a:solidFill>
                <a:schemeClr val="bg1"/>
              </a:solidFill>
            </a:rPr>
            <a:t> </a:t>
          </a:r>
          <a:r>
            <a:rPr lang="ru-RU" sz="1600" dirty="0" err="1" smtClean="0">
              <a:solidFill>
                <a:schemeClr val="bg1"/>
              </a:solidFill>
            </a:rPr>
            <a:t>твірної</a:t>
          </a:r>
          <a:r>
            <a:rPr lang="ru-RU" sz="1600" dirty="0" smtClean="0">
              <a:solidFill>
                <a:schemeClr val="bg1"/>
              </a:solidFill>
            </a:rPr>
            <a:t> </a:t>
          </a:r>
          <a:r>
            <a:rPr lang="ru-RU" sz="1600" dirty="0" err="1" smtClean="0">
              <a:solidFill>
                <a:schemeClr val="bg1"/>
              </a:solidFill>
            </a:rPr>
            <a:t>основи</a:t>
          </a:r>
          <a:r>
            <a:rPr lang="ru-RU" sz="1600" dirty="0" smtClean="0">
              <a:solidFill>
                <a:schemeClr val="bg1"/>
              </a:solidFill>
            </a:rPr>
            <a:t> та </a:t>
          </a:r>
          <a:r>
            <a:rPr lang="ru-RU" sz="1600" dirty="0" err="1" smtClean="0">
              <a:solidFill>
                <a:schemeClr val="bg1"/>
              </a:solidFill>
            </a:rPr>
            <a:t>ін</a:t>
          </a:r>
          <a:r>
            <a:rPr lang="ru-RU" sz="1600" dirty="0" smtClean="0">
              <a:solidFill>
                <a:schemeClr val="bg1"/>
              </a:solidFill>
            </a:rPr>
            <a:t>.). </a:t>
          </a:r>
          <a:endParaRPr lang="ru-RU" sz="1600" dirty="0">
            <a:solidFill>
              <a:schemeClr val="bg1"/>
            </a:solidFill>
          </a:endParaRPr>
        </a:p>
      </dgm:t>
    </dgm:pt>
    <dgm:pt modelId="{6E3F6F84-FF66-4DB7-8BEE-C6D9B973D039}" type="parTrans" cxnId="{0D88FC5B-EB3B-41D9-BB64-44CEEC3F67BB}">
      <dgm:prSet/>
      <dgm:spPr/>
      <dgm:t>
        <a:bodyPr/>
        <a:lstStyle/>
        <a:p>
          <a:endParaRPr lang="ru-RU"/>
        </a:p>
      </dgm:t>
    </dgm:pt>
    <dgm:pt modelId="{04614EC1-1768-4C0E-ADE0-824B7AA10447}" type="sibTrans" cxnId="{0D88FC5B-EB3B-41D9-BB64-44CEEC3F67BB}">
      <dgm:prSet/>
      <dgm:spPr/>
      <dgm:t>
        <a:bodyPr/>
        <a:lstStyle/>
        <a:p>
          <a:endParaRPr lang="ru-RU"/>
        </a:p>
      </dgm:t>
    </dgm:pt>
    <dgm:pt modelId="{284113E7-EA94-4443-A612-8A299ADBF726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ru-RU" sz="1600" dirty="0" smtClean="0">
              <a:solidFill>
                <a:schemeClr val="tx1"/>
              </a:solidFill>
            </a:rPr>
            <a:t>У </a:t>
          </a:r>
          <a:r>
            <a:rPr lang="ru-RU" sz="1600" dirty="0" err="1" smtClean="0">
              <a:solidFill>
                <a:schemeClr val="tx1"/>
              </a:solidFill>
            </a:rPr>
            <a:t>вузькому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розумінні</a:t>
          </a:r>
          <a:r>
            <a:rPr lang="ru-RU" sz="1600" dirty="0" smtClean="0">
              <a:solidFill>
                <a:schemeClr val="tx1"/>
              </a:solidFill>
            </a:rPr>
            <a:t>, </a:t>
          </a:r>
          <a:r>
            <a:rPr lang="ru-RU" sz="1600" b="1" dirty="0" err="1" smtClean="0">
              <a:solidFill>
                <a:schemeClr val="tx1"/>
              </a:solidFill>
            </a:rPr>
            <a:t>словотвірний</a:t>
          </a:r>
          <a:r>
            <a:rPr lang="ru-RU" sz="1600" b="1" dirty="0" smtClean="0">
              <a:solidFill>
                <a:schemeClr val="tx1"/>
              </a:solidFill>
            </a:rPr>
            <a:t> формант (СФ) </a:t>
          </a:r>
          <a:r>
            <a:rPr lang="ru-RU" sz="1600" dirty="0" smtClean="0">
              <a:solidFill>
                <a:schemeClr val="tx1"/>
              </a:solidFill>
            </a:rPr>
            <a:t>– </a:t>
          </a:r>
          <a:r>
            <a:rPr lang="ru-RU" sz="1600" dirty="0" err="1" smtClean="0">
              <a:solidFill>
                <a:schemeClr val="tx1"/>
              </a:solidFill>
            </a:rPr>
            <a:t>це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матеріальний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засіб</a:t>
          </a:r>
          <a:r>
            <a:rPr lang="ru-RU" sz="1600" dirty="0" smtClean="0">
              <a:solidFill>
                <a:schemeClr val="tx1"/>
              </a:solidFill>
            </a:rPr>
            <a:t>, за </a:t>
          </a:r>
          <a:r>
            <a:rPr lang="ru-RU" sz="1600" dirty="0" err="1" smtClean="0">
              <a:solidFill>
                <a:schemeClr val="tx1"/>
              </a:solidFill>
            </a:rPr>
            <a:t>допомогою</a:t>
          </a:r>
          <a:r>
            <a:rPr lang="ru-RU" sz="1600" dirty="0" smtClean="0">
              <a:solidFill>
                <a:schemeClr val="tx1"/>
              </a:solidFill>
            </a:rPr>
            <a:t> якого </a:t>
          </a:r>
          <a:r>
            <a:rPr lang="ru-RU" sz="1600" dirty="0" err="1" smtClean="0">
              <a:solidFill>
                <a:schemeClr val="tx1"/>
              </a:solidFill>
            </a:rPr>
            <a:t>утворюється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похідне</a:t>
          </a:r>
          <a:r>
            <a:rPr lang="ru-RU" sz="1600" dirty="0" smtClean="0">
              <a:solidFill>
                <a:schemeClr val="tx1"/>
              </a:solidFill>
            </a:rPr>
            <a:t> слово і </a:t>
          </a:r>
          <a:r>
            <a:rPr lang="ru-RU" sz="1600" dirty="0" err="1" smtClean="0">
              <a:solidFill>
                <a:schemeClr val="tx1"/>
              </a:solidFill>
            </a:rPr>
            <a:t>який</a:t>
          </a:r>
          <a:r>
            <a:rPr lang="ru-RU" sz="1600" dirty="0" smtClean="0">
              <a:solidFill>
                <a:schemeClr val="tx1"/>
              </a:solidFill>
            </a:rPr>
            <a:t> є </a:t>
          </a:r>
          <a:r>
            <a:rPr lang="ru-RU" sz="1600" dirty="0" err="1" smtClean="0">
              <a:solidFill>
                <a:schemeClr val="tx1"/>
              </a:solidFill>
            </a:rPr>
            <a:t>відмінним</a:t>
          </a:r>
          <a:r>
            <a:rPr lang="ru-RU" sz="1600" dirty="0" smtClean="0">
              <a:solidFill>
                <a:schemeClr val="tx1"/>
              </a:solidFill>
            </a:rPr>
            <a:t> у </a:t>
          </a:r>
          <a:r>
            <a:rPr lang="ru-RU" sz="1600" dirty="0" err="1" smtClean="0">
              <a:solidFill>
                <a:schemeClr val="tx1"/>
              </a:solidFill>
            </a:rPr>
            <a:t>матеріальному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оформленні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похідного</a:t>
          </a:r>
          <a:r>
            <a:rPr lang="ru-RU" sz="1600" dirty="0" smtClean="0">
              <a:solidFill>
                <a:schemeClr val="tx1"/>
              </a:solidFill>
            </a:rPr>
            <a:t> слова </a:t>
          </a:r>
          <a:r>
            <a:rPr lang="ru-RU" sz="1600" dirty="0" err="1" smtClean="0">
              <a:solidFill>
                <a:schemeClr val="tx1"/>
              </a:solidFill>
            </a:rPr>
            <a:t>порівняно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зі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словотвірною</a:t>
          </a:r>
          <a:r>
            <a:rPr lang="ru-RU" sz="1600" dirty="0" smtClean="0">
              <a:solidFill>
                <a:schemeClr val="tx1"/>
              </a:solidFill>
            </a:rPr>
            <a:t> базою.</a:t>
          </a:r>
          <a:endParaRPr lang="ru-RU" sz="1600" dirty="0">
            <a:solidFill>
              <a:schemeClr val="tx1"/>
            </a:solidFill>
          </a:endParaRPr>
        </a:p>
      </dgm:t>
    </dgm:pt>
    <dgm:pt modelId="{C924C5EE-26A5-4A9C-B7AD-5AE42D152189}" type="parTrans" cxnId="{A6E17BD8-32F6-4714-B51F-0E74EDDD3B4B}">
      <dgm:prSet/>
      <dgm:spPr/>
      <dgm:t>
        <a:bodyPr/>
        <a:lstStyle/>
        <a:p>
          <a:endParaRPr lang="ru-RU"/>
        </a:p>
      </dgm:t>
    </dgm:pt>
    <dgm:pt modelId="{F673B21B-6FCB-47B0-B4E4-777AF6E0E1DD}" type="sibTrans" cxnId="{A6E17BD8-32F6-4714-B51F-0E74EDDD3B4B}">
      <dgm:prSet/>
      <dgm:spPr/>
      <dgm:t>
        <a:bodyPr/>
        <a:lstStyle/>
        <a:p>
          <a:endParaRPr lang="ru-RU"/>
        </a:p>
      </dgm:t>
    </dgm:pt>
    <dgm:pt modelId="{E679F2DC-9EEA-42F1-AF7F-BDA84060923D}" type="pres">
      <dgm:prSet presAssocID="{F479FA21-F219-480B-98C1-7F61560D866E}" presName="compositeShape" presStyleCnt="0">
        <dgm:presLayoutVars>
          <dgm:chMax val="7"/>
          <dgm:dir/>
          <dgm:resizeHandles val="exact"/>
        </dgm:presLayoutVars>
      </dgm:prSet>
      <dgm:spPr/>
    </dgm:pt>
    <dgm:pt modelId="{066256BC-55E7-4B1F-A0EE-7B2498367B84}" type="pres">
      <dgm:prSet presAssocID="{F479FA21-F219-480B-98C1-7F61560D866E}" presName="wedge1" presStyleLbl="node1" presStyleIdx="0" presStyleCnt="2" custScaleX="177717" custScaleY="119048"/>
      <dgm:spPr/>
      <dgm:t>
        <a:bodyPr/>
        <a:lstStyle/>
        <a:p>
          <a:endParaRPr lang="ru-RU"/>
        </a:p>
      </dgm:t>
    </dgm:pt>
    <dgm:pt modelId="{B92903D6-CFF6-4CE5-BCEB-D315223FD152}" type="pres">
      <dgm:prSet presAssocID="{F479FA21-F219-480B-98C1-7F61560D866E}" presName="dummy1a" presStyleCnt="0"/>
      <dgm:spPr/>
    </dgm:pt>
    <dgm:pt modelId="{742696D8-2ECD-449E-AE42-E694F00AFD32}" type="pres">
      <dgm:prSet presAssocID="{F479FA21-F219-480B-98C1-7F61560D866E}" presName="dummy1b" presStyleCnt="0"/>
      <dgm:spPr/>
    </dgm:pt>
    <dgm:pt modelId="{1EBF575A-6294-4265-83FF-A07FDD4FF663}" type="pres">
      <dgm:prSet presAssocID="{F479FA21-F219-480B-98C1-7F61560D866E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77E23-DA36-418C-8227-F04A6DB1A660}" type="pres">
      <dgm:prSet presAssocID="{F479FA21-F219-480B-98C1-7F61560D866E}" presName="wedge2" presStyleLbl="node1" presStyleIdx="1" presStyleCnt="2" custScaleX="172256" custScaleY="119048"/>
      <dgm:spPr/>
    </dgm:pt>
    <dgm:pt modelId="{C00BAF2C-6736-455E-A466-40535AF5B259}" type="pres">
      <dgm:prSet presAssocID="{F479FA21-F219-480B-98C1-7F61560D866E}" presName="dummy2a" presStyleCnt="0"/>
      <dgm:spPr/>
    </dgm:pt>
    <dgm:pt modelId="{3B55FE84-C3F8-4A67-A89C-171B9DE43F67}" type="pres">
      <dgm:prSet presAssocID="{F479FA21-F219-480B-98C1-7F61560D866E}" presName="dummy2b" presStyleCnt="0"/>
      <dgm:spPr/>
    </dgm:pt>
    <dgm:pt modelId="{1C434CE5-2939-4452-87A1-63A9D2EA07BF}" type="pres">
      <dgm:prSet presAssocID="{F479FA21-F219-480B-98C1-7F61560D866E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F09ABC6D-9794-4542-BE20-BB0C57654831}" type="pres">
      <dgm:prSet presAssocID="{04614EC1-1768-4C0E-ADE0-824B7AA10447}" presName="arrowWedge1" presStyleLbl="fgSibTrans2D1" presStyleIdx="0" presStyleCnt="2" custLinFactNeighborX="37474" custLinFactNeighborY="1433"/>
      <dgm:spPr/>
    </dgm:pt>
    <dgm:pt modelId="{3729E72B-BF77-4180-BBF0-0522602AB5E7}" type="pres">
      <dgm:prSet presAssocID="{F673B21B-6FCB-47B0-B4E4-777AF6E0E1DD}" presName="arrowWedge2" presStyleLbl="fgSibTrans2D1" presStyleIdx="1" presStyleCnt="2" custScaleX="150806" custScaleY="101474" custLinFactNeighborX="-13692" custLinFactNeighborY="1"/>
      <dgm:spPr/>
    </dgm:pt>
  </dgm:ptLst>
  <dgm:cxnLst>
    <dgm:cxn modelId="{98C63CD7-6AD1-4048-B6DC-B0BFD13C535C}" type="presOf" srcId="{7BF266B3-1B7F-4C1D-B71B-7C8005B79555}" destId="{066256BC-55E7-4B1F-A0EE-7B2498367B84}" srcOrd="0" destOrd="0" presId="urn:microsoft.com/office/officeart/2005/8/layout/cycle8"/>
    <dgm:cxn modelId="{0D88FC5B-EB3B-41D9-BB64-44CEEC3F67BB}" srcId="{F479FA21-F219-480B-98C1-7F61560D866E}" destId="{7BF266B3-1B7F-4C1D-B71B-7C8005B79555}" srcOrd="0" destOrd="0" parTransId="{6E3F6F84-FF66-4DB7-8BEE-C6D9B973D039}" sibTransId="{04614EC1-1768-4C0E-ADE0-824B7AA10447}"/>
    <dgm:cxn modelId="{A6E17BD8-32F6-4714-B51F-0E74EDDD3B4B}" srcId="{F479FA21-F219-480B-98C1-7F61560D866E}" destId="{284113E7-EA94-4443-A612-8A299ADBF726}" srcOrd="1" destOrd="0" parTransId="{C924C5EE-26A5-4A9C-B7AD-5AE42D152189}" sibTransId="{F673B21B-6FCB-47B0-B4E4-777AF6E0E1DD}"/>
    <dgm:cxn modelId="{CC635672-6771-4953-A4A5-FD803BBC3FB4}" type="presOf" srcId="{7BF266B3-1B7F-4C1D-B71B-7C8005B79555}" destId="{1EBF575A-6294-4265-83FF-A07FDD4FF663}" srcOrd="1" destOrd="0" presId="urn:microsoft.com/office/officeart/2005/8/layout/cycle8"/>
    <dgm:cxn modelId="{DF10C557-2E15-45A6-84CF-3361B848443C}" type="presOf" srcId="{F479FA21-F219-480B-98C1-7F61560D866E}" destId="{E679F2DC-9EEA-42F1-AF7F-BDA84060923D}" srcOrd="0" destOrd="0" presId="urn:microsoft.com/office/officeart/2005/8/layout/cycle8"/>
    <dgm:cxn modelId="{46680A96-8A77-4017-A551-CD7BDA11D391}" type="presOf" srcId="{284113E7-EA94-4443-A612-8A299ADBF726}" destId="{EC677E23-DA36-418C-8227-F04A6DB1A660}" srcOrd="0" destOrd="0" presId="urn:microsoft.com/office/officeart/2005/8/layout/cycle8"/>
    <dgm:cxn modelId="{B5885715-93DA-45F3-9D09-3A91C81485C5}" type="presOf" srcId="{284113E7-EA94-4443-A612-8A299ADBF726}" destId="{1C434CE5-2939-4452-87A1-63A9D2EA07BF}" srcOrd="1" destOrd="0" presId="urn:microsoft.com/office/officeart/2005/8/layout/cycle8"/>
    <dgm:cxn modelId="{34CC5EB6-5F82-4CA9-9B36-CDD8FBD8B662}" type="presParOf" srcId="{E679F2DC-9EEA-42F1-AF7F-BDA84060923D}" destId="{066256BC-55E7-4B1F-A0EE-7B2498367B84}" srcOrd="0" destOrd="0" presId="urn:microsoft.com/office/officeart/2005/8/layout/cycle8"/>
    <dgm:cxn modelId="{58FC5FF5-3828-428B-BA6C-74E0EE33FA5D}" type="presParOf" srcId="{E679F2DC-9EEA-42F1-AF7F-BDA84060923D}" destId="{B92903D6-CFF6-4CE5-BCEB-D315223FD152}" srcOrd="1" destOrd="0" presId="urn:microsoft.com/office/officeart/2005/8/layout/cycle8"/>
    <dgm:cxn modelId="{B699AAAF-8272-444D-AB48-5DBAB3DF11E0}" type="presParOf" srcId="{E679F2DC-9EEA-42F1-AF7F-BDA84060923D}" destId="{742696D8-2ECD-449E-AE42-E694F00AFD32}" srcOrd="2" destOrd="0" presId="urn:microsoft.com/office/officeart/2005/8/layout/cycle8"/>
    <dgm:cxn modelId="{FE1220FC-4F78-4F52-A5DF-2055275EE4D6}" type="presParOf" srcId="{E679F2DC-9EEA-42F1-AF7F-BDA84060923D}" destId="{1EBF575A-6294-4265-83FF-A07FDD4FF663}" srcOrd="3" destOrd="0" presId="urn:microsoft.com/office/officeart/2005/8/layout/cycle8"/>
    <dgm:cxn modelId="{85AA16E2-9A53-48D8-8493-B8BFE0598F46}" type="presParOf" srcId="{E679F2DC-9EEA-42F1-AF7F-BDA84060923D}" destId="{EC677E23-DA36-418C-8227-F04A6DB1A660}" srcOrd="4" destOrd="0" presId="urn:microsoft.com/office/officeart/2005/8/layout/cycle8"/>
    <dgm:cxn modelId="{D240B61C-4064-47B4-9BEE-EFD35D9D11A7}" type="presParOf" srcId="{E679F2DC-9EEA-42F1-AF7F-BDA84060923D}" destId="{C00BAF2C-6736-455E-A466-40535AF5B259}" srcOrd="5" destOrd="0" presId="urn:microsoft.com/office/officeart/2005/8/layout/cycle8"/>
    <dgm:cxn modelId="{5BB35527-46AA-46FD-89FD-2B0CC9A88CB8}" type="presParOf" srcId="{E679F2DC-9EEA-42F1-AF7F-BDA84060923D}" destId="{3B55FE84-C3F8-4A67-A89C-171B9DE43F67}" srcOrd="6" destOrd="0" presId="urn:microsoft.com/office/officeart/2005/8/layout/cycle8"/>
    <dgm:cxn modelId="{2D887DF8-0963-468A-A626-2B9BE03A8142}" type="presParOf" srcId="{E679F2DC-9EEA-42F1-AF7F-BDA84060923D}" destId="{1C434CE5-2939-4452-87A1-63A9D2EA07BF}" srcOrd="7" destOrd="0" presId="urn:microsoft.com/office/officeart/2005/8/layout/cycle8"/>
    <dgm:cxn modelId="{1ED46476-7A04-4EEC-BB0D-B9080512E8AF}" type="presParOf" srcId="{E679F2DC-9EEA-42F1-AF7F-BDA84060923D}" destId="{F09ABC6D-9794-4542-BE20-BB0C57654831}" srcOrd="8" destOrd="0" presId="urn:microsoft.com/office/officeart/2005/8/layout/cycle8"/>
    <dgm:cxn modelId="{7B8DACF4-8B1A-40FB-BB10-C24C5C4D9570}" type="presParOf" srcId="{E679F2DC-9EEA-42F1-AF7F-BDA84060923D}" destId="{3729E72B-BF77-4180-BBF0-0522602AB5E7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E162278-4DD4-4033-BD14-D74BA5C203F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0F42EA-9494-40A4-B6A6-04BC3463A07A}">
      <dgm:prSet custT="1"/>
      <dgm:spPr/>
      <dgm:t>
        <a:bodyPr/>
        <a:lstStyle/>
        <a:p>
          <a:pPr rtl="0"/>
          <a:r>
            <a:rPr lang="uk-UA" sz="2800" b="1" dirty="0" smtClean="0">
              <a:solidFill>
                <a:srgbClr val="FFFF00"/>
              </a:solidFill>
            </a:rPr>
            <a:t>словотвірна модель</a:t>
          </a:r>
          <a:endParaRPr lang="ru-RU" sz="1600" b="1" dirty="0">
            <a:solidFill>
              <a:srgbClr val="FFFF00"/>
            </a:solidFill>
          </a:endParaRPr>
        </a:p>
      </dgm:t>
    </dgm:pt>
    <dgm:pt modelId="{45B092F7-F929-40D7-B9D4-A3C26BDBC920}" type="sibTrans" cxnId="{9E051320-14E2-4B68-B3D3-42BA9E1F5E95}">
      <dgm:prSet/>
      <dgm:spPr/>
      <dgm:t>
        <a:bodyPr/>
        <a:lstStyle/>
        <a:p>
          <a:endParaRPr lang="ru-RU"/>
        </a:p>
      </dgm:t>
    </dgm:pt>
    <dgm:pt modelId="{3139FCD2-ADA1-438E-A561-33630EF1588B}" type="parTrans" cxnId="{9E051320-14E2-4B68-B3D3-42BA9E1F5E95}">
      <dgm:prSet/>
      <dgm:spPr/>
      <dgm:t>
        <a:bodyPr/>
        <a:lstStyle/>
        <a:p>
          <a:endParaRPr lang="ru-RU"/>
        </a:p>
      </dgm:t>
    </dgm:pt>
    <dgm:pt modelId="{2C56962D-7ED8-4D7F-8599-62A916E658A0}">
      <dgm:prSet custT="1"/>
      <dgm:spPr/>
      <dgm:t>
        <a:bodyPr/>
        <a:lstStyle/>
        <a:p>
          <a:pPr rtl="0"/>
          <a:r>
            <a:rPr lang="uk-UA" sz="2800" b="1" dirty="0" smtClean="0">
              <a:solidFill>
                <a:srgbClr val="FFFF00"/>
              </a:solidFill>
            </a:rPr>
            <a:t>словотвірний ланцюг</a:t>
          </a:r>
          <a:endParaRPr lang="ru-RU" sz="1600" b="1" dirty="0">
            <a:solidFill>
              <a:srgbClr val="FFFF00"/>
            </a:solidFill>
          </a:endParaRPr>
        </a:p>
      </dgm:t>
    </dgm:pt>
    <dgm:pt modelId="{84639796-05AF-47AC-BDCD-26A1B0308FB6}" type="parTrans" cxnId="{D9C48791-510F-44C4-B024-40F5EDB53C01}">
      <dgm:prSet/>
      <dgm:spPr/>
      <dgm:t>
        <a:bodyPr/>
        <a:lstStyle/>
        <a:p>
          <a:endParaRPr lang="ru-RU"/>
        </a:p>
      </dgm:t>
    </dgm:pt>
    <dgm:pt modelId="{B77E6CCD-DF08-424C-97F2-6AD7CBF20DC8}" type="sibTrans" cxnId="{D9C48791-510F-44C4-B024-40F5EDB53C01}">
      <dgm:prSet/>
      <dgm:spPr/>
      <dgm:t>
        <a:bodyPr/>
        <a:lstStyle/>
        <a:p>
          <a:endParaRPr lang="ru-RU"/>
        </a:p>
      </dgm:t>
    </dgm:pt>
    <dgm:pt modelId="{643C8BE1-DB81-458B-A68A-C1114557353E}">
      <dgm:prSet custT="1"/>
      <dgm:spPr/>
      <dgm:t>
        <a:bodyPr/>
        <a:lstStyle/>
        <a:p>
          <a:pPr rtl="0"/>
          <a:r>
            <a:rPr lang="uk-UA" sz="2800" b="1" dirty="0" smtClean="0">
              <a:solidFill>
                <a:srgbClr val="FFFF00"/>
              </a:solidFill>
            </a:rPr>
            <a:t> словотвірне гніздо </a:t>
          </a:r>
          <a:endParaRPr lang="ru-RU" sz="2800" b="1" dirty="0">
            <a:solidFill>
              <a:srgbClr val="FFFF00"/>
            </a:solidFill>
          </a:endParaRPr>
        </a:p>
      </dgm:t>
    </dgm:pt>
    <dgm:pt modelId="{E7E65BE7-C6F6-4689-AEDC-1859185B0BAB}" type="parTrans" cxnId="{B1ACC798-C378-45AB-BE40-8D1D2C41A374}">
      <dgm:prSet/>
      <dgm:spPr/>
      <dgm:t>
        <a:bodyPr/>
        <a:lstStyle/>
        <a:p>
          <a:endParaRPr lang="ru-RU"/>
        </a:p>
      </dgm:t>
    </dgm:pt>
    <dgm:pt modelId="{D676FA2D-CAAC-4DAB-978F-FE87FFB1E10E}" type="sibTrans" cxnId="{B1ACC798-C378-45AB-BE40-8D1D2C41A374}">
      <dgm:prSet/>
      <dgm:spPr/>
      <dgm:t>
        <a:bodyPr/>
        <a:lstStyle/>
        <a:p>
          <a:endParaRPr lang="ru-RU"/>
        </a:p>
      </dgm:t>
    </dgm:pt>
    <dgm:pt modelId="{B39063B5-54AA-456D-970D-B961B58D1177}">
      <dgm:prSet custT="1"/>
      <dgm:spPr/>
      <dgm:t>
        <a:bodyPr/>
        <a:lstStyle/>
        <a:p>
          <a:pPr rtl="0"/>
          <a:r>
            <a:rPr lang="uk-UA" sz="2800" b="1" dirty="0" smtClean="0">
              <a:solidFill>
                <a:srgbClr val="FFFF00"/>
              </a:solidFill>
            </a:rPr>
            <a:t>словотвірна пара</a:t>
          </a:r>
          <a:endParaRPr lang="ru-RU" sz="2800" b="1" dirty="0">
            <a:solidFill>
              <a:srgbClr val="FFFF00"/>
            </a:solidFill>
          </a:endParaRPr>
        </a:p>
      </dgm:t>
    </dgm:pt>
    <dgm:pt modelId="{98D333F9-3A28-4209-B5F5-5D3FB9F4FF57}" type="parTrans" cxnId="{86917271-3D28-450B-A0CD-C5F2A2FF8D55}">
      <dgm:prSet/>
      <dgm:spPr/>
      <dgm:t>
        <a:bodyPr/>
        <a:lstStyle/>
        <a:p>
          <a:endParaRPr lang="ru-RU"/>
        </a:p>
      </dgm:t>
    </dgm:pt>
    <dgm:pt modelId="{3C268D45-8C0E-41F8-B701-8D4DA2CFE15B}" type="sibTrans" cxnId="{86917271-3D28-450B-A0CD-C5F2A2FF8D55}">
      <dgm:prSet/>
      <dgm:spPr/>
      <dgm:t>
        <a:bodyPr/>
        <a:lstStyle/>
        <a:p>
          <a:endParaRPr lang="ru-RU"/>
        </a:p>
      </dgm:t>
    </dgm:pt>
    <dgm:pt modelId="{34D32571-3F96-467E-A5ED-D749D2B3A849}">
      <dgm:prSet custT="1"/>
      <dgm:spPr/>
      <dgm:t>
        <a:bodyPr/>
        <a:lstStyle/>
        <a:p>
          <a:pPr rtl="0"/>
          <a:r>
            <a:rPr lang="uk-UA" sz="2800" b="1" dirty="0" smtClean="0">
              <a:solidFill>
                <a:srgbClr val="FFFF00"/>
              </a:solidFill>
            </a:rPr>
            <a:t>словотвірний тип </a:t>
          </a:r>
          <a:endParaRPr lang="ru-RU" sz="1600" b="1" dirty="0">
            <a:solidFill>
              <a:srgbClr val="FFFF00"/>
            </a:solidFill>
          </a:endParaRPr>
        </a:p>
      </dgm:t>
    </dgm:pt>
    <dgm:pt modelId="{464FBFFB-8610-4B02-AFCE-6039B9D7C520}" type="parTrans" cxnId="{A96EE50A-0AC8-473C-8409-024500E889E1}">
      <dgm:prSet/>
      <dgm:spPr/>
      <dgm:t>
        <a:bodyPr/>
        <a:lstStyle/>
        <a:p>
          <a:endParaRPr lang="ru-RU"/>
        </a:p>
      </dgm:t>
    </dgm:pt>
    <dgm:pt modelId="{5A133C77-4CF0-4C24-9842-CB985AEA3711}" type="sibTrans" cxnId="{A96EE50A-0AC8-473C-8409-024500E889E1}">
      <dgm:prSet/>
      <dgm:spPr/>
      <dgm:t>
        <a:bodyPr/>
        <a:lstStyle/>
        <a:p>
          <a:endParaRPr lang="ru-RU"/>
        </a:p>
      </dgm:t>
    </dgm:pt>
    <dgm:pt modelId="{70C9DC42-AA25-495D-8EFF-1CC5028CD2CF}">
      <dgm:prSet custT="1"/>
      <dgm:spPr/>
      <dgm:t>
        <a:bodyPr/>
        <a:lstStyle/>
        <a:p>
          <a:pPr rtl="0"/>
          <a:r>
            <a:rPr lang="uk-UA" sz="2800" b="1" dirty="0" smtClean="0">
              <a:solidFill>
                <a:srgbClr val="FFFF00"/>
              </a:solidFill>
            </a:rPr>
            <a:t>словотвірна категорія </a:t>
          </a:r>
          <a:endParaRPr lang="ru-RU" sz="1600" b="1" dirty="0">
            <a:solidFill>
              <a:srgbClr val="FFFF00"/>
            </a:solidFill>
          </a:endParaRPr>
        </a:p>
      </dgm:t>
    </dgm:pt>
    <dgm:pt modelId="{85FDC4A3-053D-48BA-94AA-DAA2EDF54AEE}" type="parTrans" cxnId="{A5BA118C-0C32-4DF3-919F-BC92604A4FCD}">
      <dgm:prSet/>
      <dgm:spPr/>
      <dgm:t>
        <a:bodyPr/>
        <a:lstStyle/>
        <a:p>
          <a:endParaRPr lang="ru-RU"/>
        </a:p>
      </dgm:t>
    </dgm:pt>
    <dgm:pt modelId="{25EA8F4D-4A5A-4337-87BB-AD2A9A457101}" type="sibTrans" cxnId="{A5BA118C-0C32-4DF3-919F-BC92604A4FCD}">
      <dgm:prSet/>
      <dgm:spPr/>
      <dgm:t>
        <a:bodyPr/>
        <a:lstStyle/>
        <a:p>
          <a:endParaRPr lang="ru-RU"/>
        </a:p>
      </dgm:t>
    </dgm:pt>
    <dgm:pt modelId="{0BBFD5AB-D3EA-4B1B-B85A-1BFAA36827E0}">
      <dgm:prSet custT="1"/>
      <dgm:spPr/>
      <dgm:t>
        <a:bodyPr/>
        <a:lstStyle/>
        <a:p>
          <a:pPr rtl="0"/>
          <a:r>
            <a:rPr lang="uk-UA" sz="2800" b="1" dirty="0" smtClean="0">
              <a:solidFill>
                <a:srgbClr val="FFFF00"/>
              </a:solidFill>
            </a:rPr>
            <a:t>спосіб словотворення </a:t>
          </a:r>
          <a:endParaRPr lang="ru-RU" sz="1600" b="1" dirty="0">
            <a:solidFill>
              <a:srgbClr val="FFFF00"/>
            </a:solidFill>
          </a:endParaRPr>
        </a:p>
      </dgm:t>
    </dgm:pt>
    <dgm:pt modelId="{A3945EC2-CF8F-4043-A973-CDE89DAAB77E}" type="parTrans" cxnId="{B79F8562-17F1-489B-AFFE-CBB054004738}">
      <dgm:prSet/>
      <dgm:spPr/>
      <dgm:t>
        <a:bodyPr/>
        <a:lstStyle/>
        <a:p>
          <a:endParaRPr lang="ru-RU"/>
        </a:p>
      </dgm:t>
    </dgm:pt>
    <dgm:pt modelId="{5437A980-0733-49AB-89E6-B028426C5BF9}" type="sibTrans" cxnId="{B79F8562-17F1-489B-AFFE-CBB054004738}">
      <dgm:prSet/>
      <dgm:spPr/>
      <dgm:t>
        <a:bodyPr/>
        <a:lstStyle/>
        <a:p>
          <a:endParaRPr lang="ru-RU"/>
        </a:p>
      </dgm:t>
    </dgm:pt>
    <dgm:pt modelId="{9605CC6F-E399-4EF8-8777-2D1532C53CA8}">
      <dgm:prSet custT="1"/>
      <dgm:spPr/>
      <dgm:t>
        <a:bodyPr/>
        <a:lstStyle/>
        <a:p>
          <a:r>
            <a:rPr lang="uk-UA" sz="2800" b="1" dirty="0" smtClean="0">
              <a:solidFill>
                <a:srgbClr val="FFFF00"/>
              </a:solidFill>
            </a:rPr>
            <a:t>Словотвірне значення</a:t>
          </a:r>
          <a:endParaRPr lang="ru-RU" sz="2800" b="1" dirty="0">
            <a:solidFill>
              <a:srgbClr val="FFFF00"/>
            </a:solidFill>
          </a:endParaRPr>
        </a:p>
      </dgm:t>
    </dgm:pt>
    <dgm:pt modelId="{AB13DA4B-AF5A-4403-A651-CDAD0B8826AF}" type="parTrans" cxnId="{ED34CE20-216E-4817-B731-C732FD69F938}">
      <dgm:prSet/>
      <dgm:spPr/>
      <dgm:t>
        <a:bodyPr/>
        <a:lstStyle/>
        <a:p>
          <a:endParaRPr lang="ru-RU"/>
        </a:p>
      </dgm:t>
    </dgm:pt>
    <dgm:pt modelId="{73492FC5-CD0D-4291-9AE0-068E2312DD36}" type="sibTrans" cxnId="{ED34CE20-216E-4817-B731-C732FD69F938}">
      <dgm:prSet/>
      <dgm:spPr/>
      <dgm:t>
        <a:bodyPr/>
        <a:lstStyle/>
        <a:p>
          <a:endParaRPr lang="ru-RU"/>
        </a:p>
      </dgm:t>
    </dgm:pt>
    <dgm:pt modelId="{397A9620-F2F7-49C8-AD93-8145F164EC29}" type="pres">
      <dgm:prSet presAssocID="{FE162278-4DD4-4033-BD14-D74BA5C203F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0C639E-9B21-41C0-B141-479914E52618}" type="pres">
      <dgm:prSet presAssocID="{9605CC6F-E399-4EF8-8777-2D1532C53CA8}" presName="composite" presStyleCnt="0"/>
      <dgm:spPr/>
    </dgm:pt>
    <dgm:pt modelId="{300F03A8-13F1-4E9C-98CE-9B72EC180F46}" type="pres">
      <dgm:prSet presAssocID="{9605CC6F-E399-4EF8-8777-2D1532C53CA8}" presName="imgShp" presStyleLbl="fgImgPlace1" presStyleIdx="0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A8657E6-C00F-4554-90E2-485E02A5D77D}" type="pres">
      <dgm:prSet presAssocID="{9605CC6F-E399-4EF8-8777-2D1532C53CA8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B84B2-2128-46FC-A7A6-ED1F952E3AD2}" type="pres">
      <dgm:prSet presAssocID="{73492FC5-CD0D-4291-9AE0-068E2312DD36}" presName="spacing" presStyleCnt="0"/>
      <dgm:spPr/>
    </dgm:pt>
    <dgm:pt modelId="{95F77BBC-8655-44C8-9771-BADC468149CC}" type="pres">
      <dgm:prSet presAssocID="{CC0F42EA-9494-40A4-B6A6-04BC3463A07A}" presName="composite" presStyleCnt="0"/>
      <dgm:spPr/>
    </dgm:pt>
    <dgm:pt modelId="{A9047418-AA10-4865-862A-60587EAA822B}" type="pres">
      <dgm:prSet presAssocID="{CC0F42EA-9494-40A4-B6A6-04BC3463A07A}" presName="imgShp" presStyleLbl="fgImgPlace1" presStyleIdx="1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576B099-25AF-4064-9710-226141F2E0D6}" type="pres">
      <dgm:prSet presAssocID="{CC0F42EA-9494-40A4-B6A6-04BC3463A07A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DC234-8264-4122-9C74-8AB6025D5654}" type="pres">
      <dgm:prSet presAssocID="{45B092F7-F929-40D7-B9D4-A3C26BDBC920}" presName="spacing" presStyleCnt="0"/>
      <dgm:spPr/>
    </dgm:pt>
    <dgm:pt modelId="{DB12E765-ACCE-471D-849F-6A103C960DF4}" type="pres">
      <dgm:prSet presAssocID="{2C56962D-7ED8-4D7F-8599-62A916E658A0}" presName="composite" presStyleCnt="0"/>
      <dgm:spPr/>
    </dgm:pt>
    <dgm:pt modelId="{899C82A6-20E1-405F-99DF-73846C3E80C9}" type="pres">
      <dgm:prSet presAssocID="{2C56962D-7ED8-4D7F-8599-62A916E658A0}" presName="imgShp" presStyleLbl="fgImgPlace1" presStyleIdx="2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F5ADE9B-FF26-4EEC-A9F5-57493033D19F}" type="pres">
      <dgm:prSet presAssocID="{2C56962D-7ED8-4D7F-8599-62A916E658A0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6B138-4E9B-4707-AA34-5217454BCC60}" type="pres">
      <dgm:prSet presAssocID="{B77E6CCD-DF08-424C-97F2-6AD7CBF20DC8}" presName="spacing" presStyleCnt="0"/>
      <dgm:spPr/>
    </dgm:pt>
    <dgm:pt modelId="{78C9C393-CFF9-4322-8AE7-05998166436A}" type="pres">
      <dgm:prSet presAssocID="{643C8BE1-DB81-458B-A68A-C1114557353E}" presName="composite" presStyleCnt="0"/>
      <dgm:spPr/>
    </dgm:pt>
    <dgm:pt modelId="{C62D425A-F7D2-492D-AEC5-88E619240398}" type="pres">
      <dgm:prSet presAssocID="{643C8BE1-DB81-458B-A68A-C1114557353E}" presName="imgShp" presStyleLbl="fgImgPlace1" presStyleIdx="3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7F5436C-CD73-404A-82E1-0562DF6FD6E8}" type="pres">
      <dgm:prSet presAssocID="{643C8BE1-DB81-458B-A68A-C1114557353E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3D518-C423-4470-84E8-2EC283FECC75}" type="pres">
      <dgm:prSet presAssocID="{D676FA2D-CAAC-4DAB-978F-FE87FFB1E10E}" presName="spacing" presStyleCnt="0"/>
      <dgm:spPr/>
    </dgm:pt>
    <dgm:pt modelId="{7958EDD1-8B3C-45CF-9822-A773FE49490D}" type="pres">
      <dgm:prSet presAssocID="{B39063B5-54AA-456D-970D-B961B58D1177}" presName="composite" presStyleCnt="0"/>
      <dgm:spPr/>
    </dgm:pt>
    <dgm:pt modelId="{E202A276-A672-46B8-A588-96B7F297109E}" type="pres">
      <dgm:prSet presAssocID="{B39063B5-54AA-456D-970D-B961B58D1177}" presName="imgShp" presStyleLbl="fgImgPlace1" presStyleIdx="4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23138C1-E0E5-4A9F-93CD-055158257F33}" type="pres">
      <dgm:prSet presAssocID="{B39063B5-54AA-456D-970D-B961B58D1177}" presName="txShp" presStyleLbl="node1" presStyleIdx="4" presStyleCnt="8" custScaleX="101089" custLinFactNeighborX="-1281" custLinFactNeighborY="2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3ED45-48CF-4CC8-8840-110EBAB55E09}" type="pres">
      <dgm:prSet presAssocID="{3C268D45-8C0E-41F8-B701-8D4DA2CFE15B}" presName="spacing" presStyleCnt="0"/>
      <dgm:spPr/>
    </dgm:pt>
    <dgm:pt modelId="{A3966870-B3DD-4EE0-9B59-F275F7907C81}" type="pres">
      <dgm:prSet presAssocID="{34D32571-3F96-467E-A5ED-D749D2B3A849}" presName="composite" presStyleCnt="0"/>
      <dgm:spPr/>
    </dgm:pt>
    <dgm:pt modelId="{20F15566-C2A9-4B44-A3D3-5A949849FD93}" type="pres">
      <dgm:prSet presAssocID="{34D32571-3F96-467E-A5ED-D749D2B3A849}" presName="imgShp" presStyleLbl="fgImgPlace1" presStyleIdx="5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715716B-55E8-4D60-8150-36C65EB3266F}" type="pres">
      <dgm:prSet presAssocID="{34D32571-3F96-467E-A5ED-D749D2B3A849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1FCEC-540B-408E-AE36-8B442CF9D16A}" type="pres">
      <dgm:prSet presAssocID="{5A133C77-4CF0-4C24-9842-CB985AEA3711}" presName="spacing" presStyleCnt="0"/>
      <dgm:spPr/>
    </dgm:pt>
    <dgm:pt modelId="{A7598727-040E-49B2-957C-B1E318ECCE1D}" type="pres">
      <dgm:prSet presAssocID="{70C9DC42-AA25-495D-8EFF-1CC5028CD2CF}" presName="composite" presStyleCnt="0"/>
      <dgm:spPr/>
    </dgm:pt>
    <dgm:pt modelId="{E826507E-87F9-4F5C-A26F-496DE27C8022}" type="pres">
      <dgm:prSet presAssocID="{70C9DC42-AA25-495D-8EFF-1CC5028CD2CF}" presName="imgShp" presStyleLbl="fgImgPlace1" presStyleIdx="6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3B17F1-0D6E-4129-9C2A-2C2FD916AFD0}" type="pres">
      <dgm:prSet presAssocID="{70C9DC42-AA25-495D-8EFF-1CC5028CD2CF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126AF-3CDB-47C3-9B7C-34AC03F1CB0A}" type="pres">
      <dgm:prSet presAssocID="{25EA8F4D-4A5A-4337-87BB-AD2A9A457101}" presName="spacing" presStyleCnt="0"/>
      <dgm:spPr/>
    </dgm:pt>
    <dgm:pt modelId="{F73F0DCF-0042-46BC-8A2A-D870EB6DED3D}" type="pres">
      <dgm:prSet presAssocID="{0BBFD5AB-D3EA-4B1B-B85A-1BFAA36827E0}" presName="composite" presStyleCnt="0"/>
      <dgm:spPr/>
    </dgm:pt>
    <dgm:pt modelId="{9A2E37EF-E84F-492F-98BD-F79C5EC0B5B3}" type="pres">
      <dgm:prSet presAssocID="{0BBFD5AB-D3EA-4B1B-B85A-1BFAA36827E0}" presName="imgShp" presStyleLbl="fgImgPlace1" presStyleIdx="7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DD0D7F5-DBA9-47D5-8F35-4DB8F213AA87}" type="pres">
      <dgm:prSet presAssocID="{0BBFD5AB-D3EA-4B1B-B85A-1BFAA36827E0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0DB206-D1DF-48D4-A8BD-7CB15BECDF3A}" type="presOf" srcId="{FE162278-4DD4-4033-BD14-D74BA5C203F5}" destId="{397A9620-F2F7-49C8-AD93-8145F164EC29}" srcOrd="0" destOrd="0" presId="urn:microsoft.com/office/officeart/2005/8/layout/vList3"/>
    <dgm:cxn modelId="{CD75C2AD-069C-4938-B007-A5B06CB15214}" type="presOf" srcId="{70C9DC42-AA25-495D-8EFF-1CC5028CD2CF}" destId="{153B17F1-0D6E-4129-9C2A-2C2FD916AFD0}" srcOrd="0" destOrd="0" presId="urn:microsoft.com/office/officeart/2005/8/layout/vList3"/>
    <dgm:cxn modelId="{A92C39C3-0084-47EE-B4EC-D482927C148A}" type="presOf" srcId="{0BBFD5AB-D3EA-4B1B-B85A-1BFAA36827E0}" destId="{5DD0D7F5-DBA9-47D5-8F35-4DB8F213AA87}" srcOrd="0" destOrd="0" presId="urn:microsoft.com/office/officeart/2005/8/layout/vList3"/>
    <dgm:cxn modelId="{B79F8562-17F1-489B-AFFE-CBB054004738}" srcId="{FE162278-4DD4-4033-BD14-D74BA5C203F5}" destId="{0BBFD5AB-D3EA-4B1B-B85A-1BFAA36827E0}" srcOrd="7" destOrd="0" parTransId="{A3945EC2-CF8F-4043-A973-CDE89DAAB77E}" sibTransId="{5437A980-0733-49AB-89E6-B028426C5BF9}"/>
    <dgm:cxn modelId="{134FA956-E26C-43EE-81F5-909F3D62C417}" type="presOf" srcId="{34D32571-3F96-467E-A5ED-D749D2B3A849}" destId="{3715716B-55E8-4D60-8150-36C65EB3266F}" srcOrd="0" destOrd="0" presId="urn:microsoft.com/office/officeart/2005/8/layout/vList3"/>
    <dgm:cxn modelId="{B1ACC798-C378-45AB-BE40-8D1D2C41A374}" srcId="{FE162278-4DD4-4033-BD14-D74BA5C203F5}" destId="{643C8BE1-DB81-458B-A68A-C1114557353E}" srcOrd="3" destOrd="0" parTransId="{E7E65BE7-C6F6-4689-AEDC-1859185B0BAB}" sibTransId="{D676FA2D-CAAC-4DAB-978F-FE87FFB1E10E}"/>
    <dgm:cxn modelId="{3C53285F-7C30-4701-81F8-CA016427E0C8}" type="presOf" srcId="{643C8BE1-DB81-458B-A68A-C1114557353E}" destId="{37F5436C-CD73-404A-82E1-0562DF6FD6E8}" srcOrd="0" destOrd="0" presId="urn:microsoft.com/office/officeart/2005/8/layout/vList3"/>
    <dgm:cxn modelId="{D9C48791-510F-44C4-B024-40F5EDB53C01}" srcId="{FE162278-4DD4-4033-BD14-D74BA5C203F5}" destId="{2C56962D-7ED8-4D7F-8599-62A916E658A0}" srcOrd="2" destOrd="0" parTransId="{84639796-05AF-47AC-BDCD-26A1B0308FB6}" sibTransId="{B77E6CCD-DF08-424C-97F2-6AD7CBF20DC8}"/>
    <dgm:cxn modelId="{ED34CE20-216E-4817-B731-C732FD69F938}" srcId="{FE162278-4DD4-4033-BD14-D74BA5C203F5}" destId="{9605CC6F-E399-4EF8-8777-2D1532C53CA8}" srcOrd="0" destOrd="0" parTransId="{AB13DA4B-AF5A-4403-A651-CDAD0B8826AF}" sibTransId="{73492FC5-CD0D-4291-9AE0-068E2312DD36}"/>
    <dgm:cxn modelId="{A5BA118C-0C32-4DF3-919F-BC92604A4FCD}" srcId="{FE162278-4DD4-4033-BD14-D74BA5C203F5}" destId="{70C9DC42-AA25-495D-8EFF-1CC5028CD2CF}" srcOrd="6" destOrd="0" parTransId="{85FDC4A3-053D-48BA-94AA-DAA2EDF54AEE}" sibTransId="{25EA8F4D-4A5A-4337-87BB-AD2A9A457101}"/>
    <dgm:cxn modelId="{C0CECBC6-C3D4-4BF2-95D0-B23A3A342267}" type="presOf" srcId="{2C56962D-7ED8-4D7F-8599-62A916E658A0}" destId="{1F5ADE9B-FF26-4EEC-A9F5-57493033D19F}" srcOrd="0" destOrd="0" presId="urn:microsoft.com/office/officeart/2005/8/layout/vList3"/>
    <dgm:cxn modelId="{86917271-3D28-450B-A0CD-C5F2A2FF8D55}" srcId="{FE162278-4DD4-4033-BD14-D74BA5C203F5}" destId="{B39063B5-54AA-456D-970D-B961B58D1177}" srcOrd="4" destOrd="0" parTransId="{98D333F9-3A28-4209-B5F5-5D3FB9F4FF57}" sibTransId="{3C268D45-8C0E-41F8-B701-8D4DA2CFE15B}"/>
    <dgm:cxn modelId="{7C6E98CC-2BF2-4B28-9C57-58AD1099B697}" type="presOf" srcId="{B39063B5-54AA-456D-970D-B961B58D1177}" destId="{B23138C1-E0E5-4A9F-93CD-055158257F33}" srcOrd="0" destOrd="0" presId="urn:microsoft.com/office/officeart/2005/8/layout/vList3"/>
    <dgm:cxn modelId="{9E051320-14E2-4B68-B3D3-42BA9E1F5E95}" srcId="{FE162278-4DD4-4033-BD14-D74BA5C203F5}" destId="{CC0F42EA-9494-40A4-B6A6-04BC3463A07A}" srcOrd="1" destOrd="0" parTransId="{3139FCD2-ADA1-438E-A561-33630EF1588B}" sibTransId="{45B092F7-F929-40D7-B9D4-A3C26BDBC920}"/>
    <dgm:cxn modelId="{F645E509-CFB0-4235-B558-AB3691908967}" type="presOf" srcId="{CC0F42EA-9494-40A4-B6A6-04BC3463A07A}" destId="{B576B099-25AF-4064-9710-226141F2E0D6}" srcOrd="0" destOrd="0" presId="urn:microsoft.com/office/officeart/2005/8/layout/vList3"/>
    <dgm:cxn modelId="{F94EC0BF-0A8F-414A-A42A-E8726666EFFA}" type="presOf" srcId="{9605CC6F-E399-4EF8-8777-2D1532C53CA8}" destId="{3A8657E6-C00F-4554-90E2-485E02A5D77D}" srcOrd="0" destOrd="0" presId="urn:microsoft.com/office/officeart/2005/8/layout/vList3"/>
    <dgm:cxn modelId="{A96EE50A-0AC8-473C-8409-024500E889E1}" srcId="{FE162278-4DD4-4033-BD14-D74BA5C203F5}" destId="{34D32571-3F96-467E-A5ED-D749D2B3A849}" srcOrd="5" destOrd="0" parTransId="{464FBFFB-8610-4B02-AFCE-6039B9D7C520}" sibTransId="{5A133C77-4CF0-4C24-9842-CB985AEA3711}"/>
    <dgm:cxn modelId="{DE54836B-358F-4050-A381-ED2053C9C08C}" type="presParOf" srcId="{397A9620-F2F7-49C8-AD93-8145F164EC29}" destId="{8B0C639E-9B21-41C0-B141-479914E52618}" srcOrd="0" destOrd="0" presId="urn:microsoft.com/office/officeart/2005/8/layout/vList3"/>
    <dgm:cxn modelId="{9BF6EA71-2796-4B09-A148-F4795E406A63}" type="presParOf" srcId="{8B0C639E-9B21-41C0-B141-479914E52618}" destId="{300F03A8-13F1-4E9C-98CE-9B72EC180F46}" srcOrd="0" destOrd="0" presId="urn:microsoft.com/office/officeart/2005/8/layout/vList3"/>
    <dgm:cxn modelId="{CBBFF265-9B8C-41C1-A3E9-83AF2AC6607F}" type="presParOf" srcId="{8B0C639E-9B21-41C0-B141-479914E52618}" destId="{3A8657E6-C00F-4554-90E2-485E02A5D77D}" srcOrd="1" destOrd="0" presId="urn:microsoft.com/office/officeart/2005/8/layout/vList3"/>
    <dgm:cxn modelId="{C579639D-6A32-4302-9496-EF301AE5A766}" type="presParOf" srcId="{397A9620-F2F7-49C8-AD93-8145F164EC29}" destId="{B61B84B2-2128-46FC-A7A6-ED1F952E3AD2}" srcOrd="1" destOrd="0" presId="urn:microsoft.com/office/officeart/2005/8/layout/vList3"/>
    <dgm:cxn modelId="{4BF4772F-7AE5-4538-9F7B-DF18BFC31929}" type="presParOf" srcId="{397A9620-F2F7-49C8-AD93-8145F164EC29}" destId="{95F77BBC-8655-44C8-9771-BADC468149CC}" srcOrd="2" destOrd="0" presId="urn:microsoft.com/office/officeart/2005/8/layout/vList3"/>
    <dgm:cxn modelId="{934A6E50-5E82-4620-AF8E-095BDA8C9E26}" type="presParOf" srcId="{95F77BBC-8655-44C8-9771-BADC468149CC}" destId="{A9047418-AA10-4865-862A-60587EAA822B}" srcOrd="0" destOrd="0" presId="urn:microsoft.com/office/officeart/2005/8/layout/vList3"/>
    <dgm:cxn modelId="{615E2A2B-69EE-4866-B936-2D49E5BA53C0}" type="presParOf" srcId="{95F77BBC-8655-44C8-9771-BADC468149CC}" destId="{B576B099-25AF-4064-9710-226141F2E0D6}" srcOrd="1" destOrd="0" presId="urn:microsoft.com/office/officeart/2005/8/layout/vList3"/>
    <dgm:cxn modelId="{5F4C5E68-8C34-41FA-B9F9-690266C31D6E}" type="presParOf" srcId="{397A9620-F2F7-49C8-AD93-8145F164EC29}" destId="{FF0DC234-8264-4122-9C74-8AB6025D5654}" srcOrd="3" destOrd="0" presId="urn:microsoft.com/office/officeart/2005/8/layout/vList3"/>
    <dgm:cxn modelId="{A6D0105F-594E-4668-B75D-B6573C136AEB}" type="presParOf" srcId="{397A9620-F2F7-49C8-AD93-8145F164EC29}" destId="{DB12E765-ACCE-471D-849F-6A103C960DF4}" srcOrd="4" destOrd="0" presId="urn:microsoft.com/office/officeart/2005/8/layout/vList3"/>
    <dgm:cxn modelId="{975E4329-26E9-431D-88D2-7814B8D07045}" type="presParOf" srcId="{DB12E765-ACCE-471D-849F-6A103C960DF4}" destId="{899C82A6-20E1-405F-99DF-73846C3E80C9}" srcOrd="0" destOrd="0" presId="urn:microsoft.com/office/officeart/2005/8/layout/vList3"/>
    <dgm:cxn modelId="{E580B1C0-B66A-4B0D-BCB7-A87202876B5C}" type="presParOf" srcId="{DB12E765-ACCE-471D-849F-6A103C960DF4}" destId="{1F5ADE9B-FF26-4EEC-A9F5-57493033D19F}" srcOrd="1" destOrd="0" presId="urn:microsoft.com/office/officeart/2005/8/layout/vList3"/>
    <dgm:cxn modelId="{E3DAA40B-16E3-4117-9D0F-FAAAE02B3150}" type="presParOf" srcId="{397A9620-F2F7-49C8-AD93-8145F164EC29}" destId="{F9C6B138-4E9B-4707-AA34-5217454BCC60}" srcOrd="5" destOrd="0" presId="urn:microsoft.com/office/officeart/2005/8/layout/vList3"/>
    <dgm:cxn modelId="{1F2B04EA-A1A9-41F5-9A74-27E85B658FC2}" type="presParOf" srcId="{397A9620-F2F7-49C8-AD93-8145F164EC29}" destId="{78C9C393-CFF9-4322-8AE7-05998166436A}" srcOrd="6" destOrd="0" presId="urn:microsoft.com/office/officeart/2005/8/layout/vList3"/>
    <dgm:cxn modelId="{B5344D4F-EDF7-4DC6-AB85-9FB3A009C692}" type="presParOf" srcId="{78C9C393-CFF9-4322-8AE7-05998166436A}" destId="{C62D425A-F7D2-492D-AEC5-88E619240398}" srcOrd="0" destOrd="0" presId="urn:microsoft.com/office/officeart/2005/8/layout/vList3"/>
    <dgm:cxn modelId="{9D993550-9F2E-403A-B0C0-D4CACE02F989}" type="presParOf" srcId="{78C9C393-CFF9-4322-8AE7-05998166436A}" destId="{37F5436C-CD73-404A-82E1-0562DF6FD6E8}" srcOrd="1" destOrd="0" presId="urn:microsoft.com/office/officeart/2005/8/layout/vList3"/>
    <dgm:cxn modelId="{F44DDEF2-D67C-4655-8E44-A83145655752}" type="presParOf" srcId="{397A9620-F2F7-49C8-AD93-8145F164EC29}" destId="{D543D518-C423-4470-84E8-2EC283FECC75}" srcOrd="7" destOrd="0" presId="urn:microsoft.com/office/officeart/2005/8/layout/vList3"/>
    <dgm:cxn modelId="{76D7DA94-A992-4AC3-85A8-8EFB4119F3DE}" type="presParOf" srcId="{397A9620-F2F7-49C8-AD93-8145F164EC29}" destId="{7958EDD1-8B3C-45CF-9822-A773FE49490D}" srcOrd="8" destOrd="0" presId="urn:microsoft.com/office/officeart/2005/8/layout/vList3"/>
    <dgm:cxn modelId="{B536D6C5-4BBB-4071-A4CA-FABB928B421B}" type="presParOf" srcId="{7958EDD1-8B3C-45CF-9822-A773FE49490D}" destId="{E202A276-A672-46B8-A588-96B7F297109E}" srcOrd="0" destOrd="0" presId="urn:microsoft.com/office/officeart/2005/8/layout/vList3"/>
    <dgm:cxn modelId="{EB2E557A-C93E-4C44-B6F6-14138EA03002}" type="presParOf" srcId="{7958EDD1-8B3C-45CF-9822-A773FE49490D}" destId="{B23138C1-E0E5-4A9F-93CD-055158257F33}" srcOrd="1" destOrd="0" presId="urn:microsoft.com/office/officeart/2005/8/layout/vList3"/>
    <dgm:cxn modelId="{19F53E6A-C344-4AAF-89E7-965A36CA5D51}" type="presParOf" srcId="{397A9620-F2F7-49C8-AD93-8145F164EC29}" destId="{A093ED45-48CF-4CC8-8840-110EBAB55E09}" srcOrd="9" destOrd="0" presId="urn:microsoft.com/office/officeart/2005/8/layout/vList3"/>
    <dgm:cxn modelId="{0AF67FEE-B98F-4845-AC93-C22FE35D9D9F}" type="presParOf" srcId="{397A9620-F2F7-49C8-AD93-8145F164EC29}" destId="{A3966870-B3DD-4EE0-9B59-F275F7907C81}" srcOrd="10" destOrd="0" presId="urn:microsoft.com/office/officeart/2005/8/layout/vList3"/>
    <dgm:cxn modelId="{908C7F2E-FC68-4187-AE2A-F8DA60E7866B}" type="presParOf" srcId="{A3966870-B3DD-4EE0-9B59-F275F7907C81}" destId="{20F15566-C2A9-4B44-A3D3-5A949849FD93}" srcOrd="0" destOrd="0" presId="urn:microsoft.com/office/officeart/2005/8/layout/vList3"/>
    <dgm:cxn modelId="{19151275-BC5C-4CA2-986E-0F063604CE49}" type="presParOf" srcId="{A3966870-B3DD-4EE0-9B59-F275F7907C81}" destId="{3715716B-55E8-4D60-8150-36C65EB3266F}" srcOrd="1" destOrd="0" presId="urn:microsoft.com/office/officeart/2005/8/layout/vList3"/>
    <dgm:cxn modelId="{CF646266-0E3C-4A7D-B648-062273813CF6}" type="presParOf" srcId="{397A9620-F2F7-49C8-AD93-8145F164EC29}" destId="{1F51FCEC-540B-408E-AE36-8B442CF9D16A}" srcOrd="11" destOrd="0" presId="urn:microsoft.com/office/officeart/2005/8/layout/vList3"/>
    <dgm:cxn modelId="{DADE59B8-BD2E-4140-86ED-C584454FBEFB}" type="presParOf" srcId="{397A9620-F2F7-49C8-AD93-8145F164EC29}" destId="{A7598727-040E-49B2-957C-B1E318ECCE1D}" srcOrd="12" destOrd="0" presId="urn:microsoft.com/office/officeart/2005/8/layout/vList3"/>
    <dgm:cxn modelId="{5A9151EA-0CEA-4F3D-85C5-9C74E30D5FAF}" type="presParOf" srcId="{A7598727-040E-49B2-957C-B1E318ECCE1D}" destId="{E826507E-87F9-4F5C-A26F-496DE27C8022}" srcOrd="0" destOrd="0" presId="urn:microsoft.com/office/officeart/2005/8/layout/vList3"/>
    <dgm:cxn modelId="{5E31F198-A030-4011-A5AC-CBB59E014AAB}" type="presParOf" srcId="{A7598727-040E-49B2-957C-B1E318ECCE1D}" destId="{153B17F1-0D6E-4129-9C2A-2C2FD916AFD0}" srcOrd="1" destOrd="0" presId="urn:microsoft.com/office/officeart/2005/8/layout/vList3"/>
    <dgm:cxn modelId="{73515FAC-6680-4C32-9E0F-52BE009CE2C1}" type="presParOf" srcId="{397A9620-F2F7-49C8-AD93-8145F164EC29}" destId="{A4C126AF-3CDB-47C3-9B7C-34AC03F1CB0A}" srcOrd="13" destOrd="0" presId="urn:microsoft.com/office/officeart/2005/8/layout/vList3"/>
    <dgm:cxn modelId="{ACDCF1CF-8E28-4ADB-AB4A-81931F7D59C7}" type="presParOf" srcId="{397A9620-F2F7-49C8-AD93-8145F164EC29}" destId="{F73F0DCF-0042-46BC-8A2A-D870EB6DED3D}" srcOrd="14" destOrd="0" presId="urn:microsoft.com/office/officeart/2005/8/layout/vList3"/>
    <dgm:cxn modelId="{7701DF6C-66D8-4F61-949D-6ABC3CADFCE5}" type="presParOf" srcId="{F73F0DCF-0042-46BC-8A2A-D870EB6DED3D}" destId="{9A2E37EF-E84F-492F-98BD-F79C5EC0B5B3}" srcOrd="0" destOrd="0" presId="urn:microsoft.com/office/officeart/2005/8/layout/vList3"/>
    <dgm:cxn modelId="{EADB2E8A-BEB5-496D-9D1D-329A7EAAADD5}" type="presParOf" srcId="{F73F0DCF-0042-46BC-8A2A-D870EB6DED3D}" destId="{5DD0D7F5-DBA9-47D5-8F35-4DB8F213AA8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4EDC5B2-93CE-4F2C-8B40-8E2E583BAC0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2170570-2D3D-439D-B853-332BCAF30CA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FF00"/>
              </a:solidFill>
            </a:rPr>
            <a:t>Словотвірне </a:t>
          </a:r>
          <a:r>
            <a:rPr lang="ru-RU" sz="1600" b="1" dirty="0" err="1" smtClean="0">
              <a:solidFill>
                <a:srgbClr val="FFFF00"/>
              </a:solidFill>
            </a:rPr>
            <a:t>значення</a:t>
          </a:r>
          <a:r>
            <a:rPr lang="ru-RU" sz="1600" b="1" dirty="0" smtClean="0">
              <a:solidFill>
                <a:srgbClr val="FFFF00"/>
              </a:solidFill>
            </a:rPr>
            <a:t> </a:t>
          </a:r>
          <a:r>
            <a:rPr lang="ru-RU" sz="1600" dirty="0" smtClean="0">
              <a:solidFill>
                <a:srgbClr val="FFFF00"/>
              </a:solidFill>
            </a:rPr>
            <a:t>(</a:t>
          </a:r>
          <a:r>
            <a:rPr lang="ru-RU" sz="1600" b="1" dirty="0" smtClean="0">
              <a:solidFill>
                <a:srgbClr val="FFFF00"/>
              </a:solidFill>
            </a:rPr>
            <a:t>СЗ</a:t>
          </a:r>
          <a:r>
            <a:rPr lang="ru-RU" sz="1600" dirty="0" smtClean="0">
              <a:solidFill>
                <a:srgbClr val="FFFF00"/>
              </a:solidFill>
            </a:rPr>
            <a:t>) – </a:t>
          </a:r>
          <a:r>
            <a:rPr lang="ru-RU" sz="1600" dirty="0" err="1" smtClean="0">
              <a:solidFill>
                <a:srgbClr val="FFFF00"/>
              </a:solidFill>
            </a:rPr>
            <a:t>це</a:t>
          </a:r>
          <a:r>
            <a:rPr lang="ru-RU" sz="1600" dirty="0" smtClean="0">
              <a:solidFill>
                <a:srgbClr val="FFFF00"/>
              </a:solidFill>
            </a:rPr>
            <a:t> той </a:t>
          </a:r>
          <a:r>
            <a:rPr lang="ru-RU" sz="1600" dirty="0" err="1" smtClean="0">
              <a:solidFill>
                <a:srgbClr val="FFFF00"/>
              </a:solidFill>
            </a:rPr>
            <a:t>елемент</a:t>
          </a:r>
          <a:r>
            <a:rPr lang="ru-RU" sz="1600" dirty="0" smtClean="0">
              <a:solidFill>
                <a:srgbClr val="FFFF00"/>
              </a:solidFill>
            </a:rPr>
            <a:t> </a:t>
          </a:r>
          <a:r>
            <a:rPr lang="ru-RU" sz="1600" dirty="0" err="1" smtClean="0">
              <a:solidFill>
                <a:srgbClr val="FFFF00"/>
              </a:solidFill>
            </a:rPr>
            <a:t>значення</a:t>
          </a:r>
          <a:r>
            <a:rPr lang="ru-RU" sz="1600" dirty="0" smtClean="0">
              <a:solidFill>
                <a:srgbClr val="FFFF00"/>
              </a:solidFill>
            </a:rPr>
            <a:t> слова, </a:t>
          </a:r>
          <a:r>
            <a:rPr lang="ru-RU" sz="1600" dirty="0" err="1" smtClean="0">
              <a:solidFill>
                <a:srgbClr val="FFFF00"/>
              </a:solidFill>
            </a:rPr>
            <a:t>яким</a:t>
          </a:r>
          <a:r>
            <a:rPr lang="ru-RU" sz="1600" dirty="0" smtClean="0">
              <a:solidFill>
                <a:srgbClr val="FFFF00"/>
              </a:solidFill>
            </a:rPr>
            <a:t> </a:t>
          </a:r>
          <a:r>
            <a:rPr lang="ru-RU" sz="1600" dirty="0" err="1" smtClean="0">
              <a:solidFill>
                <a:srgbClr val="FFFF00"/>
              </a:solidFill>
            </a:rPr>
            <a:t>похідне</a:t>
          </a:r>
          <a:r>
            <a:rPr lang="ru-RU" sz="1600" dirty="0" smtClean="0">
              <a:solidFill>
                <a:srgbClr val="FFFF00"/>
              </a:solidFill>
            </a:rPr>
            <a:t> </a:t>
          </a:r>
          <a:r>
            <a:rPr lang="ru-RU" sz="1600" dirty="0" err="1" smtClean="0">
              <a:solidFill>
                <a:srgbClr val="FFFF00"/>
              </a:solidFill>
            </a:rPr>
            <a:t>відрізняється</a:t>
          </a:r>
          <a:r>
            <a:rPr lang="ru-RU" sz="1600" dirty="0" smtClean="0">
              <a:solidFill>
                <a:srgbClr val="FFFF00"/>
              </a:solidFill>
            </a:rPr>
            <a:t> </a:t>
          </a:r>
          <a:r>
            <a:rPr lang="ru-RU" sz="1600" dirty="0" err="1" smtClean="0">
              <a:solidFill>
                <a:srgbClr val="FFFF00"/>
              </a:solidFill>
            </a:rPr>
            <a:t>від</a:t>
          </a:r>
          <a:r>
            <a:rPr lang="ru-RU" sz="1600" dirty="0" smtClean="0">
              <a:solidFill>
                <a:srgbClr val="FFFF00"/>
              </a:solidFill>
            </a:rPr>
            <a:t> того, </a:t>
          </a:r>
          <a:r>
            <a:rPr lang="ru-RU" sz="1600" dirty="0" err="1" smtClean="0">
              <a:solidFill>
                <a:srgbClr val="FFFF00"/>
              </a:solidFill>
            </a:rPr>
            <a:t>що</a:t>
          </a:r>
          <a:r>
            <a:rPr lang="ru-RU" sz="1600" dirty="0" smtClean="0">
              <a:solidFill>
                <a:srgbClr val="FFFF00"/>
              </a:solidFill>
            </a:rPr>
            <a:t> послужило для </a:t>
          </a:r>
          <a:r>
            <a:rPr lang="ru-RU" sz="1600" dirty="0" err="1" smtClean="0">
              <a:solidFill>
                <a:srgbClr val="FFFF00"/>
              </a:solidFill>
            </a:rPr>
            <a:t>нього</a:t>
          </a:r>
          <a:r>
            <a:rPr lang="ru-RU" sz="1600" dirty="0" smtClean="0">
              <a:solidFill>
                <a:srgbClr val="FFFF00"/>
              </a:solidFill>
            </a:rPr>
            <a:t> базою. Пор.: </a:t>
          </a:r>
          <a:r>
            <a:rPr lang="ru-RU" sz="1600" b="1" i="1" dirty="0" err="1" smtClean="0">
              <a:solidFill>
                <a:srgbClr val="FFFF00"/>
              </a:solidFill>
            </a:rPr>
            <a:t>гарний</a:t>
          </a:r>
          <a:r>
            <a:rPr lang="ru-RU" sz="1600" b="1" i="1" dirty="0" smtClean="0">
              <a:solidFill>
                <a:srgbClr val="FFFF00"/>
              </a:solidFill>
            </a:rPr>
            <a:t> </a:t>
          </a:r>
          <a:r>
            <a:rPr lang="ru-RU" sz="1600" dirty="0" smtClean="0">
              <a:solidFill>
                <a:srgbClr val="FFFF00"/>
              </a:solidFill>
            </a:rPr>
            <a:t>→ </a:t>
          </a:r>
          <a:r>
            <a:rPr lang="ru-RU" sz="1600" b="1" i="1" dirty="0" err="1" smtClean="0">
              <a:solidFill>
                <a:srgbClr val="FFFF00"/>
              </a:solidFill>
            </a:rPr>
            <a:t>не</a:t>
          </a:r>
          <a:r>
            <a:rPr lang="ru-RU" sz="1600" i="1" dirty="0" err="1" smtClean="0">
              <a:solidFill>
                <a:srgbClr val="FFFF00"/>
              </a:solidFill>
            </a:rPr>
            <a:t>-га́рний</a:t>
          </a:r>
          <a:r>
            <a:rPr lang="ru-RU" sz="1600" i="1" dirty="0" smtClean="0">
              <a:solidFill>
                <a:srgbClr val="FFFF00"/>
              </a:solidFill>
            </a:rPr>
            <a:t> </a:t>
          </a:r>
          <a:r>
            <a:rPr lang="ru-RU" sz="1600" dirty="0" smtClean="0">
              <a:solidFill>
                <a:srgbClr val="FFFF00"/>
              </a:solidFill>
            </a:rPr>
            <a:t>(‘</a:t>
          </a:r>
          <a:r>
            <a:rPr lang="ru-RU" sz="1600" dirty="0" err="1" smtClean="0">
              <a:solidFill>
                <a:srgbClr val="FFFF00"/>
              </a:solidFill>
            </a:rPr>
            <a:t>якість</a:t>
          </a:r>
          <a:r>
            <a:rPr lang="ru-RU" sz="1600" dirty="0" smtClean="0">
              <a:solidFill>
                <a:srgbClr val="FFFF00"/>
              </a:solidFill>
            </a:rPr>
            <a:t> предмета’ → ‘</a:t>
          </a:r>
          <a:r>
            <a:rPr lang="ru-RU" sz="1600" dirty="0" err="1" smtClean="0">
              <a:solidFill>
                <a:srgbClr val="FFFF00"/>
              </a:solidFill>
            </a:rPr>
            <a:t>відсутність</a:t>
          </a:r>
          <a:r>
            <a:rPr lang="ru-RU" sz="1600" dirty="0" smtClean="0">
              <a:solidFill>
                <a:srgbClr val="FFFF00"/>
              </a:solidFill>
            </a:rPr>
            <a:t> </a:t>
          </a:r>
          <a:r>
            <a:rPr lang="ru-RU" sz="1600" dirty="0" err="1" smtClean="0">
              <a:solidFill>
                <a:srgbClr val="FFFF00"/>
              </a:solidFill>
            </a:rPr>
            <a:t>якості</a:t>
          </a:r>
          <a:r>
            <a:rPr lang="ru-RU" sz="1600" dirty="0" smtClean="0">
              <a:solidFill>
                <a:srgbClr val="FFFF00"/>
              </a:solidFill>
            </a:rPr>
            <a:t> предмета’).</a:t>
          </a:r>
          <a:endParaRPr lang="ru-RU" sz="1600" dirty="0">
            <a:solidFill>
              <a:srgbClr val="FFFF00"/>
            </a:solidFill>
          </a:endParaRPr>
        </a:p>
      </dgm:t>
    </dgm:pt>
    <dgm:pt modelId="{257EAB15-5DCC-4A02-8170-A8A1BA168206}" type="parTrans" cxnId="{B8E8280A-FB11-434B-8E21-BD719A7A20CD}">
      <dgm:prSet/>
      <dgm:spPr/>
      <dgm:t>
        <a:bodyPr/>
        <a:lstStyle/>
        <a:p>
          <a:endParaRPr lang="ru-RU"/>
        </a:p>
      </dgm:t>
    </dgm:pt>
    <dgm:pt modelId="{EEBF3C23-153B-404D-B554-8F5BA5AC0CDE}" type="sibTrans" cxnId="{B8E8280A-FB11-434B-8E21-BD719A7A20CD}">
      <dgm:prSet/>
      <dgm:spPr/>
      <dgm:t>
        <a:bodyPr/>
        <a:lstStyle/>
        <a:p>
          <a:endParaRPr lang="ru-RU"/>
        </a:p>
      </dgm:t>
    </dgm:pt>
    <dgm:pt modelId="{5A698BB2-3166-45CD-9ED6-F1606BE580C9}">
      <dgm:prSet phldrT="[Текст]" custT="1"/>
      <dgm:spPr/>
      <dgm:t>
        <a:bodyPr/>
        <a:lstStyle/>
        <a:p>
          <a:r>
            <a:rPr lang="ru-RU" sz="1800" dirty="0" smtClean="0"/>
            <a:t> Словотвірне </a:t>
          </a:r>
          <a:r>
            <a:rPr lang="ru-RU" sz="1800" dirty="0" err="1" smtClean="0"/>
            <a:t>значення</a:t>
          </a:r>
          <a:r>
            <a:rPr lang="ru-RU" sz="1800" dirty="0" smtClean="0"/>
            <a:t> </a:t>
          </a:r>
          <a:r>
            <a:rPr lang="ru-RU" sz="1800" dirty="0" err="1" smtClean="0"/>
            <a:t>встановлюється</a:t>
          </a:r>
          <a:r>
            <a:rPr lang="ru-RU" sz="1800" dirty="0" smtClean="0"/>
            <a:t> шляхом </a:t>
          </a:r>
          <a:r>
            <a:rPr lang="ru-RU" sz="1800" b="1" u="sng" dirty="0" err="1" smtClean="0">
              <a:solidFill>
                <a:srgbClr val="FF0000"/>
              </a:solidFill>
            </a:rPr>
            <a:t>зіставлення</a:t>
          </a:r>
          <a:r>
            <a:rPr lang="ru-RU" sz="1800" b="1" u="sng" dirty="0" smtClean="0">
              <a:solidFill>
                <a:srgbClr val="FF0000"/>
              </a:solidFill>
            </a:rPr>
            <a:t> </a:t>
          </a:r>
          <a:r>
            <a:rPr lang="ru-RU" sz="1800" b="1" u="sng" dirty="0" err="1" smtClean="0">
              <a:solidFill>
                <a:srgbClr val="FF0000"/>
              </a:solidFill>
            </a:rPr>
            <a:t>значення</a:t>
          </a:r>
          <a:r>
            <a:rPr lang="ru-RU" sz="1800" b="1" u="sng" dirty="0" smtClean="0">
              <a:solidFill>
                <a:srgbClr val="FF0000"/>
              </a:solidFill>
            </a:rPr>
            <a:t> </a:t>
          </a:r>
          <a:r>
            <a:rPr lang="ru-RU" sz="1800" dirty="0" err="1" smtClean="0"/>
            <a:t>похідного</a:t>
          </a:r>
          <a:r>
            <a:rPr lang="ru-RU" sz="1800" dirty="0" smtClean="0"/>
            <a:t> </a:t>
          </a:r>
          <a:r>
            <a:rPr lang="ru-RU" sz="1800" dirty="0" err="1" smtClean="0"/>
            <a:t>сло́ва</a:t>
          </a:r>
          <a:r>
            <a:rPr lang="ru-RU" sz="1800" dirty="0" smtClean="0"/>
            <a:t> та </a:t>
          </a:r>
          <a:r>
            <a:rPr lang="ru-RU" sz="1800" dirty="0" err="1" smtClean="0"/>
            <a:t>сло́ва</a:t>
          </a:r>
          <a:r>
            <a:rPr lang="ru-RU" sz="1800" dirty="0" smtClean="0"/>
            <a:t>, </a:t>
          </a:r>
          <a:r>
            <a:rPr lang="ru-RU" sz="1800" dirty="0" err="1" smtClean="0"/>
            <a:t>від</a:t>
          </a:r>
          <a:r>
            <a:rPr lang="ru-RU" sz="1800" dirty="0" smtClean="0"/>
            <a:t> якого </a:t>
          </a:r>
          <a:r>
            <a:rPr lang="ru-RU" sz="1800" dirty="0" err="1" smtClean="0"/>
            <a:t>воно</a:t>
          </a:r>
          <a:r>
            <a:rPr lang="ru-RU" sz="1800" dirty="0" smtClean="0"/>
            <a:t> походить, </a:t>
          </a:r>
          <a:r>
            <a:rPr lang="ru-RU" sz="1800" dirty="0" err="1" smtClean="0"/>
            <a:t>тобто</a:t>
          </a:r>
          <a:r>
            <a:rPr lang="ru-RU" sz="1800" dirty="0" smtClean="0"/>
            <a:t> </a:t>
          </a:r>
          <a:r>
            <a:rPr lang="ru-RU" sz="1800" dirty="0" err="1" smtClean="0"/>
            <a:t>від</a:t>
          </a:r>
          <a:r>
            <a:rPr lang="ru-RU" sz="1800" dirty="0" smtClean="0"/>
            <a:t> </a:t>
          </a:r>
          <a:r>
            <a:rPr lang="ru-RU" sz="1800" dirty="0" err="1" smtClean="0"/>
            <a:t>твірного</a:t>
          </a:r>
          <a:r>
            <a:rPr lang="ru-RU" sz="1800" dirty="0" smtClean="0"/>
            <a:t>.</a:t>
          </a:r>
          <a:endParaRPr lang="ru-RU" sz="1800" dirty="0"/>
        </a:p>
      </dgm:t>
    </dgm:pt>
    <dgm:pt modelId="{98A7FE78-6D98-4537-AE31-580449EA8909}" type="parTrans" cxnId="{F7EF81FF-D0B6-4B8E-A9C0-806B0DFEF1E7}">
      <dgm:prSet/>
      <dgm:spPr/>
      <dgm:t>
        <a:bodyPr/>
        <a:lstStyle/>
        <a:p>
          <a:endParaRPr lang="ru-RU"/>
        </a:p>
      </dgm:t>
    </dgm:pt>
    <dgm:pt modelId="{796AD3BC-F079-4ABF-926F-9FA092A9E61B}" type="sibTrans" cxnId="{F7EF81FF-D0B6-4B8E-A9C0-806B0DFEF1E7}">
      <dgm:prSet/>
      <dgm:spPr/>
      <dgm:t>
        <a:bodyPr/>
        <a:lstStyle/>
        <a:p>
          <a:endParaRPr lang="ru-RU"/>
        </a:p>
      </dgm:t>
    </dgm:pt>
    <dgm:pt modelId="{C9CAD459-7FAB-4035-AD5B-4296C3C62EA3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Словотвірне </a:t>
          </a:r>
          <a:r>
            <a:rPr lang="ru-RU" sz="1800" dirty="0" err="1" smtClean="0">
              <a:solidFill>
                <a:schemeClr val="tx1"/>
              </a:solidFill>
            </a:rPr>
            <a:t>значення</a:t>
          </a:r>
          <a:r>
            <a:rPr lang="ru-RU" sz="1800" dirty="0" smtClean="0">
              <a:solidFill>
                <a:schemeClr val="tx1"/>
              </a:solidFill>
            </a:rPr>
            <a:t> –</a:t>
          </a:r>
          <a:r>
            <a:rPr lang="ru-RU" sz="1800" dirty="0" err="1" smtClean="0">
              <a:solidFill>
                <a:schemeClr val="tx1"/>
              </a:solidFill>
            </a:rPr>
            <a:t>встановлюється</a:t>
          </a:r>
          <a:r>
            <a:rPr lang="ru-RU" sz="1800" dirty="0" smtClean="0">
              <a:solidFill>
                <a:schemeClr val="tx1"/>
              </a:solidFill>
            </a:rPr>
            <a:t> через </a:t>
          </a:r>
          <a:r>
            <a:rPr lang="ru-RU" sz="1800" dirty="0" err="1" smtClean="0">
              <a:solidFill>
                <a:schemeClr val="tx1"/>
              </a:solidFill>
            </a:rPr>
            <a:t>співвідношення</a:t>
          </a:r>
          <a:r>
            <a:rPr lang="ru-RU" sz="1800" dirty="0" smtClean="0">
              <a:solidFill>
                <a:schemeClr val="tx1"/>
              </a:solidFill>
            </a:rPr>
            <a:t> семантики </a:t>
          </a:r>
          <a:r>
            <a:rPr lang="ru-RU" sz="1800" dirty="0" err="1" smtClean="0">
              <a:solidFill>
                <a:schemeClr val="tx1"/>
              </a:solidFill>
            </a:rPr>
            <a:t>похідних</a:t>
          </a:r>
          <a:r>
            <a:rPr lang="ru-RU" sz="1800" dirty="0" smtClean="0">
              <a:solidFill>
                <a:schemeClr val="tx1"/>
              </a:solidFill>
            </a:rPr>
            <a:t> і </a:t>
          </a:r>
          <a:r>
            <a:rPr lang="ru-RU" sz="1800" dirty="0" err="1" smtClean="0">
              <a:solidFill>
                <a:schemeClr val="tx1"/>
              </a:solidFill>
            </a:rPr>
            <a:t>твірних</a:t>
          </a:r>
          <a:r>
            <a:rPr lang="ru-RU" sz="1800" dirty="0" smtClean="0">
              <a:solidFill>
                <a:schemeClr val="tx1"/>
              </a:solidFill>
            </a:rPr>
            <a:t> </a:t>
          </a:r>
          <a:r>
            <a:rPr lang="ru-RU" sz="1800" dirty="0" err="1" smtClean="0">
              <a:solidFill>
                <a:schemeClr val="tx1"/>
              </a:solidFill>
            </a:rPr>
            <a:t>слів</a:t>
          </a:r>
          <a:r>
            <a:rPr lang="ru-RU" sz="1800" dirty="0" smtClean="0">
              <a:solidFill>
                <a:schemeClr val="tx1"/>
              </a:solidFill>
            </a:rPr>
            <a:t>.</a:t>
          </a:r>
          <a:endParaRPr lang="ru-RU" sz="1800" dirty="0">
            <a:solidFill>
              <a:schemeClr val="tx1"/>
            </a:solidFill>
          </a:endParaRPr>
        </a:p>
      </dgm:t>
    </dgm:pt>
    <dgm:pt modelId="{1BD1FDD9-1679-4B5F-A028-3EEC6920D34F}" type="parTrans" cxnId="{369304E5-60FA-4A95-9054-2AF94B56DBF7}">
      <dgm:prSet/>
      <dgm:spPr/>
      <dgm:t>
        <a:bodyPr/>
        <a:lstStyle/>
        <a:p>
          <a:endParaRPr lang="ru-RU"/>
        </a:p>
      </dgm:t>
    </dgm:pt>
    <dgm:pt modelId="{99D8E39C-FDD5-4B08-A31E-9E34ECC14AD6}" type="sibTrans" cxnId="{369304E5-60FA-4A95-9054-2AF94B56DBF7}">
      <dgm:prSet/>
      <dgm:spPr/>
      <dgm:t>
        <a:bodyPr/>
        <a:lstStyle/>
        <a:p>
          <a:endParaRPr lang="ru-RU"/>
        </a:p>
      </dgm:t>
    </dgm:pt>
    <dgm:pt modelId="{88E4D576-F4B1-4F01-8D5A-2424B137E15D}" type="pres">
      <dgm:prSet presAssocID="{94EDC5B2-93CE-4F2C-8B40-8E2E583BAC0D}" presName="linear" presStyleCnt="0">
        <dgm:presLayoutVars>
          <dgm:dir/>
          <dgm:animLvl val="lvl"/>
          <dgm:resizeHandles val="exact"/>
        </dgm:presLayoutVars>
      </dgm:prSet>
      <dgm:spPr/>
    </dgm:pt>
    <dgm:pt modelId="{9B346251-2EC9-4148-9FB7-A30C816DE99B}" type="pres">
      <dgm:prSet presAssocID="{A2170570-2D3D-439D-B853-332BCAF30CA2}" presName="parentLin" presStyleCnt="0"/>
      <dgm:spPr/>
    </dgm:pt>
    <dgm:pt modelId="{08D75560-FAD8-4772-B135-C7EF85BE5EB0}" type="pres">
      <dgm:prSet presAssocID="{A2170570-2D3D-439D-B853-332BCAF30CA2}" presName="parentLeftMargin" presStyleLbl="node1" presStyleIdx="0" presStyleCnt="3"/>
      <dgm:spPr/>
    </dgm:pt>
    <dgm:pt modelId="{CECA0A8C-BB97-427A-B3D4-0390D8C028BF}" type="pres">
      <dgm:prSet presAssocID="{A2170570-2D3D-439D-B853-332BCAF30CA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6310D-19D4-4999-9850-AF8735A71E0F}" type="pres">
      <dgm:prSet presAssocID="{A2170570-2D3D-439D-B853-332BCAF30CA2}" presName="negativeSpace" presStyleCnt="0"/>
      <dgm:spPr/>
    </dgm:pt>
    <dgm:pt modelId="{A06E20AE-287C-4424-90B4-EAC03C877FA7}" type="pres">
      <dgm:prSet presAssocID="{A2170570-2D3D-439D-B853-332BCAF30CA2}" presName="childText" presStyleLbl="conFgAcc1" presStyleIdx="0" presStyleCnt="3">
        <dgm:presLayoutVars>
          <dgm:bulletEnabled val="1"/>
        </dgm:presLayoutVars>
      </dgm:prSet>
      <dgm:spPr/>
    </dgm:pt>
    <dgm:pt modelId="{AE7CB649-9A91-4915-9384-D1721E4C3AB2}" type="pres">
      <dgm:prSet presAssocID="{EEBF3C23-153B-404D-B554-8F5BA5AC0CDE}" presName="spaceBetweenRectangles" presStyleCnt="0"/>
      <dgm:spPr/>
    </dgm:pt>
    <dgm:pt modelId="{5A6B3699-3C8F-4072-825F-894A013B150B}" type="pres">
      <dgm:prSet presAssocID="{5A698BB2-3166-45CD-9ED6-F1606BE580C9}" presName="parentLin" presStyleCnt="0"/>
      <dgm:spPr/>
    </dgm:pt>
    <dgm:pt modelId="{9A07098A-FA77-4DAF-957F-3E58F99C581E}" type="pres">
      <dgm:prSet presAssocID="{5A698BB2-3166-45CD-9ED6-F1606BE580C9}" presName="parentLeftMargin" presStyleLbl="node1" presStyleIdx="0" presStyleCnt="3"/>
      <dgm:spPr/>
    </dgm:pt>
    <dgm:pt modelId="{9559B6E0-7600-42E8-B676-74D97A239B0B}" type="pres">
      <dgm:prSet presAssocID="{5A698BB2-3166-45CD-9ED6-F1606BE580C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EB8A9D9-A01A-4134-919B-AA114EB58C20}" type="pres">
      <dgm:prSet presAssocID="{5A698BB2-3166-45CD-9ED6-F1606BE580C9}" presName="negativeSpace" presStyleCnt="0"/>
      <dgm:spPr/>
    </dgm:pt>
    <dgm:pt modelId="{155AB63F-772E-426F-BECC-C017708BA0BF}" type="pres">
      <dgm:prSet presAssocID="{5A698BB2-3166-45CD-9ED6-F1606BE580C9}" presName="childText" presStyleLbl="conFgAcc1" presStyleIdx="1" presStyleCnt="3">
        <dgm:presLayoutVars>
          <dgm:bulletEnabled val="1"/>
        </dgm:presLayoutVars>
      </dgm:prSet>
      <dgm:spPr/>
    </dgm:pt>
    <dgm:pt modelId="{CFA4ACF3-D3FA-4085-A7C9-34980D256452}" type="pres">
      <dgm:prSet presAssocID="{796AD3BC-F079-4ABF-926F-9FA092A9E61B}" presName="spaceBetweenRectangles" presStyleCnt="0"/>
      <dgm:spPr/>
    </dgm:pt>
    <dgm:pt modelId="{CC1384E2-EE90-4DDD-AB8F-59BD533A5C9A}" type="pres">
      <dgm:prSet presAssocID="{C9CAD459-7FAB-4035-AD5B-4296C3C62EA3}" presName="parentLin" presStyleCnt="0"/>
      <dgm:spPr/>
    </dgm:pt>
    <dgm:pt modelId="{A75ED50F-F567-47A1-97A1-929E69E768DE}" type="pres">
      <dgm:prSet presAssocID="{C9CAD459-7FAB-4035-AD5B-4296C3C62EA3}" presName="parentLeftMargin" presStyleLbl="node1" presStyleIdx="1" presStyleCnt="3"/>
      <dgm:spPr/>
    </dgm:pt>
    <dgm:pt modelId="{7BF65DDA-28DF-48A6-8956-9FAE7EEFBB22}" type="pres">
      <dgm:prSet presAssocID="{C9CAD459-7FAB-4035-AD5B-4296C3C62EA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9AEB1-F789-4804-891C-409355F8F3BA}" type="pres">
      <dgm:prSet presAssocID="{C9CAD459-7FAB-4035-AD5B-4296C3C62EA3}" presName="negativeSpace" presStyleCnt="0"/>
      <dgm:spPr/>
    </dgm:pt>
    <dgm:pt modelId="{289FE29A-5D84-4024-AC9F-ED4E22E8F294}" type="pres">
      <dgm:prSet presAssocID="{C9CAD459-7FAB-4035-AD5B-4296C3C62EA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8E8280A-FB11-434B-8E21-BD719A7A20CD}" srcId="{94EDC5B2-93CE-4F2C-8B40-8E2E583BAC0D}" destId="{A2170570-2D3D-439D-B853-332BCAF30CA2}" srcOrd="0" destOrd="0" parTransId="{257EAB15-5DCC-4A02-8170-A8A1BA168206}" sibTransId="{EEBF3C23-153B-404D-B554-8F5BA5AC0CDE}"/>
    <dgm:cxn modelId="{369304E5-60FA-4A95-9054-2AF94B56DBF7}" srcId="{94EDC5B2-93CE-4F2C-8B40-8E2E583BAC0D}" destId="{C9CAD459-7FAB-4035-AD5B-4296C3C62EA3}" srcOrd="2" destOrd="0" parTransId="{1BD1FDD9-1679-4B5F-A028-3EEC6920D34F}" sibTransId="{99D8E39C-FDD5-4B08-A31E-9E34ECC14AD6}"/>
    <dgm:cxn modelId="{F7EF81FF-D0B6-4B8E-A9C0-806B0DFEF1E7}" srcId="{94EDC5B2-93CE-4F2C-8B40-8E2E583BAC0D}" destId="{5A698BB2-3166-45CD-9ED6-F1606BE580C9}" srcOrd="1" destOrd="0" parTransId="{98A7FE78-6D98-4537-AE31-580449EA8909}" sibTransId="{796AD3BC-F079-4ABF-926F-9FA092A9E61B}"/>
    <dgm:cxn modelId="{499EDEE5-09DB-4FE4-9924-CBD17FBF18EA}" type="presOf" srcId="{94EDC5B2-93CE-4F2C-8B40-8E2E583BAC0D}" destId="{88E4D576-F4B1-4F01-8D5A-2424B137E15D}" srcOrd="0" destOrd="0" presId="urn:microsoft.com/office/officeart/2005/8/layout/list1"/>
    <dgm:cxn modelId="{07C476EF-BE52-40E2-8B99-1E7311D4B64C}" type="presOf" srcId="{5A698BB2-3166-45CD-9ED6-F1606BE580C9}" destId="{9559B6E0-7600-42E8-B676-74D97A239B0B}" srcOrd="1" destOrd="0" presId="urn:microsoft.com/office/officeart/2005/8/layout/list1"/>
    <dgm:cxn modelId="{18B26CCB-EBCB-4C2D-B660-7FB8EFCFD89F}" type="presOf" srcId="{C9CAD459-7FAB-4035-AD5B-4296C3C62EA3}" destId="{A75ED50F-F567-47A1-97A1-929E69E768DE}" srcOrd="0" destOrd="0" presId="urn:microsoft.com/office/officeart/2005/8/layout/list1"/>
    <dgm:cxn modelId="{037D63C6-98EF-440E-BB28-150475AA7978}" type="presOf" srcId="{A2170570-2D3D-439D-B853-332BCAF30CA2}" destId="{CECA0A8C-BB97-427A-B3D4-0390D8C028BF}" srcOrd="1" destOrd="0" presId="urn:microsoft.com/office/officeart/2005/8/layout/list1"/>
    <dgm:cxn modelId="{63462F91-5BAF-4460-8827-3575EB5C9E83}" type="presOf" srcId="{A2170570-2D3D-439D-B853-332BCAF30CA2}" destId="{08D75560-FAD8-4772-B135-C7EF85BE5EB0}" srcOrd="0" destOrd="0" presId="urn:microsoft.com/office/officeart/2005/8/layout/list1"/>
    <dgm:cxn modelId="{D6E5169B-B6E1-4AA0-A134-F9A8B0EF979E}" type="presOf" srcId="{5A698BB2-3166-45CD-9ED6-F1606BE580C9}" destId="{9A07098A-FA77-4DAF-957F-3E58F99C581E}" srcOrd="0" destOrd="0" presId="urn:microsoft.com/office/officeart/2005/8/layout/list1"/>
    <dgm:cxn modelId="{E229085E-0A86-4785-A9D5-E49DEE02CB1E}" type="presOf" srcId="{C9CAD459-7FAB-4035-AD5B-4296C3C62EA3}" destId="{7BF65DDA-28DF-48A6-8956-9FAE7EEFBB22}" srcOrd="1" destOrd="0" presId="urn:microsoft.com/office/officeart/2005/8/layout/list1"/>
    <dgm:cxn modelId="{FD8B9F8F-2A06-4735-A978-5C35CFC1B2A9}" type="presParOf" srcId="{88E4D576-F4B1-4F01-8D5A-2424B137E15D}" destId="{9B346251-2EC9-4148-9FB7-A30C816DE99B}" srcOrd="0" destOrd="0" presId="urn:microsoft.com/office/officeart/2005/8/layout/list1"/>
    <dgm:cxn modelId="{0DD9F21C-697B-4D00-A9C7-FE01DDE8E701}" type="presParOf" srcId="{9B346251-2EC9-4148-9FB7-A30C816DE99B}" destId="{08D75560-FAD8-4772-B135-C7EF85BE5EB0}" srcOrd="0" destOrd="0" presId="urn:microsoft.com/office/officeart/2005/8/layout/list1"/>
    <dgm:cxn modelId="{2E093336-8564-4961-92EE-738517AA3886}" type="presParOf" srcId="{9B346251-2EC9-4148-9FB7-A30C816DE99B}" destId="{CECA0A8C-BB97-427A-B3D4-0390D8C028BF}" srcOrd="1" destOrd="0" presId="urn:microsoft.com/office/officeart/2005/8/layout/list1"/>
    <dgm:cxn modelId="{EFD51C84-AD4C-41F9-9BBB-96B6FBF7EA0E}" type="presParOf" srcId="{88E4D576-F4B1-4F01-8D5A-2424B137E15D}" destId="{CE96310D-19D4-4999-9850-AF8735A71E0F}" srcOrd="1" destOrd="0" presId="urn:microsoft.com/office/officeart/2005/8/layout/list1"/>
    <dgm:cxn modelId="{9EC160CC-93AA-44CB-B7BB-3942A472349C}" type="presParOf" srcId="{88E4D576-F4B1-4F01-8D5A-2424B137E15D}" destId="{A06E20AE-287C-4424-90B4-EAC03C877FA7}" srcOrd="2" destOrd="0" presId="urn:microsoft.com/office/officeart/2005/8/layout/list1"/>
    <dgm:cxn modelId="{B139AF0D-A0D5-40AC-810A-6B3CBEAA494B}" type="presParOf" srcId="{88E4D576-F4B1-4F01-8D5A-2424B137E15D}" destId="{AE7CB649-9A91-4915-9384-D1721E4C3AB2}" srcOrd="3" destOrd="0" presId="urn:microsoft.com/office/officeart/2005/8/layout/list1"/>
    <dgm:cxn modelId="{D72D9640-D41E-4A3B-BA4E-45B4D09C9F94}" type="presParOf" srcId="{88E4D576-F4B1-4F01-8D5A-2424B137E15D}" destId="{5A6B3699-3C8F-4072-825F-894A013B150B}" srcOrd="4" destOrd="0" presId="urn:microsoft.com/office/officeart/2005/8/layout/list1"/>
    <dgm:cxn modelId="{C829C5AC-0003-406B-A180-F02F9DA158C0}" type="presParOf" srcId="{5A6B3699-3C8F-4072-825F-894A013B150B}" destId="{9A07098A-FA77-4DAF-957F-3E58F99C581E}" srcOrd="0" destOrd="0" presId="urn:microsoft.com/office/officeart/2005/8/layout/list1"/>
    <dgm:cxn modelId="{B68C486D-1D3C-4CF2-9F9C-F411664BD197}" type="presParOf" srcId="{5A6B3699-3C8F-4072-825F-894A013B150B}" destId="{9559B6E0-7600-42E8-B676-74D97A239B0B}" srcOrd="1" destOrd="0" presId="urn:microsoft.com/office/officeart/2005/8/layout/list1"/>
    <dgm:cxn modelId="{9B13FA24-A495-49A6-A36C-D910F77EFAB2}" type="presParOf" srcId="{88E4D576-F4B1-4F01-8D5A-2424B137E15D}" destId="{7EB8A9D9-A01A-4134-919B-AA114EB58C20}" srcOrd="5" destOrd="0" presId="urn:microsoft.com/office/officeart/2005/8/layout/list1"/>
    <dgm:cxn modelId="{1B587817-7697-46B8-9DA4-0EE416AC2A83}" type="presParOf" srcId="{88E4D576-F4B1-4F01-8D5A-2424B137E15D}" destId="{155AB63F-772E-426F-BECC-C017708BA0BF}" srcOrd="6" destOrd="0" presId="urn:microsoft.com/office/officeart/2005/8/layout/list1"/>
    <dgm:cxn modelId="{3A8B79CE-E432-43B9-BC89-D41FF0C7B116}" type="presParOf" srcId="{88E4D576-F4B1-4F01-8D5A-2424B137E15D}" destId="{CFA4ACF3-D3FA-4085-A7C9-34980D256452}" srcOrd="7" destOrd="0" presId="urn:microsoft.com/office/officeart/2005/8/layout/list1"/>
    <dgm:cxn modelId="{4E57C7C0-8FD9-4FE2-A1ED-1F09C4346CF8}" type="presParOf" srcId="{88E4D576-F4B1-4F01-8D5A-2424B137E15D}" destId="{CC1384E2-EE90-4DDD-AB8F-59BD533A5C9A}" srcOrd="8" destOrd="0" presId="urn:microsoft.com/office/officeart/2005/8/layout/list1"/>
    <dgm:cxn modelId="{7EA371E0-4070-4EF8-AFFE-4BA01DB0514F}" type="presParOf" srcId="{CC1384E2-EE90-4DDD-AB8F-59BD533A5C9A}" destId="{A75ED50F-F567-47A1-97A1-929E69E768DE}" srcOrd="0" destOrd="0" presId="urn:microsoft.com/office/officeart/2005/8/layout/list1"/>
    <dgm:cxn modelId="{836DA7BC-327D-485A-9D03-F356FF481B71}" type="presParOf" srcId="{CC1384E2-EE90-4DDD-AB8F-59BD533A5C9A}" destId="{7BF65DDA-28DF-48A6-8956-9FAE7EEFBB22}" srcOrd="1" destOrd="0" presId="urn:microsoft.com/office/officeart/2005/8/layout/list1"/>
    <dgm:cxn modelId="{8C4130B5-9539-4151-9532-D1F0E57A208B}" type="presParOf" srcId="{88E4D576-F4B1-4F01-8D5A-2424B137E15D}" destId="{E269AEB1-F789-4804-891C-409355F8F3BA}" srcOrd="9" destOrd="0" presId="urn:microsoft.com/office/officeart/2005/8/layout/list1"/>
    <dgm:cxn modelId="{0DDF3B69-E51E-450B-BC8E-63B71587CA6C}" type="presParOf" srcId="{88E4D576-F4B1-4F01-8D5A-2424B137E15D}" destId="{289FE29A-5D84-4024-AC9F-ED4E22E8F29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A5ABAEB-732A-4A8F-BDBC-D257A60CF239}" type="doc">
      <dgm:prSet loTypeId="urn:microsoft.com/office/officeart/2009/layout/ReverseList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074FDC2-DE9A-4A19-B907-8C653436CE99}">
      <dgm:prSet phldrT="[Текст]"/>
      <dgm:spPr/>
      <dgm:t>
        <a:bodyPr/>
        <a:lstStyle/>
        <a:p>
          <a:r>
            <a:rPr lang="ru-RU" b="1" i="1" dirty="0" err="1" smtClean="0"/>
            <a:t>Загальне</a:t>
          </a:r>
          <a:r>
            <a:rPr lang="ru-RU" b="1" i="1" dirty="0" smtClean="0"/>
            <a:t> </a:t>
          </a:r>
          <a:r>
            <a:rPr lang="ru-RU" b="1" i="1" dirty="0" err="1" smtClean="0"/>
            <a:t>СЗ:</a:t>
          </a:r>
          <a:r>
            <a:rPr lang="ru-RU" i="1" dirty="0" err="1" smtClean="0"/>
            <a:t>весел-</a:t>
          </a:r>
          <a:r>
            <a:rPr lang="ru-RU" b="1" i="1" dirty="0" err="1" smtClean="0"/>
            <a:t>у́н</a:t>
          </a:r>
          <a:r>
            <a:rPr lang="ru-RU" dirty="0" smtClean="0"/>
            <a:t>, </a:t>
          </a:r>
          <a:r>
            <a:rPr lang="ru-RU" i="1" dirty="0" err="1" smtClean="0"/>
            <a:t>сміли́в-</a:t>
          </a:r>
          <a:r>
            <a:rPr lang="ru-RU" b="1" i="1" dirty="0" err="1" smtClean="0"/>
            <a:t>ец</a:t>
          </a:r>
          <a:r>
            <a:rPr lang="ru-RU" i="1" dirty="0" err="1" smtClean="0"/>
            <a:t>ь</a:t>
          </a:r>
          <a:r>
            <a:rPr lang="ru-RU" dirty="0" smtClean="0"/>
            <a:t>, </a:t>
          </a:r>
          <a:r>
            <a:rPr lang="ru-RU" i="1" dirty="0" err="1" smtClean="0"/>
            <a:t>задава</a:t>
          </a:r>
          <a:r>
            <a:rPr lang="ru-RU" i="1" dirty="0" smtClean="0"/>
            <a:t>́-</a:t>
          </a:r>
          <a:r>
            <a:rPr lang="ru-RU" b="1" i="1" dirty="0" smtClean="0"/>
            <a:t>к</a:t>
          </a:r>
          <a:r>
            <a:rPr lang="ru-RU" i="1" dirty="0" smtClean="0"/>
            <a:t>-а </a:t>
          </a:r>
          <a:r>
            <a:rPr lang="ru-RU" dirty="0" smtClean="0"/>
            <a:t>‘</a:t>
          </a:r>
          <a:r>
            <a:rPr lang="ru-RU" dirty="0" err="1" smtClean="0"/>
            <a:t>назва</a:t>
          </a:r>
          <a:r>
            <a:rPr lang="ru-RU" dirty="0" smtClean="0"/>
            <a:t> </a:t>
          </a:r>
          <a:r>
            <a:rPr lang="ru-RU" dirty="0" err="1" smtClean="0"/>
            <a:t>людини</a:t>
          </a:r>
          <a:r>
            <a:rPr lang="ru-RU" dirty="0" smtClean="0"/>
            <a:t> за </a:t>
          </a:r>
          <a:r>
            <a:rPr lang="ru-RU" dirty="0" err="1" smtClean="0"/>
            <a:t>внутрішніми</a:t>
          </a:r>
          <a:r>
            <a:rPr lang="ru-RU" dirty="0" smtClean="0"/>
            <a:t> </a:t>
          </a:r>
          <a:r>
            <a:rPr lang="ru-RU" dirty="0" err="1" smtClean="0"/>
            <a:t>ознаками</a:t>
          </a:r>
          <a:r>
            <a:rPr lang="ru-RU" dirty="0" smtClean="0"/>
            <a:t>’</a:t>
          </a:r>
          <a:endParaRPr lang="ru-RU" dirty="0"/>
        </a:p>
      </dgm:t>
    </dgm:pt>
    <dgm:pt modelId="{EBB8ED39-74AE-4815-9443-59BD68A10237}" type="parTrans" cxnId="{9E44C075-E05B-40C1-AC57-DDE5E554A673}">
      <dgm:prSet/>
      <dgm:spPr/>
      <dgm:t>
        <a:bodyPr/>
        <a:lstStyle/>
        <a:p>
          <a:endParaRPr lang="ru-RU"/>
        </a:p>
      </dgm:t>
    </dgm:pt>
    <dgm:pt modelId="{0A7718F4-E30E-483C-B5A0-322451CD0E09}" type="sibTrans" cxnId="{9E44C075-E05B-40C1-AC57-DDE5E554A673}">
      <dgm:prSet/>
      <dgm:spPr/>
      <dgm:t>
        <a:bodyPr/>
        <a:lstStyle/>
        <a:p>
          <a:endParaRPr lang="ru-RU"/>
        </a:p>
      </dgm:t>
    </dgm:pt>
    <dgm:pt modelId="{09148AC7-0DC2-4EAB-BE3B-DE46C10DB1BC}">
      <dgm:prSet phldrT="[Текст]"/>
      <dgm:spPr/>
      <dgm:t>
        <a:bodyPr/>
        <a:lstStyle/>
        <a:p>
          <a:r>
            <a:rPr lang="ru-RU" b="1" i="1" dirty="0" err="1" smtClean="0"/>
            <a:t>Конкретне</a:t>
          </a:r>
          <a:r>
            <a:rPr lang="ru-RU" b="1" i="1" dirty="0" smtClean="0"/>
            <a:t> СЗ </a:t>
          </a:r>
          <a:r>
            <a:rPr lang="ru-RU" dirty="0" smtClean="0"/>
            <a:t>є </a:t>
          </a:r>
          <a:r>
            <a:rPr lang="ru-RU" dirty="0" err="1" smtClean="0"/>
            <a:t>індивідуальним</a:t>
          </a:r>
          <a:r>
            <a:rPr lang="ru-RU" dirty="0" smtClean="0"/>
            <a:t> для кожного </a:t>
          </a:r>
          <a:r>
            <a:rPr lang="ru-RU" dirty="0" err="1" smtClean="0"/>
            <a:t>похідного</a:t>
          </a:r>
          <a:r>
            <a:rPr lang="ru-RU" dirty="0" smtClean="0"/>
            <a:t>: </a:t>
          </a:r>
          <a:r>
            <a:rPr lang="ru-RU" i="1" dirty="0" err="1" smtClean="0"/>
            <a:t>флейт-</a:t>
          </a:r>
          <a:r>
            <a:rPr lang="ru-RU" b="1" i="1" dirty="0" err="1" smtClean="0"/>
            <a:t>и́ст</a:t>
          </a:r>
          <a:r>
            <a:rPr lang="ru-RU" b="1" i="1" dirty="0" smtClean="0"/>
            <a:t> </a:t>
          </a:r>
          <a:r>
            <a:rPr lang="ru-RU" dirty="0" smtClean="0"/>
            <a:t>(‘той, </a:t>
          </a:r>
          <a:r>
            <a:rPr lang="ru-RU" dirty="0" err="1" smtClean="0"/>
            <a:t>хто</a:t>
          </a:r>
          <a:r>
            <a:rPr lang="ru-RU" dirty="0" smtClean="0"/>
            <a:t> </a:t>
          </a:r>
          <a:r>
            <a:rPr lang="ru-RU" dirty="0" err="1" smtClean="0"/>
            <a:t>грає</a:t>
          </a:r>
          <a:r>
            <a:rPr lang="ru-RU" dirty="0" smtClean="0"/>
            <a:t> на </a:t>
          </a:r>
          <a:r>
            <a:rPr lang="ru-RU" dirty="0" err="1" smtClean="0"/>
            <a:t>флейті</a:t>
          </a:r>
          <a:r>
            <a:rPr lang="ru-RU" dirty="0" smtClean="0"/>
            <a:t>’).</a:t>
          </a:r>
          <a:endParaRPr lang="ru-RU" dirty="0"/>
        </a:p>
      </dgm:t>
    </dgm:pt>
    <dgm:pt modelId="{7271C050-E607-4F88-8567-D74A448E94E7}" type="parTrans" cxnId="{F016BECC-0911-48F2-BE29-2B19A8CAAAEC}">
      <dgm:prSet/>
      <dgm:spPr/>
      <dgm:t>
        <a:bodyPr/>
        <a:lstStyle/>
        <a:p>
          <a:endParaRPr lang="ru-RU"/>
        </a:p>
      </dgm:t>
    </dgm:pt>
    <dgm:pt modelId="{4599C09F-A7F6-4B95-A895-D72F8F0DC669}" type="sibTrans" cxnId="{F016BECC-0911-48F2-BE29-2B19A8CAAAEC}">
      <dgm:prSet/>
      <dgm:spPr/>
      <dgm:t>
        <a:bodyPr/>
        <a:lstStyle/>
        <a:p>
          <a:endParaRPr lang="ru-RU"/>
        </a:p>
      </dgm:t>
    </dgm:pt>
    <dgm:pt modelId="{E41B5A84-E7E4-40EA-ACF9-DB46101AF271}" type="pres">
      <dgm:prSet presAssocID="{2A5ABAEB-732A-4A8F-BDBC-D257A60CF239}" presName="Name0" presStyleCnt="0">
        <dgm:presLayoutVars>
          <dgm:chMax val="2"/>
          <dgm:chPref val="2"/>
          <dgm:animLvl val="lvl"/>
        </dgm:presLayoutVars>
      </dgm:prSet>
      <dgm:spPr/>
    </dgm:pt>
    <dgm:pt modelId="{603E148D-BCD6-46BA-8A68-288F5B66E97C}" type="pres">
      <dgm:prSet presAssocID="{2A5ABAEB-732A-4A8F-BDBC-D257A60CF239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2D052-79F3-4980-A3BF-2286A38F5D98}" type="pres">
      <dgm:prSet presAssocID="{2A5ABAEB-732A-4A8F-BDBC-D257A60CF239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D1ADFF29-C599-4AD6-AABD-A5E0CF002FB3}" type="pres">
      <dgm:prSet presAssocID="{2A5ABAEB-732A-4A8F-BDBC-D257A60CF239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258A4-CFD5-4175-A923-9DE0D04D2D0A}" type="pres">
      <dgm:prSet presAssocID="{2A5ABAEB-732A-4A8F-BDBC-D257A60CF239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3D3786E-7531-40A6-A1CB-95B567B0D6EE}" type="pres">
      <dgm:prSet presAssocID="{2A5ABAEB-732A-4A8F-BDBC-D257A60CF239}" presName="TopArrow" presStyleLbl="node1" presStyleIdx="0" presStyleCnt="2"/>
      <dgm:spPr/>
    </dgm:pt>
    <dgm:pt modelId="{8B7F13AD-9CA5-4810-8175-E200BACFE150}" type="pres">
      <dgm:prSet presAssocID="{2A5ABAEB-732A-4A8F-BDBC-D257A60CF239}" presName="BottomArrow" presStyleLbl="node1" presStyleIdx="1" presStyleCnt="2"/>
      <dgm:spPr/>
    </dgm:pt>
  </dgm:ptLst>
  <dgm:cxnLst>
    <dgm:cxn modelId="{56E4AED4-7184-420A-AD6C-DC9E1B197F5F}" type="presOf" srcId="{09148AC7-0DC2-4EAB-BE3B-DE46C10DB1BC}" destId="{D1ADFF29-C599-4AD6-AABD-A5E0CF002FB3}" srcOrd="0" destOrd="0" presId="urn:microsoft.com/office/officeart/2009/layout/ReverseList"/>
    <dgm:cxn modelId="{0D609E3A-05A9-4D31-A4C8-C54803EFF9C8}" type="presOf" srcId="{A074FDC2-DE9A-4A19-B907-8C653436CE99}" destId="{D362D052-79F3-4980-A3BF-2286A38F5D98}" srcOrd="1" destOrd="0" presId="urn:microsoft.com/office/officeart/2009/layout/ReverseList"/>
    <dgm:cxn modelId="{9E44C075-E05B-40C1-AC57-DDE5E554A673}" srcId="{2A5ABAEB-732A-4A8F-BDBC-D257A60CF239}" destId="{A074FDC2-DE9A-4A19-B907-8C653436CE99}" srcOrd="0" destOrd="0" parTransId="{EBB8ED39-74AE-4815-9443-59BD68A10237}" sibTransId="{0A7718F4-E30E-483C-B5A0-322451CD0E09}"/>
    <dgm:cxn modelId="{8517BFE5-FE00-4633-9874-77E365EC0900}" type="presOf" srcId="{09148AC7-0DC2-4EAB-BE3B-DE46C10DB1BC}" destId="{732258A4-CFD5-4175-A923-9DE0D04D2D0A}" srcOrd="1" destOrd="0" presId="urn:microsoft.com/office/officeart/2009/layout/ReverseList"/>
    <dgm:cxn modelId="{F016BECC-0911-48F2-BE29-2B19A8CAAAEC}" srcId="{2A5ABAEB-732A-4A8F-BDBC-D257A60CF239}" destId="{09148AC7-0DC2-4EAB-BE3B-DE46C10DB1BC}" srcOrd="1" destOrd="0" parTransId="{7271C050-E607-4F88-8567-D74A448E94E7}" sibTransId="{4599C09F-A7F6-4B95-A895-D72F8F0DC669}"/>
    <dgm:cxn modelId="{8B19FCAC-7512-4E51-889F-2E53B8CE635F}" type="presOf" srcId="{2A5ABAEB-732A-4A8F-BDBC-D257A60CF239}" destId="{E41B5A84-E7E4-40EA-ACF9-DB46101AF271}" srcOrd="0" destOrd="0" presId="urn:microsoft.com/office/officeart/2009/layout/ReverseList"/>
    <dgm:cxn modelId="{2A646287-536F-48CD-B9E1-DB9C0EDCEC19}" type="presOf" srcId="{A074FDC2-DE9A-4A19-B907-8C653436CE99}" destId="{603E148D-BCD6-46BA-8A68-288F5B66E97C}" srcOrd="0" destOrd="0" presId="urn:microsoft.com/office/officeart/2009/layout/ReverseList"/>
    <dgm:cxn modelId="{A1CA1ED7-CA00-4A97-BC1F-8907139D58A5}" type="presParOf" srcId="{E41B5A84-E7E4-40EA-ACF9-DB46101AF271}" destId="{603E148D-BCD6-46BA-8A68-288F5B66E97C}" srcOrd="0" destOrd="0" presId="urn:microsoft.com/office/officeart/2009/layout/ReverseList"/>
    <dgm:cxn modelId="{B7C03458-4CBF-4BCA-A630-F964445F10A5}" type="presParOf" srcId="{E41B5A84-E7E4-40EA-ACF9-DB46101AF271}" destId="{D362D052-79F3-4980-A3BF-2286A38F5D98}" srcOrd="1" destOrd="0" presId="urn:microsoft.com/office/officeart/2009/layout/ReverseList"/>
    <dgm:cxn modelId="{98116F8C-EA18-4B45-AF7C-CD7DF8C0A405}" type="presParOf" srcId="{E41B5A84-E7E4-40EA-ACF9-DB46101AF271}" destId="{D1ADFF29-C599-4AD6-AABD-A5E0CF002FB3}" srcOrd="2" destOrd="0" presId="urn:microsoft.com/office/officeart/2009/layout/ReverseList"/>
    <dgm:cxn modelId="{D335755C-7BFB-40C6-A771-F956E76DC7FD}" type="presParOf" srcId="{E41B5A84-E7E4-40EA-ACF9-DB46101AF271}" destId="{732258A4-CFD5-4175-A923-9DE0D04D2D0A}" srcOrd="3" destOrd="0" presId="urn:microsoft.com/office/officeart/2009/layout/ReverseList"/>
    <dgm:cxn modelId="{0020569D-FB4A-4A7F-9882-6F743FB828F2}" type="presParOf" srcId="{E41B5A84-E7E4-40EA-ACF9-DB46101AF271}" destId="{83D3786E-7531-40A6-A1CB-95B567B0D6EE}" srcOrd="4" destOrd="0" presId="urn:microsoft.com/office/officeart/2009/layout/ReverseList"/>
    <dgm:cxn modelId="{AD60C214-D154-4160-829D-BAE506E6E724}" type="presParOf" srcId="{E41B5A84-E7E4-40EA-ACF9-DB46101AF271}" destId="{8B7F13AD-9CA5-4810-8175-E200BACFE150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5EE69CC-645E-456C-A64D-6B6C82FFAA04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681AE95-0C10-4E6F-8187-57048F9502AC}">
      <dgm:prSet phldrT="[Текст]" custT="1"/>
      <dgm:spPr/>
      <dgm:t>
        <a:bodyPr/>
        <a:lstStyle/>
        <a:p>
          <a:r>
            <a:rPr lang="ru-RU" sz="1800" b="1" dirty="0" err="1" smtClean="0">
              <a:solidFill>
                <a:srgbClr val="FFFF00"/>
              </a:solidFill>
            </a:rPr>
            <a:t>Модифікаційне</a:t>
          </a:r>
          <a:r>
            <a:rPr lang="ru-RU" sz="1800" b="1" dirty="0" smtClean="0">
              <a:solidFill>
                <a:srgbClr val="FFFF00"/>
              </a:solidFill>
            </a:rPr>
            <a:t> СЗ </a:t>
          </a:r>
          <a:r>
            <a:rPr lang="ru-RU" sz="1800" dirty="0" smtClean="0"/>
            <a:t>– </a:t>
          </a:r>
          <a:r>
            <a:rPr lang="ru-RU" sz="1800" dirty="0" err="1" smtClean="0"/>
            <a:t>це</a:t>
          </a:r>
          <a:r>
            <a:rPr lang="ru-RU" sz="1800" dirty="0" smtClean="0"/>
            <a:t> </a:t>
          </a:r>
          <a:r>
            <a:rPr lang="ru-RU" sz="1800" dirty="0" err="1" smtClean="0"/>
            <a:t>таке</a:t>
          </a:r>
          <a:r>
            <a:rPr lang="ru-RU" sz="1800" dirty="0" smtClean="0"/>
            <a:t> </a:t>
          </a:r>
          <a:r>
            <a:rPr lang="ru-RU" sz="1800" dirty="0" err="1" smtClean="0"/>
            <a:t>значення</a:t>
          </a:r>
          <a:r>
            <a:rPr lang="ru-RU" sz="1800" dirty="0" smtClean="0"/>
            <a:t> </a:t>
          </a:r>
          <a:r>
            <a:rPr lang="ru-RU" sz="1800" dirty="0" err="1" smtClean="0"/>
            <a:t>похідного</a:t>
          </a:r>
          <a:r>
            <a:rPr lang="ru-RU" sz="1800" dirty="0" smtClean="0"/>
            <a:t> слова, яке </a:t>
          </a:r>
          <a:r>
            <a:rPr lang="ru-RU" sz="1800" dirty="0" err="1" smtClean="0"/>
            <a:t>відрізняється</a:t>
          </a:r>
          <a:r>
            <a:rPr lang="ru-RU" sz="1800" dirty="0" smtClean="0"/>
            <a:t> </a:t>
          </a:r>
          <a:r>
            <a:rPr lang="ru-RU" sz="1800" dirty="0" err="1" smtClean="0"/>
            <a:t>від</a:t>
          </a:r>
          <a:r>
            <a:rPr lang="ru-RU" sz="1800" dirty="0" smtClean="0"/>
            <a:t> </a:t>
          </a:r>
          <a:r>
            <a:rPr lang="ru-RU" sz="1800" dirty="0" err="1" smtClean="0"/>
            <a:t>твірного</a:t>
          </a:r>
          <a:r>
            <a:rPr lang="ru-RU" sz="1800" dirty="0" smtClean="0"/>
            <a:t> не </a:t>
          </a:r>
          <a:r>
            <a:rPr lang="ru-RU" sz="1800" dirty="0" err="1" smtClean="0"/>
            <a:t>загальною</a:t>
          </a:r>
          <a:r>
            <a:rPr lang="ru-RU" sz="1800" dirty="0" smtClean="0"/>
            <a:t> семантикою, а </a:t>
          </a:r>
          <a:r>
            <a:rPr lang="ru-RU" sz="1800" dirty="0" err="1" smtClean="0"/>
            <a:t>стилістичними</a:t>
          </a:r>
          <a:r>
            <a:rPr lang="ru-RU" sz="1800" dirty="0" smtClean="0"/>
            <a:t> </a:t>
          </a:r>
          <a:r>
            <a:rPr lang="ru-RU" sz="1800" dirty="0" err="1" smtClean="0"/>
            <a:t>відтінками</a:t>
          </a:r>
          <a:r>
            <a:rPr lang="ru-RU" sz="1800" dirty="0" smtClean="0"/>
            <a:t>: </a:t>
          </a:r>
          <a:r>
            <a:rPr lang="ru-RU" sz="1800" b="1" i="1" dirty="0" err="1" smtClean="0"/>
            <a:t>ду́м</a:t>
          </a:r>
          <a:r>
            <a:rPr lang="ru-RU" sz="1800" i="1" dirty="0" err="1" smtClean="0"/>
            <a:t>-а</a:t>
          </a:r>
          <a:r>
            <a:rPr lang="ru-RU" sz="1800" i="1" dirty="0" smtClean="0"/>
            <a:t> </a:t>
          </a:r>
          <a:r>
            <a:rPr lang="ru-RU" sz="1800" dirty="0" smtClean="0"/>
            <a:t>→ </a:t>
          </a:r>
          <a:r>
            <a:rPr lang="ru-RU" sz="1800" i="1" dirty="0" err="1" smtClean="0"/>
            <a:t>ду́м-</a:t>
          </a:r>
          <a:r>
            <a:rPr lang="ru-RU" sz="1800" b="1" i="1" dirty="0" err="1" smtClean="0"/>
            <a:t>оньк</a:t>
          </a:r>
          <a:r>
            <a:rPr lang="ru-RU" sz="1800" i="1" dirty="0" err="1" smtClean="0"/>
            <a:t>-а</a:t>
          </a:r>
          <a:r>
            <a:rPr lang="ru-RU" sz="1800" dirty="0" smtClean="0"/>
            <a:t>, </a:t>
          </a:r>
          <a:r>
            <a:rPr lang="ru-RU" sz="1800" b="1" i="1" dirty="0" err="1" smtClean="0"/>
            <a:t>те́пл</a:t>
          </a:r>
          <a:r>
            <a:rPr lang="ru-RU" sz="1800" i="1" dirty="0" err="1" smtClean="0"/>
            <a:t>-ий</a:t>
          </a:r>
          <a:r>
            <a:rPr lang="ru-RU" sz="1800" i="1" dirty="0" smtClean="0"/>
            <a:t> </a:t>
          </a:r>
          <a:r>
            <a:rPr lang="ru-RU" sz="1800" dirty="0" smtClean="0"/>
            <a:t>→ </a:t>
          </a:r>
          <a:r>
            <a:rPr lang="ru-RU" sz="1800" i="1" dirty="0" err="1" smtClean="0"/>
            <a:t>тепл-</a:t>
          </a:r>
          <a:r>
            <a:rPr lang="ru-RU" sz="1800" b="1" i="1" dirty="0" err="1" smtClean="0"/>
            <a:t>е́сеньк</a:t>
          </a:r>
          <a:r>
            <a:rPr lang="ru-RU" sz="1800" i="1" dirty="0" err="1" smtClean="0"/>
            <a:t>-ий</a:t>
          </a:r>
          <a:r>
            <a:rPr lang="ru-RU" sz="1800" dirty="0" smtClean="0"/>
            <a:t>, </a:t>
          </a:r>
          <a:r>
            <a:rPr lang="ru-RU" sz="1800" i="1" dirty="0" err="1" smtClean="0"/>
            <a:t>ї́с-ти</a:t>
          </a:r>
          <a:r>
            <a:rPr lang="ru-RU" sz="1800" i="1" dirty="0" smtClean="0"/>
            <a:t> </a:t>
          </a:r>
          <a:r>
            <a:rPr lang="ru-RU" sz="1800" dirty="0" smtClean="0"/>
            <a:t>→ </a:t>
          </a:r>
          <a:r>
            <a:rPr lang="ru-RU" sz="1800" i="1" dirty="0" err="1" smtClean="0"/>
            <a:t>ї́ст-</a:t>
          </a:r>
          <a:r>
            <a:rPr lang="ru-RU" sz="1800" b="1" i="1" dirty="0" err="1" smtClean="0"/>
            <a:t>оньк</a:t>
          </a:r>
          <a:r>
            <a:rPr lang="ru-RU" sz="1800" i="1" dirty="0" err="1" smtClean="0"/>
            <a:t>-и</a:t>
          </a:r>
          <a:r>
            <a:rPr lang="ru-RU" sz="1800" dirty="0" smtClean="0"/>
            <a:t>. </a:t>
          </a:r>
          <a:endParaRPr lang="ru-RU" sz="1800" dirty="0"/>
        </a:p>
      </dgm:t>
    </dgm:pt>
    <dgm:pt modelId="{DFCC8F22-6758-45C0-9D69-559CF3B76BA7}" type="parTrans" cxnId="{70AB9FCC-57A6-4642-ABA4-BB07C4D615FE}">
      <dgm:prSet/>
      <dgm:spPr/>
      <dgm:t>
        <a:bodyPr/>
        <a:lstStyle/>
        <a:p>
          <a:endParaRPr lang="ru-RU"/>
        </a:p>
      </dgm:t>
    </dgm:pt>
    <dgm:pt modelId="{B113A4A8-9BEA-4B58-9EDC-63B7540BC5FA}" type="sibTrans" cxnId="{70AB9FCC-57A6-4642-ABA4-BB07C4D615FE}">
      <dgm:prSet/>
      <dgm:spPr/>
      <dgm:t>
        <a:bodyPr/>
        <a:lstStyle/>
        <a:p>
          <a:endParaRPr lang="ru-RU"/>
        </a:p>
      </dgm:t>
    </dgm:pt>
    <dgm:pt modelId="{F48B65A9-D6AB-44E4-8712-05989686B9BE}">
      <dgm:prSet phldrT="[Текст]" custT="1"/>
      <dgm:spPr/>
      <dgm:t>
        <a:bodyPr/>
        <a:lstStyle/>
        <a:p>
          <a:r>
            <a:rPr lang="ru-RU" sz="1800" b="1" dirty="0" err="1" smtClean="0">
              <a:solidFill>
                <a:schemeClr val="tx1"/>
              </a:solidFill>
            </a:rPr>
            <a:t>Мутаційне</a:t>
          </a:r>
          <a:r>
            <a:rPr lang="ru-RU" sz="1800" b="1" dirty="0" smtClean="0">
              <a:solidFill>
                <a:schemeClr val="tx1"/>
              </a:solidFill>
            </a:rPr>
            <a:t> СЗ </a:t>
          </a:r>
          <a:r>
            <a:rPr lang="ru-RU" sz="1800" dirty="0" smtClean="0"/>
            <a:t>– </a:t>
          </a:r>
          <a:r>
            <a:rPr lang="ru-RU" sz="1800" dirty="0" err="1" smtClean="0"/>
            <a:t>значення</a:t>
          </a:r>
          <a:r>
            <a:rPr lang="ru-RU" sz="1800" dirty="0" smtClean="0"/>
            <a:t> </a:t>
          </a:r>
          <a:r>
            <a:rPr lang="ru-RU" sz="1800" dirty="0" err="1" smtClean="0"/>
            <a:t>похідного</a:t>
          </a:r>
          <a:r>
            <a:rPr lang="ru-RU" sz="1800" dirty="0" smtClean="0"/>
            <a:t> слова, яке </a:t>
          </a:r>
          <a:r>
            <a:rPr lang="ru-RU" sz="1800" dirty="0" err="1" smtClean="0"/>
            <a:t>відрізняється</a:t>
          </a:r>
          <a:r>
            <a:rPr lang="ru-RU" sz="1800" dirty="0" smtClean="0"/>
            <a:t> </a:t>
          </a:r>
          <a:r>
            <a:rPr lang="ru-RU" sz="1800" dirty="0" err="1" smtClean="0"/>
            <a:t>від</a:t>
          </a:r>
          <a:r>
            <a:rPr lang="ru-RU" sz="1800" dirty="0" smtClean="0"/>
            <a:t> </a:t>
          </a:r>
          <a:r>
            <a:rPr lang="ru-RU" sz="1800" dirty="0" err="1" smtClean="0"/>
            <a:t>значення</a:t>
          </a:r>
          <a:r>
            <a:rPr lang="ru-RU" sz="1800" dirty="0" smtClean="0"/>
            <a:t> </a:t>
          </a:r>
          <a:r>
            <a:rPr lang="ru-RU" sz="1800" dirty="0" err="1" smtClean="0"/>
            <a:t>твірного</a:t>
          </a:r>
          <a:r>
            <a:rPr lang="ru-RU" sz="1800" dirty="0" smtClean="0"/>
            <a:t>, а </a:t>
          </a:r>
          <a:r>
            <a:rPr lang="ru-RU" sz="1800" dirty="0" err="1" smtClean="0"/>
            <a:t>різниця</a:t>
          </a:r>
          <a:r>
            <a:rPr lang="ru-RU" sz="1800" dirty="0" smtClean="0"/>
            <a:t> в </a:t>
          </a:r>
          <a:r>
            <a:rPr lang="ru-RU" sz="1800" dirty="0" err="1" smtClean="0"/>
            <a:t>значенні</a:t>
          </a:r>
          <a:r>
            <a:rPr lang="ru-RU" sz="1800" dirty="0" smtClean="0"/>
            <a:t> </a:t>
          </a:r>
          <a:r>
            <a:rPr lang="ru-RU" sz="1800" dirty="0" err="1" smtClean="0"/>
            <a:t>виражається</a:t>
          </a:r>
          <a:r>
            <a:rPr lang="ru-RU" sz="1800" dirty="0" smtClean="0"/>
            <a:t> формантом: </a:t>
          </a:r>
          <a:r>
            <a:rPr lang="ru-RU" sz="1800" b="1" i="1" dirty="0" err="1" smtClean="0"/>
            <a:t>між</a:t>
          </a:r>
          <a:r>
            <a:rPr lang="ru-RU" sz="1800" b="1" i="1" dirty="0" smtClean="0"/>
            <a:t> </a:t>
          </a:r>
          <a:r>
            <a:rPr lang="ru-RU" sz="1800" b="1" i="1" dirty="0" err="1" smtClean="0"/>
            <a:t>міст</a:t>
          </a:r>
          <a:r>
            <a:rPr lang="ru-RU" sz="1800" i="1" dirty="0" err="1" smtClean="0"/>
            <a:t>-а́ми</a:t>
          </a:r>
          <a:r>
            <a:rPr lang="ru-RU" sz="1800" i="1" dirty="0" smtClean="0"/>
            <a:t> </a:t>
          </a:r>
          <a:r>
            <a:rPr lang="ru-RU" sz="1800" dirty="0" smtClean="0"/>
            <a:t>→ </a:t>
          </a:r>
          <a:r>
            <a:rPr lang="ru-RU" sz="1800" b="1" i="1" dirty="0" err="1" smtClean="0"/>
            <a:t>між</a:t>
          </a:r>
          <a:r>
            <a:rPr lang="ru-RU" sz="1800" i="1" dirty="0" err="1" smtClean="0"/>
            <a:t>-мі-</a:t>
          </a:r>
          <a:r>
            <a:rPr lang="ru-RU" sz="1800" b="1" i="1" dirty="0" err="1" smtClean="0"/>
            <a:t>ськ</a:t>
          </a:r>
          <a:r>
            <a:rPr lang="ru-RU" sz="1800" i="1" dirty="0" err="1" smtClean="0"/>
            <a:t>-и́й</a:t>
          </a:r>
          <a:r>
            <a:rPr lang="ru-RU" sz="1800" dirty="0" smtClean="0"/>
            <a:t>, </a:t>
          </a:r>
          <a:r>
            <a:rPr lang="ru-RU" sz="1800" b="1" i="1" dirty="0" err="1" smtClean="0"/>
            <a:t>дити́н</a:t>
          </a:r>
          <a:r>
            <a:rPr lang="ru-RU" sz="1800" i="1" dirty="0" err="1" smtClean="0"/>
            <a:t>-а</a:t>
          </a:r>
          <a:r>
            <a:rPr lang="ru-RU" sz="1800" i="1" dirty="0" smtClean="0"/>
            <a:t> </a:t>
          </a:r>
          <a:r>
            <a:rPr lang="ru-RU" sz="1800" dirty="0" smtClean="0"/>
            <a:t>→ </a:t>
          </a:r>
          <a:r>
            <a:rPr lang="ru-RU" sz="1800" b="1" i="1" dirty="0" err="1" smtClean="0"/>
            <a:t>ств</a:t>
          </a:r>
          <a:r>
            <a:rPr lang="ru-RU" sz="1800" i="1" dirty="0" smtClean="0"/>
            <a:t>-о</a:t>
          </a:r>
          <a:r>
            <a:rPr lang="ru-RU" sz="1800" dirty="0" smtClean="0"/>
            <a:t>, </a:t>
          </a:r>
          <a:r>
            <a:rPr lang="ru-RU" sz="1800" b="1" i="1" dirty="0" err="1" smtClean="0"/>
            <a:t>моде́л</a:t>
          </a:r>
          <a:r>
            <a:rPr lang="ru-RU" sz="1800" i="1" dirty="0" err="1" smtClean="0"/>
            <a:t>ь</a:t>
          </a:r>
          <a:r>
            <a:rPr lang="ru-RU" sz="1800" i="1" dirty="0" smtClean="0"/>
            <a:t> </a:t>
          </a:r>
          <a:r>
            <a:rPr lang="ru-RU" sz="1800" dirty="0" smtClean="0"/>
            <a:t>→ </a:t>
          </a:r>
          <a:r>
            <a:rPr lang="ru-RU" sz="1800" i="1" dirty="0" err="1" smtClean="0"/>
            <a:t>модел-</a:t>
          </a:r>
          <a:r>
            <a:rPr lang="ru-RU" sz="1800" b="1" i="1" dirty="0" err="1" smtClean="0"/>
            <a:t>юва</a:t>
          </a:r>
          <a:r>
            <a:rPr lang="ru-RU" sz="1800" b="1" i="1" dirty="0" smtClean="0"/>
            <a:t>́</a:t>
          </a:r>
          <a:r>
            <a:rPr lang="ru-RU" sz="1800" i="1" dirty="0" smtClean="0"/>
            <a:t>-</a:t>
          </a:r>
          <a:r>
            <a:rPr lang="ru-RU" sz="1800" i="1" dirty="0" err="1" smtClean="0"/>
            <a:t>ти</a:t>
          </a:r>
          <a:endParaRPr lang="ru-RU" sz="1800" dirty="0"/>
        </a:p>
      </dgm:t>
    </dgm:pt>
    <dgm:pt modelId="{0AD1FD59-E400-40D6-93D6-70AAA3D9570D}" type="parTrans" cxnId="{2F2D965B-B63D-47B4-BE0B-D4920C3FEC66}">
      <dgm:prSet/>
      <dgm:spPr/>
      <dgm:t>
        <a:bodyPr/>
        <a:lstStyle/>
        <a:p>
          <a:endParaRPr lang="ru-RU"/>
        </a:p>
      </dgm:t>
    </dgm:pt>
    <dgm:pt modelId="{D1783EF3-6121-42E8-AD63-EC14D843A52E}" type="sibTrans" cxnId="{2F2D965B-B63D-47B4-BE0B-D4920C3FEC66}">
      <dgm:prSet/>
      <dgm:spPr/>
      <dgm:t>
        <a:bodyPr/>
        <a:lstStyle/>
        <a:p>
          <a:endParaRPr lang="ru-RU"/>
        </a:p>
      </dgm:t>
    </dgm:pt>
    <dgm:pt modelId="{1FAD61A7-3C92-4184-A109-0330E04F6632}">
      <dgm:prSet phldrT="[Текст]" custT="1"/>
      <dgm:spPr/>
      <dgm:t>
        <a:bodyPr/>
        <a:lstStyle/>
        <a:p>
          <a:r>
            <a:rPr lang="ru-RU" sz="1800" b="1" dirty="0" err="1" smtClean="0">
              <a:solidFill>
                <a:srgbClr val="FF0000"/>
              </a:solidFill>
            </a:rPr>
            <a:t>Транспозиційне</a:t>
          </a:r>
          <a:r>
            <a:rPr lang="ru-RU" sz="1800" b="1" dirty="0" smtClean="0">
              <a:solidFill>
                <a:srgbClr val="FF0000"/>
              </a:solidFill>
            </a:rPr>
            <a:t> СЗ </a:t>
          </a:r>
          <a:r>
            <a:rPr lang="ru-RU" sz="1800" dirty="0" smtClean="0"/>
            <a:t>– </a:t>
          </a:r>
          <a:r>
            <a:rPr lang="ru-RU" sz="1800" dirty="0" err="1" smtClean="0"/>
            <a:t>це</a:t>
          </a:r>
          <a:r>
            <a:rPr lang="ru-RU" sz="1800" dirty="0" smtClean="0"/>
            <a:t> </a:t>
          </a:r>
          <a:r>
            <a:rPr lang="ru-RU" sz="1800" dirty="0" err="1" smtClean="0"/>
            <a:t>таке</a:t>
          </a:r>
          <a:r>
            <a:rPr lang="ru-RU" sz="1800" dirty="0" smtClean="0"/>
            <a:t> </a:t>
          </a:r>
          <a:r>
            <a:rPr lang="ru-RU" sz="1800" dirty="0" err="1" smtClean="0"/>
            <a:t>значення</a:t>
          </a:r>
          <a:r>
            <a:rPr lang="ru-RU" sz="1800" dirty="0" smtClean="0"/>
            <a:t> </a:t>
          </a:r>
          <a:r>
            <a:rPr lang="ru-RU" sz="1800" dirty="0" err="1" smtClean="0"/>
            <a:t>похідного</a:t>
          </a:r>
          <a:r>
            <a:rPr lang="ru-RU" sz="1800" dirty="0" smtClean="0"/>
            <a:t> слова, яке </a:t>
          </a:r>
          <a:r>
            <a:rPr lang="ru-RU" sz="1800" dirty="0" err="1" smtClean="0"/>
            <a:t>відрізняється</a:t>
          </a:r>
          <a:r>
            <a:rPr lang="ru-RU" sz="1800" dirty="0" smtClean="0"/>
            <a:t> </a:t>
          </a:r>
          <a:r>
            <a:rPr lang="ru-RU" sz="1800" dirty="0" err="1" smtClean="0"/>
            <a:t>від</a:t>
          </a:r>
          <a:r>
            <a:rPr lang="ru-RU" sz="1800" dirty="0" smtClean="0"/>
            <a:t> </a:t>
          </a:r>
          <a:r>
            <a:rPr lang="ru-RU" sz="1800" dirty="0" err="1" smtClean="0"/>
            <a:t>значення</a:t>
          </a:r>
          <a:r>
            <a:rPr lang="ru-RU" sz="1800" dirty="0" smtClean="0"/>
            <a:t> </a:t>
          </a:r>
          <a:r>
            <a:rPr lang="ru-RU" sz="1800" dirty="0" err="1" smtClean="0"/>
            <a:t>твірного</a:t>
          </a:r>
          <a:r>
            <a:rPr lang="ru-RU" sz="1800" dirty="0" smtClean="0"/>
            <a:t> </a:t>
          </a:r>
          <a:r>
            <a:rPr lang="ru-RU" sz="1800" dirty="0" err="1" smtClean="0"/>
            <a:t>частиномовним</a:t>
          </a:r>
          <a:r>
            <a:rPr lang="ru-RU" sz="1800" dirty="0" smtClean="0"/>
            <a:t> характером, </a:t>
          </a:r>
          <a:r>
            <a:rPr lang="ru-RU" sz="1800" dirty="0" err="1" smtClean="0"/>
            <a:t>тобто</a:t>
          </a:r>
          <a:r>
            <a:rPr lang="ru-RU" sz="1800" dirty="0" smtClean="0"/>
            <a:t> </a:t>
          </a:r>
          <a:r>
            <a:rPr lang="ru-RU" sz="1800" dirty="0" err="1" smtClean="0"/>
            <a:t>похідне</a:t>
          </a:r>
          <a:r>
            <a:rPr lang="ru-RU" sz="1800" dirty="0" smtClean="0"/>
            <a:t> слово </a:t>
          </a:r>
          <a:r>
            <a:rPr lang="ru-RU" sz="1800" dirty="0" err="1" smtClean="0"/>
            <a:t>має</a:t>
          </a:r>
          <a:r>
            <a:rPr lang="ru-RU" sz="1800" dirty="0" smtClean="0"/>
            <a:t> </a:t>
          </a:r>
          <a:r>
            <a:rPr lang="ru-RU" sz="1800" dirty="0" err="1" smtClean="0"/>
            <a:t>транспозиційні</a:t>
          </a:r>
          <a:r>
            <a:rPr lang="ru-RU" sz="1800" dirty="0" smtClean="0"/>
            <a:t> </a:t>
          </a:r>
          <a:r>
            <a:rPr lang="ru-RU" sz="1800" dirty="0" err="1" smtClean="0"/>
            <a:t>морфи</a:t>
          </a:r>
          <a:r>
            <a:rPr lang="ru-RU" sz="1800" dirty="0" smtClean="0"/>
            <a:t>: </a:t>
          </a:r>
          <a:r>
            <a:rPr lang="ru-RU" sz="1800" b="1" i="1" dirty="0" err="1" smtClean="0"/>
            <a:t>ра́д</a:t>
          </a:r>
          <a:r>
            <a:rPr lang="ru-RU" sz="1800" i="1" dirty="0" err="1" smtClean="0"/>
            <a:t>-ий</a:t>
          </a:r>
          <a:r>
            <a:rPr lang="ru-RU" sz="1800" i="1" dirty="0" smtClean="0"/>
            <a:t> </a:t>
          </a:r>
          <a:r>
            <a:rPr lang="ru-RU" sz="1800" dirty="0" smtClean="0"/>
            <a:t>→ </a:t>
          </a:r>
          <a:r>
            <a:rPr lang="ru-RU" sz="1800" i="1" dirty="0" err="1" smtClean="0"/>
            <a:t>ра́д-</a:t>
          </a:r>
          <a:r>
            <a:rPr lang="ru-RU" sz="1800" b="1" i="1" dirty="0" err="1" smtClean="0"/>
            <a:t>іст</a:t>
          </a:r>
          <a:r>
            <a:rPr lang="ru-RU" sz="1800" i="1" dirty="0" err="1" smtClean="0"/>
            <a:t>ь</a:t>
          </a:r>
          <a:r>
            <a:rPr lang="ru-RU" sz="1800" dirty="0" smtClean="0"/>
            <a:t>, </a:t>
          </a:r>
          <a:r>
            <a:rPr lang="ru-RU" sz="1800" b="1" i="1" dirty="0" err="1" smtClean="0"/>
            <a:t>те́пл</a:t>
          </a:r>
          <a:r>
            <a:rPr lang="ru-RU" sz="1800" i="1" dirty="0" err="1" smtClean="0"/>
            <a:t>-ий</a:t>
          </a:r>
          <a:r>
            <a:rPr lang="ru-RU" sz="1800" i="1" dirty="0" smtClean="0"/>
            <a:t> </a:t>
          </a:r>
          <a:r>
            <a:rPr lang="ru-RU" sz="1800" dirty="0" smtClean="0"/>
            <a:t>→ </a:t>
          </a:r>
          <a:r>
            <a:rPr lang="ru-RU" sz="1800" i="1" dirty="0" err="1" smtClean="0"/>
            <a:t>тепл</a:t>
          </a:r>
          <a:r>
            <a:rPr lang="ru-RU" sz="1800" i="1" dirty="0" smtClean="0"/>
            <a:t>-</a:t>
          </a:r>
          <a:r>
            <a:rPr lang="ru-RU" sz="1800" b="1" i="1" dirty="0" smtClean="0"/>
            <a:t>от</a:t>
          </a:r>
          <a:r>
            <a:rPr lang="ru-RU" sz="1800" i="1" dirty="0" smtClean="0"/>
            <a:t>-а́</a:t>
          </a:r>
          <a:r>
            <a:rPr lang="ru-RU" sz="1800" dirty="0" smtClean="0"/>
            <a:t>, </a:t>
          </a:r>
          <a:r>
            <a:rPr lang="ru-RU" sz="1800" b="1" i="1" dirty="0" err="1" smtClean="0"/>
            <a:t>ні́жн</a:t>
          </a:r>
          <a:r>
            <a:rPr lang="ru-RU" sz="1800" i="1" dirty="0" err="1" smtClean="0"/>
            <a:t>-ий</a:t>
          </a:r>
          <a:r>
            <a:rPr lang="ru-RU" sz="1800" i="1" dirty="0" smtClean="0"/>
            <a:t> </a:t>
          </a:r>
          <a:r>
            <a:rPr lang="ru-RU" sz="1800" dirty="0" smtClean="0"/>
            <a:t>→ </a:t>
          </a:r>
          <a:r>
            <a:rPr lang="ru-RU" sz="1800" i="1" dirty="0" err="1" smtClean="0"/>
            <a:t>ні́жн-</a:t>
          </a:r>
          <a:r>
            <a:rPr lang="ru-RU" sz="1800" b="1" i="1" dirty="0" err="1" smtClean="0"/>
            <a:t>іст</a:t>
          </a:r>
          <a:r>
            <a:rPr lang="ru-RU" sz="1800" i="1" dirty="0" err="1" smtClean="0"/>
            <a:t>ь</a:t>
          </a:r>
          <a:r>
            <a:rPr lang="ru-RU" sz="1800" i="1" dirty="0" smtClean="0"/>
            <a:t> </a:t>
          </a:r>
          <a:endParaRPr lang="ru-RU" sz="1800" dirty="0"/>
        </a:p>
      </dgm:t>
    </dgm:pt>
    <dgm:pt modelId="{BA1B22FB-FC72-4A61-9237-B21CDBF964C8}" type="parTrans" cxnId="{8FA069F3-FCA8-4F0B-A77B-E239F81F5D37}">
      <dgm:prSet/>
      <dgm:spPr/>
      <dgm:t>
        <a:bodyPr/>
        <a:lstStyle/>
        <a:p>
          <a:endParaRPr lang="ru-RU"/>
        </a:p>
      </dgm:t>
    </dgm:pt>
    <dgm:pt modelId="{A4D6C282-A09F-4754-9C32-357BF4595C35}" type="sibTrans" cxnId="{8FA069F3-FCA8-4F0B-A77B-E239F81F5D37}">
      <dgm:prSet/>
      <dgm:spPr/>
      <dgm:t>
        <a:bodyPr/>
        <a:lstStyle/>
        <a:p>
          <a:endParaRPr lang="ru-RU"/>
        </a:p>
      </dgm:t>
    </dgm:pt>
    <dgm:pt modelId="{D40B5534-F969-407F-94F7-621148851A64}" type="pres">
      <dgm:prSet presAssocID="{15EE69CC-645E-456C-A64D-6B6C82FFAA04}" presName="linear" presStyleCnt="0">
        <dgm:presLayoutVars>
          <dgm:dir/>
          <dgm:animLvl val="lvl"/>
          <dgm:resizeHandles val="exact"/>
        </dgm:presLayoutVars>
      </dgm:prSet>
      <dgm:spPr/>
    </dgm:pt>
    <dgm:pt modelId="{5941DADF-CB87-4A47-8104-2CA6135C10E8}" type="pres">
      <dgm:prSet presAssocID="{E681AE95-0C10-4E6F-8187-57048F9502AC}" presName="parentLin" presStyleCnt="0"/>
      <dgm:spPr/>
    </dgm:pt>
    <dgm:pt modelId="{484FBAA8-1670-43C8-82C8-FE3FBE8E155D}" type="pres">
      <dgm:prSet presAssocID="{E681AE95-0C10-4E6F-8187-57048F9502AC}" presName="parentLeftMargin" presStyleLbl="node1" presStyleIdx="0" presStyleCnt="3"/>
      <dgm:spPr/>
    </dgm:pt>
    <dgm:pt modelId="{15108793-1881-4305-B849-B00B50535C0A}" type="pres">
      <dgm:prSet presAssocID="{E681AE95-0C10-4E6F-8187-57048F9502A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2D82F-5341-4B21-86C8-0E6C65AEFCCA}" type="pres">
      <dgm:prSet presAssocID="{E681AE95-0C10-4E6F-8187-57048F9502AC}" presName="negativeSpace" presStyleCnt="0"/>
      <dgm:spPr/>
    </dgm:pt>
    <dgm:pt modelId="{6C7A9278-F8D9-4D9A-A847-70D25572052B}" type="pres">
      <dgm:prSet presAssocID="{E681AE95-0C10-4E6F-8187-57048F9502AC}" presName="childText" presStyleLbl="conFgAcc1" presStyleIdx="0" presStyleCnt="3">
        <dgm:presLayoutVars>
          <dgm:bulletEnabled val="1"/>
        </dgm:presLayoutVars>
      </dgm:prSet>
      <dgm:spPr/>
    </dgm:pt>
    <dgm:pt modelId="{5CCAE2DA-40D5-4531-ADF7-BC7983B4ABFD}" type="pres">
      <dgm:prSet presAssocID="{B113A4A8-9BEA-4B58-9EDC-63B7540BC5FA}" presName="spaceBetweenRectangles" presStyleCnt="0"/>
      <dgm:spPr/>
    </dgm:pt>
    <dgm:pt modelId="{BBBE6864-979A-4169-A11B-83F92190935D}" type="pres">
      <dgm:prSet presAssocID="{F48B65A9-D6AB-44E4-8712-05989686B9BE}" presName="parentLin" presStyleCnt="0"/>
      <dgm:spPr/>
    </dgm:pt>
    <dgm:pt modelId="{AAEB49D9-18C9-4E2A-AA97-F93062E72552}" type="pres">
      <dgm:prSet presAssocID="{F48B65A9-D6AB-44E4-8712-05989686B9BE}" presName="parentLeftMargin" presStyleLbl="node1" presStyleIdx="0" presStyleCnt="3"/>
      <dgm:spPr/>
    </dgm:pt>
    <dgm:pt modelId="{4013DFF9-EFCD-46E5-835A-186FF692F594}" type="pres">
      <dgm:prSet presAssocID="{F48B65A9-D6AB-44E4-8712-05989686B9B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A5177-66C9-4CED-927D-7A33100C7618}" type="pres">
      <dgm:prSet presAssocID="{F48B65A9-D6AB-44E4-8712-05989686B9BE}" presName="negativeSpace" presStyleCnt="0"/>
      <dgm:spPr/>
    </dgm:pt>
    <dgm:pt modelId="{9759803A-F156-49D2-8576-75453E13EF86}" type="pres">
      <dgm:prSet presAssocID="{F48B65A9-D6AB-44E4-8712-05989686B9BE}" presName="childText" presStyleLbl="conFgAcc1" presStyleIdx="1" presStyleCnt="3">
        <dgm:presLayoutVars>
          <dgm:bulletEnabled val="1"/>
        </dgm:presLayoutVars>
      </dgm:prSet>
      <dgm:spPr/>
    </dgm:pt>
    <dgm:pt modelId="{50C156F0-702C-49CA-A65F-709EB1F9B080}" type="pres">
      <dgm:prSet presAssocID="{D1783EF3-6121-42E8-AD63-EC14D843A52E}" presName="spaceBetweenRectangles" presStyleCnt="0"/>
      <dgm:spPr/>
    </dgm:pt>
    <dgm:pt modelId="{34C1CD06-3A21-432A-B622-8EFD6A29E8AD}" type="pres">
      <dgm:prSet presAssocID="{1FAD61A7-3C92-4184-A109-0330E04F6632}" presName="parentLin" presStyleCnt="0"/>
      <dgm:spPr/>
    </dgm:pt>
    <dgm:pt modelId="{EB9D92B8-47B4-4505-8553-ECAD98C88526}" type="pres">
      <dgm:prSet presAssocID="{1FAD61A7-3C92-4184-A109-0330E04F6632}" presName="parentLeftMargin" presStyleLbl="node1" presStyleIdx="1" presStyleCnt="3"/>
      <dgm:spPr/>
    </dgm:pt>
    <dgm:pt modelId="{8F3283D5-8820-49B6-843A-9B181FD1FC41}" type="pres">
      <dgm:prSet presAssocID="{1FAD61A7-3C92-4184-A109-0330E04F663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DC504-2F47-40C8-BD25-1F3C9D66B489}" type="pres">
      <dgm:prSet presAssocID="{1FAD61A7-3C92-4184-A109-0330E04F6632}" presName="negativeSpace" presStyleCnt="0"/>
      <dgm:spPr/>
    </dgm:pt>
    <dgm:pt modelId="{B12E9FE5-3190-4550-8815-A8BD089BE9D4}" type="pres">
      <dgm:prSet presAssocID="{1FAD61A7-3C92-4184-A109-0330E04F663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FA069F3-FCA8-4F0B-A77B-E239F81F5D37}" srcId="{15EE69CC-645E-456C-A64D-6B6C82FFAA04}" destId="{1FAD61A7-3C92-4184-A109-0330E04F6632}" srcOrd="2" destOrd="0" parTransId="{BA1B22FB-FC72-4A61-9237-B21CDBF964C8}" sibTransId="{A4D6C282-A09F-4754-9C32-357BF4595C35}"/>
    <dgm:cxn modelId="{CA7CA023-3E4D-438F-87A0-5B8EA7219FCF}" type="presOf" srcId="{E681AE95-0C10-4E6F-8187-57048F9502AC}" destId="{15108793-1881-4305-B849-B00B50535C0A}" srcOrd="1" destOrd="0" presId="urn:microsoft.com/office/officeart/2005/8/layout/list1"/>
    <dgm:cxn modelId="{70AB9FCC-57A6-4642-ABA4-BB07C4D615FE}" srcId="{15EE69CC-645E-456C-A64D-6B6C82FFAA04}" destId="{E681AE95-0C10-4E6F-8187-57048F9502AC}" srcOrd="0" destOrd="0" parTransId="{DFCC8F22-6758-45C0-9D69-559CF3B76BA7}" sibTransId="{B113A4A8-9BEA-4B58-9EDC-63B7540BC5FA}"/>
    <dgm:cxn modelId="{DC79F0BC-560F-45B0-8F55-09A3365CFE08}" type="presOf" srcId="{1FAD61A7-3C92-4184-A109-0330E04F6632}" destId="{EB9D92B8-47B4-4505-8553-ECAD98C88526}" srcOrd="0" destOrd="0" presId="urn:microsoft.com/office/officeart/2005/8/layout/list1"/>
    <dgm:cxn modelId="{2F2D965B-B63D-47B4-BE0B-D4920C3FEC66}" srcId="{15EE69CC-645E-456C-A64D-6B6C82FFAA04}" destId="{F48B65A9-D6AB-44E4-8712-05989686B9BE}" srcOrd="1" destOrd="0" parTransId="{0AD1FD59-E400-40D6-93D6-70AAA3D9570D}" sibTransId="{D1783EF3-6121-42E8-AD63-EC14D843A52E}"/>
    <dgm:cxn modelId="{DC66FB22-2972-4DB9-907B-4949799CB536}" type="presOf" srcId="{1FAD61A7-3C92-4184-A109-0330E04F6632}" destId="{8F3283D5-8820-49B6-843A-9B181FD1FC41}" srcOrd="1" destOrd="0" presId="urn:microsoft.com/office/officeart/2005/8/layout/list1"/>
    <dgm:cxn modelId="{AEBA7B17-A207-4113-97C1-CA989FA993DD}" type="presOf" srcId="{15EE69CC-645E-456C-A64D-6B6C82FFAA04}" destId="{D40B5534-F969-407F-94F7-621148851A64}" srcOrd="0" destOrd="0" presId="urn:microsoft.com/office/officeart/2005/8/layout/list1"/>
    <dgm:cxn modelId="{740A9815-E6E1-4F3F-9A13-87BF758EA46F}" type="presOf" srcId="{E681AE95-0C10-4E6F-8187-57048F9502AC}" destId="{484FBAA8-1670-43C8-82C8-FE3FBE8E155D}" srcOrd="0" destOrd="0" presId="urn:microsoft.com/office/officeart/2005/8/layout/list1"/>
    <dgm:cxn modelId="{186300B2-9EE9-4907-B670-3C2A5C7D1F68}" type="presOf" srcId="{F48B65A9-D6AB-44E4-8712-05989686B9BE}" destId="{4013DFF9-EFCD-46E5-835A-186FF692F594}" srcOrd="1" destOrd="0" presId="urn:microsoft.com/office/officeart/2005/8/layout/list1"/>
    <dgm:cxn modelId="{6DB10F69-401B-427D-B8AD-6619D19C1CD6}" type="presOf" srcId="{F48B65A9-D6AB-44E4-8712-05989686B9BE}" destId="{AAEB49D9-18C9-4E2A-AA97-F93062E72552}" srcOrd="0" destOrd="0" presId="urn:microsoft.com/office/officeart/2005/8/layout/list1"/>
    <dgm:cxn modelId="{7C4DC599-0497-4069-952E-A90091909DA9}" type="presParOf" srcId="{D40B5534-F969-407F-94F7-621148851A64}" destId="{5941DADF-CB87-4A47-8104-2CA6135C10E8}" srcOrd="0" destOrd="0" presId="urn:microsoft.com/office/officeart/2005/8/layout/list1"/>
    <dgm:cxn modelId="{9C2FC0B5-FDFB-4614-A694-5C519B0BFBE3}" type="presParOf" srcId="{5941DADF-CB87-4A47-8104-2CA6135C10E8}" destId="{484FBAA8-1670-43C8-82C8-FE3FBE8E155D}" srcOrd="0" destOrd="0" presId="urn:microsoft.com/office/officeart/2005/8/layout/list1"/>
    <dgm:cxn modelId="{33E20901-BA74-4B5A-A9DB-27D42EE4283B}" type="presParOf" srcId="{5941DADF-CB87-4A47-8104-2CA6135C10E8}" destId="{15108793-1881-4305-B849-B00B50535C0A}" srcOrd="1" destOrd="0" presId="urn:microsoft.com/office/officeart/2005/8/layout/list1"/>
    <dgm:cxn modelId="{6D4FFD0B-7456-4BEA-BBBF-9F1D4764B411}" type="presParOf" srcId="{D40B5534-F969-407F-94F7-621148851A64}" destId="{C5C2D82F-5341-4B21-86C8-0E6C65AEFCCA}" srcOrd="1" destOrd="0" presId="urn:microsoft.com/office/officeart/2005/8/layout/list1"/>
    <dgm:cxn modelId="{9E72B84C-F2D2-483D-9859-68044082CD09}" type="presParOf" srcId="{D40B5534-F969-407F-94F7-621148851A64}" destId="{6C7A9278-F8D9-4D9A-A847-70D25572052B}" srcOrd="2" destOrd="0" presId="urn:microsoft.com/office/officeart/2005/8/layout/list1"/>
    <dgm:cxn modelId="{098D104B-4A66-4F69-9AF5-6D17691A1626}" type="presParOf" srcId="{D40B5534-F969-407F-94F7-621148851A64}" destId="{5CCAE2DA-40D5-4531-ADF7-BC7983B4ABFD}" srcOrd="3" destOrd="0" presId="urn:microsoft.com/office/officeart/2005/8/layout/list1"/>
    <dgm:cxn modelId="{55098BF1-38E2-4AAE-8AFA-565D4C2F210A}" type="presParOf" srcId="{D40B5534-F969-407F-94F7-621148851A64}" destId="{BBBE6864-979A-4169-A11B-83F92190935D}" srcOrd="4" destOrd="0" presId="urn:microsoft.com/office/officeart/2005/8/layout/list1"/>
    <dgm:cxn modelId="{1FCA00E8-6E03-4F35-A32A-C7A187CA0C6E}" type="presParOf" srcId="{BBBE6864-979A-4169-A11B-83F92190935D}" destId="{AAEB49D9-18C9-4E2A-AA97-F93062E72552}" srcOrd="0" destOrd="0" presId="urn:microsoft.com/office/officeart/2005/8/layout/list1"/>
    <dgm:cxn modelId="{65D71B6C-757A-4E40-A9E0-5B5FA7AD6756}" type="presParOf" srcId="{BBBE6864-979A-4169-A11B-83F92190935D}" destId="{4013DFF9-EFCD-46E5-835A-186FF692F594}" srcOrd="1" destOrd="0" presId="urn:microsoft.com/office/officeart/2005/8/layout/list1"/>
    <dgm:cxn modelId="{F7947A8C-F33A-4D91-BC79-C5F3D83D84A9}" type="presParOf" srcId="{D40B5534-F969-407F-94F7-621148851A64}" destId="{63AA5177-66C9-4CED-927D-7A33100C7618}" srcOrd="5" destOrd="0" presId="urn:microsoft.com/office/officeart/2005/8/layout/list1"/>
    <dgm:cxn modelId="{A892F6DF-4488-4804-A053-9ADA37E4E494}" type="presParOf" srcId="{D40B5534-F969-407F-94F7-621148851A64}" destId="{9759803A-F156-49D2-8576-75453E13EF86}" srcOrd="6" destOrd="0" presId="urn:microsoft.com/office/officeart/2005/8/layout/list1"/>
    <dgm:cxn modelId="{A51AA552-B620-4076-BD8E-7F81DB3ACCC7}" type="presParOf" srcId="{D40B5534-F969-407F-94F7-621148851A64}" destId="{50C156F0-702C-49CA-A65F-709EB1F9B080}" srcOrd="7" destOrd="0" presId="urn:microsoft.com/office/officeart/2005/8/layout/list1"/>
    <dgm:cxn modelId="{73652184-2D3C-4D28-9ED8-E312A121F3BF}" type="presParOf" srcId="{D40B5534-F969-407F-94F7-621148851A64}" destId="{34C1CD06-3A21-432A-B622-8EFD6A29E8AD}" srcOrd="8" destOrd="0" presId="urn:microsoft.com/office/officeart/2005/8/layout/list1"/>
    <dgm:cxn modelId="{0458CA2D-15EC-4E23-8B0F-B330EAB00393}" type="presParOf" srcId="{34C1CD06-3A21-432A-B622-8EFD6A29E8AD}" destId="{EB9D92B8-47B4-4505-8553-ECAD98C88526}" srcOrd="0" destOrd="0" presId="urn:microsoft.com/office/officeart/2005/8/layout/list1"/>
    <dgm:cxn modelId="{B2FC254A-4D2E-4851-8F7B-C8DB0FDD8CCE}" type="presParOf" srcId="{34C1CD06-3A21-432A-B622-8EFD6A29E8AD}" destId="{8F3283D5-8820-49B6-843A-9B181FD1FC41}" srcOrd="1" destOrd="0" presId="urn:microsoft.com/office/officeart/2005/8/layout/list1"/>
    <dgm:cxn modelId="{7574C2CA-F6F2-48DB-9770-04B5AF830AA9}" type="presParOf" srcId="{D40B5534-F969-407F-94F7-621148851A64}" destId="{6A0DC504-2F47-40C8-BD25-1F3C9D66B489}" srcOrd="9" destOrd="0" presId="urn:microsoft.com/office/officeart/2005/8/layout/list1"/>
    <dgm:cxn modelId="{84681AD8-3886-4A24-80E5-F94939377A30}" type="presParOf" srcId="{D40B5534-F969-407F-94F7-621148851A64}" destId="{B12E9FE5-3190-4550-8815-A8BD089BE9D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C635ABC-2AA7-4EEF-8425-8ACE52BBBFE4}" type="doc">
      <dgm:prSet loTypeId="urn:microsoft.com/office/officeart/2008/layout/LinedList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31D29A7-E389-46C5-90EE-863CD84FBF26}">
      <dgm:prSet phldrT="[Текст]"/>
      <dgm:spPr/>
      <dgm:t>
        <a:bodyPr/>
        <a:lstStyle/>
        <a:p>
          <a:r>
            <a:rPr lang="uk-UA" dirty="0" smtClean="0">
              <a:solidFill>
                <a:srgbClr val="7030A0"/>
              </a:solidFill>
            </a:rPr>
            <a:t>Словотвірна модель - це конкретні  морфологічні  особливості  утворення  слів  одного  типу</a:t>
          </a:r>
          <a:r>
            <a:rPr lang="uk-UA" dirty="0" smtClean="0"/>
            <a:t>. Модель  характеризується  морфонологічними відмінностями, які  супроводжують  творення  нових похідних  одного  типу.</a:t>
          </a:r>
          <a:endParaRPr lang="ru-RU" dirty="0"/>
        </a:p>
      </dgm:t>
    </dgm:pt>
    <dgm:pt modelId="{A85741A4-AB77-4E29-B1CF-7038F6929CF1}" type="parTrans" cxnId="{D3227702-E133-49EA-B21A-979247F63A1E}">
      <dgm:prSet/>
      <dgm:spPr/>
      <dgm:t>
        <a:bodyPr/>
        <a:lstStyle/>
        <a:p>
          <a:endParaRPr lang="ru-RU"/>
        </a:p>
      </dgm:t>
    </dgm:pt>
    <dgm:pt modelId="{3DF79121-5B8B-4E13-95E3-33E2AEE30D31}" type="sibTrans" cxnId="{D3227702-E133-49EA-B21A-979247F63A1E}">
      <dgm:prSet/>
      <dgm:spPr/>
      <dgm:t>
        <a:bodyPr/>
        <a:lstStyle/>
        <a:p>
          <a:endParaRPr lang="ru-RU"/>
        </a:p>
      </dgm:t>
    </dgm:pt>
    <dgm:pt modelId="{9BE4D737-110E-4392-85FA-9C382D85C641}">
      <dgm:prSet phldrT="[Текст]"/>
      <dgm:spPr/>
      <dgm:t>
        <a:bodyPr/>
        <a:lstStyle/>
        <a:p>
          <a:r>
            <a:rPr lang="uk-UA" b="1" dirty="0" smtClean="0">
              <a:solidFill>
                <a:srgbClr val="FF0000"/>
              </a:solidFill>
            </a:rPr>
            <a:t>іменники  із суфіксом -</a:t>
          </a:r>
          <a:r>
            <a:rPr lang="uk-UA" b="1" dirty="0" err="1" smtClean="0">
              <a:solidFill>
                <a:srgbClr val="FF0000"/>
              </a:solidFill>
            </a:rPr>
            <a:t>ств</a:t>
          </a:r>
          <a:r>
            <a:rPr lang="uk-UA" b="1" dirty="0" smtClean="0">
              <a:solidFill>
                <a:srgbClr val="FF0000"/>
              </a:solidFill>
            </a:rPr>
            <a:t>-(о) утворюються  за  такими  моделями:</a:t>
          </a:r>
          <a:endParaRPr lang="ru-RU" b="1" dirty="0">
            <a:solidFill>
              <a:srgbClr val="FF0000"/>
            </a:solidFill>
          </a:endParaRPr>
        </a:p>
      </dgm:t>
    </dgm:pt>
    <dgm:pt modelId="{0C725FD8-2FD6-49AE-98B1-098563FABB75}" type="parTrans" cxnId="{590AA9AF-5FA5-4FFD-A657-D4687B18A262}">
      <dgm:prSet/>
      <dgm:spPr/>
      <dgm:t>
        <a:bodyPr/>
        <a:lstStyle/>
        <a:p>
          <a:endParaRPr lang="ru-RU"/>
        </a:p>
      </dgm:t>
    </dgm:pt>
    <dgm:pt modelId="{89C1A8F1-395A-449A-B893-646AE9885E41}" type="sibTrans" cxnId="{590AA9AF-5FA5-4FFD-A657-D4687B18A262}">
      <dgm:prSet/>
      <dgm:spPr/>
      <dgm:t>
        <a:bodyPr/>
        <a:lstStyle/>
        <a:p>
          <a:endParaRPr lang="ru-RU"/>
        </a:p>
      </dgm:t>
    </dgm:pt>
    <dgm:pt modelId="{A3F3149E-A043-4800-820F-3FFA701097CB}">
      <dgm:prSet phldrT="[Текст]"/>
      <dgm:spPr/>
      <dgm:t>
        <a:bodyPr/>
        <a:lstStyle/>
        <a:p>
          <a:r>
            <a:rPr lang="uk-UA" b="1" dirty="0" smtClean="0"/>
            <a:t>з відпаданням  кінцевої  приголосної  твірної  основи(ця приголосна  уподібнилася  до  фонеми  с  суфікса -</a:t>
          </a:r>
          <a:r>
            <a:rPr lang="uk-UA" b="1" dirty="0" err="1" smtClean="0"/>
            <a:t>ств</a:t>
          </a:r>
          <a:r>
            <a:rPr lang="uk-UA" b="1" dirty="0" smtClean="0"/>
            <a:t>-,  і  на письмі  занепала): товари-товариство, птах-птаство.</a:t>
          </a:r>
          <a:endParaRPr lang="ru-RU" b="1" dirty="0"/>
        </a:p>
      </dgm:t>
    </dgm:pt>
    <dgm:pt modelId="{0242D8E6-3C11-4D1E-B433-6A2EABB3F13D}" type="parTrans" cxnId="{2DC5A6B0-9FBD-4CFF-858E-9A4276B53877}">
      <dgm:prSet/>
      <dgm:spPr/>
      <dgm:t>
        <a:bodyPr/>
        <a:lstStyle/>
        <a:p>
          <a:endParaRPr lang="ru-RU"/>
        </a:p>
      </dgm:t>
    </dgm:pt>
    <dgm:pt modelId="{6E9F0B1B-32F6-4370-8C33-EC991BA32C3F}" type="sibTrans" cxnId="{2DC5A6B0-9FBD-4CFF-858E-9A4276B53877}">
      <dgm:prSet/>
      <dgm:spPr/>
      <dgm:t>
        <a:bodyPr/>
        <a:lstStyle/>
        <a:p>
          <a:endParaRPr lang="ru-RU"/>
        </a:p>
      </dgm:t>
    </dgm:pt>
    <dgm:pt modelId="{E684F682-B2FD-478B-9338-C8CE93291C36}">
      <dgm:prSet phldrT="[Текст]"/>
      <dgm:spPr/>
      <dgm:t>
        <a:bodyPr/>
        <a:lstStyle/>
        <a:p>
          <a:r>
            <a:rPr lang="uk-UA" b="1" dirty="0" smtClean="0"/>
            <a:t>із чергуванням  приголосних: козак </a:t>
          </a:r>
          <a:r>
            <a:rPr lang="uk-UA" b="1" dirty="0" smtClean="0">
              <a:sym typeface="Symbol" panose="05050102010706020507" pitchFamily="18" charset="2"/>
            </a:rPr>
            <a:t></a:t>
          </a:r>
          <a:r>
            <a:rPr lang="uk-UA" b="1" dirty="0" smtClean="0"/>
            <a:t>козацтво, </a:t>
          </a:r>
          <a:r>
            <a:rPr lang="uk-UA" b="1" dirty="0" err="1" smtClean="0"/>
            <a:t>юнак</a:t>
          </a:r>
          <a:r>
            <a:rPr lang="uk-UA" b="1" dirty="0" err="1" smtClean="0">
              <a:sym typeface="Symbol" panose="05050102010706020507" pitchFamily="18" charset="2"/>
            </a:rPr>
            <a:t></a:t>
          </a:r>
          <a:r>
            <a:rPr lang="uk-UA" b="1" dirty="0" err="1" smtClean="0"/>
            <a:t>юнацтво</a:t>
          </a:r>
          <a:r>
            <a:rPr lang="uk-UA" b="1" dirty="0" smtClean="0"/>
            <a:t>. </a:t>
          </a:r>
          <a:endParaRPr lang="ru-RU" b="1" dirty="0"/>
        </a:p>
      </dgm:t>
    </dgm:pt>
    <dgm:pt modelId="{9861D1C3-CF8A-42E6-8EE8-6D6E9A0D3572}" type="parTrans" cxnId="{22FEB388-7103-4474-B4A6-E34F691CFB80}">
      <dgm:prSet/>
      <dgm:spPr/>
      <dgm:t>
        <a:bodyPr/>
        <a:lstStyle/>
        <a:p>
          <a:endParaRPr lang="ru-RU"/>
        </a:p>
      </dgm:t>
    </dgm:pt>
    <dgm:pt modelId="{ADB74C0D-2108-483A-818C-34A57932A69E}" type="sibTrans" cxnId="{22FEB388-7103-4474-B4A6-E34F691CFB80}">
      <dgm:prSet/>
      <dgm:spPr/>
      <dgm:t>
        <a:bodyPr/>
        <a:lstStyle/>
        <a:p>
          <a:endParaRPr lang="ru-RU"/>
        </a:p>
      </dgm:t>
    </dgm:pt>
    <dgm:pt modelId="{42AF29D5-6318-451D-8767-8FF630D1AA58}">
      <dgm:prSet/>
      <dgm:spPr/>
      <dgm:t>
        <a:bodyPr/>
        <a:lstStyle/>
        <a:p>
          <a:r>
            <a:rPr lang="uk-UA" b="1" dirty="0" smtClean="0"/>
            <a:t> без  змін  в  основі: учитель-</a:t>
          </a:r>
          <a:r>
            <a:rPr lang="uk-UA" b="1" dirty="0" err="1" smtClean="0"/>
            <a:t>ств</a:t>
          </a:r>
          <a:r>
            <a:rPr lang="uk-UA" b="1" dirty="0" smtClean="0"/>
            <a:t>-о</a:t>
          </a:r>
          <a:endParaRPr lang="ru-RU" b="1" dirty="0"/>
        </a:p>
      </dgm:t>
    </dgm:pt>
    <dgm:pt modelId="{A1EFA4F5-5CA0-436B-81BA-93490DAD7121}" type="parTrans" cxnId="{C7CEE99C-560A-4D5A-AE74-FB580E33DE59}">
      <dgm:prSet/>
      <dgm:spPr/>
      <dgm:t>
        <a:bodyPr/>
        <a:lstStyle/>
        <a:p>
          <a:endParaRPr lang="ru-RU"/>
        </a:p>
      </dgm:t>
    </dgm:pt>
    <dgm:pt modelId="{7A3E6C5C-C8A2-4499-9DF6-0715AD95196D}" type="sibTrans" cxnId="{C7CEE99C-560A-4D5A-AE74-FB580E33DE59}">
      <dgm:prSet/>
      <dgm:spPr/>
      <dgm:t>
        <a:bodyPr/>
        <a:lstStyle/>
        <a:p>
          <a:endParaRPr lang="ru-RU"/>
        </a:p>
      </dgm:t>
    </dgm:pt>
    <dgm:pt modelId="{4C38E648-E035-4064-96F8-E9210127B0A5}">
      <dgm:prSet/>
      <dgm:spPr/>
      <dgm:t>
        <a:bodyPr/>
        <a:lstStyle/>
        <a:p>
          <a:r>
            <a:rPr lang="uk-UA" b="1" dirty="0" smtClean="0"/>
            <a:t>із  ствердінням  кінцевої  приголосної  основи  і  випаданням  початкової  фонеми о від приєднуваного  </a:t>
          </a:r>
          <a:r>
            <a:rPr lang="uk-UA" b="1" dirty="0" err="1" smtClean="0"/>
            <a:t>суфікса:молодецтво</a:t>
          </a:r>
          <a:r>
            <a:rPr lang="uk-UA" b="1" dirty="0" smtClean="0"/>
            <a:t>(від молодець)</a:t>
          </a:r>
          <a:endParaRPr lang="ru-RU" b="1" dirty="0"/>
        </a:p>
      </dgm:t>
    </dgm:pt>
    <dgm:pt modelId="{A54B0AF4-C39E-4C9D-86D2-C1847BD6266B}" type="parTrans" cxnId="{9AD51F82-9CCE-4FDC-91A0-ECE3EE0E9F22}">
      <dgm:prSet/>
      <dgm:spPr/>
      <dgm:t>
        <a:bodyPr/>
        <a:lstStyle/>
        <a:p>
          <a:endParaRPr lang="ru-RU"/>
        </a:p>
      </dgm:t>
    </dgm:pt>
    <dgm:pt modelId="{E1BD155E-FEC7-4814-9637-4DFF43755354}" type="sibTrans" cxnId="{9AD51F82-9CCE-4FDC-91A0-ECE3EE0E9F22}">
      <dgm:prSet/>
      <dgm:spPr/>
      <dgm:t>
        <a:bodyPr/>
        <a:lstStyle/>
        <a:p>
          <a:endParaRPr lang="ru-RU"/>
        </a:p>
      </dgm:t>
    </dgm:pt>
    <dgm:pt modelId="{5505B58F-AC50-4E75-97B3-04BD074628A8}">
      <dgm:prSet/>
      <dgm:spPr/>
      <dgm:t>
        <a:bodyPr/>
        <a:lstStyle/>
        <a:p>
          <a:r>
            <a:rPr lang="uk-UA" b="1" dirty="0" smtClean="0"/>
            <a:t>з усіченням  твірної основи: </a:t>
          </a:r>
          <a:r>
            <a:rPr lang="uk-UA" b="1" dirty="0" err="1" smtClean="0"/>
            <a:t>боярин</a:t>
          </a:r>
          <a:r>
            <a:rPr lang="uk-UA" b="1" dirty="0" err="1" smtClean="0">
              <a:sym typeface="Symbol" panose="05050102010706020507" pitchFamily="18" charset="2"/>
            </a:rPr>
            <a:t></a:t>
          </a:r>
          <a:r>
            <a:rPr lang="uk-UA" b="1" dirty="0" err="1" smtClean="0"/>
            <a:t>боярство</a:t>
          </a:r>
          <a:r>
            <a:rPr lang="uk-UA" b="1" dirty="0" smtClean="0"/>
            <a:t>, </a:t>
          </a:r>
          <a:r>
            <a:rPr lang="uk-UA" b="1" dirty="0" err="1" smtClean="0"/>
            <a:t>селянин</a:t>
          </a:r>
          <a:r>
            <a:rPr lang="uk-UA" b="1" dirty="0" err="1" smtClean="0">
              <a:sym typeface="Symbol" panose="05050102010706020507" pitchFamily="18" charset="2"/>
            </a:rPr>
            <a:t></a:t>
          </a:r>
          <a:r>
            <a:rPr lang="uk-UA" b="1" dirty="0" err="1" smtClean="0"/>
            <a:t>селянство</a:t>
          </a:r>
          <a:r>
            <a:rPr lang="uk-UA" b="1" dirty="0" smtClean="0"/>
            <a:t>. </a:t>
          </a:r>
          <a:endParaRPr lang="ru-RU" b="1" dirty="0"/>
        </a:p>
      </dgm:t>
    </dgm:pt>
    <dgm:pt modelId="{5F2902A1-B260-4E1A-9F49-2D8B11BD59F4}" type="parTrans" cxnId="{B1B7D726-3A6A-4C77-A6CD-EB778461B049}">
      <dgm:prSet/>
      <dgm:spPr/>
      <dgm:t>
        <a:bodyPr/>
        <a:lstStyle/>
        <a:p>
          <a:endParaRPr lang="ru-RU"/>
        </a:p>
      </dgm:t>
    </dgm:pt>
    <dgm:pt modelId="{73680523-C5DA-44F8-BA36-6A6AA36ADB07}" type="sibTrans" cxnId="{B1B7D726-3A6A-4C77-A6CD-EB778461B049}">
      <dgm:prSet/>
      <dgm:spPr/>
      <dgm:t>
        <a:bodyPr/>
        <a:lstStyle/>
        <a:p>
          <a:endParaRPr lang="ru-RU"/>
        </a:p>
      </dgm:t>
    </dgm:pt>
    <dgm:pt modelId="{3F4AA760-458A-4CFA-B693-C38CE06AAA6B}" type="pres">
      <dgm:prSet presAssocID="{DC635ABC-2AA7-4EEF-8425-8ACE52BBBFE4}" presName="vert0" presStyleCnt="0">
        <dgm:presLayoutVars>
          <dgm:dir/>
          <dgm:animOne val="branch"/>
          <dgm:animLvl val="lvl"/>
        </dgm:presLayoutVars>
      </dgm:prSet>
      <dgm:spPr/>
    </dgm:pt>
    <dgm:pt modelId="{102B4979-286C-4DD2-BD20-4EEABFE212BA}" type="pres">
      <dgm:prSet presAssocID="{631D29A7-E389-46C5-90EE-863CD84FBF26}" presName="thickLine" presStyleLbl="alignNode1" presStyleIdx="0" presStyleCnt="1"/>
      <dgm:spPr/>
    </dgm:pt>
    <dgm:pt modelId="{8B89C297-E554-4853-B2F4-F6A67DA7E233}" type="pres">
      <dgm:prSet presAssocID="{631D29A7-E389-46C5-90EE-863CD84FBF26}" presName="horz1" presStyleCnt="0"/>
      <dgm:spPr/>
    </dgm:pt>
    <dgm:pt modelId="{279E74B8-E6D7-44B1-9456-3DC7760DDF96}" type="pres">
      <dgm:prSet presAssocID="{631D29A7-E389-46C5-90EE-863CD84FBF26}" presName="tx1" presStyleLbl="revTx" presStyleIdx="0" presStyleCnt="7"/>
      <dgm:spPr/>
      <dgm:t>
        <a:bodyPr/>
        <a:lstStyle/>
        <a:p>
          <a:endParaRPr lang="ru-RU"/>
        </a:p>
      </dgm:t>
    </dgm:pt>
    <dgm:pt modelId="{F47F57F3-2F73-4368-B5E0-A09043CEE7DC}" type="pres">
      <dgm:prSet presAssocID="{631D29A7-E389-46C5-90EE-863CD84FBF26}" presName="vert1" presStyleCnt="0"/>
      <dgm:spPr/>
    </dgm:pt>
    <dgm:pt modelId="{08E26BE6-9A9F-4D99-890F-1FE8ACE39D39}" type="pres">
      <dgm:prSet presAssocID="{9BE4D737-110E-4392-85FA-9C382D85C641}" presName="vertSpace2a" presStyleCnt="0"/>
      <dgm:spPr/>
    </dgm:pt>
    <dgm:pt modelId="{D8C82891-FCC2-4B27-BE8A-873D59B95566}" type="pres">
      <dgm:prSet presAssocID="{9BE4D737-110E-4392-85FA-9C382D85C641}" presName="horz2" presStyleCnt="0"/>
      <dgm:spPr/>
    </dgm:pt>
    <dgm:pt modelId="{6717C67F-76D5-4FF3-A06B-5FD8143C7745}" type="pres">
      <dgm:prSet presAssocID="{9BE4D737-110E-4392-85FA-9C382D85C641}" presName="horzSpace2" presStyleCnt="0"/>
      <dgm:spPr/>
    </dgm:pt>
    <dgm:pt modelId="{1A114C0B-4AF2-483D-947A-719338DBE5BA}" type="pres">
      <dgm:prSet presAssocID="{9BE4D737-110E-4392-85FA-9C382D85C641}" presName="tx2" presStyleLbl="revTx" presStyleIdx="1" presStyleCnt="7"/>
      <dgm:spPr/>
      <dgm:t>
        <a:bodyPr/>
        <a:lstStyle/>
        <a:p>
          <a:endParaRPr lang="ru-RU"/>
        </a:p>
      </dgm:t>
    </dgm:pt>
    <dgm:pt modelId="{FBBDACCC-F146-420D-B062-7B3E14D135F4}" type="pres">
      <dgm:prSet presAssocID="{9BE4D737-110E-4392-85FA-9C382D85C641}" presName="vert2" presStyleCnt="0"/>
      <dgm:spPr/>
    </dgm:pt>
    <dgm:pt modelId="{C183F74B-D5E0-4C52-8F55-22F09F762C67}" type="pres">
      <dgm:prSet presAssocID="{9BE4D737-110E-4392-85FA-9C382D85C641}" presName="thinLine2b" presStyleLbl="callout" presStyleIdx="0" presStyleCnt="6"/>
      <dgm:spPr/>
    </dgm:pt>
    <dgm:pt modelId="{56D0B074-6814-47FF-923D-25B3C49B2519}" type="pres">
      <dgm:prSet presAssocID="{9BE4D737-110E-4392-85FA-9C382D85C641}" presName="vertSpace2b" presStyleCnt="0"/>
      <dgm:spPr/>
    </dgm:pt>
    <dgm:pt modelId="{E0BCA91F-3081-4A45-BCE5-B170A43FB2BA}" type="pres">
      <dgm:prSet presAssocID="{42AF29D5-6318-451D-8767-8FF630D1AA58}" presName="horz2" presStyleCnt="0"/>
      <dgm:spPr/>
    </dgm:pt>
    <dgm:pt modelId="{F27FF637-A54A-423C-85AC-D1465FFC59CD}" type="pres">
      <dgm:prSet presAssocID="{42AF29D5-6318-451D-8767-8FF630D1AA58}" presName="horzSpace2" presStyleCnt="0"/>
      <dgm:spPr/>
    </dgm:pt>
    <dgm:pt modelId="{1E13DA48-F6B8-4E92-992D-B0EDAA3468A2}" type="pres">
      <dgm:prSet presAssocID="{42AF29D5-6318-451D-8767-8FF630D1AA58}" presName="tx2" presStyleLbl="revTx" presStyleIdx="2" presStyleCnt="7"/>
      <dgm:spPr/>
      <dgm:t>
        <a:bodyPr/>
        <a:lstStyle/>
        <a:p>
          <a:endParaRPr lang="ru-RU"/>
        </a:p>
      </dgm:t>
    </dgm:pt>
    <dgm:pt modelId="{926F67A9-10D8-47B3-9250-836767A3C1E4}" type="pres">
      <dgm:prSet presAssocID="{42AF29D5-6318-451D-8767-8FF630D1AA58}" presName="vert2" presStyleCnt="0"/>
      <dgm:spPr/>
    </dgm:pt>
    <dgm:pt modelId="{D16221AB-34A2-4F1C-BD62-C0F539850AC0}" type="pres">
      <dgm:prSet presAssocID="{42AF29D5-6318-451D-8767-8FF630D1AA58}" presName="thinLine2b" presStyleLbl="callout" presStyleIdx="1" presStyleCnt="6"/>
      <dgm:spPr/>
    </dgm:pt>
    <dgm:pt modelId="{039C9860-46E0-4521-97EC-B0DEFE36C1DF}" type="pres">
      <dgm:prSet presAssocID="{42AF29D5-6318-451D-8767-8FF630D1AA58}" presName="vertSpace2b" presStyleCnt="0"/>
      <dgm:spPr/>
    </dgm:pt>
    <dgm:pt modelId="{EA772B4D-8F8F-4955-A41D-EA3005A06CF3}" type="pres">
      <dgm:prSet presAssocID="{4C38E648-E035-4064-96F8-E9210127B0A5}" presName="horz2" presStyleCnt="0"/>
      <dgm:spPr/>
    </dgm:pt>
    <dgm:pt modelId="{3E624EB0-9AA5-4961-AE04-D229350FFBFE}" type="pres">
      <dgm:prSet presAssocID="{4C38E648-E035-4064-96F8-E9210127B0A5}" presName="horzSpace2" presStyleCnt="0"/>
      <dgm:spPr/>
    </dgm:pt>
    <dgm:pt modelId="{9C158A24-8E76-41CB-84E0-1A84B8B57CDF}" type="pres">
      <dgm:prSet presAssocID="{4C38E648-E035-4064-96F8-E9210127B0A5}" presName="tx2" presStyleLbl="revTx" presStyleIdx="3" presStyleCnt="7"/>
      <dgm:spPr/>
      <dgm:t>
        <a:bodyPr/>
        <a:lstStyle/>
        <a:p>
          <a:endParaRPr lang="ru-RU"/>
        </a:p>
      </dgm:t>
    </dgm:pt>
    <dgm:pt modelId="{1908ACA6-BDCA-4BAA-9C2E-A2736C1944A6}" type="pres">
      <dgm:prSet presAssocID="{4C38E648-E035-4064-96F8-E9210127B0A5}" presName="vert2" presStyleCnt="0"/>
      <dgm:spPr/>
    </dgm:pt>
    <dgm:pt modelId="{B2B08BBB-C474-4215-B8F0-F7BC4489CAD3}" type="pres">
      <dgm:prSet presAssocID="{4C38E648-E035-4064-96F8-E9210127B0A5}" presName="thinLine2b" presStyleLbl="callout" presStyleIdx="2" presStyleCnt="6"/>
      <dgm:spPr/>
    </dgm:pt>
    <dgm:pt modelId="{56FE356C-1429-4CAF-9227-7661B4DBCC9A}" type="pres">
      <dgm:prSet presAssocID="{4C38E648-E035-4064-96F8-E9210127B0A5}" presName="vertSpace2b" presStyleCnt="0"/>
      <dgm:spPr/>
    </dgm:pt>
    <dgm:pt modelId="{0A726A21-A01C-4796-9DB4-DC3B3BD79C86}" type="pres">
      <dgm:prSet presAssocID="{A3F3149E-A043-4800-820F-3FFA701097CB}" presName="horz2" presStyleCnt="0"/>
      <dgm:spPr/>
    </dgm:pt>
    <dgm:pt modelId="{1101555E-3781-4194-8D35-31723361A394}" type="pres">
      <dgm:prSet presAssocID="{A3F3149E-A043-4800-820F-3FFA701097CB}" presName="horzSpace2" presStyleCnt="0"/>
      <dgm:spPr/>
    </dgm:pt>
    <dgm:pt modelId="{AEB49082-BF22-408F-BA2C-F62C3B161FFC}" type="pres">
      <dgm:prSet presAssocID="{A3F3149E-A043-4800-820F-3FFA701097CB}" presName="tx2" presStyleLbl="revTx" presStyleIdx="4" presStyleCnt="7"/>
      <dgm:spPr/>
      <dgm:t>
        <a:bodyPr/>
        <a:lstStyle/>
        <a:p>
          <a:endParaRPr lang="ru-RU"/>
        </a:p>
      </dgm:t>
    </dgm:pt>
    <dgm:pt modelId="{FC78AFFA-874B-41F9-ADB0-49DE5E0886CA}" type="pres">
      <dgm:prSet presAssocID="{A3F3149E-A043-4800-820F-3FFA701097CB}" presName="vert2" presStyleCnt="0"/>
      <dgm:spPr/>
    </dgm:pt>
    <dgm:pt modelId="{318672F6-407F-44AE-8CE1-1D03188B6F00}" type="pres">
      <dgm:prSet presAssocID="{A3F3149E-A043-4800-820F-3FFA701097CB}" presName="thinLine2b" presStyleLbl="callout" presStyleIdx="3" presStyleCnt="6"/>
      <dgm:spPr/>
    </dgm:pt>
    <dgm:pt modelId="{7B019504-9771-4E8D-BB02-7B8B94C3CDB5}" type="pres">
      <dgm:prSet presAssocID="{A3F3149E-A043-4800-820F-3FFA701097CB}" presName="vertSpace2b" presStyleCnt="0"/>
      <dgm:spPr/>
    </dgm:pt>
    <dgm:pt modelId="{6BB21243-F036-45B9-8265-C9DBB2513728}" type="pres">
      <dgm:prSet presAssocID="{E684F682-B2FD-478B-9338-C8CE93291C36}" presName="horz2" presStyleCnt="0"/>
      <dgm:spPr/>
    </dgm:pt>
    <dgm:pt modelId="{B6E7A492-3B19-452C-BC63-1F3C467277FC}" type="pres">
      <dgm:prSet presAssocID="{E684F682-B2FD-478B-9338-C8CE93291C36}" presName="horzSpace2" presStyleCnt="0"/>
      <dgm:spPr/>
    </dgm:pt>
    <dgm:pt modelId="{E787314F-E6AD-4BAE-B37B-4BD238766B08}" type="pres">
      <dgm:prSet presAssocID="{E684F682-B2FD-478B-9338-C8CE93291C36}" presName="tx2" presStyleLbl="revTx" presStyleIdx="5" presStyleCnt="7"/>
      <dgm:spPr/>
      <dgm:t>
        <a:bodyPr/>
        <a:lstStyle/>
        <a:p>
          <a:endParaRPr lang="ru-RU"/>
        </a:p>
      </dgm:t>
    </dgm:pt>
    <dgm:pt modelId="{1C94B81B-A368-418E-8F56-A5531FE5916B}" type="pres">
      <dgm:prSet presAssocID="{E684F682-B2FD-478B-9338-C8CE93291C36}" presName="vert2" presStyleCnt="0"/>
      <dgm:spPr/>
    </dgm:pt>
    <dgm:pt modelId="{D4459AA6-6C0C-4AC8-B62F-EFC02494879E}" type="pres">
      <dgm:prSet presAssocID="{E684F682-B2FD-478B-9338-C8CE93291C36}" presName="thinLine2b" presStyleLbl="callout" presStyleIdx="4" presStyleCnt="6"/>
      <dgm:spPr/>
    </dgm:pt>
    <dgm:pt modelId="{9256BC09-24C2-40C4-83C7-84C430538517}" type="pres">
      <dgm:prSet presAssocID="{E684F682-B2FD-478B-9338-C8CE93291C36}" presName="vertSpace2b" presStyleCnt="0"/>
      <dgm:spPr/>
    </dgm:pt>
    <dgm:pt modelId="{04CC986A-95AD-42D0-99A4-A0833FBF78ED}" type="pres">
      <dgm:prSet presAssocID="{5505B58F-AC50-4E75-97B3-04BD074628A8}" presName="horz2" presStyleCnt="0"/>
      <dgm:spPr/>
    </dgm:pt>
    <dgm:pt modelId="{8D6A2323-8C5D-4C96-A601-C50A3474824C}" type="pres">
      <dgm:prSet presAssocID="{5505B58F-AC50-4E75-97B3-04BD074628A8}" presName="horzSpace2" presStyleCnt="0"/>
      <dgm:spPr/>
    </dgm:pt>
    <dgm:pt modelId="{479323C7-3499-40CE-A026-9AE03A2B006B}" type="pres">
      <dgm:prSet presAssocID="{5505B58F-AC50-4E75-97B3-04BD074628A8}" presName="tx2" presStyleLbl="revTx" presStyleIdx="6" presStyleCnt="7"/>
      <dgm:spPr/>
    </dgm:pt>
    <dgm:pt modelId="{07DEBCFA-D286-47CF-AA5F-96E3E75FC117}" type="pres">
      <dgm:prSet presAssocID="{5505B58F-AC50-4E75-97B3-04BD074628A8}" presName="vert2" presStyleCnt="0"/>
      <dgm:spPr/>
    </dgm:pt>
    <dgm:pt modelId="{EE10F01D-052F-432B-994D-0B94805C5B0B}" type="pres">
      <dgm:prSet presAssocID="{5505B58F-AC50-4E75-97B3-04BD074628A8}" presName="thinLine2b" presStyleLbl="callout" presStyleIdx="5" presStyleCnt="6"/>
      <dgm:spPr/>
    </dgm:pt>
    <dgm:pt modelId="{BA491BD1-5DB0-41CC-95B2-C8875C5FE080}" type="pres">
      <dgm:prSet presAssocID="{5505B58F-AC50-4E75-97B3-04BD074628A8}" presName="vertSpace2b" presStyleCnt="0"/>
      <dgm:spPr/>
    </dgm:pt>
  </dgm:ptLst>
  <dgm:cxnLst>
    <dgm:cxn modelId="{C7CEE99C-560A-4D5A-AE74-FB580E33DE59}" srcId="{631D29A7-E389-46C5-90EE-863CD84FBF26}" destId="{42AF29D5-6318-451D-8767-8FF630D1AA58}" srcOrd="1" destOrd="0" parTransId="{A1EFA4F5-5CA0-436B-81BA-93490DAD7121}" sibTransId="{7A3E6C5C-C8A2-4499-9DF6-0715AD95196D}"/>
    <dgm:cxn modelId="{6AF34BEB-6EDA-43F7-95D9-E5709675249C}" type="presOf" srcId="{DC635ABC-2AA7-4EEF-8425-8ACE52BBBFE4}" destId="{3F4AA760-458A-4CFA-B693-C38CE06AAA6B}" srcOrd="0" destOrd="0" presId="urn:microsoft.com/office/officeart/2008/layout/LinedList"/>
    <dgm:cxn modelId="{2DC5A6B0-9FBD-4CFF-858E-9A4276B53877}" srcId="{631D29A7-E389-46C5-90EE-863CD84FBF26}" destId="{A3F3149E-A043-4800-820F-3FFA701097CB}" srcOrd="3" destOrd="0" parTransId="{0242D8E6-3C11-4D1E-B433-6A2EABB3F13D}" sibTransId="{6E9F0B1B-32F6-4370-8C33-EC991BA32C3F}"/>
    <dgm:cxn modelId="{B1B7D726-3A6A-4C77-A6CD-EB778461B049}" srcId="{631D29A7-E389-46C5-90EE-863CD84FBF26}" destId="{5505B58F-AC50-4E75-97B3-04BD074628A8}" srcOrd="5" destOrd="0" parTransId="{5F2902A1-B260-4E1A-9F49-2D8B11BD59F4}" sibTransId="{73680523-C5DA-44F8-BA36-6A6AA36ADB07}"/>
    <dgm:cxn modelId="{37E22173-7B29-4E27-8302-824DC4057B77}" type="presOf" srcId="{E684F682-B2FD-478B-9338-C8CE93291C36}" destId="{E787314F-E6AD-4BAE-B37B-4BD238766B08}" srcOrd="0" destOrd="0" presId="urn:microsoft.com/office/officeart/2008/layout/LinedList"/>
    <dgm:cxn modelId="{E623ED5F-AE38-4668-A2E1-9F1DF0A0E09E}" type="presOf" srcId="{A3F3149E-A043-4800-820F-3FFA701097CB}" destId="{AEB49082-BF22-408F-BA2C-F62C3B161FFC}" srcOrd="0" destOrd="0" presId="urn:microsoft.com/office/officeart/2008/layout/LinedList"/>
    <dgm:cxn modelId="{9AD51F82-9CCE-4FDC-91A0-ECE3EE0E9F22}" srcId="{631D29A7-E389-46C5-90EE-863CD84FBF26}" destId="{4C38E648-E035-4064-96F8-E9210127B0A5}" srcOrd="2" destOrd="0" parTransId="{A54B0AF4-C39E-4C9D-86D2-C1847BD6266B}" sibTransId="{E1BD155E-FEC7-4814-9637-4DFF43755354}"/>
    <dgm:cxn modelId="{A88688F4-F388-4A9C-930E-0B141AF014DA}" type="presOf" srcId="{5505B58F-AC50-4E75-97B3-04BD074628A8}" destId="{479323C7-3499-40CE-A026-9AE03A2B006B}" srcOrd="0" destOrd="0" presId="urn:microsoft.com/office/officeart/2008/layout/LinedList"/>
    <dgm:cxn modelId="{1B277BA9-B115-496F-8DF2-30B1ED455F85}" type="presOf" srcId="{631D29A7-E389-46C5-90EE-863CD84FBF26}" destId="{279E74B8-E6D7-44B1-9456-3DC7760DDF96}" srcOrd="0" destOrd="0" presId="urn:microsoft.com/office/officeart/2008/layout/LinedList"/>
    <dgm:cxn modelId="{D3227702-E133-49EA-B21A-979247F63A1E}" srcId="{DC635ABC-2AA7-4EEF-8425-8ACE52BBBFE4}" destId="{631D29A7-E389-46C5-90EE-863CD84FBF26}" srcOrd="0" destOrd="0" parTransId="{A85741A4-AB77-4E29-B1CF-7038F6929CF1}" sibTransId="{3DF79121-5B8B-4E13-95E3-33E2AEE30D31}"/>
    <dgm:cxn modelId="{4C5A20CB-1C51-4542-9260-67746319602D}" type="presOf" srcId="{42AF29D5-6318-451D-8767-8FF630D1AA58}" destId="{1E13DA48-F6B8-4E92-992D-B0EDAA3468A2}" srcOrd="0" destOrd="0" presId="urn:microsoft.com/office/officeart/2008/layout/LinedList"/>
    <dgm:cxn modelId="{22FEB388-7103-4474-B4A6-E34F691CFB80}" srcId="{631D29A7-E389-46C5-90EE-863CD84FBF26}" destId="{E684F682-B2FD-478B-9338-C8CE93291C36}" srcOrd="4" destOrd="0" parTransId="{9861D1C3-CF8A-42E6-8EE8-6D6E9A0D3572}" sibTransId="{ADB74C0D-2108-483A-818C-34A57932A69E}"/>
    <dgm:cxn modelId="{DBD19351-B40F-4CA3-8DFE-CF5DC0CDAA79}" type="presOf" srcId="{4C38E648-E035-4064-96F8-E9210127B0A5}" destId="{9C158A24-8E76-41CB-84E0-1A84B8B57CDF}" srcOrd="0" destOrd="0" presId="urn:microsoft.com/office/officeart/2008/layout/LinedList"/>
    <dgm:cxn modelId="{590AA9AF-5FA5-4FFD-A657-D4687B18A262}" srcId="{631D29A7-E389-46C5-90EE-863CD84FBF26}" destId="{9BE4D737-110E-4392-85FA-9C382D85C641}" srcOrd="0" destOrd="0" parTransId="{0C725FD8-2FD6-49AE-98B1-098563FABB75}" sibTransId="{89C1A8F1-395A-449A-B893-646AE9885E41}"/>
    <dgm:cxn modelId="{60704877-F1D3-4C56-90A6-242D839A2678}" type="presOf" srcId="{9BE4D737-110E-4392-85FA-9C382D85C641}" destId="{1A114C0B-4AF2-483D-947A-719338DBE5BA}" srcOrd="0" destOrd="0" presId="urn:microsoft.com/office/officeart/2008/layout/LinedList"/>
    <dgm:cxn modelId="{74CCFE3E-867F-4AF7-BEB3-EA1B1A40C62C}" type="presParOf" srcId="{3F4AA760-458A-4CFA-B693-C38CE06AAA6B}" destId="{102B4979-286C-4DD2-BD20-4EEABFE212BA}" srcOrd="0" destOrd="0" presId="urn:microsoft.com/office/officeart/2008/layout/LinedList"/>
    <dgm:cxn modelId="{35954ABD-4C98-48C8-9ADB-EBF7E8A5F5AF}" type="presParOf" srcId="{3F4AA760-458A-4CFA-B693-C38CE06AAA6B}" destId="{8B89C297-E554-4853-B2F4-F6A67DA7E233}" srcOrd="1" destOrd="0" presId="urn:microsoft.com/office/officeart/2008/layout/LinedList"/>
    <dgm:cxn modelId="{71D57823-CE21-475A-BF8D-563B38B7C324}" type="presParOf" srcId="{8B89C297-E554-4853-B2F4-F6A67DA7E233}" destId="{279E74B8-E6D7-44B1-9456-3DC7760DDF96}" srcOrd="0" destOrd="0" presId="urn:microsoft.com/office/officeart/2008/layout/LinedList"/>
    <dgm:cxn modelId="{2A128D56-76C4-4607-8ECA-C1F0C3F06193}" type="presParOf" srcId="{8B89C297-E554-4853-B2F4-F6A67DA7E233}" destId="{F47F57F3-2F73-4368-B5E0-A09043CEE7DC}" srcOrd="1" destOrd="0" presId="urn:microsoft.com/office/officeart/2008/layout/LinedList"/>
    <dgm:cxn modelId="{4BC5343D-7319-407A-B4B4-E8FC5E356075}" type="presParOf" srcId="{F47F57F3-2F73-4368-B5E0-A09043CEE7DC}" destId="{08E26BE6-9A9F-4D99-890F-1FE8ACE39D39}" srcOrd="0" destOrd="0" presId="urn:microsoft.com/office/officeart/2008/layout/LinedList"/>
    <dgm:cxn modelId="{A398651B-FE99-44F1-9C02-50D016E4FC11}" type="presParOf" srcId="{F47F57F3-2F73-4368-B5E0-A09043CEE7DC}" destId="{D8C82891-FCC2-4B27-BE8A-873D59B95566}" srcOrd="1" destOrd="0" presId="urn:microsoft.com/office/officeart/2008/layout/LinedList"/>
    <dgm:cxn modelId="{D97596ED-1952-4400-9651-49472A4ECBE7}" type="presParOf" srcId="{D8C82891-FCC2-4B27-BE8A-873D59B95566}" destId="{6717C67F-76D5-4FF3-A06B-5FD8143C7745}" srcOrd="0" destOrd="0" presId="urn:microsoft.com/office/officeart/2008/layout/LinedList"/>
    <dgm:cxn modelId="{050B34E9-9839-4A1D-87F5-B602F1C04B47}" type="presParOf" srcId="{D8C82891-FCC2-4B27-BE8A-873D59B95566}" destId="{1A114C0B-4AF2-483D-947A-719338DBE5BA}" srcOrd="1" destOrd="0" presId="urn:microsoft.com/office/officeart/2008/layout/LinedList"/>
    <dgm:cxn modelId="{9B65F1F7-4116-4814-8587-4463DA88A887}" type="presParOf" srcId="{D8C82891-FCC2-4B27-BE8A-873D59B95566}" destId="{FBBDACCC-F146-420D-B062-7B3E14D135F4}" srcOrd="2" destOrd="0" presId="urn:microsoft.com/office/officeart/2008/layout/LinedList"/>
    <dgm:cxn modelId="{BAE549BB-C47F-44FC-B822-6744930DE8CA}" type="presParOf" srcId="{F47F57F3-2F73-4368-B5E0-A09043CEE7DC}" destId="{C183F74B-D5E0-4C52-8F55-22F09F762C67}" srcOrd="2" destOrd="0" presId="urn:microsoft.com/office/officeart/2008/layout/LinedList"/>
    <dgm:cxn modelId="{5CA25D77-EC3A-4199-866F-5DFB54D4BEDB}" type="presParOf" srcId="{F47F57F3-2F73-4368-B5E0-A09043CEE7DC}" destId="{56D0B074-6814-47FF-923D-25B3C49B2519}" srcOrd="3" destOrd="0" presId="urn:microsoft.com/office/officeart/2008/layout/LinedList"/>
    <dgm:cxn modelId="{2966B8B4-5B16-41FD-8E46-DD26F105D490}" type="presParOf" srcId="{F47F57F3-2F73-4368-B5E0-A09043CEE7DC}" destId="{E0BCA91F-3081-4A45-BCE5-B170A43FB2BA}" srcOrd="4" destOrd="0" presId="urn:microsoft.com/office/officeart/2008/layout/LinedList"/>
    <dgm:cxn modelId="{205FD337-D54F-4129-8970-8562BF6E32AC}" type="presParOf" srcId="{E0BCA91F-3081-4A45-BCE5-B170A43FB2BA}" destId="{F27FF637-A54A-423C-85AC-D1465FFC59CD}" srcOrd="0" destOrd="0" presId="urn:microsoft.com/office/officeart/2008/layout/LinedList"/>
    <dgm:cxn modelId="{D16D5382-401C-4E23-838F-6E05951E887E}" type="presParOf" srcId="{E0BCA91F-3081-4A45-BCE5-B170A43FB2BA}" destId="{1E13DA48-F6B8-4E92-992D-B0EDAA3468A2}" srcOrd="1" destOrd="0" presId="urn:microsoft.com/office/officeart/2008/layout/LinedList"/>
    <dgm:cxn modelId="{26F5890F-7752-4B93-B253-576FF967229D}" type="presParOf" srcId="{E0BCA91F-3081-4A45-BCE5-B170A43FB2BA}" destId="{926F67A9-10D8-47B3-9250-836767A3C1E4}" srcOrd="2" destOrd="0" presId="urn:microsoft.com/office/officeart/2008/layout/LinedList"/>
    <dgm:cxn modelId="{485BA622-5E30-47FB-8C24-7827A0C7E086}" type="presParOf" srcId="{F47F57F3-2F73-4368-B5E0-A09043CEE7DC}" destId="{D16221AB-34A2-4F1C-BD62-C0F539850AC0}" srcOrd="5" destOrd="0" presId="urn:microsoft.com/office/officeart/2008/layout/LinedList"/>
    <dgm:cxn modelId="{E87C4226-7D70-4E0E-B796-01B8EA8FA763}" type="presParOf" srcId="{F47F57F3-2F73-4368-B5E0-A09043CEE7DC}" destId="{039C9860-46E0-4521-97EC-B0DEFE36C1DF}" srcOrd="6" destOrd="0" presId="urn:microsoft.com/office/officeart/2008/layout/LinedList"/>
    <dgm:cxn modelId="{7DB24601-C6D9-4793-9E6F-38CD6C0EF66E}" type="presParOf" srcId="{F47F57F3-2F73-4368-B5E0-A09043CEE7DC}" destId="{EA772B4D-8F8F-4955-A41D-EA3005A06CF3}" srcOrd="7" destOrd="0" presId="urn:microsoft.com/office/officeart/2008/layout/LinedList"/>
    <dgm:cxn modelId="{8F730D7D-D0A7-4D87-ADF4-66724F25BB42}" type="presParOf" srcId="{EA772B4D-8F8F-4955-A41D-EA3005A06CF3}" destId="{3E624EB0-9AA5-4961-AE04-D229350FFBFE}" srcOrd="0" destOrd="0" presId="urn:microsoft.com/office/officeart/2008/layout/LinedList"/>
    <dgm:cxn modelId="{DE54FCDD-313B-40D6-9C8B-16875CA7AF2C}" type="presParOf" srcId="{EA772B4D-8F8F-4955-A41D-EA3005A06CF3}" destId="{9C158A24-8E76-41CB-84E0-1A84B8B57CDF}" srcOrd="1" destOrd="0" presId="urn:microsoft.com/office/officeart/2008/layout/LinedList"/>
    <dgm:cxn modelId="{9F5E9B4D-B8F0-44F6-91B0-659018637DFF}" type="presParOf" srcId="{EA772B4D-8F8F-4955-A41D-EA3005A06CF3}" destId="{1908ACA6-BDCA-4BAA-9C2E-A2736C1944A6}" srcOrd="2" destOrd="0" presId="urn:microsoft.com/office/officeart/2008/layout/LinedList"/>
    <dgm:cxn modelId="{12105E63-4C0A-4CFC-A0AC-5861298654A7}" type="presParOf" srcId="{F47F57F3-2F73-4368-B5E0-A09043CEE7DC}" destId="{B2B08BBB-C474-4215-B8F0-F7BC4489CAD3}" srcOrd="8" destOrd="0" presId="urn:microsoft.com/office/officeart/2008/layout/LinedList"/>
    <dgm:cxn modelId="{9387B486-94D3-4799-B7C1-8F2C0DAA3A28}" type="presParOf" srcId="{F47F57F3-2F73-4368-B5E0-A09043CEE7DC}" destId="{56FE356C-1429-4CAF-9227-7661B4DBCC9A}" srcOrd="9" destOrd="0" presId="urn:microsoft.com/office/officeart/2008/layout/LinedList"/>
    <dgm:cxn modelId="{4E33B7F9-C784-42D3-A5FF-E333C1345FE6}" type="presParOf" srcId="{F47F57F3-2F73-4368-B5E0-A09043CEE7DC}" destId="{0A726A21-A01C-4796-9DB4-DC3B3BD79C86}" srcOrd="10" destOrd="0" presId="urn:microsoft.com/office/officeart/2008/layout/LinedList"/>
    <dgm:cxn modelId="{82FCC105-94CB-4B76-878D-9BEC7DA99462}" type="presParOf" srcId="{0A726A21-A01C-4796-9DB4-DC3B3BD79C86}" destId="{1101555E-3781-4194-8D35-31723361A394}" srcOrd="0" destOrd="0" presId="urn:microsoft.com/office/officeart/2008/layout/LinedList"/>
    <dgm:cxn modelId="{D23C327E-650D-4883-A7A7-72B54B99C07E}" type="presParOf" srcId="{0A726A21-A01C-4796-9DB4-DC3B3BD79C86}" destId="{AEB49082-BF22-408F-BA2C-F62C3B161FFC}" srcOrd="1" destOrd="0" presId="urn:microsoft.com/office/officeart/2008/layout/LinedList"/>
    <dgm:cxn modelId="{B817BF11-4C77-4378-8AFA-CC057F9EE8FC}" type="presParOf" srcId="{0A726A21-A01C-4796-9DB4-DC3B3BD79C86}" destId="{FC78AFFA-874B-41F9-ADB0-49DE5E0886CA}" srcOrd="2" destOrd="0" presId="urn:microsoft.com/office/officeart/2008/layout/LinedList"/>
    <dgm:cxn modelId="{2FB6B074-D7B0-4BDB-9E0E-41668859D4BD}" type="presParOf" srcId="{F47F57F3-2F73-4368-B5E0-A09043CEE7DC}" destId="{318672F6-407F-44AE-8CE1-1D03188B6F00}" srcOrd="11" destOrd="0" presId="urn:microsoft.com/office/officeart/2008/layout/LinedList"/>
    <dgm:cxn modelId="{1EE80423-CC63-4A15-BDEB-5A14653A80E6}" type="presParOf" srcId="{F47F57F3-2F73-4368-B5E0-A09043CEE7DC}" destId="{7B019504-9771-4E8D-BB02-7B8B94C3CDB5}" srcOrd="12" destOrd="0" presId="urn:microsoft.com/office/officeart/2008/layout/LinedList"/>
    <dgm:cxn modelId="{975E6C61-AF3E-4D7F-B709-EBB23ED97630}" type="presParOf" srcId="{F47F57F3-2F73-4368-B5E0-A09043CEE7DC}" destId="{6BB21243-F036-45B9-8265-C9DBB2513728}" srcOrd="13" destOrd="0" presId="urn:microsoft.com/office/officeart/2008/layout/LinedList"/>
    <dgm:cxn modelId="{26C332F2-782E-4647-8481-02C8CD826EDA}" type="presParOf" srcId="{6BB21243-F036-45B9-8265-C9DBB2513728}" destId="{B6E7A492-3B19-452C-BC63-1F3C467277FC}" srcOrd="0" destOrd="0" presId="urn:microsoft.com/office/officeart/2008/layout/LinedList"/>
    <dgm:cxn modelId="{19695049-ED41-4CBB-ABEB-13511F364183}" type="presParOf" srcId="{6BB21243-F036-45B9-8265-C9DBB2513728}" destId="{E787314F-E6AD-4BAE-B37B-4BD238766B08}" srcOrd="1" destOrd="0" presId="urn:microsoft.com/office/officeart/2008/layout/LinedList"/>
    <dgm:cxn modelId="{F4AB8F88-0E77-4462-9B97-DFC432494B49}" type="presParOf" srcId="{6BB21243-F036-45B9-8265-C9DBB2513728}" destId="{1C94B81B-A368-418E-8F56-A5531FE5916B}" srcOrd="2" destOrd="0" presId="urn:microsoft.com/office/officeart/2008/layout/LinedList"/>
    <dgm:cxn modelId="{57C1C1E9-996E-451D-BB8E-61DE8BA9767B}" type="presParOf" srcId="{F47F57F3-2F73-4368-B5E0-A09043CEE7DC}" destId="{D4459AA6-6C0C-4AC8-B62F-EFC02494879E}" srcOrd="14" destOrd="0" presId="urn:microsoft.com/office/officeart/2008/layout/LinedList"/>
    <dgm:cxn modelId="{D1177DDC-26B3-4280-9E88-3088AF1C7F29}" type="presParOf" srcId="{F47F57F3-2F73-4368-B5E0-A09043CEE7DC}" destId="{9256BC09-24C2-40C4-83C7-84C430538517}" srcOrd="15" destOrd="0" presId="urn:microsoft.com/office/officeart/2008/layout/LinedList"/>
    <dgm:cxn modelId="{B85D23DC-73AC-435D-B088-6A1F01A4062E}" type="presParOf" srcId="{F47F57F3-2F73-4368-B5E0-A09043CEE7DC}" destId="{04CC986A-95AD-42D0-99A4-A0833FBF78ED}" srcOrd="16" destOrd="0" presId="urn:microsoft.com/office/officeart/2008/layout/LinedList"/>
    <dgm:cxn modelId="{4938A792-5556-45E3-A79E-18EC733CDCD8}" type="presParOf" srcId="{04CC986A-95AD-42D0-99A4-A0833FBF78ED}" destId="{8D6A2323-8C5D-4C96-A601-C50A3474824C}" srcOrd="0" destOrd="0" presId="urn:microsoft.com/office/officeart/2008/layout/LinedList"/>
    <dgm:cxn modelId="{299B91A2-3B51-4B6F-A2BC-E964D3082445}" type="presParOf" srcId="{04CC986A-95AD-42D0-99A4-A0833FBF78ED}" destId="{479323C7-3499-40CE-A026-9AE03A2B006B}" srcOrd="1" destOrd="0" presId="urn:microsoft.com/office/officeart/2008/layout/LinedList"/>
    <dgm:cxn modelId="{849EF5BE-E8A6-4911-99AC-3507D184B170}" type="presParOf" srcId="{04CC986A-95AD-42D0-99A4-A0833FBF78ED}" destId="{07DEBCFA-D286-47CF-AA5F-96E3E75FC117}" srcOrd="2" destOrd="0" presId="urn:microsoft.com/office/officeart/2008/layout/LinedList"/>
    <dgm:cxn modelId="{AEC9C375-CE44-4201-B42C-D67922CF2EC5}" type="presParOf" srcId="{F47F57F3-2F73-4368-B5E0-A09043CEE7DC}" destId="{EE10F01D-052F-432B-994D-0B94805C5B0B}" srcOrd="17" destOrd="0" presId="urn:microsoft.com/office/officeart/2008/layout/LinedList"/>
    <dgm:cxn modelId="{1EE7AF89-099E-46B9-B132-0CD6D8DB76A1}" type="presParOf" srcId="{F47F57F3-2F73-4368-B5E0-A09043CEE7DC}" destId="{BA491BD1-5DB0-41CC-95B2-C8875C5FE080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122A457-7083-4621-BB6B-8E1EC0B63CF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098BDCE-FF9C-4706-8DFE-60AB11A4CA59}">
      <dgm:prSet phldrT="[Текст]"/>
      <dgm:spPr/>
      <dgm:t>
        <a:bodyPr/>
        <a:lstStyle/>
        <a:p>
          <a:r>
            <a:rPr lang="uk-UA" dirty="0" smtClean="0"/>
            <a:t>складники   словотвірної  моделі </a:t>
          </a:r>
          <a:endParaRPr lang="ru-RU" dirty="0"/>
        </a:p>
      </dgm:t>
    </dgm:pt>
    <dgm:pt modelId="{87D7E28D-E9AD-4072-83C1-44D479CD4ECF}" type="parTrans" cxnId="{0BDD7BF0-19B6-4704-AFCA-D8EA4BD1B19E}">
      <dgm:prSet/>
      <dgm:spPr/>
      <dgm:t>
        <a:bodyPr/>
        <a:lstStyle/>
        <a:p>
          <a:endParaRPr lang="ru-RU"/>
        </a:p>
      </dgm:t>
    </dgm:pt>
    <dgm:pt modelId="{5E15B04F-DE03-49C5-BEAF-3324CAA7603C}" type="sibTrans" cxnId="{0BDD7BF0-19B6-4704-AFCA-D8EA4BD1B19E}">
      <dgm:prSet/>
      <dgm:spPr/>
      <dgm:t>
        <a:bodyPr/>
        <a:lstStyle/>
        <a:p>
          <a:endParaRPr lang="ru-RU"/>
        </a:p>
      </dgm:t>
    </dgm:pt>
    <dgm:pt modelId="{05CA013C-F5FB-433E-9464-ACE30DB4ACC1}">
      <dgm:prSet phldrT="[Текст]"/>
      <dgm:spPr/>
      <dgm:t>
        <a:bodyPr/>
        <a:lstStyle/>
        <a:p>
          <a:r>
            <a:rPr lang="uk-UA" dirty="0" smtClean="0"/>
            <a:t>основа  твірного слова</a:t>
          </a:r>
          <a:endParaRPr lang="ru-RU" dirty="0"/>
        </a:p>
      </dgm:t>
    </dgm:pt>
    <dgm:pt modelId="{A98CE943-38D1-4A4D-BEB3-9B6C230EF425}" type="parTrans" cxnId="{4FECD784-E258-4578-8F20-A5E20005DFA5}">
      <dgm:prSet/>
      <dgm:spPr/>
      <dgm:t>
        <a:bodyPr/>
        <a:lstStyle/>
        <a:p>
          <a:endParaRPr lang="ru-RU"/>
        </a:p>
      </dgm:t>
    </dgm:pt>
    <dgm:pt modelId="{828ED1A3-5A90-4C3E-9BFA-47CB606F6F06}" type="sibTrans" cxnId="{4FECD784-E258-4578-8F20-A5E20005DFA5}">
      <dgm:prSet/>
      <dgm:spPr/>
      <dgm:t>
        <a:bodyPr/>
        <a:lstStyle/>
        <a:p>
          <a:endParaRPr lang="ru-RU"/>
        </a:p>
      </dgm:t>
    </dgm:pt>
    <dgm:pt modelId="{98703274-E744-4575-BEC2-4A98ADC1815A}">
      <dgm:prSet phldrT="[Текст]"/>
      <dgm:spPr/>
      <dgm:t>
        <a:bodyPr/>
        <a:lstStyle/>
        <a:p>
          <a:r>
            <a:rPr lang="uk-UA" dirty="0" smtClean="0"/>
            <a:t>формант як носій  нового значення  похідного слова </a:t>
          </a:r>
          <a:endParaRPr lang="ru-RU" dirty="0"/>
        </a:p>
      </dgm:t>
    </dgm:pt>
    <dgm:pt modelId="{2FC83685-088F-490A-AC4B-76A96E7F7535}" type="parTrans" cxnId="{9C86F4C7-EA6F-4E81-A9B7-7F01499DF3B6}">
      <dgm:prSet/>
      <dgm:spPr/>
      <dgm:t>
        <a:bodyPr/>
        <a:lstStyle/>
        <a:p>
          <a:endParaRPr lang="ru-RU"/>
        </a:p>
      </dgm:t>
    </dgm:pt>
    <dgm:pt modelId="{1E36BFE8-FEE0-40E8-8E81-967084C4D18F}" type="sibTrans" cxnId="{9C86F4C7-EA6F-4E81-A9B7-7F01499DF3B6}">
      <dgm:prSet/>
      <dgm:spPr/>
      <dgm:t>
        <a:bodyPr/>
        <a:lstStyle/>
        <a:p>
          <a:endParaRPr lang="ru-RU"/>
        </a:p>
      </dgm:t>
    </dgm:pt>
    <dgm:pt modelId="{A8A4236D-023D-4B7C-AFC5-BF364929D4A9}">
      <dgm:prSet phldrT="[Текст]"/>
      <dgm:spPr/>
      <dgm:t>
        <a:bodyPr/>
        <a:lstStyle/>
        <a:p>
          <a:r>
            <a:rPr lang="uk-UA" smtClean="0"/>
            <a:t>морфонологічні  явища  як засоби сполучуваності  твірного  слова  із  формантом </a:t>
          </a:r>
          <a:endParaRPr lang="ru-RU" dirty="0"/>
        </a:p>
      </dgm:t>
    </dgm:pt>
    <dgm:pt modelId="{FADAE5EA-8C0B-418E-A6E9-193F13F235CA}" type="parTrans" cxnId="{AFF190B1-ACC1-416C-80A9-DF3966935A34}">
      <dgm:prSet/>
      <dgm:spPr/>
      <dgm:t>
        <a:bodyPr/>
        <a:lstStyle/>
        <a:p>
          <a:endParaRPr lang="ru-RU"/>
        </a:p>
      </dgm:t>
    </dgm:pt>
    <dgm:pt modelId="{B3A35C37-FCEE-4084-97D2-A2A25BC8DA59}" type="sibTrans" cxnId="{AFF190B1-ACC1-416C-80A9-DF3966935A34}">
      <dgm:prSet/>
      <dgm:spPr/>
      <dgm:t>
        <a:bodyPr/>
        <a:lstStyle/>
        <a:p>
          <a:endParaRPr lang="ru-RU"/>
        </a:p>
      </dgm:t>
    </dgm:pt>
    <dgm:pt modelId="{FD5C95B5-1E47-46B8-96EF-C6DED4FB2CF7}">
      <dgm:prSet phldrT="[Текст]"/>
      <dgm:spPr/>
      <dgm:t>
        <a:bodyPr/>
        <a:lstStyle/>
        <a:p>
          <a:r>
            <a:rPr lang="uk-UA" dirty="0" err="1" smtClean="0"/>
            <a:t>вухо</a:t>
          </a:r>
          <a:r>
            <a:rPr lang="uk-UA" dirty="0" err="1" smtClean="0">
              <a:sym typeface="Symbol" panose="05050102010706020507" pitchFamily="18" charset="2"/>
            </a:rPr>
            <a:t></a:t>
          </a:r>
          <a:r>
            <a:rPr lang="uk-UA" dirty="0" err="1" smtClean="0"/>
            <a:t>вушний</a:t>
          </a:r>
          <a:r>
            <a:rPr lang="uk-UA" dirty="0" smtClean="0"/>
            <a:t> (вух-(база) + н-</a:t>
          </a:r>
          <a:r>
            <a:rPr lang="uk-UA" dirty="0" err="1" smtClean="0"/>
            <a:t>ий</a:t>
          </a:r>
          <a:r>
            <a:rPr lang="uk-UA" dirty="0" smtClean="0"/>
            <a:t>(формант) + чергування х:ш  і  перехід наголосу</a:t>
          </a:r>
          <a:endParaRPr lang="ru-RU" dirty="0"/>
        </a:p>
      </dgm:t>
    </dgm:pt>
    <dgm:pt modelId="{7B703BDB-1DE1-4891-9D45-52CFDBEF671D}" type="parTrans" cxnId="{E3977D43-FFBF-4334-B471-B497329F86A1}">
      <dgm:prSet/>
      <dgm:spPr/>
      <dgm:t>
        <a:bodyPr/>
        <a:lstStyle/>
        <a:p>
          <a:endParaRPr lang="ru-RU"/>
        </a:p>
      </dgm:t>
    </dgm:pt>
    <dgm:pt modelId="{179F1385-4BFB-4E1D-998D-31B0036BF9A0}" type="sibTrans" cxnId="{E3977D43-FFBF-4334-B471-B497329F86A1}">
      <dgm:prSet/>
      <dgm:spPr/>
      <dgm:t>
        <a:bodyPr/>
        <a:lstStyle/>
        <a:p>
          <a:endParaRPr lang="ru-RU"/>
        </a:p>
      </dgm:t>
    </dgm:pt>
    <dgm:pt modelId="{6DE0BD78-3624-41EE-BA77-249FF974B1C4}" type="pres">
      <dgm:prSet presAssocID="{A122A457-7083-4621-BB6B-8E1EC0B63CF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96CE59-09CD-477F-AEDF-2467BC4AAAE3}" type="pres">
      <dgm:prSet presAssocID="{4098BDCE-FF9C-4706-8DFE-60AB11A4CA59}" presName="hierRoot1" presStyleCnt="0"/>
      <dgm:spPr/>
    </dgm:pt>
    <dgm:pt modelId="{FE3F12CC-AFAB-4832-8604-7DAD016F0FC8}" type="pres">
      <dgm:prSet presAssocID="{4098BDCE-FF9C-4706-8DFE-60AB11A4CA59}" presName="composite" presStyleCnt="0"/>
      <dgm:spPr/>
    </dgm:pt>
    <dgm:pt modelId="{BF6B8EDE-E47F-4FFE-8766-DA2408C61775}" type="pres">
      <dgm:prSet presAssocID="{4098BDCE-FF9C-4706-8DFE-60AB11A4CA59}" presName="background" presStyleLbl="node0" presStyleIdx="0" presStyleCnt="1"/>
      <dgm:spPr/>
    </dgm:pt>
    <dgm:pt modelId="{D8611F9C-8339-4623-87EA-EA2950421872}" type="pres">
      <dgm:prSet presAssocID="{4098BDCE-FF9C-4706-8DFE-60AB11A4CA59}" presName="text" presStyleLbl="fgAcc0" presStyleIdx="0" presStyleCnt="1" custScaleX="146942" custScaleY="919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420948-539B-45C9-8E7E-7AC5CD818E71}" type="pres">
      <dgm:prSet presAssocID="{4098BDCE-FF9C-4706-8DFE-60AB11A4CA59}" presName="hierChild2" presStyleCnt="0"/>
      <dgm:spPr/>
    </dgm:pt>
    <dgm:pt modelId="{66DA4573-C054-4A21-A768-3552DCF2E4A6}" type="pres">
      <dgm:prSet presAssocID="{A98CE943-38D1-4A4D-BEB3-9B6C230EF425}" presName="Name10" presStyleLbl="parChTrans1D2" presStyleIdx="0" presStyleCnt="3"/>
      <dgm:spPr/>
    </dgm:pt>
    <dgm:pt modelId="{13069C89-07DF-4527-9D1A-58A2BF6EE66B}" type="pres">
      <dgm:prSet presAssocID="{05CA013C-F5FB-433E-9464-ACE30DB4ACC1}" presName="hierRoot2" presStyleCnt="0"/>
      <dgm:spPr/>
    </dgm:pt>
    <dgm:pt modelId="{7FFB181C-3D5A-4138-9ADA-C0347A6E6125}" type="pres">
      <dgm:prSet presAssocID="{05CA013C-F5FB-433E-9464-ACE30DB4ACC1}" presName="composite2" presStyleCnt="0"/>
      <dgm:spPr/>
    </dgm:pt>
    <dgm:pt modelId="{E11136A3-A815-474E-ADCF-C53608FBB22C}" type="pres">
      <dgm:prSet presAssocID="{05CA013C-F5FB-433E-9464-ACE30DB4ACC1}" presName="background2" presStyleLbl="node2" presStyleIdx="0" presStyleCnt="3"/>
      <dgm:spPr/>
    </dgm:pt>
    <dgm:pt modelId="{1DDAD357-FB6C-4126-96C0-152A33F0236D}" type="pres">
      <dgm:prSet presAssocID="{05CA013C-F5FB-433E-9464-ACE30DB4ACC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2093E0-AABD-40D0-BEA5-FE39DC4D68A1}" type="pres">
      <dgm:prSet presAssocID="{05CA013C-F5FB-433E-9464-ACE30DB4ACC1}" presName="hierChild3" presStyleCnt="0"/>
      <dgm:spPr/>
    </dgm:pt>
    <dgm:pt modelId="{2561A2D8-F081-4964-B6F2-E8A08C545AC9}" type="pres">
      <dgm:prSet presAssocID="{2FC83685-088F-490A-AC4B-76A96E7F7535}" presName="Name10" presStyleLbl="parChTrans1D2" presStyleIdx="1" presStyleCnt="3"/>
      <dgm:spPr/>
    </dgm:pt>
    <dgm:pt modelId="{E3E26802-9DFF-459D-A534-B55780161C70}" type="pres">
      <dgm:prSet presAssocID="{98703274-E744-4575-BEC2-4A98ADC1815A}" presName="hierRoot2" presStyleCnt="0"/>
      <dgm:spPr/>
    </dgm:pt>
    <dgm:pt modelId="{185FE94E-799D-4A1E-8FFA-292887A391D2}" type="pres">
      <dgm:prSet presAssocID="{98703274-E744-4575-BEC2-4A98ADC1815A}" presName="composite2" presStyleCnt="0"/>
      <dgm:spPr/>
    </dgm:pt>
    <dgm:pt modelId="{5480A512-86F6-4EF3-A371-A4C4D81577AA}" type="pres">
      <dgm:prSet presAssocID="{98703274-E744-4575-BEC2-4A98ADC1815A}" presName="background2" presStyleLbl="node2" presStyleIdx="1" presStyleCnt="3"/>
      <dgm:spPr/>
    </dgm:pt>
    <dgm:pt modelId="{308CC67E-04B6-4BBF-8FF2-613373644BF7}" type="pres">
      <dgm:prSet presAssocID="{98703274-E744-4575-BEC2-4A98ADC1815A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9E47E9-63C5-430B-BD9F-E13FFC1D5F6E}" type="pres">
      <dgm:prSet presAssocID="{98703274-E744-4575-BEC2-4A98ADC1815A}" presName="hierChild3" presStyleCnt="0"/>
      <dgm:spPr/>
    </dgm:pt>
    <dgm:pt modelId="{56930507-F173-4129-8753-A83D0882FC9B}" type="pres">
      <dgm:prSet presAssocID="{FADAE5EA-8C0B-418E-A6E9-193F13F235CA}" presName="Name10" presStyleLbl="parChTrans1D2" presStyleIdx="2" presStyleCnt="3"/>
      <dgm:spPr/>
    </dgm:pt>
    <dgm:pt modelId="{2CCF8BBE-683A-453A-BF2D-63EEE317D358}" type="pres">
      <dgm:prSet presAssocID="{A8A4236D-023D-4B7C-AFC5-BF364929D4A9}" presName="hierRoot2" presStyleCnt="0"/>
      <dgm:spPr/>
    </dgm:pt>
    <dgm:pt modelId="{8DD81179-C536-4F0F-934E-CA3165453DE2}" type="pres">
      <dgm:prSet presAssocID="{A8A4236D-023D-4B7C-AFC5-BF364929D4A9}" presName="composite2" presStyleCnt="0"/>
      <dgm:spPr/>
    </dgm:pt>
    <dgm:pt modelId="{E7BCD0DF-4247-432E-BD81-5421F474A6B7}" type="pres">
      <dgm:prSet presAssocID="{A8A4236D-023D-4B7C-AFC5-BF364929D4A9}" presName="background2" presStyleLbl="node2" presStyleIdx="2" presStyleCnt="3"/>
      <dgm:spPr/>
    </dgm:pt>
    <dgm:pt modelId="{9169BDBD-27D6-427C-8760-299198B2A18B}" type="pres">
      <dgm:prSet presAssocID="{A8A4236D-023D-4B7C-AFC5-BF364929D4A9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C2FFFD-7AC7-4D22-B798-65AA92E0002A}" type="pres">
      <dgm:prSet presAssocID="{A8A4236D-023D-4B7C-AFC5-BF364929D4A9}" presName="hierChild3" presStyleCnt="0"/>
      <dgm:spPr/>
    </dgm:pt>
    <dgm:pt modelId="{B9FBE63B-CDA3-4DCB-8096-DAA64C3035C1}" type="pres">
      <dgm:prSet presAssocID="{7B703BDB-1DE1-4891-9D45-52CFDBEF671D}" presName="Name17" presStyleLbl="parChTrans1D3" presStyleIdx="0" presStyleCnt="1"/>
      <dgm:spPr/>
    </dgm:pt>
    <dgm:pt modelId="{B68987B1-46D1-48A6-8FEA-564362EABE97}" type="pres">
      <dgm:prSet presAssocID="{FD5C95B5-1E47-46B8-96EF-C6DED4FB2CF7}" presName="hierRoot3" presStyleCnt="0"/>
      <dgm:spPr/>
    </dgm:pt>
    <dgm:pt modelId="{2A9A4808-C56F-431C-A3D8-78F80BB9C9B9}" type="pres">
      <dgm:prSet presAssocID="{FD5C95B5-1E47-46B8-96EF-C6DED4FB2CF7}" presName="composite3" presStyleCnt="0"/>
      <dgm:spPr/>
    </dgm:pt>
    <dgm:pt modelId="{755CA086-3B35-43B4-BFE7-410EE5F63A61}" type="pres">
      <dgm:prSet presAssocID="{FD5C95B5-1E47-46B8-96EF-C6DED4FB2CF7}" presName="background3" presStyleLbl="node3" presStyleIdx="0" presStyleCnt="1"/>
      <dgm:spPr/>
    </dgm:pt>
    <dgm:pt modelId="{DA0D0BF5-1E50-487D-9D49-7A98CDAC60F3}" type="pres">
      <dgm:prSet presAssocID="{FD5C95B5-1E47-46B8-96EF-C6DED4FB2CF7}" presName="text3" presStyleLbl="fgAcc3" presStyleIdx="0" presStyleCnt="1" custScaleX="358570" custScaleY="973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B9D4AB-163A-4E8C-B5BA-10FFB6D0829A}" type="pres">
      <dgm:prSet presAssocID="{FD5C95B5-1E47-46B8-96EF-C6DED4FB2CF7}" presName="hierChild4" presStyleCnt="0"/>
      <dgm:spPr/>
    </dgm:pt>
  </dgm:ptLst>
  <dgm:cxnLst>
    <dgm:cxn modelId="{0BDD7BF0-19B6-4704-AFCA-D8EA4BD1B19E}" srcId="{A122A457-7083-4621-BB6B-8E1EC0B63CF5}" destId="{4098BDCE-FF9C-4706-8DFE-60AB11A4CA59}" srcOrd="0" destOrd="0" parTransId="{87D7E28D-E9AD-4072-83C1-44D479CD4ECF}" sibTransId="{5E15B04F-DE03-49C5-BEAF-3324CAA7603C}"/>
    <dgm:cxn modelId="{640BD596-1FBB-41FB-88E3-0A586F36C5D2}" type="presOf" srcId="{7B703BDB-1DE1-4891-9D45-52CFDBEF671D}" destId="{B9FBE63B-CDA3-4DCB-8096-DAA64C3035C1}" srcOrd="0" destOrd="0" presId="urn:microsoft.com/office/officeart/2005/8/layout/hierarchy1"/>
    <dgm:cxn modelId="{6A42294D-556D-4A27-B3B0-B10E39AE3A8E}" type="presOf" srcId="{05CA013C-F5FB-433E-9464-ACE30DB4ACC1}" destId="{1DDAD357-FB6C-4126-96C0-152A33F0236D}" srcOrd="0" destOrd="0" presId="urn:microsoft.com/office/officeart/2005/8/layout/hierarchy1"/>
    <dgm:cxn modelId="{E3977D43-FFBF-4334-B471-B497329F86A1}" srcId="{A8A4236D-023D-4B7C-AFC5-BF364929D4A9}" destId="{FD5C95B5-1E47-46B8-96EF-C6DED4FB2CF7}" srcOrd="0" destOrd="0" parTransId="{7B703BDB-1DE1-4891-9D45-52CFDBEF671D}" sibTransId="{179F1385-4BFB-4E1D-998D-31B0036BF9A0}"/>
    <dgm:cxn modelId="{5E27502D-6DF1-4EEF-B276-3BC3AED6D0BC}" type="presOf" srcId="{A122A457-7083-4621-BB6B-8E1EC0B63CF5}" destId="{6DE0BD78-3624-41EE-BA77-249FF974B1C4}" srcOrd="0" destOrd="0" presId="urn:microsoft.com/office/officeart/2005/8/layout/hierarchy1"/>
    <dgm:cxn modelId="{4FECD784-E258-4578-8F20-A5E20005DFA5}" srcId="{4098BDCE-FF9C-4706-8DFE-60AB11A4CA59}" destId="{05CA013C-F5FB-433E-9464-ACE30DB4ACC1}" srcOrd="0" destOrd="0" parTransId="{A98CE943-38D1-4A4D-BEB3-9B6C230EF425}" sibTransId="{828ED1A3-5A90-4C3E-9BFA-47CB606F6F06}"/>
    <dgm:cxn modelId="{A838136D-0AB3-4E7C-9E09-88A26C26D1CD}" type="presOf" srcId="{2FC83685-088F-490A-AC4B-76A96E7F7535}" destId="{2561A2D8-F081-4964-B6F2-E8A08C545AC9}" srcOrd="0" destOrd="0" presId="urn:microsoft.com/office/officeart/2005/8/layout/hierarchy1"/>
    <dgm:cxn modelId="{9C86F4C7-EA6F-4E81-A9B7-7F01499DF3B6}" srcId="{4098BDCE-FF9C-4706-8DFE-60AB11A4CA59}" destId="{98703274-E744-4575-BEC2-4A98ADC1815A}" srcOrd="1" destOrd="0" parTransId="{2FC83685-088F-490A-AC4B-76A96E7F7535}" sibTransId="{1E36BFE8-FEE0-40E8-8E81-967084C4D18F}"/>
    <dgm:cxn modelId="{96A83471-7AF7-4EB7-A3BE-2B28A66569BD}" type="presOf" srcId="{FADAE5EA-8C0B-418E-A6E9-193F13F235CA}" destId="{56930507-F173-4129-8753-A83D0882FC9B}" srcOrd="0" destOrd="0" presId="urn:microsoft.com/office/officeart/2005/8/layout/hierarchy1"/>
    <dgm:cxn modelId="{087A17DD-D660-4A63-8F83-A4CAB6CD4B07}" type="presOf" srcId="{4098BDCE-FF9C-4706-8DFE-60AB11A4CA59}" destId="{D8611F9C-8339-4623-87EA-EA2950421872}" srcOrd="0" destOrd="0" presId="urn:microsoft.com/office/officeart/2005/8/layout/hierarchy1"/>
    <dgm:cxn modelId="{8B68C876-F150-4423-A2F6-658CB01CC008}" type="presOf" srcId="{A8A4236D-023D-4B7C-AFC5-BF364929D4A9}" destId="{9169BDBD-27D6-427C-8760-299198B2A18B}" srcOrd="0" destOrd="0" presId="urn:microsoft.com/office/officeart/2005/8/layout/hierarchy1"/>
    <dgm:cxn modelId="{CDD2853E-21BD-4069-A909-727C6B04EDF6}" type="presOf" srcId="{98703274-E744-4575-BEC2-4A98ADC1815A}" destId="{308CC67E-04B6-4BBF-8FF2-613373644BF7}" srcOrd="0" destOrd="0" presId="urn:microsoft.com/office/officeart/2005/8/layout/hierarchy1"/>
    <dgm:cxn modelId="{BB016E5F-2734-4677-B512-7EC7DADD8EA0}" type="presOf" srcId="{FD5C95B5-1E47-46B8-96EF-C6DED4FB2CF7}" destId="{DA0D0BF5-1E50-487D-9D49-7A98CDAC60F3}" srcOrd="0" destOrd="0" presId="urn:microsoft.com/office/officeart/2005/8/layout/hierarchy1"/>
    <dgm:cxn modelId="{7FAF5B71-A658-4EA9-83FC-FE6B9BFE4CF8}" type="presOf" srcId="{A98CE943-38D1-4A4D-BEB3-9B6C230EF425}" destId="{66DA4573-C054-4A21-A768-3552DCF2E4A6}" srcOrd="0" destOrd="0" presId="urn:microsoft.com/office/officeart/2005/8/layout/hierarchy1"/>
    <dgm:cxn modelId="{AFF190B1-ACC1-416C-80A9-DF3966935A34}" srcId="{4098BDCE-FF9C-4706-8DFE-60AB11A4CA59}" destId="{A8A4236D-023D-4B7C-AFC5-BF364929D4A9}" srcOrd="2" destOrd="0" parTransId="{FADAE5EA-8C0B-418E-A6E9-193F13F235CA}" sibTransId="{B3A35C37-FCEE-4084-97D2-A2A25BC8DA59}"/>
    <dgm:cxn modelId="{8F89217A-7015-413B-92CA-6DEA703E05B5}" type="presParOf" srcId="{6DE0BD78-3624-41EE-BA77-249FF974B1C4}" destId="{2596CE59-09CD-477F-AEDF-2467BC4AAAE3}" srcOrd="0" destOrd="0" presId="urn:microsoft.com/office/officeart/2005/8/layout/hierarchy1"/>
    <dgm:cxn modelId="{FB572C60-3AA7-4A26-8413-7408D85F3D00}" type="presParOf" srcId="{2596CE59-09CD-477F-AEDF-2467BC4AAAE3}" destId="{FE3F12CC-AFAB-4832-8604-7DAD016F0FC8}" srcOrd="0" destOrd="0" presId="urn:microsoft.com/office/officeart/2005/8/layout/hierarchy1"/>
    <dgm:cxn modelId="{AA707984-2B96-4CA1-B87B-7664D14B5E36}" type="presParOf" srcId="{FE3F12CC-AFAB-4832-8604-7DAD016F0FC8}" destId="{BF6B8EDE-E47F-4FFE-8766-DA2408C61775}" srcOrd="0" destOrd="0" presId="urn:microsoft.com/office/officeart/2005/8/layout/hierarchy1"/>
    <dgm:cxn modelId="{3297A76D-38E1-4E0A-AF89-4B1A82AC9324}" type="presParOf" srcId="{FE3F12CC-AFAB-4832-8604-7DAD016F0FC8}" destId="{D8611F9C-8339-4623-87EA-EA2950421872}" srcOrd="1" destOrd="0" presId="urn:microsoft.com/office/officeart/2005/8/layout/hierarchy1"/>
    <dgm:cxn modelId="{5E937F1F-182B-4AB3-B68C-6BB3D94AD3DB}" type="presParOf" srcId="{2596CE59-09CD-477F-AEDF-2467BC4AAAE3}" destId="{41420948-539B-45C9-8E7E-7AC5CD818E71}" srcOrd="1" destOrd="0" presId="urn:microsoft.com/office/officeart/2005/8/layout/hierarchy1"/>
    <dgm:cxn modelId="{2C179636-1116-4DCE-864B-FA0DA260BF97}" type="presParOf" srcId="{41420948-539B-45C9-8E7E-7AC5CD818E71}" destId="{66DA4573-C054-4A21-A768-3552DCF2E4A6}" srcOrd="0" destOrd="0" presId="urn:microsoft.com/office/officeart/2005/8/layout/hierarchy1"/>
    <dgm:cxn modelId="{42E535EE-268B-4D16-B58C-64A62F18962E}" type="presParOf" srcId="{41420948-539B-45C9-8E7E-7AC5CD818E71}" destId="{13069C89-07DF-4527-9D1A-58A2BF6EE66B}" srcOrd="1" destOrd="0" presId="urn:microsoft.com/office/officeart/2005/8/layout/hierarchy1"/>
    <dgm:cxn modelId="{2D710237-14C0-4E5C-97A5-D12B38CD877D}" type="presParOf" srcId="{13069C89-07DF-4527-9D1A-58A2BF6EE66B}" destId="{7FFB181C-3D5A-4138-9ADA-C0347A6E6125}" srcOrd="0" destOrd="0" presId="urn:microsoft.com/office/officeart/2005/8/layout/hierarchy1"/>
    <dgm:cxn modelId="{06CA427C-DDDF-49FE-96EE-BE47DAF1E0AF}" type="presParOf" srcId="{7FFB181C-3D5A-4138-9ADA-C0347A6E6125}" destId="{E11136A3-A815-474E-ADCF-C53608FBB22C}" srcOrd="0" destOrd="0" presId="urn:microsoft.com/office/officeart/2005/8/layout/hierarchy1"/>
    <dgm:cxn modelId="{FCEEAEE4-7BF4-45D0-BC9C-0B16C027CF40}" type="presParOf" srcId="{7FFB181C-3D5A-4138-9ADA-C0347A6E6125}" destId="{1DDAD357-FB6C-4126-96C0-152A33F0236D}" srcOrd="1" destOrd="0" presId="urn:microsoft.com/office/officeart/2005/8/layout/hierarchy1"/>
    <dgm:cxn modelId="{FC73A419-C359-43E2-9C84-E711BE3F7109}" type="presParOf" srcId="{13069C89-07DF-4527-9D1A-58A2BF6EE66B}" destId="{ED2093E0-AABD-40D0-BEA5-FE39DC4D68A1}" srcOrd="1" destOrd="0" presId="urn:microsoft.com/office/officeart/2005/8/layout/hierarchy1"/>
    <dgm:cxn modelId="{E4DCBE12-120D-4638-9359-44C589AD743B}" type="presParOf" srcId="{41420948-539B-45C9-8E7E-7AC5CD818E71}" destId="{2561A2D8-F081-4964-B6F2-E8A08C545AC9}" srcOrd="2" destOrd="0" presId="urn:microsoft.com/office/officeart/2005/8/layout/hierarchy1"/>
    <dgm:cxn modelId="{2181D852-1CAC-4F29-A4B6-1123DBF5FB2D}" type="presParOf" srcId="{41420948-539B-45C9-8E7E-7AC5CD818E71}" destId="{E3E26802-9DFF-459D-A534-B55780161C70}" srcOrd="3" destOrd="0" presId="urn:microsoft.com/office/officeart/2005/8/layout/hierarchy1"/>
    <dgm:cxn modelId="{4E673201-8BA8-4E94-B0D1-546B9B7E70E3}" type="presParOf" srcId="{E3E26802-9DFF-459D-A534-B55780161C70}" destId="{185FE94E-799D-4A1E-8FFA-292887A391D2}" srcOrd="0" destOrd="0" presId="urn:microsoft.com/office/officeart/2005/8/layout/hierarchy1"/>
    <dgm:cxn modelId="{DAEF6029-0FEF-44A0-9CBD-8FA16784F923}" type="presParOf" srcId="{185FE94E-799D-4A1E-8FFA-292887A391D2}" destId="{5480A512-86F6-4EF3-A371-A4C4D81577AA}" srcOrd="0" destOrd="0" presId="urn:microsoft.com/office/officeart/2005/8/layout/hierarchy1"/>
    <dgm:cxn modelId="{22157896-FE96-488A-B835-8919325B9962}" type="presParOf" srcId="{185FE94E-799D-4A1E-8FFA-292887A391D2}" destId="{308CC67E-04B6-4BBF-8FF2-613373644BF7}" srcOrd="1" destOrd="0" presId="urn:microsoft.com/office/officeart/2005/8/layout/hierarchy1"/>
    <dgm:cxn modelId="{929127A6-D85B-4300-ABA9-33B103161F2E}" type="presParOf" srcId="{E3E26802-9DFF-459D-A534-B55780161C70}" destId="{439E47E9-63C5-430B-BD9F-E13FFC1D5F6E}" srcOrd="1" destOrd="0" presId="urn:microsoft.com/office/officeart/2005/8/layout/hierarchy1"/>
    <dgm:cxn modelId="{EFF174A0-A8F6-42B7-88BC-DF49D277244D}" type="presParOf" srcId="{41420948-539B-45C9-8E7E-7AC5CD818E71}" destId="{56930507-F173-4129-8753-A83D0882FC9B}" srcOrd="4" destOrd="0" presId="urn:microsoft.com/office/officeart/2005/8/layout/hierarchy1"/>
    <dgm:cxn modelId="{F4CFA1A9-1D5B-4370-9499-239FCE78E447}" type="presParOf" srcId="{41420948-539B-45C9-8E7E-7AC5CD818E71}" destId="{2CCF8BBE-683A-453A-BF2D-63EEE317D358}" srcOrd="5" destOrd="0" presId="urn:microsoft.com/office/officeart/2005/8/layout/hierarchy1"/>
    <dgm:cxn modelId="{B975FBBC-BFD1-4468-AD34-DD90FF3857D1}" type="presParOf" srcId="{2CCF8BBE-683A-453A-BF2D-63EEE317D358}" destId="{8DD81179-C536-4F0F-934E-CA3165453DE2}" srcOrd="0" destOrd="0" presId="urn:microsoft.com/office/officeart/2005/8/layout/hierarchy1"/>
    <dgm:cxn modelId="{7E913611-E4A0-4EE5-99E9-5F054B8D29B9}" type="presParOf" srcId="{8DD81179-C536-4F0F-934E-CA3165453DE2}" destId="{E7BCD0DF-4247-432E-BD81-5421F474A6B7}" srcOrd="0" destOrd="0" presId="urn:microsoft.com/office/officeart/2005/8/layout/hierarchy1"/>
    <dgm:cxn modelId="{64D06BD3-2847-4EDD-974F-D766B72CCC9D}" type="presParOf" srcId="{8DD81179-C536-4F0F-934E-CA3165453DE2}" destId="{9169BDBD-27D6-427C-8760-299198B2A18B}" srcOrd="1" destOrd="0" presId="urn:microsoft.com/office/officeart/2005/8/layout/hierarchy1"/>
    <dgm:cxn modelId="{BDDD27E6-3650-49AC-969D-EA899E8893C4}" type="presParOf" srcId="{2CCF8BBE-683A-453A-BF2D-63EEE317D358}" destId="{02C2FFFD-7AC7-4D22-B798-65AA92E0002A}" srcOrd="1" destOrd="0" presId="urn:microsoft.com/office/officeart/2005/8/layout/hierarchy1"/>
    <dgm:cxn modelId="{8213D9DB-AF9B-4E7F-BBB7-C050C8F279EC}" type="presParOf" srcId="{02C2FFFD-7AC7-4D22-B798-65AA92E0002A}" destId="{B9FBE63B-CDA3-4DCB-8096-DAA64C3035C1}" srcOrd="0" destOrd="0" presId="urn:microsoft.com/office/officeart/2005/8/layout/hierarchy1"/>
    <dgm:cxn modelId="{D00EC2E1-8AA7-4ACF-B01A-0A1FDC695C4B}" type="presParOf" srcId="{02C2FFFD-7AC7-4D22-B798-65AA92E0002A}" destId="{B68987B1-46D1-48A6-8FEA-564362EABE97}" srcOrd="1" destOrd="0" presId="urn:microsoft.com/office/officeart/2005/8/layout/hierarchy1"/>
    <dgm:cxn modelId="{3DB71FFD-1F64-4F3E-AC4A-420C0F67D3D5}" type="presParOf" srcId="{B68987B1-46D1-48A6-8FEA-564362EABE97}" destId="{2A9A4808-C56F-431C-A3D8-78F80BB9C9B9}" srcOrd="0" destOrd="0" presId="urn:microsoft.com/office/officeart/2005/8/layout/hierarchy1"/>
    <dgm:cxn modelId="{3E602266-4288-477B-96DB-6F6E2A03FD81}" type="presParOf" srcId="{2A9A4808-C56F-431C-A3D8-78F80BB9C9B9}" destId="{755CA086-3B35-43B4-BFE7-410EE5F63A61}" srcOrd="0" destOrd="0" presId="urn:microsoft.com/office/officeart/2005/8/layout/hierarchy1"/>
    <dgm:cxn modelId="{C5388EB2-526C-4209-BDDD-DEB61003451C}" type="presParOf" srcId="{2A9A4808-C56F-431C-A3D8-78F80BB9C9B9}" destId="{DA0D0BF5-1E50-487D-9D49-7A98CDAC60F3}" srcOrd="1" destOrd="0" presId="urn:microsoft.com/office/officeart/2005/8/layout/hierarchy1"/>
    <dgm:cxn modelId="{D26B260B-716B-4631-88F5-2861139BB866}" type="presParOf" srcId="{B68987B1-46D1-48A6-8FEA-564362EABE97}" destId="{EFB9D4AB-163A-4E8C-B5BA-10FFB6D0829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CDCFC54-44F0-4779-8F49-9CC410B49B8B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31CBF453-DC5B-40C6-B737-448D506B81B8}">
      <dgm:prSet phldrT="[Текст]"/>
      <dgm:spPr/>
      <dgm:t>
        <a:bodyPr/>
        <a:lstStyle/>
        <a:p>
          <a:r>
            <a:rPr lang="uk-UA" b="1" i="1" dirty="0" smtClean="0"/>
            <a:t>ярус </a:t>
          </a:r>
          <a:r>
            <a:rPr lang="uk-UA" dirty="0" smtClean="0"/>
            <a:t>→ </a:t>
          </a:r>
          <a:r>
            <a:rPr lang="uk-UA" i="1" dirty="0" err="1" smtClean="0"/>
            <a:t>я́рус-</a:t>
          </a:r>
          <a:r>
            <a:rPr lang="uk-UA" b="1" i="1" dirty="0" err="1" smtClean="0"/>
            <a:t>н</a:t>
          </a:r>
          <a:r>
            <a:rPr lang="uk-UA" i="1" dirty="0" err="1" smtClean="0"/>
            <a:t>-ий</a:t>
          </a:r>
          <a:r>
            <a:rPr lang="uk-UA" dirty="0" smtClean="0"/>
            <a:t>,                      </a:t>
          </a:r>
          <a:r>
            <a:rPr lang="uk-UA" b="1" i="1" dirty="0" err="1" smtClean="0"/>
            <a:t>ося́я</a:t>
          </a:r>
          <a:r>
            <a:rPr lang="uk-UA" i="1" dirty="0" err="1" smtClean="0"/>
            <a:t>-ти</a:t>
          </a:r>
          <a:r>
            <a:rPr lang="uk-UA" i="1" dirty="0" smtClean="0"/>
            <a:t> </a:t>
          </a:r>
          <a:r>
            <a:rPr lang="uk-UA" dirty="0" smtClean="0"/>
            <a:t>→ </a:t>
          </a:r>
          <a:r>
            <a:rPr lang="uk-UA" i="1" dirty="0" err="1" smtClean="0"/>
            <a:t>ося́я-</a:t>
          </a:r>
          <a:r>
            <a:rPr lang="uk-UA" b="1" i="1" dirty="0" err="1" smtClean="0"/>
            <a:t>нн</a:t>
          </a:r>
          <a:r>
            <a:rPr lang="uk-UA" i="1" dirty="0" err="1" smtClean="0"/>
            <a:t>-я</a:t>
          </a:r>
          <a:endParaRPr lang="ru-RU" dirty="0"/>
        </a:p>
      </dgm:t>
    </dgm:pt>
    <dgm:pt modelId="{8EFD2D4A-7184-4832-B62F-B6FD161F94C3}" type="parTrans" cxnId="{8D033732-21AF-4C3E-B7BC-A2B35CD609A6}">
      <dgm:prSet/>
      <dgm:spPr/>
      <dgm:t>
        <a:bodyPr/>
        <a:lstStyle/>
        <a:p>
          <a:endParaRPr lang="ru-RU"/>
        </a:p>
      </dgm:t>
    </dgm:pt>
    <dgm:pt modelId="{F4C2207F-33BD-4044-905D-619E91CB770D}" type="sibTrans" cxnId="{8D033732-21AF-4C3E-B7BC-A2B35CD609A6}">
      <dgm:prSet/>
      <dgm:spPr/>
      <dgm:t>
        <a:bodyPr/>
        <a:lstStyle/>
        <a:p>
          <a:endParaRPr lang="ru-RU"/>
        </a:p>
      </dgm:t>
    </dgm:pt>
    <dgm:pt modelId="{595C6CF3-8B1F-454A-B45E-3B950024A9EB}">
      <dgm:prSet phldrT="[Текст]"/>
      <dgm:spPr/>
      <dgm:t>
        <a:bodyPr/>
        <a:lstStyle/>
        <a:p>
          <a:r>
            <a:rPr lang="ru-RU" dirty="0" smtClean="0"/>
            <a:t>За В. О. </a:t>
          </a:r>
          <a:r>
            <a:rPr lang="ru-RU" dirty="0" err="1" smtClean="0"/>
            <a:t>Горпиничем</a:t>
          </a:r>
          <a:r>
            <a:rPr lang="ru-RU" dirty="0" smtClean="0"/>
            <a:t>, «</a:t>
          </a:r>
          <a:r>
            <a:rPr lang="ru-RU" b="1" dirty="0" err="1" smtClean="0">
              <a:solidFill>
                <a:srgbClr val="FFFF00"/>
              </a:solidFill>
            </a:rPr>
            <a:t>словотвірну</a:t>
          </a:r>
          <a:r>
            <a:rPr lang="ru-RU" b="1" dirty="0" smtClean="0">
              <a:solidFill>
                <a:srgbClr val="FFFF00"/>
              </a:solidFill>
            </a:rPr>
            <a:t> пару </a:t>
          </a:r>
          <a:r>
            <a:rPr lang="ru-RU" b="1" dirty="0" err="1" smtClean="0">
              <a:solidFill>
                <a:srgbClr val="FFFF00"/>
              </a:solidFill>
            </a:rPr>
            <a:t>складають</a:t>
          </a:r>
          <a:r>
            <a:rPr lang="ru-RU" b="1" dirty="0" smtClean="0">
              <a:solidFill>
                <a:srgbClr val="FFFF00"/>
              </a:solidFill>
            </a:rPr>
            <a:t> </a:t>
          </a:r>
          <a:r>
            <a:rPr lang="ru-RU" b="1" dirty="0" err="1" smtClean="0">
              <a:solidFill>
                <a:srgbClr val="FFFF00"/>
              </a:solidFill>
            </a:rPr>
            <a:t>твірне</a:t>
          </a:r>
          <a:r>
            <a:rPr lang="ru-RU" b="1" dirty="0" smtClean="0">
              <a:solidFill>
                <a:srgbClr val="FFFF00"/>
              </a:solidFill>
            </a:rPr>
            <a:t> і </a:t>
          </a:r>
          <a:r>
            <a:rPr lang="ru-RU" b="1" dirty="0" err="1" smtClean="0">
              <a:solidFill>
                <a:srgbClr val="FFFF00"/>
              </a:solidFill>
            </a:rPr>
            <a:t>похідне</a:t>
          </a:r>
          <a:r>
            <a:rPr lang="ru-RU" b="1" dirty="0" smtClean="0">
              <a:solidFill>
                <a:srgbClr val="FFFF00"/>
              </a:solidFill>
            </a:rPr>
            <a:t> слово</a:t>
          </a:r>
          <a:r>
            <a:rPr lang="ru-RU" dirty="0" smtClean="0"/>
            <a:t>».</a:t>
          </a:r>
          <a:endParaRPr lang="ru-RU" dirty="0"/>
        </a:p>
      </dgm:t>
    </dgm:pt>
    <dgm:pt modelId="{5D9590D7-6A02-4088-92A2-61F4AD428683}" type="parTrans" cxnId="{52E17526-E3A7-4743-B1DB-2CAC45240F29}">
      <dgm:prSet/>
      <dgm:spPr/>
      <dgm:t>
        <a:bodyPr/>
        <a:lstStyle/>
        <a:p>
          <a:endParaRPr lang="ru-RU"/>
        </a:p>
      </dgm:t>
    </dgm:pt>
    <dgm:pt modelId="{158682EA-B2DF-47C2-8405-5F5B38C57359}" type="sibTrans" cxnId="{52E17526-E3A7-4743-B1DB-2CAC45240F29}">
      <dgm:prSet/>
      <dgm:spPr/>
      <dgm:t>
        <a:bodyPr/>
        <a:lstStyle/>
        <a:p>
          <a:endParaRPr lang="ru-RU"/>
        </a:p>
      </dgm:t>
    </dgm:pt>
    <dgm:pt modelId="{B9F04A2B-2FB8-4856-B74F-F05988B30DA4}">
      <dgm:prSet phldrT="[Текст]"/>
      <dgm:spPr/>
      <dgm:t>
        <a:bodyPr/>
        <a:lstStyle/>
        <a:p>
          <a:r>
            <a:rPr lang="uk-UA" b="1" dirty="0" smtClean="0"/>
            <a:t>Словотвірна пара</a:t>
          </a:r>
          <a:r>
            <a:rPr lang="uk-UA" dirty="0" smtClean="0"/>
            <a:t> – це мінімальна одиниця словотвірної системи мови, до якої входить твірне слово та безпосередньо пов’язане з ним формально-семантичними відношеннями похідне.</a:t>
          </a:r>
          <a:endParaRPr lang="ru-RU" dirty="0"/>
        </a:p>
      </dgm:t>
    </dgm:pt>
    <dgm:pt modelId="{9EEB5208-2613-4C69-9436-00F9CC20873D}" type="parTrans" cxnId="{54BF9601-1CAA-4429-A30A-D759248B2715}">
      <dgm:prSet/>
      <dgm:spPr/>
      <dgm:t>
        <a:bodyPr/>
        <a:lstStyle/>
        <a:p>
          <a:endParaRPr lang="ru-RU"/>
        </a:p>
      </dgm:t>
    </dgm:pt>
    <dgm:pt modelId="{BFC2062B-AA82-41CA-BAC2-B3ADDB98502B}" type="sibTrans" cxnId="{54BF9601-1CAA-4429-A30A-D759248B2715}">
      <dgm:prSet/>
      <dgm:spPr/>
      <dgm:t>
        <a:bodyPr/>
        <a:lstStyle/>
        <a:p>
          <a:endParaRPr lang="ru-RU"/>
        </a:p>
      </dgm:t>
    </dgm:pt>
    <dgm:pt modelId="{72581848-7983-4467-AD03-949C62D47BF7}" type="pres">
      <dgm:prSet presAssocID="{4CDCFC54-44F0-4779-8F49-9CC410B49B8B}" presName="Name0" presStyleCnt="0">
        <dgm:presLayoutVars>
          <dgm:dir/>
          <dgm:animLvl val="lvl"/>
          <dgm:resizeHandles val="exact"/>
        </dgm:presLayoutVars>
      </dgm:prSet>
      <dgm:spPr/>
    </dgm:pt>
    <dgm:pt modelId="{34381DDC-039D-4279-938E-F196D69B5940}" type="pres">
      <dgm:prSet presAssocID="{31CBF453-DC5B-40C6-B737-448D506B81B8}" presName="Name8" presStyleCnt="0"/>
      <dgm:spPr/>
    </dgm:pt>
    <dgm:pt modelId="{623F9A6D-019F-4BCD-B1CF-87777DF58867}" type="pres">
      <dgm:prSet presAssocID="{31CBF453-DC5B-40C6-B737-448D506B81B8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03BD1-0CBA-4C14-AE1C-F5A99345BFFB}" type="pres">
      <dgm:prSet presAssocID="{31CBF453-DC5B-40C6-B737-448D506B81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BF21D-492D-4998-A2BC-147454AEB1D5}" type="pres">
      <dgm:prSet presAssocID="{595C6CF3-8B1F-454A-B45E-3B950024A9EB}" presName="Name8" presStyleCnt="0"/>
      <dgm:spPr/>
    </dgm:pt>
    <dgm:pt modelId="{2286BC5F-AEC9-4898-B1C0-E0AFD96BB506}" type="pres">
      <dgm:prSet presAssocID="{595C6CF3-8B1F-454A-B45E-3B950024A9E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FD137-0FF4-4C5A-99C8-E32C2BEEB143}" type="pres">
      <dgm:prSet presAssocID="{595C6CF3-8B1F-454A-B45E-3B950024A9E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ECA77-FE2C-4900-A1CD-50F4AB35FFFD}" type="pres">
      <dgm:prSet presAssocID="{B9F04A2B-2FB8-4856-B74F-F05988B30DA4}" presName="Name8" presStyleCnt="0"/>
      <dgm:spPr/>
    </dgm:pt>
    <dgm:pt modelId="{84655F1D-1683-4834-9C8B-B5753352AB68}" type="pres">
      <dgm:prSet presAssocID="{B9F04A2B-2FB8-4856-B74F-F05988B30DA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23C4E-A242-4833-9AE8-F8B4AC7B4BA3}" type="pres">
      <dgm:prSet presAssocID="{B9F04A2B-2FB8-4856-B74F-F05988B30DA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033732-21AF-4C3E-B7BC-A2B35CD609A6}" srcId="{4CDCFC54-44F0-4779-8F49-9CC410B49B8B}" destId="{31CBF453-DC5B-40C6-B737-448D506B81B8}" srcOrd="0" destOrd="0" parTransId="{8EFD2D4A-7184-4832-B62F-B6FD161F94C3}" sibTransId="{F4C2207F-33BD-4044-905D-619E91CB770D}"/>
    <dgm:cxn modelId="{FE8DEA05-1B38-44C7-A77E-54ABB6C60862}" type="presOf" srcId="{31CBF453-DC5B-40C6-B737-448D506B81B8}" destId="{623F9A6D-019F-4BCD-B1CF-87777DF58867}" srcOrd="0" destOrd="0" presId="urn:microsoft.com/office/officeart/2005/8/layout/pyramid1"/>
    <dgm:cxn modelId="{764B6EFA-F182-40EC-A94F-267E7528A307}" type="presOf" srcId="{595C6CF3-8B1F-454A-B45E-3B950024A9EB}" destId="{2286BC5F-AEC9-4898-B1C0-E0AFD96BB506}" srcOrd="0" destOrd="0" presId="urn:microsoft.com/office/officeart/2005/8/layout/pyramid1"/>
    <dgm:cxn modelId="{52E17526-E3A7-4743-B1DB-2CAC45240F29}" srcId="{4CDCFC54-44F0-4779-8F49-9CC410B49B8B}" destId="{595C6CF3-8B1F-454A-B45E-3B950024A9EB}" srcOrd="1" destOrd="0" parTransId="{5D9590D7-6A02-4088-92A2-61F4AD428683}" sibTransId="{158682EA-B2DF-47C2-8405-5F5B38C57359}"/>
    <dgm:cxn modelId="{8FB14D5D-C6DF-493B-9CE9-75D1FFE6F5CD}" type="presOf" srcId="{B9F04A2B-2FB8-4856-B74F-F05988B30DA4}" destId="{9D823C4E-A242-4833-9AE8-F8B4AC7B4BA3}" srcOrd="1" destOrd="0" presId="urn:microsoft.com/office/officeart/2005/8/layout/pyramid1"/>
    <dgm:cxn modelId="{17489E6C-B08A-491D-8143-A21FD9AA8D75}" type="presOf" srcId="{595C6CF3-8B1F-454A-B45E-3B950024A9EB}" destId="{94CFD137-0FF4-4C5A-99C8-E32C2BEEB143}" srcOrd="1" destOrd="0" presId="urn:microsoft.com/office/officeart/2005/8/layout/pyramid1"/>
    <dgm:cxn modelId="{BFB26846-5650-4E7D-B1D2-256CDFD51DE4}" type="presOf" srcId="{4CDCFC54-44F0-4779-8F49-9CC410B49B8B}" destId="{72581848-7983-4467-AD03-949C62D47BF7}" srcOrd="0" destOrd="0" presId="urn:microsoft.com/office/officeart/2005/8/layout/pyramid1"/>
    <dgm:cxn modelId="{D7A9D8FA-88D7-499B-9B8A-3F255455EC21}" type="presOf" srcId="{31CBF453-DC5B-40C6-B737-448D506B81B8}" destId="{97203BD1-0CBA-4C14-AE1C-F5A99345BFFB}" srcOrd="1" destOrd="0" presId="urn:microsoft.com/office/officeart/2005/8/layout/pyramid1"/>
    <dgm:cxn modelId="{9690E6D9-F7A8-4BB4-8DD9-5682D150A85A}" type="presOf" srcId="{B9F04A2B-2FB8-4856-B74F-F05988B30DA4}" destId="{84655F1D-1683-4834-9C8B-B5753352AB68}" srcOrd="0" destOrd="0" presId="urn:microsoft.com/office/officeart/2005/8/layout/pyramid1"/>
    <dgm:cxn modelId="{54BF9601-1CAA-4429-A30A-D759248B2715}" srcId="{4CDCFC54-44F0-4779-8F49-9CC410B49B8B}" destId="{B9F04A2B-2FB8-4856-B74F-F05988B30DA4}" srcOrd="2" destOrd="0" parTransId="{9EEB5208-2613-4C69-9436-00F9CC20873D}" sibTransId="{BFC2062B-AA82-41CA-BAC2-B3ADDB98502B}"/>
    <dgm:cxn modelId="{8BF5BE1C-1CC6-4302-9889-16FA90608EBD}" type="presParOf" srcId="{72581848-7983-4467-AD03-949C62D47BF7}" destId="{34381DDC-039D-4279-938E-F196D69B5940}" srcOrd="0" destOrd="0" presId="urn:microsoft.com/office/officeart/2005/8/layout/pyramid1"/>
    <dgm:cxn modelId="{206C1DF6-5BA1-45CD-9176-CD7F4D66D832}" type="presParOf" srcId="{34381DDC-039D-4279-938E-F196D69B5940}" destId="{623F9A6D-019F-4BCD-B1CF-87777DF58867}" srcOrd="0" destOrd="0" presId="urn:microsoft.com/office/officeart/2005/8/layout/pyramid1"/>
    <dgm:cxn modelId="{DE7F56C3-D846-4D9B-AA5C-33FB80ADBE08}" type="presParOf" srcId="{34381DDC-039D-4279-938E-F196D69B5940}" destId="{97203BD1-0CBA-4C14-AE1C-F5A99345BFFB}" srcOrd="1" destOrd="0" presId="urn:microsoft.com/office/officeart/2005/8/layout/pyramid1"/>
    <dgm:cxn modelId="{AA1B9C2C-892E-4619-A084-93B0F629F63C}" type="presParOf" srcId="{72581848-7983-4467-AD03-949C62D47BF7}" destId="{E7ABF21D-492D-4998-A2BC-147454AEB1D5}" srcOrd="1" destOrd="0" presId="urn:microsoft.com/office/officeart/2005/8/layout/pyramid1"/>
    <dgm:cxn modelId="{31AD2F31-5912-4FAA-8904-DEA5CB29B782}" type="presParOf" srcId="{E7ABF21D-492D-4998-A2BC-147454AEB1D5}" destId="{2286BC5F-AEC9-4898-B1C0-E0AFD96BB506}" srcOrd="0" destOrd="0" presId="urn:microsoft.com/office/officeart/2005/8/layout/pyramid1"/>
    <dgm:cxn modelId="{8FE97022-543C-4445-B6BF-2116D6C71DA6}" type="presParOf" srcId="{E7ABF21D-492D-4998-A2BC-147454AEB1D5}" destId="{94CFD137-0FF4-4C5A-99C8-E32C2BEEB143}" srcOrd="1" destOrd="0" presId="urn:microsoft.com/office/officeart/2005/8/layout/pyramid1"/>
    <dgm:cxn modelId="{D036ECCC-B30B-4B5C-96A2-2A232B9FB0BC}" type="presParOf" srcId="{72581848-7983-4467-AD03-949C62D47BF7}" destId="{2EEECA77-FE2C-4900-A1CD-50F4AB35FFFD}" srcOrd="2" destOrd="0" presId="urn:microsoft.com/office/officeart/2005/8/layout/pyramid1"/>
    <dgm:cxn modelId="{170BD1E9-EA36-4592-B502-0C96CDF0E699}" type="presParOf" srcId="{2EEECA77-FE2C-4900-A1CD-50F4AB35FFFD}" destId="{84655F1D-1683-4834-9C8B-B5753352AB68}" srcOrd="0" destOrd="0" presId="urn:microsoft.com/office/officeart/2005/8/layout/pyramid1"/>
    <dgm:cxn modelId="{F89B571D-8EAA-43AF-A5C8-0D0291BCAA38}" type="presParOf" srcId="{2EEECA77-FE2C-4900-A1CD-50F4AB35FFFD}" destId="{9D823C4E-A242-4833-9AE8-F8B4AC7B4BA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9D4DCFB-6265-464E-A65F-F0E7F768F8ED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BD808523-5CA6-41BD-890B-0458D59F9E67}">
      <dgm:prSet phldrT="[Текст]" custT="1"/>
      <dgm:spPr/>
      <dgm:t>
        <a:bodyPr/>
        <a:lstStyle/>
        <a:p>
          <a:r>
            <a:rPr lang="ru-RU" sz="1800" b="1" i="1" dirty="0" err="1" smtClean="0">
              <a:solidFill>
                <a:srgbClr val="FFC000"/>
              </a:solidFill>
            </a:rPr>
            <a:t>си́ній</a:t>
          </a:r>
          <a:r>
            <a:rPr lang="ru-RU" sz="1800" b="1" i="1" dirty="0" smtClean="0">
              <a:solidFill>
                <a:srgbClr val="FFC000"/>
              </a:solidFill>
            </a:rPr>
            <a:t> </a:t>
          </a:r>
          <a:r>
            <a:rPr lang="ru-RU" sz="1800" b="1" dirty="0" smtClean="0">
              <a:solidFill>
                <a:srgbClr val="FFC000"/>
              </a:solidFill>
            </a:rPr>
            <a:t>→ </a:t>
          </a:r>
          <a:r>
            <a:rPr lang="ru-RU" sz="1800" b="1" i="1" dirty="0" err="1" smtClean="0">
              <a:solidFill>
                <a:srgbClr val="FFC000"/>
              </a:solidFill>
            </a:rPr>
            <a:t>синіти</a:t>
          </a:r>
          <a:r>
            <a:rPr lang="ru-RU" sz="1800" b="1" i="1" dirty="0" smtClean="0">
              <a:solidFill>
                <a:srgbClr val="FFC000"/>
              </a:solidFill>
            </a:rPr>
            <a:t> </a:t>
          </a:r>
          <a:r>
            <a:rPr lang="ru-RU" sz="1800" b="1" dirty="0" smtClean="0">
              <a:solidFill>
                <a:srgbClr val="FFC000"/>
              </a:solidFill>
            </a:rPr>
            <a:t>→ </a:t>
          </a:r>
          <a:r>
            <a:rPr lang="ru-RU" sz="1800" b="1" i="1" dirty="0" err="1" smtClean="0">
              <a:solidFill>
                <a:srgbClr val="FFC000"/>
              </a:solidFill>
            </a:rPr>
            <a:t>посиніти</a:t>
          </a:r>
          <a:r>
            <a:rPr lang="ru-RU" sz="1800" b="1" i="1" dirty="0" smtClean="0">
              <a:solidFill>
                <a:srgbClr val="FFC000"/>
              </a:solidFill>
            </a:rPr>
            <a:t> </a:t>
          </a:r>
          <a:r>
            <a:rPr lang="ru-RU" sz="1800" b="1" dirty="0" smtClean="0">
              <a:solidFill>
                <a:srgbClr val="FFC000"/>
              </a:solidFill>
            </a:rPr>
            <a:t>→ </a:t>
          </a:r>
          <a:r>
            <a:rPr lang="ru-RU" sz="1800" b="1" i="1" dirty="0" err="1" smtClean="0">
              <a:solidFill>
                <a:srgbClr val="FFC000"/>
              </a:solidFill>
            </a:rPr>
            <a:t>посині́ння</a:t>
          </a:r>
          <a:r>
            <a:rPr lang="ru-RU" sz="1800" b="1" dirty="0" smtClean="0">
              <a:solidFill>
                <a:srgbClr val="FFC000"/>
              </a:solidFill>
            </a:rPr>
            <a:t>; </a:t>
          </a:r>
          <a:r>
            <a:rPr lang="ru-RU" sz="1800" b="1" i="1" dirty="0" err="1" smtClean="0">
              <a:solidFill>
                <a:srgbClr val="FFC000"/>
              </a:solidFill>
            </a:rPr>
            <a:t>старий</a:t>
          </a:r>
          <a:r>
            <a:rPr lang="ru-RU" sz="1800" b="1" i="1" dirty="0" smtClean="0">
              <a:solidFill>
                <a:srgbClr val="FFC000"/>
              </a:solidFill>
            </a:rPr>
            <a:t> </a:t>
          </a:r>
          <a:r>
            <a:rPr lang="ru-RU" sz="1800" b="1" dirty="0" smtClean="0">
              <a:solidFill>
                <a:srgbClr val="FFC000"/>
              </a:solidFill>
            </a:rPr>
            <a:t>→ </a:t>
          </a:r>
          <a:r>
            <a:rPr lang="ru-RU" sz="1800" b="1" i="1" dirty="0" err="1" smtClean="0">
              <a:solidFill>
                <a:srgbClr val="FFC000"/>
              </a:solidFill>
            </a:rPr>
            <a:t>ста́рі́ти</a:t>
          </a:r>
          <a:r>
            <a:rPr lang="ru-RU" sz="1800" b="1" i="1" dirty="0" smtClean="0">
              <a:solidFill>
                <a:srgbClr val="FFC000"/>
              </a:solidFill>
            </a:rPr>
            <a:t> </a:t>
          </a:r>
          <a:r>
            <a:rPr lang="ru-RU" sz="1800" b="1" dirty="0" smtClean="0">
              <a:solidFill>
                <a:srgbClr val="FFC000"/>
              </a:solidFill>
            </a:rPr>
            <a:t>→ </a:t>
          </a:r>
          <a:r>
            <a:rPr lang="ru-RU" sz="1800" b="1" i="1" dirty="0" err="1" smtClean="0">
              <a:solidFill>
                <a:srgbClr val="FFC000"/>
              </a:solidFill>
            </a:rPr>
            <a:t>застаріти</a:t>
          </a:r>
          <a:r>
            <a:rPr lang="ru-RU" sz="1800" b="1" i="1" dirty="0" smtClean="0">
              <a:solidFill>
                <a:srgbClr val="FFC000"/>
              </a:solidFill>
            </a:rPr>
            <a:t> </a:t>
          </a:r>
          <a:r>
            <a:rPr lang="ru-RU" sz="1800" b="1" dirty="0" smtClean="0">
              <a:solidFill>
                <a:srgbClr val="FFC000"/>
              </a:solidFill>
            </a:rPr>
            <a:t>→ </a:t>
          </a:r>
          <a:r>
            <a:rPr lang="ru-RU" sz="1800" b="1" i="1" dirty="0" err="1" smtClean="0">
              <a:solidFill>
                <a:srgbClr val="FFC000"/>
              </a:solidFill>
            </a:rPr>
            <a:t>застарілий</a:t>
          </a:r>
          <a:r>
            <a:rPr lang="ru-RU" sz="1800" b="1" i="1" dirty="0" smtClean="0">
              <a:solidFill>
                <a:srgbClr val="FFC000"/>
              </a:solidFill>
            </a:rPr>
            <a:t> </a:t>
          </a:r>
          <a:r>
            <a:rPr lang="ru-RU" sz="1800" b="1" dirty="0" smtClean="0">
              <a:solidFill>
                <a:srgbClr val="FFC000"/>
              </a:solidFill>
            </a:rPr>
            <a:t>→ </a:t>
          </a:r>
          <a:r>
            <a:rPr lang="ru-RU" sz="1800" b="1" i="1" dirty="0" err="1" smtClean="0">
              <a:solidFill>
                <a:srgbClr val="FFC000"/>
              </a:solidFill>
            </a:rPr>
            <a:t>застарі́лість</a:t>
          </a:r>
          <a:endParaRPr lang="ru-RU" sz="1800" b="1" dirty="0">
            <a:solidFill>
              <a:srgbClr val="FFC000"/>
            </a:solidFill>
          </a:endParaRPr>
        </a:p>
      </dgm:t>
    </dgm:pt>
    <dgm:pt modelId="{07CB23C8-0FC2-4CB7-B568-D4238E806ADE}" type="parTrans" cxnId="{DED43A40-1017-4779-8C00-E434BB670E77}">
      <dgm:prSet/>
      <dgm:spPr/>
      <dgm:t>
        <a:bodyPr/>
        <a:lstStyle/>
        <a:p>
          <a:endParaRPr lang="ru-RU"/>
        </a:p>
      </dgm:t>
    </dgm:pt>
    <dgm:pt modelId="{2822E550-3870-4819-B55D-76B9E96D281B}" type="sibTrans" cxnId="{DED43A40-1017-4779-8C00-E434BB670E77}">
      <dgm:prSet/>
      <dgm:spPr/>
      <dgm:t>
        <a:bodyPr/>
        <a:lstStyle/>
        <a:p>
          <a:endParaRPr lang="ru-RU"/>
        </a:p>
      </dgm:t>
    </dgm:pt>
    <dgm:pt modelId="{3E5E2D95-FF5B-4D15-8343-BB773B5B1B0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У СЛ </a:t>
          </a:r>
          <a:r>
            <a:rPr lang="ru-RU" sz="1800" b="1" dirty="0" err="1" smtClean="0">
              <a:solidFill>
                <a:schemeClr val="tx1"/>
              </a:solidFill>
            </a:rPr>
            <a:t>кожне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800" b="1" dirty="0" err="1" smtClean="0">
              <a:solidFill>
                <a:schemeClr val="tx1"/>
              </a:solidFill>
            </a:rPr>
            <a:t>попереднє</a:t>
          </a:r>
          <a:r>
            <a:rPr lang="ru-RU" sz="1800" b="1" dirty="0" smtClean="0">
              <a:solidFill>
                <a:schemeClr val="tx1"/>
              </a:solidFill>
            </a:rPr>
            <a:t> слово </a:t>
          </a:r>
          <a:r>
            <a:rPr lang="ru-RU" sz="1800" b="1" dirty="0" err="1" smtClean="0">
              <a:solidFill>
                <a:schemeClr val="tx1"/>
              </a:solidFill>
            </a:rPr>
            <a:t>стає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800" b="1" dirty="0" err="1" smtClean="0">
              <a:solidFill>
                <a:schemeClr val="tx1"/>
              </a:solidFill>
            </a:rPr>
            <a:t>словотвірною</a:t>
          </a:r>
          <a:r>
            <a:rPr lang="ru-RU" sz="1800" b="1" dirty="0" smtClean="0">
              <a:solidFill>
                <a:schemeClr val="tx1"/>
              </a:solidFill>
            </a:rPr>
            <a:t> базою, у </a:t>
          </a:r>
          <a:r>
            <a:rPr lang="ru-RU" sz="1800" b="1" dirty="0" err="1" smtClean="0">
              <a:solidFill>
                <a:schemeClr val="tx1"/>
              </a:solidFill>
            </a:rPr>
            <a:t>якій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800" b="1" dirty="0" err="1" smtClean="0">
              <a:solidFill>
                <a:schemeClr val="tx1"/>
              </a:solidFill>
            </a:rPr>
            <a:t>виділяється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800" b="1" dirty="0" err="1" smtClean="0">
              <a:solidFill>
                <a:schemeClr val="tx1"/>
              </a:solidFill>
            </a:rPr>
            <a:t>твірна</a:t>
          </a:r>
          <a:r>
            <a:rPr lang="ru-RU" sz="1800" b="1" dirty="0" smtClean="0">
              <a:solidFill>
                <a:schemeClr val="tx1"/>
              </a:solidFill>
            </a:rPr>
            <a:t> основа для кожного </a:t>
          </a:r>
          <a:r>
            <a:rPr lang="ru-RU" sz="1800" b="1" dirty="0" err="1" smtClean="0">
              <a:solidFill>
                <a:schemeClr val="tx1"/>
              </a:solidFill>
            </a:rPr>
            <a:t>наступного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800" b="1" dirty="0" err="1" smtClean="0">
              <a:solidFill>
                <a:schemeClr val="tx1"/>
              </a:solidFill>
            </a:rPr>
            <a:t>похідного</a:t>
          </a:r>
          <a:endParaRPr lang="ru-RU" sz="1800" b="1" dirty="0">
            <a:solidFill>
              <a:schemeClr val="tx1"/>
            </a:solidFill>
          </a:endParaRPr>
        </a:p>
      </dgm:t>
    </dgm:pt>
    <dgm:pt modelId="{BB806369-9F90-41A3-98DA-83AA3AFA8CD5}" type="parTrans" cxnId="{39A6649E-2D0B-4158-94E6-E208E234CEFF}">
      <dgm:prSet/>
      <dgm:spPr/>
      <dgm:t>
        <a:bodyPr/>
        <a:lstStyle/>
        <a:p>
          <a:endParaRPr lang="ru-RU"/>
        </a:p>
      </dgm:t>
    </dgm:pt>
    <dgm:pt modelId="{B4A77D13-9052-4897-AD9E-2A7785D1331B}" type="sibTrans" cxnId="{39A6649E-2D0B-4158-94E6-E208E234CEFF}">
      <dgm:prSet/>
      <dgm:spPr/>
      <dgm:t>
        <a:bodyPr/>
        <a:lstStyle/>
        <a:p>
          <a:endParaRPr lang="ru-RU"/>
        </a:p>
      </dgm:t>
    </dgm:pt>
    <dgm:pt modelId="{208DBF1E-3AE5-401A-A001-080F39E00E1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Ряд </a:t>
          </a:r>
          <a:r>
            <a:rPr lang="ru-RU" sz="1600" b="1" dirty="0" err="1" smtClean="0">
              <a:solidFill>
                <a:schemeClr val="tx1"/>
              </a:solidFill>
            </a:rPr>
            <a:t>споріднених</a:t>
          </a:r>
          <a:r>
            <a:rPr lang="ru-RU" sz="1600" b="1" dirty="0" smtClean="0">
              <a:solidFill>
                <a:schemeClr val="tx1"/>
              </a:solidFill>
            </a:rPr>
            <a:t> </a:t>
          </a:r>
          <a:r>
            <a:rPr lang="ru-RU" sz="1600" b="1" dirty="0" err="1" smtClean="0">
              <a:solidFill>
                <a:schemeClr val="tx1"/>
              </a:solidFill>
            </a:rPr>
            <a:t>слів</a:t>
          </a:r>
          <a:r>
            <a:rPr lang="ru-RU" sz="1600" b="1" dirty="0" smtClean="0">
              <a:solidFill>
                <a:schemeClr val="tx1"/>
              </a:solidFill>
            </a:rPr>
            <a:t>, </a:t>
          </a:r>
          <a:r>
            <a:rPr lang="ru-RU" sz="1600" b="1" dirty="0" err="1" smtClean="0">
              <a:solidFill>
                <a:schemeClr val="tx1"/>
              </a:solidFill>
            </a:rPr>
            <a:t>які</a:t>
          </a:r>
          <a:r>
            <a:rPr lang="ru-RU" sz="1600" b="1" dirty="0" smtClean="0">
              <a:solidFill>
                <a:schemeClr val="tx1"/>
              </a:solidFill>
            </a:rPr>
            <a:t> </a:t>
          </a:r>
          <a:r>
            <a:rPr lang="ru-RU" sz="1600" b="1" dirty="0" err="1" smtClean="0">
              <a:solidFill>
                <a:schemeClr val="tx1"/>
              </a:solidFill>
            </a:rPr>
            <a:t>перебувають</a:t>
          </a:r>
          <a:r>
            <a:rPr lang="ru-RU" sz="1600" b="1" dirty="0" smtClean="0">
              <a:solidFill>
                <a:schemeClr val="tx1"/>
              </a:solidFill>
            </a:rPr>
            <a:t> у </a:t>
          </a:r>
          <a:r>
            <a:rPr lang="ru-RU" sz="1600" b="1" dirty="0" err="1" smtClean="0">
              <a:solidFill>
                <a:schemeClr val="tx1"/>
              </a:solidFill>
            </a:rPr>
            <a:t>відношеннях</a:t>
          </a:r>
          <a:r>
            <a:rPr lang="ru-RU" sz="1600" b="1" dirty="0" smtClean="0">
              <a:solidFill>
                <a:schemeClr val="tx1"/>
              </a:solidFill>
            </a:rPr>
            <a:t> </a:t>
          </a:r>
          <a:r>
            <a:rPr lang="ru-RU" sz="1600" b="1" dirty="0" err="1" smtClean="0">
              <a:solidFill>
                <a:schemeClr val="tx1"/>
              </a:solidFill>
            </a:rPr>
            <a:t>безпосередньої</a:t>
          </a:r>
          <a:r>
            <a:rPr lang="ru-RU" sz="1600" b="1" dirty="0" smtClean="0">
              <a:solidFill>
                <a:schemeClr val="tx1"/>
              </a:solidFill>
            </a:rPr>
            <a:t> </a:t>
          </a:r>
          <a:r>
            <a:rPr lang="ru-RU" sz="1600" b="1" dirty="0" err="1" smtClean="0">
              <a:solidFill>
                <a:schemeClr val="tx1"/>
              </a:solidFill>
            </a:rPr>
            <a:t>мотивації</a:t>
          </a:r>
          <a:r>
            <a:rPr lang="ru-RU" sz="1600" b="1" dirty="0" smtClean="0">
              <a:solidFill>
                <a:schemeClr val="tx1"/>
              </a:solidFill>
            </a:rPr>
            <a:t>, у </a:t>
          </a:r>
          <a:r>
            <a:rPr lang="ru-RU" sz="1600" b="1" dirty="0" err="1" smtClean="0">
              <a:solidFill>
                <a:schemeClr val="tx1"/>
              </a:solidFill>
            </a:rPr>
            <a:t>якому</a:t>
          </a:r>
          <a:r>
            <a:rPr lang="ru-RU" sz="1600" b="1" dirty="0" smtClean="0">
              <a:solidFill>
                <a:schemeClr val="tx1"/>
              </a:solidFill>
            </a:rPr>
            <a:t> початковою </a:t>
          </a:r>
          <a:r>
            <a:rPr lang="ru-RU" sz="1600" b="1" dirty="0" err="1" smtClean="0">
              <a:solidFill>
                <a:schemeClr val="tx1"/>
              </a:solidFill>
            </a:rPr>
            <a:t>ланкою</a:t>
          </a:r>
          <a:r>
            <a:rPr lang="ru-RU" sz="1600" b="1" dirty="0" smtClean="0">
              <a:solidFill>
                <a:schemeClr val="tx1"/>
              </a:solidFill>
            </a:rPr>
            <a:t> є </a:t>
          </a:r>
          <a:r>
            <a:rPr lang="ru-RU" sz="1600" b="1" dirty="0" err="1" smtClean="0">
              <a:solidFill>
                <a:schemeClr val="tx1"/>
              </a:solidFill>
            </a:rPr>
            <a:t>немотивоване</a:t>
          </a:r>
          <a:r>
            <a:rPr lang="ru-RU" sz="1600" b="1" dirty="0" smtClean="0">
              <a:solidFill>
                <a:schemeClr val="tx1"/>
              </a:solidFill>
            </a:rPr>
            <a:t> слово</a:t>
          </a:r>
          <a:endParaRPr lang="ru-RU" sz="1600" b="1" dirty="0">
            <a:solidFill>
              <a:schemeClr val="tx1"/>
            </a:solidFill>
          </a:endParaRPr>
        </a:p>
      </dgm:t>
    </dgm:pt>
    <dgm:pt modelId="{BE6455C1-8A2F-4EB9-9323-5455973CAF97}" type="parTrans" cxnId="{08978379-82AD-4ECB-B7E2-BFBC39E39811}">
      <dgm:prSet/>
      <dgm:spPr/>
      <dgm:t>
        <a:bodyPr/>
        <a:lstStyle/>
        <a:p>
          <a:endParaRPr lang="ru-RU"/>
        </a:p>
      </dgm:t>
    </dgm:pt>
    <dgm:pt modelId="{C4E3665E-9F88-4582-AABA-A29DCCFDA37F}" type="sibTrans" cxnId="{08978379-82AD-4ECB-B7E2-BFBC39E39811}">
      <dgm:prSet/>
      <dgm:spPr/>
      <dgm:t>
        <a:bodyPr/>
        <a:lstStyle/>
        <a:p>
          <a:endParaRPr lang="ru-RU"/>
        </a:p>
      </dgm:t>
    </dgm:pt>
    <dgm:pt modelId="{895BB785-CD2C-4BE5-9B03-4F58FED783AD}" type="pres">
      <dgm:prSet presAssocID="{39D4DCFB-6265-464E-A65F-F0E7F768F8ED}" presName="compositeShape" presStyleCnt="0">
        <dgm:presLayoutVars>
          <dgm:chMax val="7"/>
          <dgm:dir/>
          <dgm:resizeHandles val="exact"/>
        </dgm:presLayoutVars>
      </dgm:prSet>
      <dgm:spPr/>
    </dgm:pt>
    <dgm:pt modelId="{600119D3-3537-43FC-8A15-1625C144C77B}" type="pres">
      <dgm:prSet presAssocID="{39D4DCFB-6265-464E-A65F-F0E7F768F8ED}" presName="wedge1" presStyleLbl="node1" presStyleIdx="0" presStyleCnt="3"/>
      <dgm:spPr/>
      <dgm:t>
        <a:bodyPr/>
        <a:lstStyle/>
        <a:p>
          <a:endParaRPr lang="ru-RU"/>
        </a:p>
      </dgm:t>
    </dgm:pt>
    <dgm:pt modelId="{D961A3CC-A47E-4A23-9166-3E2B6965E315}" type="pres">
      <dgm:prSet presAssocID="{39D4DCFB-6265-464E-A65F-F0E7F768F8ED}" presName="dummy1a" presStyleCnt="0"/>
      <dgm:spPr/>
    </dgm:pt>
    <dgm:pt modelId="{8AD729C5-4313-4FC9-AEC8-D115925FD912}" type="pres">
      <dgm:prSet presAssocID="{39D4DCFB-6265-464E-A65F-F0E7F768F8ED}" presName="dummy1b" presStyleCnt="0"/>
      <dgm:spPr/>
    </dgm:pt>
    <dgm:pt modelId="{61A977E7-4E76-436B-A7A6-711873B8CBDC}" type="pres">
      <dgm:prSet presAssocID="{39D4DCFB-6265-464E-A65F-F0E7F768F8E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240E7-D927-492E-A8E5-5852C62B40E9}" type="pres">
      <dgm:prSet presAssocID="{39D4DCFB-6265-464E-A65F-F0E7F768F8ED}" presName="wedge2" presStyleLbl="node1" presStyleIdx="1" presStyleCnt="3"/>
      <dgm:spPr/>
      <dgm:t>
        <a:bodyPr/>
        <a:lstStyle/>
        <a:p>
          <a:endParaRPr lang="ru-RU"/>
        </a:p>
      </dgm:t>
    </dgm:pt>
    <dgm:pt modelId="{D890CB48-3E98-405E-8F5D-3194E1B37088}" type="pres">
      <dgm:prSet presAssocID="{39D4DCFB-6265-464E-A65F-F0E7F768F8ED}" presName="dummy2a" presStyleCnt="0"/>
      <dgm:spPr/>
    </dgm:pt>
    <dgm:pt modelId="{0B39E346-9203-4175-BA52-45E309BC8EEF}" type="pres">
      <dgm:prSet presAssocID="{39D4DCFB-6265-464E-A65F-F0E7F768F8ED}" presName="dummy2b" presStyleCnt="0"/>
      <dgm:spPr/>
    </dgm:pt>
    <dgm:pt modelId="{4F3371D9-38EB-47CF-9B49-240D94A960B1}" type="pres">
      <dgm:prSet presAssocID="{39D4DCFB-6265-464E-A65F-F0E7F768F8E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50369-E4B1-47CE-8377-F8629A4C1FD6}" type="pres">
      <dgm:prSet presAssocID="{39D4DCFB-6265-464E-A65F-F0E7F768F8ED}" presName="wedge3" presStyleLbl="node1" presStyleIdx="2" presStyleCnt="3"/>
      <dgm:spPr/>
      <dgm:t>
        <a:bodyPr/>
        <a:lstStyle/>
        <a:p>
          <a:endParaRPr lang="ru-RU"/>
        </a:p>
      </dgm:t>
    </dgm:pt>
    <dgm:pt modelId="{0F711C99-C509-435D-A528-8D9201CD97D5}" type="pres">
      <dgm:prSet presAssocID="{39D4DCFB-6265-464E-A65F-F0E7F768F8ED}" presName="dummy3a" presStyleCnt="0"/>
      <dgm:spPr/>
    </dgm:pt>
    <dgm:pt modelId="{7821A2D8-55B2-475A-B5C3-47CF03D0AACB}" type="pres">
      <dgm:prSet presAssocID="{39D4DCFB-6265-464E-A65F-F0E7F768F8ED}" presName="dummy3b" presStyleCnt="0"/>
      <dgm:spPr/>
    </dgm:pt>
    <dgm:pt modelId="{6F147D23-131E-4876-B15A-05D632BAB880}" type="pres">
      <dgm:prSet presAssocID="{39D4DCFB-6265-464E-A65F-F0E7F768F8E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ED089-A09A-488C-A4CD-564E93310AA5}" type="pres">
      <dgm:prSet presAssocID="{2822E550-3870-4819-B55D-76B9E96D281B}" presName="arrowWedge1" presStyleLbl="fgSibTrans2D1" presStyleIdx="0" presStyleCnt="3" custLinFactNeighborX="17903" custLinFactNeighborY="490"/>
      <dgm:spPr/>
    </dgm:pt>
    <dgm:pt modelId="{BEDAC443-8D31-479A-9FAC-C3631A0A9C6C}" type="pres">
      <dgm:prSet presAssocID="{B4A77D13-9052-4897-AD9E-2A7785D1331B}" presName="arrowWedge2" presStyleLbl="fgSibTrans2D1" presStyleIdx="1" presStyleCnt="3" custLinFactNeighborX="-1163" custLinFactNeighborY="11695"/>
      <dgm:spPr/>
    </dgm:pt>
    <dgm:pt modelId="{BFB6668C-019F-4EA7-9D78-164657ED5A48}" type="pres">
      <dgm:prSet presAssocID="{C4E3665E-9F88-4582-AABA-A29DCCFDA37F}" presName="arrowWedge3" presStyleLbl="fgSibTrans2D1" presStyleIdx="2" presStyleCnt="3" custLinFactNeighborX="-9810" custLinFactNeighborY="-2260"/>
      <dgm:spPr/>
    </dgm:pt>
  </dgm:ptLst>
  <dgm:cxnLst>
    <dgm:cxn modelId="{6CEAB5A6-4C33-49E7-83CB-9DED221F7A03}" type="presOf" srcId="{3E5E2D95-FF5B-4D15-8343-BB773B5B1B03}" destId="{4F3371D9-38EB-47CF-9B49-240D94A960B1}" srcOrd="1" destOrd="0" presId="urn:microsoft.com/office/officeart/2005/8/layout/cycle8"/>
    <dgm:cxn modelId="{DED43A40-1017-4779-8C00-E434BB670E77}" srcId="{39D4DCFB-6265-464E-A65F-F0E7F768F8ED}" destId="{BD808523-5CA6-41BD-890B-0458D59F9E67}" srcOrd="0" destOrd="0" parTransId="{07CB23C8-0FC2-4CB7-B568-D4238E806ADE}" sibTransId="{2822E550-3870-4819-B55D-76B9E96D281B}"/>
    <dgm:cxn modelId="{78D57A92-6A23-49C9-B2D4-F1B2842D73F1}" type="presOf" srcId="{BD808523-5CA6-41BD-890B-0458D59F9E67}" destId="{600119D3-3537-43FC-8A15-1625C144C77B}" srcOrd="0" destOrd="0" presId="urn:microsoft.com/office/officeart/2005/8/layout/cycle8"/>
    <dgm:cxn modelId="{08978379-82AD-4ECB-B7E2-BFBC39E39811}" srcId="{39D4DCFB-6265-464E-A65F-F0E7F768F8ED}" destId="{208DBF1E-3AE5-401A-A001-080F39E00E13}" srcOrd="2" destOrd="0" parTransId="{BE6455C1-8A2F-4EB9-9323-5455973CAF97}" sibTransId="{C4E3665E-9F88-4582-AABA-A29DCCFDA37F}"/>
    <dgm:cxn modelId="{F01D8B21-B252-4A3A-87A3-F80FD1ECFB6D}" type="presOf" srcId="{208DBF1E-3AE5-401A-A001-080F39E00E13}" destId="{6F147D23-131E-4876-B15A-05D632BAB880}" srcOrd="1" destOrd="0" presId="urn:microsoft.com/office/officeart/2005/8/layout/cycle8"/>
    <dgm:cxn modelId="{0C27AF88-D6D4-41F9-8552-09FD12C05E96}" type="presOf" srcId="{208DBF1E-3AE5-401A-A001-080F39E00E13}" destId="{62450369-E4B1-47CE-8377-F8629A4C1FD6}" srcOrd="0" destOrd="0" presId="urn:microsoft.com/office/officeart/2005/8/layout/cycle8"/>
    <dgm:cxn modelId="{4848E984-5AB7-41B9-9836-50B1280045F4}" type="presOf" srcId="{39D4DCFB-6265-464E-A65F-F0E7F768F8ED}" destId="{895BB785-CD2C-4BE5-9B03-4F58FED783AD}" srcOrd="0" destOrd="0" presId="urn:microsoft.com/office/officeart/2005/8/layout/cycle8"/>
    <dgm:cxn modelId="{63A1376E-F4A1-487E-88DD-B21723BE0ED5}" type="presOf" srcId="{BD808523-5CA6-41BD-890B-0458D59F9E67}" destId="{61A977E7-4E76-436B-A7A6-711873B8CBDC}" srcOrd="1" destOrd="0" presId="urn:microsoft.com/office/officeart/2005/8/layout/cycle8"/>
    <dgm:cxn modelId="{98E4AD9F-E64C-4499-9622-0EFC43C2DCE3}" type="presOf" srcId="{3E5E2D95-FF5B-4D15-8343-BB773B5B1B03}" destId="{FF3240E7-D927-492E-A8E5-5852C62B40E9}" srcOrd="0" destOrd="0" presId="urn:microsoft.com/office/officeart/2005/8/layout/cycle8"/>
    <dgm:cxn modelId="{39A6649E-2D0B-4158-94E6-E208E234CEFF}" srcId="{39D4DCFB-6265-464E-A65F-F0E7F768F8ED}" destId="{3E5E2D95-FF5B-4D15-8343-BB773B5B1B03}" srcOrd="1" destOrd="0" parTransId="{BB806369-9F90-41A3-98DA-83AA3AFA8CD5}" sibTransId="{B4A77D13-9052-4897-AD9E-2A7785D1331B}"/>
    <dgm:cxn modelId="{42312858-111A-44D0-B267-BB8B3EF36D94}" type="presParOf" srcId="{895BB785-CD2C-4BE5-9B03-4F58FED783AD}" destId="{600119D3-3537-43FC-8A15-1625C144C77B}" srcOrd="0" destOrd="0" presId="urn:microsoft.com/office/officeart/2005/8/layout/cycle8"/>
    <dgm:cxn modelId="{ABF3C010-A37D-49C7-984B-4F4A98B5380F}" type="presParOf" srcId="{895BB785-CD2C-4BE5-9B03-4F58FED783AD}" destId="{D961A3CC-A47E-4A23-9166-3E2B6965E315}" srcOrd="1" destOrd="0" presId="urn:microsoft.com/office/officeart/2005/8/layout/cycle8"/>
    <dgm:cxn modelId="{86464987-7104-438E-8307-56527A394ECA}" type="presParOf" srcId="{895BB785-CD2C-4BE5-9B03-4F58FED783AD}" destId="{8AD729C5-4313-4FC9-AEC8-D115925FD912}" srcOrd="2" destOrd="0" presId="urn:microsoft.com/office/officeart/2005/8/layout/cycle8"/>
    <dgm:cxn modelId="{B96938E4-AC42-4F53-936A-6F1FC66A4BBA}" type="presParOf" srcId="{895BB785-CD2C-4BE5-9B03-4F58FED783AD}" destId="{61A977E7-4E76-436B-A7A6-711873B8CBDC}" srcOrd="3" destOrd="0" presId="urn:microsoft.com/office/officeart/2005/8/layout/cycle8"/>
    <dgm:cxn modelId="{77D7BD7A-2C3E-4E60-AAF1-79D9D3473725}" type="presParOf" srcId="{895BB785-CD2C-4BE5-9B03-4F58FED783AD}" destId="{FF3240E7-D927-492E-A8E5-5852C62B40E9}" srcOrd="4" destOrd="0" presId="urn:microsoft.com/office/officeart/2005/8/layout/cycle8"/>
    <dgm:cxn modelId="{AB45BEA7-DE3F-46DC-80BE-78B9F033A388}" type="presParOf" srcId="{895BB785-CD2C-4BE5-9B03-4F58FED783AD}" destId="{D890CB48-3E98-405E-8F5D-3194E1B37088}" srcOrd="5" destOrd="0" presId="urn:microsoft.com/office/officeart/2005/8/layout/cycle8"/>
    <dgm:cxn modelId="{EC076C6B-BF55-4AC1-983C-462DBAEA2094}" type="presParOf" srcId="{895BB785-CD2C-4BE5-9B03-4F58FED783AD}" destId="{0B39E346-9203-4175-BA52-45E309BC8EEF}" srcOrd="6" destOrd="0" presId="urn:microsoft.com/office/officeart/2005/8/layout/cycle8"/>
    <dgm:cxn modelId="{7B7B3635-1B32-460D-AF3A-B054669F4DFB}" type="presParOf" srcId="{895BB785-CD2C-4BE5-9B03-4F58FED783AD}" destId="{4F3371D9-38EB-47CF-9B49-240D94A960B1}" srcOrd="7" destOrd="0" presId="urn:microsoft.com/office/officeart/2005/8/layout/cycle8"/>
    <dgm:cxn modelId="{2A508C37-6380-4ACF-BB82-FF4EC3F80B14}" type="presParOf" srcId="{895BB785-CD2C-4BE5-9B03-4F58FED783AD}" destId="{62450369-E4B1-47CE-8377-F8629A4C1FD6}" srcOrd="8" destOrd="0" presId="urn:microsoft.com/office/officeart/2005/8/layout/cycle8"/>
    <dgm:cxn modelId="{709B6A92-E481-4048-ADDB-3F7150BBC138}" type="presParOf" srcId="{895BB785-CD2C-4BE5-9B03-4F58FED783AD}" destId="{0F711C99-C509-435D-A528-8D9201CD97D5}" srcOrd="9" destOrd="0" presId="urn:microsoft.com/office/officeart/2005/8/layout/cycle8"/>
    <dgm:cxn modelId="{AD48DC67-628C-41BE-A2D5-277C12C90A02}" type="presParOf" srcId="{895BB785-CD2C-4BE5-9B03-4F58FED783AD}" destId="{7821A2D8-55B2-475A-B5C3-47CF03D0AACB}" srcOrd="10" destOrd="0" presId="urn:microsoft.com/office/officeart/2005/8/layout/cycle8"/>
    <dgm:cxn modelId="{A7927154-7266-407D-ACE1-68EB5E852205}" type="presParOf" srcId="{895BB785-CD2C-4BE5-9B03-4F58FED783AD}" destId="{6F147D23-131E-4876-B15A-05D632BAB880}" srcOrd="11" destOrd="0" presId="urn:microsoft.com/office/officeart/2005/8/layout/cycle8"/>
    <dgm:cxn modelId="{3CC2338D-6344-4C58-B1BC-C143835DCF72}" type="presParOf" srcId="{895BB785-CD2C-4BE5-9B03-4F58FED783AD}" destId="{514ED089-A09A-488C-A4CD-564E93310AA5}" srcOrd="12" destOrd="0" presId="urn:microsoft.com/office/officeart/2005/8/layout/cycle8"/>
    <dgm:cxn modelId="{D758C571-A75E-4A29-B0E6-CD227C5DB052}" type="presParOf" srcId="{895BB785-CD2C-4BE5-9B03-4F58FED783AD}" destId="{BEDAC443-8D31-479A-9FAC-C3631A0A9C6C}" srcOrd="13" destOrd="0" presId="urn:microsoft.com/office/officeart/2005/8/layout/cycle8"/>
    <dgm:cxn modelId="{7F189BB7-193F-40D0-BA60-75E39A12E2B7}" type="presParOf" srcId="{895BB785-CD2C-4BE5-9B03-4F58FED783AD}" destId="{BFB6668C-019F-4EA7-9D78-164657ED5A4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75B511A-14ED-4EA4-9D44-30C9FAC1714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31F957B-8F7A-494D-815F-230B62B4256F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rgbClr val="FFFF00"/>
              </a:solidFill>
            </a:rPr>
            <a:t>Словотвірний</a:t>
          </a:r>
          <a:r>
            <a:rPr lang="ru-RU" sz="1600" b="1" dirty="0" smtClean="0">
              <a:solidFill>
                <a:srgbClr val="FFFF00"/>
              </a:solidFill>
            </a:rPr>
            <a:t> тип (СТ) – </a:t>
          </a:r>
          <a:r>
            <a:rPr lang="ru-RU" sz="1600" b="1" dirty="0" err="1" smtClean="0">
              <a:solidFill>
                <a:srgbClr val="FFFF00"/>
              </a:solidFill>
            </a:rPr>
            <a:t>це</a:t>
          </a:r>
          <a:r>
            <a:rPr lang="ru-RU" sz="1600" b="1" dirty="0" smtClean="0">
              <a:solidFill>
                <a:srgbClr val="FFFF00"/>
              </a:solidFill>
            </a:rPr>
            <a:t> схема </a:t>
          </a:r>
          <a:r>
            <a:rPr lang="ru-RU" sz="1600" b="1" dirty="0" err="1" smtClean="0">
              <a:solidFill>
                <a:srgbClr val="FFFF00"/>
              </a:solidFill>
            </a:rPr>
            <a:t>побудови</a:t>
          </a:r>
          <a:r>
            <a:rPr lang="ru-RU" sz="1600" b="1" dirty="0" smtClean="0">
              <a:solidFill>
                <a:srgbClr val="FFFF00"/>
              </a:solidFill>
            </a:rPr>
            <a:t> </a:t>
          </a:r>
          <a:r>
            <a:rPr lang="ru-RU" sz="1600" b="1" dirty="0" err="1" smtClean="0">
              <a:solidFill>
                <a:srgbClr val="FFFF00"/>
              </a:solidFill>
            </a:rPr>
            <a:t>слів</a:t>
          </a:r>
          <a:r>
            <a:rPr lang="ru-RU" sz="1600" b="1" dirty="0" smtClean="0">
              <a:solidFill>
                <a:srgbClr val="FFFF00"/>
              </a:solidFill>
            </a:rPr>
            <a:t> </a:t>
          </a:r>
          <a:r>
            <a:rPr lang="ru-RU" sz="1600" b="1" dirty="0" err="1" smtClean="0">
              <a:solidFill>
                <a:srgbClr val="FFFF00"/>
              </a:solidFill>
            </a:rPr>
            <a:t>певної</a:t>
          </a:r>
          <a:r>
            <a:rPr lang="ru-RU" sz="1600" b="1" dirty="0" smtClean="0">
              <a:solidFill>
                <a:srgbClr val="FFFF00"/>
              </a:solidFill>
            </a:rPr>
            <a:t> </a:t>
          </a:r>
          <a:r>
            <a:rPr lang="ru-RU" sz="1600" b="1" dirty="0" err="1" smtClean="0">
              <a:solidFill>
                <a:srgbClr val="FFFF00"/>
              </a:solidFill>
            </a:rPr>
            <a:t>частини</a:t>
          </a:r>
          <a:r>
            <a:rPr lang="ru-RU" sz="1600" b="1" dirty="0" smtClean="0">
              <a:solidFill>
                <a:srgbClr val="FFFF00"/>
              </a:solidFill>
            </a:rPr>
            <a:t> </a:t>
          </a:r>
          <a:r>
            <a:rPr lang="ru-RU" sz="1600" b="1" dirty="0" err="1" smtClean="0">
              <a:solidFill>
                <a:srgbClr val="FFFF00"/>
              </a:solidFill>
            </a:rPr>
            <a:t>мови</a:t>
          </a:r>
          <a:r>
            <a:rPr lang="ru-RU" sz="1600" b="1" dirty="0" smtClean="0">
              <a:solidFill>
                <a:srgbClr val="FFFF00"/>
              </a:solidFill>
            </a:rPr>
            <a:t>, </a:t>
          </a:r>
          <a:r>
            <a:rPr lang="ru-RU" sz="1600" b="1" dirty="0" err="1" smtClean="0">
              <a:solidFill>
                <a:srgbClr val="FFFF00"/>
              </a:solidFill>
            </a:rPr>
            <a:t>абстрагована</a:t>
          </a:r>
          <a:r>
            <a:rPr lang="ru-RU" sz="1600" b="1" dirty="0" smtClean="0">
              <a:solidFill>
                <a:srgbClr val="FFFF00"/>
              </a:solidFill>
            </a:rPr>
            <a:t> </a:t>
          </a:r>
          <a:r>
            <a:rPr lang="ru-RU" sz="1600" b="1" dirty="0" err="1" smtClean="0">
              <a:solidFill>
                <a:srgbClr val="FFFF00"/>
              </a:solidFill>
            </a:rPr>
            <a:t>від</a:t>
          </a:r>
          <a:r>
            <a:rPr lang="ru-RU" sz="1600" b="1" dirty="0" smtClean="0">
              <a:solidFill>
                <a:srgbClr val="FFFF00"/>
              </a:solidFill>
            </a:rPr>
            <a:t> </a:t>
          </a:r>
          <a:r>
            <a:rPr lang="ru-RU" sz="1600" b="1" dirty="0" err="1" smtClean="0">
              <a:solidFill>
                <a:srgbClr val="FFFF00"/>
              </a:solidFill>
            </a:rPr>
            <a:t>конкретних</a:t>
          </a:r>
          <a:r>
            <a:rPr lang="ru-RU" sz="1600" b="1" dirty="0" smtClean="0">
              <a:solidFill>
                <a:srgbClr val="FFFF00"/>
              </a:solidFill>
            </a:rPr>
            <a:t> </a:t>
          </a:r>
          <a:r>
            <a:rPr lang="ru-RU" sz="1600" b="1" dirty="0" err="1" smtClean="0">
              <a:solidFill>
                <a:srgbClr val="FFFF00"/>
              </a:solidFill>
            </a:rPr>
            <a:t>лексичних</a:t>
          </a:r>
          <a:r>
            <a:rPr lang="ru-RU" sz="1600" b="1" dirty="0" smtClean="0">
              <a:solidFill>
                <a:srgbClr val="FFFF00"/>
              </a:solidFill>
            </a:rPr>
            <a:t> </a:t>
          </a:r>
          <a:r>
            <a:rPr lang="ru-RU" sz="1600" b="1" dirty="0" err="1" smtClean="0">
              <a:solidFill>
                <a:srgbClr val="FFFF00"/>
              </a:solidFill>
            </a:rPr>
            <a:t>одиниць</a:t>
          </a:r>
          <a:endParaRPr lang="ru-RU" sz="1600" b="1" dirty="0">
            <a:solidFill>
              <a:srgbClr val="FFFF00"/>
            </a:solidFill>
          </a:endParaRPr>
        </a:p>
      </dgm:t>
    </dgm:pt>
    <dgm:pt modelId="{F3F1165D-2338-4F51-A6C3-8E6319DD8B53}" type="parTrans" cxnId="{D3CBB235-5E98-439E-B947-969B1B45E0DF}">
      <dgm:prSet/>
      <dgm:spPr/>
      <dgm:t>
        <a:bodyPr/>
        <a:lstStyle/>
        <a:p>
          <a:endParaRPr lang="ru-RU"/>
        </a:p>
      </dgm:t>
    </dgm:pt>
    <dgm:pt modelId="{10E469BA-B0E2-43CC-84F1-729CAC83D999}" type="sibTrans" cxnId="{D3CBB235-5E98-439E-B947-969B1B45E0DF}">
      <dgm:prSet/>
      <dgm:spPr/>
      <dgm:t>
        <a:bodyPr/>
        <a:lstStyle/>
        <a:p>
          <a:endParaRPr lang="ru-RU"/>
        </a:p>
      </dgm:t>
    </dgm:pt>
    <dgm:pt modelId="{65EF9A62-B3CD-461B-9CF7-D07F949368C3}">
      <dgm:prSet phldrT="[Текст]" custT="1"/>
      <dgm:spPr/>
      <dgm:t>
        <a:bodyPr/>
        <a:lstStyle/>
        <a:p>
          <a:r>
            <a:rPr lang="ru-RU" sz="1600" b="0" dirty="0" err="1" smtClean="0">
              <a:solidFill>
                <a:schemeClr val="tx1"/>
              </a:solidFill>
            </a:rPr>
            <a:t>характеризується</a:t>
          </a:r>
          <a:r>
            <a:rPr lang="ru-RU" sz="1600" b="0" dirty="0" smtClean="0">
              <a:solidFill>
                <a:schemeClr val="tx1"/>
              </a:solidFill>
            </a:rPr>
            <a:t>: </a:t>
          </a:r>
          <a:endParaRPr lang="ru-RU" sz="1600" b="0" dirty="0">
            <a:solidFill>
              <a:schemeClr val="tx1"/>
            </a:solidFill>
          </a:endParaRPr>
        </a:p>
      </dgm:t>
    </dgm:pt>
    <dgm:pt modelId="{EB60D3FF-E2B1-4348-A017-8A2135C0BB85}" type="parTrans" cxnId="{7C9D287B-1BA8-4FCF-9028-A8968EAB66BF}">
      <dgm:prSet/>
      <dgm:spPr/>
      <dgm:t>
        <a:bodyPr/>
        <a:lstStyle/>
        <a:p>
          <a:endParaRPr lang="ru-RU"/>
        </a:p>
      </dgm:t>
    </dgm:pt>
    <dgm:pt modelId="{99731ED9-C768-4CE2-AF18-8156D66C4F9F}" type="sibTrans" cxnId="{7C9D287B-1BA8-4FCF-9028-A8968EAB66BF}">
      <dgm:prSet/>
      <dgm:spPr/>
      <dgm:t>
        <a:bodyPr/>
        <a:lstStyle/>
        <a:p>
          <a:endParaRPr lang="ru-RU"/>
        </a:p>
      </dgm:t>
    </dgm:pt>
    <dgm:pt modelId="{C506EC26-12F2-4337-A70B-9AB7F1F93CF3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tx1"/>
              </a:solidFill>
            </a:rPr>
            <a:t>а) </a:t>
          </a:r>
          <a:r>
            <a:rPr lang="ru-RU" sz="1600" b="0" dirty="0" err="1" smtClean="0">
              <a:solidFill>
                <a:schemeClr val="tx1"/>
              </a:solidFill>
            </a:rPr>
            <a:t>спільністю</a:t>
          </a:r>
          <a:r>
            <a:rPr lang="ru-RU" sz="1600" b="0" dirty="0" smtClean="0">
              <a:solidFill>
                <a:schemeClr val="tx1"/>
              </a:solidFill>
            </a:rPr>
            <a:t> </a:t>
          </a:r>
          <a:r>
            <a:rPr lang="ru-RU" sz="1600" b="0" dirty="0" err="1" smtClean="0">
              <a:solidFill>
                <a:schemeClr val="tx1"/>
              </a:solidFill>
            </a:rPr>
            <a:t>частин</a:t>
          </a:r>
          <a:r>
            <a:rPr lang="ru-RU" sz="1600" b="0" dirty="0" smtClean="0">
              <a:solidFill>
                <a:schemeClr val="tx1"/>
              </a:solidFill>
            </a:rPr>
            <a:t> </a:t>
          </a:r>
          <a:r>
            <a:rPr lang="ru-RU" sz="1600" b="0" dirty="0" err="1" smtClean="0">
              <a:solidFill>
                <a:schemeClr val="tx1"/>
              </a:solidFill>
            </a:rPr>
            <a:t>мови</a:t>
          </a:r>
          <a:r>
            <a:rPr lang="ru-RU" sz="1600" b="0" dirty="0" smtClean="0">
              <a:solidFill>
                <a:schemeClr val="tx1"/>
              </a:solidFill>
            </a:rPr>
            <a:t> </a:t>
          </a:r>
          <a:r>
            <a:rPr lang="ru-RU" sz="1600" b="0" dirty="0" err="1" smtClean="0">
              <a:solidFill>
                <a:schemeClr val="tx1"/>
              </a:solidFill>
            </a:rPr>
            <a:t>твірних</a:t>
          </a:r>
          <a:r>
            <a:rPr lang="ru-RU" sz="1600" b="0" dirty="0" smtClean="0">
              <a:solidFill>
                <a:schemeClr val="tx1"/>
              </a:solidFill>
            </a:rPr>
            <a:t> і </a:t>
          </a:r>
          <a:r>
            <a:rPr lang="ru-RU" sz="1600" b="0" dirty="0" err="1" smtClean="0">
              <a:solidFill>
                <a:schemeClr val="tx1"/>
              </a:solidFill>
            </a:rPr>
            <a:t>похідних</a:t>
          </a:r>
          <a:r>
            <a:rPr lang="ru-RU" sz="1600" b="0" dirty="0" smtClean="0">
              <a:solidFill>
                <a:schemeClr val="tx1"/>
              </a:solidFill>
            </a:rPr>
            <a:t> </a:t>
          </a:r>
          <a:r>
            <a:rPr lang="ru-RU" sz="1600" b="0" dirty="0" err="1" smtClean="0">
              <a:solidFill>
                <a:schemeClr val="tx1"/>
              </a:solidFill>
            </a:rPr>
            <a:t>слів</a:t>
          </a:r>
          <a:r>
            <a:rPr lang="ru-RU" sz="1600" b="0" dirty="0" smtClean="0">
              <a:solidFill>
                <a:schemeClr val="tx1"/>
              </a:solidFill>
            </a:rPr>
            <a:t>; </a:t>
          </a:r>
          <a:endParaRPr lang="ru-RU" sz="1600" b="0" dirty="0">
            <a:solidFill>
              <a:schemeClr val="tx1"/>
            </a:solidFill>
          </a:endParaRPr>
        </a:p>
      </dgm:t>
    </dgm:pt>
    <dgm:pt modelId="{1FE7992B-ADA4-4FD8-BFDD-0C6592947848}" type="parTrans" cxnId="{0F8A62B9-CEDC-4A92-B754-9AFC529C6E94}">
      <dgm:prSet/>
      <dgm:spPr/>
      <dgm:t>
        <a:bodyPr/>
        <a:lstStyle/>
        <a:p>
          <a:endParaRPr lang="ru-RU"/>
        </a:p>
      </dgm:t>
    </dgm:pt>
    <dgm:pt modelId="{4D061EED-57F7-4411-8CAE-5F09D6F2D418}" type="sibTrans" cxnId="{0F8A62B9-CEDC-4A92-B754-9AFC529C6E94}">
      <dgm:prSet/>
      <dgm:spPr/>
      <dgm:t>
        <a:bodyPr/>
        <a:lstStyle/>
        <a:p>
          <a:endParaRPr lang="ru-RU"/>
        </a:p>
      </dgm:t>
    </dgm:pt>
    <dgm:pt modelId="{C98FC548-1501-48FE-AEC4-20719C696BA9}">
      <dgm:prSet phldrT="[Текст]" custT="1"/>
      <dgm:spPr/>
      <dgm:t>
        <a:bodyPr/>
        <a:lstStyle/>
        <a:p>
          <a:r>
            <a:rPr lang="ru-RU" sz="1600" b="0" i="1" dirty="0" err="1" smtClean="0">
              <a:solidFill>
                <a:schemeClr val="tx1"/>
              </a:solidFill>
            </a:rPr>
            <a:t>прикметникова</a:t>
          </a:r>
          <a:r>
            <a:rPr lang="ru-RU" sz="1600" b="0" i="1" dirty="0" smtClean="0">
              <a:solidFill>
                <a:schemeClr val="tx1"/>
              </a:solidFill>
            </a:rPr>
            <a:t> основа + -і- </a:t>
          </a:r>
          <a:r>
            <a:rPr lang="ru-RU" sz="1600" b="0" dirty="0" smtClean="0">
              <a:solidFill>
                <a:schemeClr val="tx1"/>
              </a:solidFill>
            </a:rPr>
            <a:t>(</a:t>
          </a:r>
          <a:r>
            <a:rPr lang="ru-RU" sz="1600" b="0" i="1" dirty="0" smtClean="0">
              <a:solidFill>
                <a:schemeClr val="tx1"/>
              </a:solidFill>
            </a:rPr>
            <a:t>-</a:t>
          </a:r>
          <a:r>
            <a:rPr lang="ru-RU" sz="1600" b="0" i="1" dirty="0" err="1" smtClean="0">
              <a:solidFill>
                <a:schemeClr val="tx1"/>
              </a:solidFill>
            </a:rPr>
            <a:t>ти</a:t>
          </a:r>
          <a:r>
            <a:rPr lang="ru-RU" sz="1600" b="0" dirty="0" smtClean="0">
              <a:solidFill>
                <a:schemeClr val="tx1"/>
              </a:solidFill>
            </a:rPr>
            <a:t>): </a:t>
          </a:r>
          <a:r>
            <a:rPr lang="ru-RU" sz="1600" b="0" i="1" dirty="0" err="1" smtClean="0">
              <a:solidFill>
                <a:schemeClr val="tx1"/>
              </a:solidFill>
            </a:rPr>
            <a:t>бі́л-ий</a:t>
          </a:r>
          <a:r>
            <a:rPr lang="ru-RU" sz="1600" b="0" i="1" dirty="0" smtClean="0">
              <a:solidFill>
                <a:schemeClr val="tx1"/>
              </a:solidFill>
            </a:rPr>
            <a:t> + -і- </a:t>
          </a:r>
          <a:r>
            <a:rPr lang="ru-RU" sz="1600" b="0" dirty="0" smtClean="0">
              <a:solidFill>
                <a:schemeClr val="tx1"/>
              </a:solidFill>
            </a:rPr>
            <a:t>(-</a:t>
          </a:r>
          <a:r>
            <a:rPr lang="ru-RU" sz="1600" b="0" i="1" dirty="0" err="1" smtClean="0">
              <a:solidFill>
                <a:schemeClr val="tx1"/>
              </a:solidFill>
            </a:rPr>
            <a:t>ти</a:t>
          </a:r>
          <a:r>
            <a:rPr lang="ru-RU" sz="1600" b="0" dirty="0" smtClean="0">
              <a:solidFill>
                <a:schemeClr val="tx1"/>
              </a:solidFill>
            </a:rPr>
            <a:t>) → </a:t>
          </a:r>
          <a:r>
            <a:rPr lang="ru-RU" sz="1600" b="0" i="1" dirty="0" err="1" smtClean="0">
              <a:solidFill>
                <a:schemeClr val="tx1"/>
              </a:solidFill>
            </a:rPr>
            <a:t>білі́ти</a:t>
          </a:r>
          <a:r>
            <a:rPr lang="ru-RU" sz="1600" b="0" dirty="0" smtClean="0">
              <a:solidFill>
                <a:schemeClr val="tx1"/>
              </a:solidFill>
            </a:rPr>
            <a:t>, </a:t>
          </a:r>
          <a:r>
            <a:rPr lang="ru-RU" sz="1600" b="0" i="1" dirty="0" err="1" smtClean="0">
              <a:solidFill>
                <a:schemeClr val="tx1"/>
              </a:solidFill>
            </a:rPr>
            <a:t>зеле́н-ий</a:t>
          </a:r>
          <a:r>
            <a:rPr lang="ru-RU" sz="1600" b="0" i="1" dirty="0" smtClean="0">
              <a:solidFill>
                <a:schemeClr val="tx1"/>
              </a:solidFill>
            </a:rPr>
            <a:t> + -і- </a:t>
          </a:r>
          <a:r>
            <a:rPr lang="ru-RU" sz="1600" b="0" dirty="0" smtClean="0">
              <a:solidFill>
                <a:schemeClr val="tx1"/>
              </a:solidFill>
            </a:rPr>
            <a:t>(</a:t>
          </a:r>
          <a:r>
            <a:rPr lang="ru-RU" sz="1600" b="0" i="1" dirty="0" smtClean="0">
              <a:solidFill>
                <a:schemeClr val="tx1"/>
              </a:solidFill>
            </a:rPr>
            <a:t>-</a:t>
          </a:r>
          <a:r>
            <a:rPr lang="ru-RU" sz="1600" b="0" i="1" dirty="0" err="1" smtClean="0">
              <a:solidFill>
                <a:schemeClr val="tx1"/>
              </a:solidFill>
            </a:rPr>
            <a:t>ти</a:t>
          </a:r>
          <a:r>
            <a:rPr lang="ru-RU" sz="1600" b="0" dirty="0" smtClean="0">
              <a:solidFill>
                <a:schemeClr val="tx1"/>
              </a:solidFill>
            </a:rPr>
            <a:t>) → </a:t>
          </a:r>
          <a:r>
            <a:rPr lang="ru-RU" sz="1600" b="0" i="1" dirty="0" err="1" smtClean="0">
              <a:solidFill>
                <a:schemeClr val="tx1"/>
              </a:solidFill>
            </a:rPr>
            <a:t>зелені́ти</a:t>
          </a:r>
          <a:r>
            <a:rPr lang="ru-RU" sz="1600" b="0" dirty="0" smtClean="0">
              <a:solidFill>
                <a:schemeClr val="tx1"/>
              </a:solidFill>
            </a:rPr>
            <a:t>, </a:t>
          </a:r>
          <a:r>
            <a:rPr lang="ru-RU" sz="1600" b="0" i="1" dirty="0" err="1" smtClean="0">
              <a:solidFill>
                <a:schemeClr val="tx1"/>
              </a:solidFill>
            </a:rPr>
            <a:t>чо́рн-ий</a:t>
          </a:r>
          <a:r>
            <a:rPr lang="ru-RU" sz="1600" b="0" i="1" dirty="0" smtClean="0">
              <a:solidFill>
                <a:schemeClr val="tx1"/>
              </a:solidFill>
            </a:rPr>
            <a:t> + -і- </a:t>
          </a:r>
          <a:r>
            <a:rPr lang="ru-RU" sz="1600" b="0" dirty="0" smtClean="0">
              <a:solidFill>
                <a:schemeClr val="tx1"/>
              </a:solidFill>
            </a:rPr>
            <a:t>(</a:t>
          </a:r>
          <a:r>
            <a:rPr lang="ru-RU" sz="1600" b="0" i="1" dirty="0" smtClean="0">
              <a:solidFill>
                <a:schemeClr val="tx1"/>
              </a:solidFill>
            </a:rPr>
            <a:t>-</a:t>
          </a:r>
          <a:r>
            <a:rPr lang="ru-RU" sz="1600" b="0" i="1" dirty="0" err="1" smtClean="0">
              <a:solidFill>
                <a:schemeClr val="tx1"/>
              </a:solidFill>
            </a:rPr>
            <a:t>ти</a:t>
          </a:r>
          <a:r>
            <a:rPr lang="ru-RU" sz="1600" b="0" dirty="0" smtClean="0">
              <a:solidFill>
                <a:schemeClr val="tx1"/>
              </a:solidFill>
            </a:rPr>
            <a:t>) → </a:t>
          </a:r>
          <a:r>
            <a:rPr lang="ru-RU" sz="1600" b="0" i="1" dirty="0" err="1" smtClean="0">
              <a:solidFill>
                <a:schemeClr val="tx1"/>
              </a:solidFill>
            </a:rPr>
            <a:t>чорні́ти</a:t>
          </a:r>
          <a:r>
            <a:rPr lang="ru-RU" sz="1600" b="0" dirty="0" smtClean="0">
              <a:solidFill>
                <a:schemeClr val="tx1"/>
              </a:solidFill>
            </a:rPr>
            <a:t>. </a:t>
          </a:r>
          <a:endParaRPr lang="ru-RU" sz="1600" b="0" dirty="0">
            <a:solidFill>
              <a:schemeClr val="tx1"/>
            </a:solidFill>
          </a:endParaRPr>
        </a:p>
      </dgm:t>
    </dgm:pt>
    <dgm:pt modelId="{4A9BB2F4-9D98-4EA4-A53E-AC9BF73DC0B3}" type="parTrans" cxnId="{8D5BF263-5E0E-4770-BA50-CE690898DF12}">
      <dgm:prSet/>
      <dgm:spPr/>
      <dgm:t>
        <a:bodyPr/>
        <a:lstStyle/>
        <a:p>
          <a:endParaRPr lang="ru-RU"/>
        </a:p>
      </dgm:t>
    </dgm:pt>
    <dgm:pt modelId="{1A938519-6ACE-49E3-8C5D-BFB5B21F746B}" type="sibTrans" cxnId="{8D5BF263-5E0E-4770-BA50-CE690898DF12}">
      <dgm:prSet/>
      <dgm:spPr/>
      <dgm:t>
        <a:bodyPr/>
        <a:lstStyle/>
        <a:p>
          <a:endParaRPr lang="ru-RU"/>
        </a:p>
      </dgm:t>
    </dgm:pt>
    <dgm:pt modelId="{CF8D889A-6072-446B-AFF9-E0EC93B9765C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tx1"/>
              </a:solidFill>
            </a:rPr>
            <a:t>б) </a:t>
          </a:r>
          <a:r>
            <a:rPr lang="ru-RU" sz="1600" b="0" dirty="0" err="1" smtClean="0">
              <a:solidFill>
                <a:schemeClr val="tx1"/>
              </a:solidFill>
            </a:rPr>
            <a:t>спільністю</a:t>
          </a:r>
          <a:r>
            <a:rPr lang="ru-RU" sz="1600" b="0" dirty="0" smtClean="0">
              <a:solidFill>
                <a:schemeClr val="tx1"/>
              </a:solidFill>
            </a:rPr>
            <a:t> </a:t>
          </a:r>
          <a:r>
            <a:rPr lang="ru-RU" sz="1600" b="0" dirty="0" err="1" smtClean="0">
              <a:solidFill>
                <a:schemeClr val="tx1"/>
              </a:solidFill>
            </a:rPr>
            <a:t>семантичного</a:t>
          </a:r>
          <a:r>
            <a:rPr lang="ru-RU" sz="1600" b="0" dirty="0" smtClean="0">
              <a:solidFill>
                <a:schemeClr val="tx1"/>
              </a:solidFill>
            </a:rPr>
            <a:t> </a:t>
          </a:r>
          <a:r>
            <a:rPr lang="ru-RU" sz="1600" b="0" dirty="0" err="1" smtClean="0">
              <a:solidFill>
                <a:schemeClr val="tx1"/>
              </a:solidFill>
            </a:rPr>
            <a:t>співвідношення</a:t>
          </a:r>
          <a:r>
            <a:rPr lang="ru-RU" sz="1600" b="0" dirty="0" smtClean="0">
              <a:solidFill>
                <a:schemeClr val="tx1"/>
              </a:solidFill>
            </a:rPr>
            <a:t> </a:t>
          </a:r>
          <a:r>
            <a:rPr lang="ru-RU" sz="1600" b="0" dirty="0" err="1" smtClean="0">
              <a:solidFill>
                <a:schemeClr val="tx1"/>
              </a:solidFill>
            </a:rPr>
            <a:t>між</a:t>
          </a:r>
          <a:r>
            <a:rPr lang="ru-RU" sz="1600" b="0" dirty="0" smtClean="0">
              <a:solidFill>
                <a:schemeClr val="tx1"/>
              </a:solidFill>
            </a:rPr>
            <a:t> </a:t>
          </a:r>
          <a:r>
            <a:rPr lang="ru-RU" sz="1600" b="0" dirty="0" err="1" smtClean="0">
              <a:solidFill>
                <a:schemeClr val="tx1"/>
              </a:solidFill>
            </a:rPr>
            <a:t>мотивованим</a:t>
          </a:r>
          <a:r>
            <a:rPr lang="ru-RU" sz="1600" b="0" dirty="0" smtClean="0">
              <a:solidFill>
                <a:schemeClr val="tx1"/>
              </a:solidFill>
            </a:rPr>
            <a:t> і </a:t>
          </a:r>
          <a:r>
            <a:rPr lang="ru-RU" sz="1600" b="0" dirty="0" err="1" smtClean="0">
              <a:solidFill>
                <a:schemeClr val="tx1"/>
              </a:solidFill>
            </a:rPr>
            <a:t>мотивувальним</a:t>
          </a:r>
          <a:r>
            <a:rPr lang="ru-RU" sz="1600" b="0" dirty="0" smtClean="0">
              <a:solidFill>
                <a:schemeClr val="tx1"/>
              </a:solidFill>
            </a:rPr>
            <a:t> словом;</a:t>
          </a:r>
          <a:endParaRPr lang="ru-RU" sz="1600" b="0" dirty="0">
            <a:solidFill>
              <a:schemeClr val="tx1"/>
            </a:solidFill>
          </a:endParaRPr>
        </a:p>
      </dgm:t>
    </dgm:pt>
    <dgm:pt modelId="{3F9BACEF-1CE7-4A11-9452-BD90D7FF24D1}" type="parTrans" cxnId="{FA3DDD0D-FB81-47B0-8F70-D90B705CB3C9}">
      <dgm:prSet/>
      <dgm:spPr/>
      <dgm:t>
        <a:bodyPr/>
        <a:lstStyle/>
        <a:p>
          <a:endParaRPr lang="ru-RU"/>
        </a:p>
      </dgm:t>
    </dgm:pt>
    <dgm:pt modelId="{0215D4D1-A241-464A-9E4F-9AEB557C3276}" type="sibTrans" cxnId="{FA3DDD0D-FB81-47B0-8F70-D90B705CB3C9}">
      <dgm:prSet/>
      <dgm:spPr/>
      <dgm:t>
        <a:bodyPr/>
        <a:lstStyle/>
        <a:p>
          <a:endParaRPr lang="ru-RU"/>
        </a:p>
      </dgm:t>
    </dgm:pt>
    <dgm:pt modelId="{78FD08EB-D661-4DCF-9AD6-9DED9F3FEE10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tx1"/>
              </a:solidFill>
            </a:rPr>
            <a:t>в) </a:t>
          </a:r>
          <a:r>
            <a:rPr lang="ru-RU" sz="1600" b="0" dirty="0" err="1" smtClean="0">
              <a:solidFill>
                <a:schemeClr val="tx1"/>
              </a:solidFill>
            </a:rPr>
            <a:t>спільністю</a:t>
          </a:r>
          <a:r>
            <a:rPr lang="ru-RU" sz="1600" b="0" dirty="0" smtClean="0">
              <a:solidFill>
                <a:schemeClr val="tx1"/>
              </a:solidFill>
            </a:rPr>
            <a:t> способу </a:t>
          </a:r>
          <a:r>
            <a:rPr lang="ru-RU" sz="1600" b="0" dirty="0" err="1" smtClean="0">
              <a:solidFill>
                <a:schemeClr val="tx1"/>
              </a:solidFill>
            </a:rPr>
            <a:t>словотворення</a:t>
          </a:r>
          <a:r>
            <a:rPr lang="ru-RU" sz="1600" b="0" dirty="0" smtClean="0">
              <a:solidFill>
                <a:schemeClr val="tx1"/>
              </a:solidFill>
            </a:rPr>
            <a:t>, а значить, і </a:t>
          </a:r>
          <a:r>
            <a:rPr lang="ru-RU" sz="1600" b="0" dirty="0" err="1" smtClean="0">
              <a:solidFill>
                <a:schemeClr val="tx1"/>
              </a:solidFill>
            </a:rPr>
            <a:t>тотожністю</a:t>
          </a:r>
          <a:r>
            <a:rPr lang="ru-RU" sz="1600" b="0" dirty="0" smtClean="0">
              <a:solidFill>
                <a:schemeClr val="tx1"/>
              </a:solidFill>
            </a:rPr>
            <a:t> форманта в </a:t>
          </a:r>
          <a:r>
            <a:rPr lang="ru-RU" sz="1600" b="0" dirty="0" err="1" smtClean="0">
              <a:solidFill>
                <a:schemeClr val="tx1"/>
              </a:solidFill>
            </a:rPr>
            <a:t>матеріальному</a:t>
          </a:r>
          <a:r>
            <a:rPr lang="ru-RU" sz="1600" b="0" dirty="0" smtClean="0">
              <a:solidFill>
                <a:schemeClr val="tx1"/>
              </a:solidFill>
            </a:rPr>
            <a:t> та </a:t>
          </a:r>
          <a:r>
            <a:rPr lang="ru-RU" sz="1600" b="0" dirty="0" err="1" smtClean="0">
              <a:solidFill>
                <a:schemeClr val="tx1"/>
              </a:solidFill>
            </a:rPr>
            <a:t>семантичному</a:t>
          </a:r>
          <a:r>
            <a:rPr lang="ru-RU" sz="1600" b="0" dirty="0" smtClean="0">
              <a:solidFill>
                <a:schemeClr val="tx1"/>
              </a:solidFill>
            </a:rPr>
            <a:t> аспектах</a:t>
          </a:r>
          <a:endParaRPr lang="ru-RU" sz="1600" b="0" dirty="0">
            <a:solidFill>
              <a:schemeClr val="tx1"/>
            </a:solidFill>
          </a:endParaRPr>
        </a:p>
      </dgm:t>
    </dgm:pt>
    <dgm:pt modelId="{F8D5F133-E0DA-466C-8E62-2F332327DC79}" type="parTrans" cxnId="{00A4722D-A072-4DD6-ADE8-6F56FC5CD61B}">
      <dgm:prSet/>
      <dgm:spPr/>
      <dgm:t>
        <a:bodyPr/>
        <a:lstStyle/>
        <a:p>
          <a:endParaRPr lang="ru-RU"/>
        </a:p>
      </dgm:t>
    </dgm:pt>
    <dgm:pt modelId="{555CC3AA-E532-4B91-BE7E-19D8D0B304B8}" type="sibTrans" cxnId="{00A4722D-A072-4DD6-ADE8-6F56FC5CD61B}">
      <dgm:prSet/>
      <dgm:spPr/>
      <dgm:t>
        <a:bodyPr/>
        <a:lstStyle/>
        <a:p>
          <a:endParaRPr lang="ru-RU"/>
        </a:p>
      </dgm:t>
    </dgm:pt>
    <dgm:pt modelId="{33F44614-6DCA-48DF-84F9-2C5F2D3175EF}" type="pres">
      <dgm:prSet presAssocID="{375B511A-14ED-4EA4-9D44-30C9FAC1714F}" presName="Name0" presStyleCnt="0">
        <dgm:presLayoutVars>
          <dgm:dir/>
          <dgm:animLvl val="lvl"/>
          <dgm:resizeHandles val="exact"/>
        </dgm:presLayoutVars>
      </dgm:prSet>
      <dgm:spPr/>
    </dgm:pt>
    <dgm:pt modelId="{E27EC812-EFFC-45E4-810C-1774F90D2843}" type="pres">
      <dgm:prSet presAssocID="{F31F957B-8F7A-494D-815F-230B62B4256F}" presName="composite" presStyleCnt="0"/>
      <dgm:spPr/>
    </dgm:pt>
    <dgm:pt modelId="{9A2CECAA-7885-4232-A6E7-F9169E95DAAF}" type="pres">
      <dgm:prSet presAssocID="{F31F957B-8F7A-494D-815F-230B62B4256F}" presName="parTx" presStyleLbl="alignNode1" presStyleIdx="0" presStyleCnt="3" custScaleX="124635" custScaleY="1168504" custLinFactY="-100000" custLinFactNeighborX="1989" custLinFactNeighborY="-1777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770B9-B898-4B89-85D6-4860E6E68553}" type="pres">
      <dgm:prSet presAssocID="{F31F957B-8F7A-494D-815F-230B62B4256F}" presName="desTx" presStyleLbl="alignAccFollowNode1" presStyleIdx="0" presStyleCnt="3" custLinFactNeighborX="398" custLinFactNeighborY="40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6BC51-666C-41B7-8B14-347E37D67E86}" type="pres">
      <dgm:prSet presAssocID="{10E469BA-B0E2-43CC-84F1-729CAC83D999}" presName="space" presStyleCnt="0"/>
      <dgm:spPr/>
    </dgm:pt>
    <dgm:pt modelId="{A227EDD5-04B5-4CD0-891A-1D595F750C7C}" type="pres">
      <dgm:prSet presAssocID="{65EF9A62-B3CD-461B-9CF7-D07F949368C3}" presName="composite" presStyleCnt="0"/>
      <dgm:spPr/>
    </dgm:pt>
    <dgm:pt modelId="{D0A1AE71-A5E7-4CD8-8566-1EDF12F4605B}" type="pres">
      <dgm:prSet presAssocID="{65EF9A62-B3CD-461B-9CF7-D07F949368C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E1059-F7B0-419E-A84F-C47147E9B050}" type="pres">
      <dgm:prSet presAssocID="{65EF9A62-B3CD-461B-9CF7-D07F949368C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82D40-D3FF-4E42-8BBC-CD08004BE9DC}" type="pres">
      <dgm:prSet presAssocID="{99731ED9-C768-4CE2-AF18-8156D66C4F9F}" presName="space" presStyleCnt="0"/>
      <dgm:spPr/>
    </dgm:pt>
    <dgm:pt modelId="{F6F83F4B-9885-4065-8CAE-B30F43147050}" type="pres">
      <dgm:prSet presAssocID="{C98FC548-1501-48FE-AEC4-20719C696BA9}" presName="composite" presStyleCnt="0"/>
      <dgm:spPr/>
    </dgm:pt>
    <dgm:pt modelId="{F6AF2CF6-600A-46C0-A32A-363C0CB80629}" type="pres">
      <dgm:prSet presAssocID="{C98FC548-1501-48FE-AEC4-20719C696BA9}" presName="parTx" presStyleLbl="alignNode1" presStyleIdx="2" presStyleCnt="3" custScaleY="3708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8FF33-BD3E-4736-B446-6DB66435ED7D}" type="pres">
      <dgm:prSet presAssocID="{C98FC548-1501-48FE-AEC4-20719C696BA9}" presName="desTx" presStyleLbl="alignAccFollowNode1" presStyleIdx="2" presStyleCnt="3" custScaleY="100000" custLinFactNeighborX="796" custLinFactNeighborY="19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A4722D-A072-4DD6-ADE8-6F56FC5CD61B}" srcId="{65EF9A62-B3CD-461B-9CF7-D07F949368C3}" destId="{78FD08EB-D661-4DCF-9AD6-9DED9F3FEE10}" srcOrd="2" destOrd="0" parTransId="{F8D5F133-E0DA-466C-8E62-2F332327DC79}" sibTransId="{555CC3AA-E532-4B91-BE7E-19D8D0B304B8}"/>
    <dgm:cxn modelId="{73DC1E3A-F3AE-4DD7-BF41-A300322A45FC}" type="presOf" srcId="{C506EC26-12F2-4337-A70B-9AB7F1F93CF3}" destId="{55BE1059-F7B0-419E-A84F-C47147E9B050}" srcOrd="0" destOrd="0" presId="urn:microsoft.com/office/officeart/2005/8/layout/hList1"/>
    <dgm:cxn modelId="{FE970518-E790-4BDF-B1BB-B359F52F8E44}" type="presOf" srcId="{CF8D889A-6072-446B-AFF9-E0EC93B9765C}" destId="{55BE1059-F7B0-419E-A84F-C47147E9B050}" srcOrd="0" destOrd="1" presId="urn:microsoft.com/office/officeart/2005/8/layout/hList1"/>
    <dgm:cxn modelId="{FA3DDD0D-FB81-47B0-8F70-D90B705CB3C9}" srcId="{65EF9A62-B3CD-461B-9CF7-D07F949368C3}" destId="{CF8D889A-6072-446B-AFF9-E0EC93B9765C}" srcOrd="1" destOrd="0" parTransId="{3F9BACEF-1CE7-4A11-9452-BD90D7FF24D1}" sibTransId="{0215D4D1-A241-464A-9E4F-9AEB557C3276}"/>
    <dgm:cxn modelId="{6AE5FBBA-8FAE-41F8-805D-F16C91C9EEF2}" type="presOf" srcId="{65EF9A62-B3CD-461B-9CF7-D07F949368C3}" destId="{D0A1AE71-A5E7-4CD8-8566-1EDF12F4605B}" srcOrd="0" destOrd="0" presId="urn:microsoft.com/office/officeart/2005/8/layout/hList1"/>
    <dgm:cxn modelId="{8D5BF263-5E0E-4770-BA50-CE690898DF12}" srcId="{375B511A-14ED-4EA4-9D44-30C9FAC1714F}" destId="{C98FC548-1501-48FE-AEC4-20719C696BA9}" srcOrd="2" destOrd="0" parTransId="{4A9BB2F4-9D98-4EA4-A53E-AC9BF73DC0B3}" sibTransId="{1A938519-6ACE-49E3-8C5D-BFB5B21F746B}"/>
    <dgm:cxn modelId="{C5D246A6-BEB9-43DF-8F9D-66EF52E72F9C}" type="presOf" srcId="{C98FC548-1501-48FE-AEC4-20719C696BA9}" destId="{F6AF2CF6-600A-46C0-A32A-363C0CB80629}" srcOrd="0" destOrd="0" presId="urn:microsoft.com/office/officeart/2005/8/layout/hList1"/>
    <dgm:cxn modelId="{6EF80F45-832B-4D0F-87E1-FD55BACDE255}" type="presOf" srcId="{78FD08EB-D661-4DCF-9AD6-9DED9F3FEE10}" destId="{55BE1059-F7B0-419E-A84F-C47147E9B050}" srcOrd="0" destOrd="2" presId="urn:microsoft.com/office/officeart/2005/8/layout/hList1"/>
    <dgm:cxn modelId="{7C9D287B-1BA8-4FCF-9028-A8968EAB66BF}" srcId="{375B511A-14ED-4EA4-9D44-30C9FAC1714F}" destId="{65EF9A62-B3CD-461B-9CF7-D07F949368C3}" srcOrd="1" destOrd="0" parTransId="{EB60D3FF-E2B1-4348-A017-8A2135C0BB85}" sibTransId="{99731ED9-C768-4CE2-AF18-8156D66C4F9F}"/>
    <dgm:cxn modelId="{D3CBB235-5E98-439E-B947-969B1B45E0DF}" srcId="{375B511A-14ED-4EA4-9D44-30C9FAC1714F}" destId="{F31F957B-8F7A-494D-815F-230B62B4256F}" srcOrd="0" destOrd="0" parTransId="{F3F1165D-2338-4F51-A6C3-8E6319DD8B53}" sibTransId="{10E469BA-B0E2-43CC-84F1-729CAC83D999}"/>
    <dgm:cxn modelId="{1B95D8CE-C619-4127-903A-1D98D36C9294}" type="presOf" srcId="{375B511A-14ED-4EA4-9D44-30C9FAC1714F}" destId="{33F44614-6DCA-48DF-84F9-2C5F2D3175EF}" srcOrd="0" destOrd="0" presId="urn:microsoft.com/office/officeart/2005/8/layout/hList1"/>
    <dgm:cxn modelId="{D0AB6EC7-A449-415A-8EB5-5F6BC7EDE3A2}" type="presOf" srcId="{F31F957B-8F7A-494D-815F-230B62B4256F}" destId="{9A2CECAA-7885-4232-A6E7-F9169E95DAAF}" srcOrd="0" destOrd="0" presId="urn:microsoft.com/office/officeart/2005/8/layout/hList1"/>
    <dgm:cxn modelId="{0F8A62B9-CEDC-4A92-B754-9AFC529C6E94}" srcId="{65EF9A62-B3CD-461B-9CF7-D07F949368C3}" destId="{C506EC26-12F2-4337-A70B-9AB7F1F93CF3}" srcOrd="0" destOrd="0" parTransId="{1FE7992B-ADA4-4FD8-BFDD-0C6592947848}" sibTransId="{4D061EED-57F7-4411-8CAE-5F09D6F2D418}"/>
    <dgm:cxn modelId="{4C12F621-5257-4AD0-BF1D-1F7AB4E6D62B}" type="presParOf" srcId="{33F44614-6DCA-48DF-84F9-2C5F2D3175EF}" destId="{E27EC812-EFFC-45E4-810C-1774F90D2843}" srcOrd="0" destOrd="0" presId="urn:microsoft.com/office/officeart/2005/8/layout/hList1"/>
    <dgm:cxn modelId="{10B94EE6-6E63-461A-A52E-D1BCFB9B590F}" type="presParOf" srcId="{E27EC812-EFFC-45E4-810C-1774F90D2843}" destId="{9A2CECAA-7885-4232-A6E7-F9169E95DAAF}" srcOrd="0" destOrd="0" presId="urn:microsoft.com/office/officeart/2005/8/layout/hList1"/>
    <dgm:cxn modelId="{F01F81CE-85B4-456E-A2B1-31DD12D2E85B}" type="presParOf" srcId="{E27EC812-EFFC-45E4-810C-1774F90D2843}" destId="{D94770B9-B898-4B89-85D6-4860E6E68553}" srcOrd="1" destOrd="0" presId="urn:microsoft.com/office/officeart/2005/8/layout/hList1"/>
    <dgm:cxn modelId="{A4C3783A-C4DF-4216-9106-79B68415D756}" type="presParOf" srcId="{33F44614-6DCA-48DF-84F9-2C5F2D3175EF}" destId="{9CB6BC51-666C-41B7-8B14-347E37D67E86}" srcOrd="1" destOrd="0" presId="urn:microsoft.com/office/officeart/2005/8/layout/hList1"/>
    <dgm:cxn modelId="{6E471838-C570-4665-BAE1-DBAC379A8105}" type="presParOf" srcId="{33F44614-6DCA-48DF-84F9-2C5F2D3175EF}" destId="{A227EDD5-04B5-4CD0-891A-1D595F750C7C}" srcOrd="2" destOrd="0" presId="urn:microsoft.com/office/officeart/2005/8/layout/hList1"/>
    <dgm:cxn modelId="{B7CE3354-A57F-446F-8DAD-4B33830F1484}" type="presParOf" srcId="{A227EDD5-04B5-4CD0-891A-1D595F750C7C}" destId="{D0A1AE71-A5E7-4CD8-8566-1EDF12F4605B}" srcOrd="0" destOrd="0" presId="urn:microsoft.com/office/officeart/2005/8/layout/hList1"/>
    <dgm:cxn modelId="{18D18B88-F1D5-44CE-9F7D-C0B35C958A8C}" type="presParOf" srcId="{A227EDD5-04B5-4CD0-891A-1D595F750C7C}" destId="{55BE1059-F7B0-419E-A84F-C47147E9B050}" srcOrd="1" destOrd="0" presId="urn:microsoft.com/office/officeart/2005/8/layout/hList1"/>
    <dgm:cxn modelId="{8F7A6A07-20CA-4DAF-AEE4-C0A356321BF1}" type="presParOf" srcId="{33F44614-6DCA-48DF-84F9-2C5F2D3175EF}" destId="{6C182D40-D3FF-4E42-8BBC-CD08004BE9DC}" srcOrd="3" destOrd="0" presId="urn:microsoft.com/office/officeart/2005/8/layout/hList1"/>
    <dgm:cxn modelId="{6C3EF7D3-D9E9-4BE5-855D-62D800E0FDA0}" type="presParOf" srcId="{33F44614-6DCA-48DF-84F9-2C5F2D3175EF}" destId="{F6F83F4B-9885-4065-8CAE-B30F43147050}" srcOrd="4" destOrd="0" presId="urn:microsoft.com/office/officeart/2005/8/layout/hList1"/>
    <dgm:cxn modelId="{C559AAC9-9E54-4E73-95CD-EF25E219C333}" type="presParOf" srcId="{F6F83F4B-9885-4065-8CAE-B30F43147050}" destId="{F6AF2CF6-600A-46C0-A32A-363C0CB80629}" srcOrd="0" destOrd="0" presId="urn:microsoft.com/office/officeart/2005/8/layout/hList1"/>
    <dgm:cxn modelId="{17D6F590-1B44-47D2-9F3D-C3F67C22CFA8}" type="presParOf" srcId="{F6F83F4B-9885-4065-8CAE-B30F43147050}" destId="{5728FF33-BD3E-4736-B446-6DB66435ED7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05FCCB-EBEB-4A9C-995A-F4FB92C367B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51EE274-7133-43D7-8139-4B5D5A40F272}">
      <dgm:prSet/>
      <dgm:spPr/>
      <dgm:t>
        <a:bodyPr/>
        <a:lstStyle/>
        <a:p>
          <a:pPr rtl="0"/>
          <a:r>
            <a:rPr lang="uk-UA" b="1" dirty="0" smtClean="0">
              <a:solidFill>
                <a:schemeClr val="tx1"/>
              </a:solidFill>
            </a:rPr>
            <a:t>Словотвір можна вивчати у двох аспектах: діахронічному і синхронічному. </a:t>
          </a:r>
          <a:endParaRPr lang="ru-RU" b="1" dirty="0">
            <a:solidFill>
              <a:schemeClr val="tx1"/>
            </a:solidFill>
          </a:endParaRPr>
        </a:p>
      </dgm:t>
    </dgm:pt>
    <dgm:pt modelId="{69FA4D20-6CDC-495E-A5F4-2895A026418B}" type="parTrans" cxnId="{20E3F794-29C3-4F40-A4F5-6BAB720B8DEB}">
      <dgm:prSet/>
      <dgm:spPr/>
      <dgm:t>
        <a:bodyPr/>
        <a:lstStyle/>
        <a:p>
          <a:endParaRPr lang="ru-RU"/>
        </a:p>
      </dgm:t>
    </dgm:pt>
    <dgm:pt modelId="{071EDFB9-3211-45BC-8674-442FE0F2A943}" type="sibTrans" cxnId="{20E3F794-29C3-4F40-A4F5-6BAB720B8DEB}">
      <dgm:prSet/>
      <dgm:spPr/>
      <dgm:t>
        <a:bodyPr/>
        <a:lstStyle/>
        <a:p>
          <a:endParaRPr lang="ru-RU"/>
        </a:p>
      </dgm:t>
    </dgm:pt>
    <dgm:pt modelId="{AF111D3E-78B7-4936-AB63-2CC05AA2D007}">
      <dgm:prSet/>
      <dgm:spPr/>
      <dgm:t>
        <a:bodyPr/>
        <a:lstStyle/>
        <a:p>
          <a:pPr rtl="0"/>
          <a:r>
            <a:rPr lang="uk-UA" b="1" dirty="0" smtClean="0">
              <a:solidFill>
                <a:schemeClr val="tx1"/>
              </a:solidFill>
            </a:rPr>
            <a:t>У діахронії досліджується ряд процесів формування нових слів з точки зору історії мови.</a:t>
          </a:r>
          <a:endParaRPr lang="ru-RU" b="1" dirty="0">
            <a:solidFill>
              <a:schemeClr val="tx1"/>
            </a:solidFill>
          </a:endParaRPr>
        </a:p>
      </dgm:t>
    </dgm:pt>
    <dgm:pt modelId="{28269B34-0C94-4C4B-8FF5-B587ED45E50E}" type="parTrans" cxnId="{2B3968FB-0AE1-4CEE-8618-829570B2B81C}">
      <dgm:prSet/>
      <dgm:spPr/>
      <dgm:t>
        <a:bodyPr/>
        <a:lstStyle/>
        <a:p>
          <a:endParaRPr lang="ru-RU"/>
        </a:p>
      </dgm:t>
    </dgm:pt>
    <dgm:pt modelId="{9121EBE5-EA1F-4D3B-A715-03DB75751C74}" type="sibTrans" cxnId="{2B3968FB-0AE1-4CEE-8618-829570B2B81C}">
      <dgm:prSet/>
      <dgm:spPr/>
      <dgm:t>
        <a:bodyPr/>
        <a:lstStyle/>
        <a:p>
          <a:endParaRPr lang="ru-RU"/>
        </a:p>
      </dgm:t>
    </dgm:pt>
    <dgm:pt modelId="{8147B671-6FDD-4059-ACE1-38FBF285C2FB}">
      <dgm:prSet/>
      <dgm:spPr/>
      <dgm:t>
        <a:bodyPr/>
        <a:lstStyle/>
        <a:p>
          <a:pPr rtl="0"/>
          <a:r>
            <a:rPr lang="uk-UA" b="1" dirty="0" smtClean="0">
              <a:solidFill>
                <a:schemeClr val="tx1"/>
              </a:solidFill>
            </a:rPr>
            <a:t>Синхронний словотвір вивчає  відношення співіснуючих одиниць. </a:t>
          </a:r>
          <a:endParaRPr lang="ru-RU" b="1" dirty="0">
            <a:solidFill>
              <a:schemeClr val="tx1"/>
            </a:solidFill>
          </a:endParaRPr>
        </a:p>
      </dgm:t>
    </dgm:pt>
    <dgm:pt modelId="{48CFE1FB-AAEB-4265-BDD0-85AECE3772A6}" type="parTrans" cxnId="{9B026629-15E6-4CF1-B656-C540440EB92C}">
      <dgm:prSet/>
      <dgm:spPr/>
      <dgm:t>
        <a:bodyPr/>
        <a:lstStyle/>
        <a:p>
          <a:endParaRPr lang="ru-RU"/>
        </a:p>
      </dgm:t>
    </dgm:pt>
    <dgm:pt modelId="{B964DA08-B081-459D-9ADD-EB41E738A65A}" type="sibTrans" cxnId="{9B026629-15E6-4CF1-B656-C540440EB92C}">
      <dgm:prSet/>
      <dgm:spPr/>
      <dgm:t>
        <a:bodyPr/>
        <a:lstStyle/>
        <a:p>
          <a:endParaRPr lang="ru-RU"/>
        </a:p>
      </dgm:t>
    </dgm:pt>
    <dgm:pt modelId="{B1C023A4-7342-421B-BD2B-8C9CE7EA01C4}">
      <dgm:prSet/>
      <dgm:spPr/>
      <dgm:t>
        <a:bodyPr/>
        <a:lstStyle/>
        <a:p>
          <a:pPr rtl="0"/>
          <a:r>
            <a:rPr lang="uk-UA" b="1" dirty="0" smtClean="0">
              <a:solidFill>
                <a:schemeClr val="tx1"/>
              </a:solidFill>
            </a:rPr>
            <a:t>Не всяке слово вивчається словотвором, а тільки те, що своєю будовою вказує, чому так, а не інакше названі реалії: </a:t>
          </a:r>
          <a:r>
            <a:rPr lang="uk-UA" b="1" i="1" dirty="0" smtClean="0">
              <a:solidFill>
                <a:schemeClr val="tx1"/>
              </a:solidFill>
            </a:rPr>
            <a:t>школяр </a:t>
          </a:r>
          <a:r>
            <a:rPr lang="uk-UA" b="1" dirty="0" smtClean="0">
              <a:solidFill>
                <a:schemeClr val="tx1"/>
              </a:solidFill>
            </a:rPr>
            <a:t>від </a:t>
          </a:r>
          <a:r>
            <a:rPr lang="uk-UA" b="1" i="1" dirty="0" smtClean="0">
              <a:solidFill>
                <a:schemeClr val="tx1"/>
              </a:solidFill>
            </a:rPr>
            <a:t>школа</a:t>
          </a:r>
          <a:r>
            <a:rPr lang="uk-UA" b="1" dirty="0" smtClean="0">
              <a:solidFill>
                <a:schemeClr val="tx1"/>
              </a:solidFill>
            </a:rPr>
            <a:t>, </a:t>
          </a:r>
          <a:r>
            <a:rPr lang="uk-UA" b="1" i="1" dirty="0" smtClean="0">
              <a:solidFill>
                <a:schemeClr val="tx1"/>
              </a:solidFill>
            </a:rPr>
            <a:t>дарма</a:t>
          </a:r>
          <a:r>
            <a:rPr lang="uk-UA" b="1" dirty="0" smtClean="0">
              <a:solidFill>
                <a:schemeClr val="tx1"/>
              </a:solidFill>
            </a:rPr>
            <a:t> від </a:t>
          </a:r>
          <a:r>
            <a:rPr lang="uk-UA" b="1" i="1" dirty="0" smtClean="0">
              <a:solidFill>
                <a:schemeClr val="tx1"/>
              </a:solidFill>
            </a:rPr>
            <a:t>дар</a:t>
          </a:r>
          <a:r>
            <a:rPr lang="uk-UA" b="1" dirty="0" smtClean="0">
              <a:solidFill>
                <a:schemeClr val="tx1"/>
              </a:solidFill>
            </a:rPr>
            <a:t>, </a:t>
          </a:r>
          <a:r>
            <a:rPr lang="uk-UA" b="1" i="1" dirty="0" smtClean="0">
              <a:solidFill>
                <a:schemeClr val="tx1"/>
              </a:solidFill>
            </a:rPr>
            <a:t>пополотніти</a:t>
          </a:r>
          <a:r>
            <a:rPr lang="uk-UA" b="1" dirty="0" smtClean="0">
              <a:solidFill>
                <a:schemeClr val="tx1"/>
              </a:solidFill>
            </a:rPr>
            <a:t> - стати білим як полотно, </a:t>
          </a:r>
          <a:r>
            <a:rPr lang="uk-UA" b="1" i="1" dirty="0" smtClean="0">
              <a:solidFill>
                <a:schemeClr val="tx1"/>
              </a:solidFill>
            </a:rPr>
            <a:t>чорнобривц</a:t>
          </a:r>
          <a:r>
            <a:rPr lang="uk-UA" b="1" dirty="0" smtClean="0">
              <a:solidFill>
                <a:schemeClr val="tx1"/>
              </a:solidFill>
            </a:rPr>
            <a:t>і(чорні брови, бо обідок у них темний).</a:t>
          </a:r>
          <a:endParaRPr lang="ru-RU" b="1" dirty="0">
            <a:solidFill>
              <a:schemeClr val="tx1"/>
            </a:solidFill>
          </a:endParaRPr>
        </a:p>
      </dgm:t>
    </dgm:pt>
    <dgm:pt modelId="{45CF643A-1984-4C56-B54F-7D98E66D08ED}" type="parTrans" cxnId="{45F316A4-EF88-4A76-ACEE-34FE7550E1B2}">
      <dgm:prSet/>
      <dgm:spPr/>
      <dgm:t>
        <a:bodyPr/>
        <a:lstStyle/>
        <a:p>
          <a:endParaRPr lang="ru-RU"/>
        </a:p>
      </dgm:t>
    </dgm:pt>
    <dgm:pt modelId="{F55E5A3E-076D-43E6-9D46-00915347F216}" type="sibTrans" cxnId="{45F316A4-EF88-4A76-ACEE-34FE7550E1B2}">
      <dgm:prSet/>
      <dgm:spPr/>
      <dgm:t>
        <a:bodyPr/>
        <a:lstStyle/>
        <a:p>
          <a:endParaRPr lang="ru-RU"/>
        </a:p>
      </dgm:t>
    </dgm:pt>
    <dgm:pt modelId="{FDC7FA25-85AD-47DB-ABAB-A60B76D10EDE}" type="pres">
      <dgm:prSet presAssocID="{6E05FCCB-EBEB-4A9C-995A-F4FB92C367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E48ECE-049B-4142-9E0D-5E4DA0DEE97E}" type="pres">
      <dgm:prSet presAssocID="{A51EE274-7133-43D7-8139-4B5D5A40F27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61140-0950-4EBC-8DBA-8B6CA4D1E278}" type="pres">
      <dgm:prSet presAssocID="{071EDFB9-3211-45BC-8674-442FE0F2A943}" presName="spacer" presStyleCnt="0"/>
      <dgm:spPr/>
    </dgm:pt>
    <dgm:pt modelId="{635ED602-56CC-42B4-87B5-6398288D61A1}" type="pres">
      <dgm:prSet presAssocID="{AF111D3E-78B7-4936-AB63-2CC05AA2D00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D790E-F1BF-4341-BADE-0C8235FE4EE2}" type="pres">
      <dgm:prSet presAssocID="{9121EBE5-EA1F-4D3B-A715-03DB75751C74}" presName="spacer" presStyleCnt="0"/>
      <dgm:spPr/>
    </dgm:pt>
    <dgm:pt modelId="{D3E7D765-F60B-4618-A94B-12186FD692B6}" type="pres">
      <dgm:prSet presAssocID="{8147B671-6FDD-4059-ACE1-38FBF285C2F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AA273-BDAC-419E-AEB9-9A623E8741EE}" type="pres">
      <dgm:prSet presAssocID="{B964DA08-B081-459D-9ADD-EB41E738A65A}" presName="spacer" presStyleCnt="0"/>
      <dgm:spPr/>
    </dgm:pt>
    <dgm:pt modelId="{2E4A49ED-7523-4360-A781-4DF0B9AEC580}" type="pres">
      <dgm:prSet presAssocID="{B1C023A4-7342-421B-BD2B-8C9CE7EA01C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F869BF-B63D-4330-9DBD-69A1E4127F9C}" type="presOf" srcId="{8147B671-6FDD-4059-ACE1-38FBF285C2FB}" destId="{D3E7D765-F60B-4618-A94B-12186FD692B6}" srcOrd="0" destOrd="0" presId="urn:microsoft.com/office/officeart/2005/8/layout/vList2"/>
    <dgm:cxn modelId="{4CAE8017-C729-43F8-94AC-D065B3192643}" type="presOf" srcId="{A51EE274-7133-43D7-8139-4B5D5A40F272}" destId="{95E48ECE-049B-4142-9E0D-5E4DA0DEE97E}" srcOrd="0" destOrd="0" presId="urn:microsoft.com/office/officeart/2005/8/layout/vList2"/>
    <dgm:cxn modelId="{AD9CF27A-CE7C-40C2-9BD2-BAEAA3CB91A0}" type="presOf" srcId="{AF111D3E-78B7-4936-AB63-2CC05AA2D007}" destId="{635ED602-56CC-42B4-87B5-6398288D61A1}" srcOrd="0" destOrd="0" presId="urn:microsoft.com/office/officeart/2005/8/layout/vList2"/>
    <dgm:cxn modelId="{20E3F794-29C3-4F40-A4F5-6BAB720B8DEB}" srcId="{6E05FCCB-EBEB-4A9C-995A-F4FB92C367BE}" destId="{A51EE274-7133-43D7-8139-4B5D5A40F272}" srcOrd="0" destOrd="0" parTransId="{69FA4D20-6CDC-495E-A5F4-2895A026418B}" sibTransId="{071EDFB9-3211-45BC-8674-442FE0F2A943}"/>
    <dgm:cxn modelId="{9B026629-15E6-4CF1-B656-C540440EB92C}" srcId="{6E05FCCB-EBEB-4A9C-995A-F4FB92C367BE}" destId="{8147B671-6FDD-4059-ACE1-38FBF285C2FB}" srcOrd="2" destOrd="0" parTransId="{48CFE1FB-AAEB-4265-BDD0-85AECE3772A6}" sibTransId="{B964DA08-B081-459D-9ADD-EB41E738A65A}"/>
    <dgm:cxn modelId="{2B3968FB-0AE1-4CEE-8618-829570B2B81C}" srcId="{6E05FCCB-EBEB-4A9C-995A-F4FB92C367BE}" destId="{AF111D3E-78B7-4936-AB63-2CC05AA2D007}" srcOrd="1" destOrd="0" parTransId="{28269B34-0C94-4C4B-8FF5-B587ED45E50E}" sibTransId="{9121EBE5-EA1F-4D3B-A715-03DB75751C74}"/>
    <dgm:cxn modelId="{E845D94B-52CC-4DD7-9B2F-F5CF6C798BFD}" type="presOf" srcId="{6E05FCCB-EBEB-4A9C-995A-F4FB92C367BE}" destId="{FDC7FA25-85AD-47DB-ABAB-A60B76D10EDE}" srcOrd="0" destOrd="0" presId="urn:microsoft.com/office/officeart/2005/8/layout/vList2"/>
    <dgm:cxn modelId="{85B1BECF-9D6E-4A31-9048-049E9FC35565}" type="presOf" srcId="{B1C023A4-7342-421B-BD2B-8C9CE7EA01C4}" destId="{2E4A49ED-7523-4360-A781-4DF0B9AEC580}" srcOrd="0" destOrd="0" presId="urn:microsoft.com/office/officeart/2005/8/layout/vList2"/>
    <dgm:cxn modelId="{45F316A4-EF88-4A76-ACEE-34FE7550E1B2}" srcId="{6E05FCCB-EBEB-4A9C-995A-F4FB92C367BE}" destId="{B1C023A4-7342-421B-BD2B-8C9CE7EA01C4}" srcOrd="3" destOrd="0" parTransId="{45CF643A-1984-4C56-B54F-7D98E66D08ED}" sibTransId="{F55E5A3E-076D-43E6-9D46-00915347F216}"/>
    <dgm:cxn modelId="{6AE9BEEF-60C4-4A6E-95E9-758B7D341B44}" type="presParOf" srcId="{FDC7FA25-85AD-47DB-ABAB-A60B76D10EDE}" destId="{95E48ECE-049B-4142-9E0D-5E4DA0DEE97E}" srcOrd="0" destOrd="0" presId="urn:microsoft.com/office/officeart/2005/8/layout/vList2"/>
    <dgm:cxn modelId="{A22073B3-E25E-4689-BC16-8405E11DD3F9}" type="presParOf" srcId="{FDC7FA25-85AD-47DB-ABAB-A60B76D10EDE}" destId="{16161140-0950-4EBC-8DBA-8B6CA4D1E278}" srcOrd="1" destOrd="0" presId="urn:microsoft.com/office/officeart/2005/8/layout/vList2"/>
    <dgm:cxn modelId="{3A61E3D1-270C-4B8C-B42C-32E45A52FAD9}" type="presParOf" srcId="{FDC7FA25-85AD-47DB-ABAB-A60B76D10EDE}" destId="{635ED602-56CC-42B4-87B5-6398288D61A1}" srcOrd="2" destOrd="0" presId="urn:microsoft.com/office/officeart/2005/8/layout/vList2"/>
    <dgm:cxn modelId="{A84A7914-F00E-4AAF-989F-F41006469417}" type="presParOf" srcId="{FDC7FA25-85AD-47DB-ABAB-A60B76D10EDE}" destId="{910D790E-F1BF-4341-BADE-0C8235FE4EE2}" srcOrd="3" destOrd="0" presId="urn:microsoft.com/office/officeart/2005/8/layout/vList2"/>
    <dgm:cxn modelId="{22C908DD-D488-45FF-9057-04B770FE320D}" type="presParOf" srcId="{FDC7FA25-85AD-47DB-ABAB-A60B76D10EDE}" destId="{D3E7D765-F60B-4618-A94B-12186FD692B6}" srcOrd="4" destOrd="0" presId="urn:microsoft.com/office/officeart/2005/8/layout/vList2"/>
    <dgm:cxn modelId="{E604B3F0-E93B-47D8-8625-43BA48FC0152}" type="presParOf" srcId="{FDC7FA25-85AD-47DB-ABAB-A60B76D10EDE}" destId="{36BAA273-BDAC-419E-AEB9-9A623E8741EE}" srcOrd="5" destOrd="0" presId="urn:microsoft.com/office/officeart/2005/8/layout/vList2"/>
    <dgm:cxn modelId="{59757326-3278-44F4-AC16-5F4090326364}" type="presParOf" srcId="{FDC7FA25-85AD-47DB-ABAB-A60B76D10EDE}" destId="{2E4A49ED-7523-4360-A781-4DF0B9AEC58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41EBF27-0109-4917-B58A-30AE6D53A339}" type="doc">
      <dgm:prSet loTypeId="urn:microsoft.com/office/officeart/2009/layout/ReverseList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BD14641-3147-47E4-899A-C0D2705A5D03}">
      <dgm:prSet phldrT="[Текст]"/>
      <dgm:spPr/>
      <dgm:t>
        <a:bodyPr/>
        <a:lstStyle/>
        <a:p>
          <a:r>
            <a:rPr lang="ru-RU" b="1" i="1" dirty="0" err="1" smtClean="0"/>
            <a:t>Продуктивний</a:t>
          </a:r>
          <a:r>
            <a:rPr lang="ru-RU" b="1" i="1" dirty="0" smtClean="0"/>
            <a:t> СТ </a:t>
          </a:r>
          <a:r>
            <a:rPr lang="ru-RU" dirty="0" smtClean="0"/>
            <a:t>– </a:t>
          </a:r>
          <a:r>
            <a:rPr lang="ru-RU" dirty="0" err="1" smtClean="0"/>
            <a:t>це</a:t>
          </a:r>
          <a:r>
            <a:rPr lang="ru-RU" dirty="0" smtClean="0"/>
            <a:t> тип, за </a:t>
          </a:r>
          <a:r>
            <a:rPr lang="ru-RU" dirty="0" err="1" smtClean="0"/>
            <a:t>зразком</a:t>
          </a:r>
          <a:r>
            <a:rPr lang="ru-RU" dirty="0" smtClean="0"/>
            <a:t> якого </a:t>
          </a:r>
          <a:r>
            <a:rPr lang="ru-RU" dirty="0" err="1" smtClean="0"/>
            <a:t>утворена</a:t>
          </a:r>
          <a:r>
            <a:rPr lang="ru-RU" dirty="0" smtClean="0"/>
            <a:t> </a:t>
          </a:r>
          <a:r>
            <a:rPr lang="ru-RU" dirty="0" err="1" smtClean="0"/>
            <a:t>значна</a:t>
          </a:r>
          <a:r>
            <a:rPr lang="ru-RU" dirty="0" smtClean="0"/>
            <a:t> </a:t>
          </a:r>
          <a:r>
            <a:rPr lang="ru-RU" dirty="0" err="1" smtClean="0"/>
            <a:t>кількість</a:t>
          </a:r>
          <a:r>
            <a:rPr lang="ru-RU" dirty="0" smtClean="0"/>
            <a:t> </a:t>
          </a:r>
          <a:r>
            <a:rPr lang="ru-RU" dirty="0" err="1" smtClean="0"/>
            <a:t>похідних</a:t>
          </a:r>
          <a:r>
            <a:rPr lang="ru-RU" dirty="0" smtClean="0"/>
            <a:t> </a:t>
          </a:r>
          <a:r>
            <a:rPr lang="ru-RU" dirty="0" err="1" smtClean="0"/>
            <a:t>слів</a:t>
          </a:r>
          <a:r>
            <a:rPr lang="ru-RU" dirty="0" smtClean="0"/>
            <a:t> у </a:t>
          </a:r>
          <a:r>
            <a:rPr lang="ru-RU" dirty="0" err="1" smtClean="0"/>
            <a:t>мові</a:t>
          </a:r>
          <a:r>
            <a:rPr lang="ru-RU" dirty="0" smtClean="0"/>
            <a:t>, напр.: </a:t>
          </a:r>
          <a:r>
            <a:rPr lang="ru-RU" i="1" dirty="0" err="1" smtClean="0"/>
            <a:t>рік</a:t>
          </a:r>
          <a:r>
            <a:rPr lang="ru-RU" i="1" dirty="0" smtClean="0"/>
            <a:t> </a:t>
          </a:r>
          <a:r>
            <a:rPr lang="ru-RU" dirty="0" smtClean="0"/>
            <a:t>→ </a:t>
          </a:r>
          <a:r>
            <a:rPr lang="ru-RU" i="1" dirty="0" err="1" smtClean="0"/>
            <a:t>річни́й</a:t>
          </a:r>
          <a:r>
            <a:rPr lang="ru-RU" dirty="0" smtClean="0"/>
            <a:t>, </a:t>
          </a:r>
          <a:r>
            <a:rPr lang="ru-RU" i="1" dirty="0" err="1" smtClean="0"/>
            <a:t>мі́сяць</a:t>
          </a:r>
          <a:r>
            <a:rPr lang="ru-RU" i="1" dirty="0" smtClean="0"/>
            <a:t> </a:t>
          </a:r>
          <a:r>
            <a:rPr lang="ru-RU" dirty="0" smtClean="0"/>
            <a:t>→ </a:t>
          </a:r>
          <a:r>
            <a:rPr lang="ru-RU" i="1" dirty="0" err="1" smtClean="0"/>
            <a:t>мі́сячний</a:t>
          </a:r>
          <a:r>
            <a:rPr lang="ru-RU" dirty="0" smtClean="0"/>
            <a:t>, </a:t>
          </a:r>
          <a:r>
            <a:rPr lang="ru-RU" i="1" dirty="0" smtClean="0"/>
            <a:t>день </a:t>
          </a:r>
          <a:r>
            <a:rPr lang="ru-RU" dirty="0" smtClean="0"/>
            <a:t>→ </a:t>
          </a:r>
          <a:r>
            <a:rPr lang="ru-RU" i="1" dirty="0" err="1" smtClean="0"/>
            <a:t>де́нний</a:t>
          </a:r>
          <a:r>
            <a:rPr lang="ru-RU" i="1" dirty="0" smtClean="0"/>
            <a:t> </a:t>
          </a:r>
          <a:r>
            <a:rPr lang="ru-RU" dirty="0" err="1" smtClean="0"/>
            <a:t>тощо</a:t>
          </a:r>
          <a:r>
            <a:rPr lang="ru-RU" i="1" dirty="0" smtClean="0"/>
            <a:t>.</a:t>
          </a:r>
          <a:endParaRPr lang="ru-RU" dirty="0"/>
        </a:p>
      </dgm:t>
    </dgm:pt>
    <dgm:pt modelId="{C3104D31-661F-4ACD-9CF3-359E1F1BE25A}" type="parTrans" cxnId="{751DEA2E-C1FE-4C1A-9634-16F6A01A9453}">
      <dgm:prSet/>
      <dgm:spPr/>
      <dgm:t>
        <a:bodyPr/>
        <a:lstStyle/>
        <a:p>
          <a:endParaRPr lang="ru-RU"/>
        </a:p>
      </dgm:t>
    </dgm:pt>
    <dgm:pt modelId="{619CD4A0-2119-4A49-A3E5-344FC021B170}" type="sibTrans" cxnId="{751DEA2E-C1FE-4C1A-9634-16F6A01A9453}">
      <dgm:prSet/>
      <dgm:spPr/>
      <dgm:t>
        <a:bodyPr/>
        <a:lstStyle/>
        <a:p>
          <a:endParaRPr lang="ru-RU"/>
        </a:p>
      </dgm:t>
    </dgm:pt>
    <dgm:pt modelId="{53D2103E-795C-4B89-A206-87219F09B70D}">
      <dgm:prSet phldrT="[Текст]" phldr="1"/>
      <dgm:spPr/>
      <dgm:t>
        <a:bodyPr/>
        <a:lstStyle/>
        <a:p>
          <a:endParaRPr lang="ru-RU"/>
        </a:p>
      </dgm:t>
    </dgm:pt>
    <dgm:pt modelId="{FF233D68-AA57-48D3-AE2F-E7B0E84A4014}" type="parTrans" cxnId="{61ECB767-07D6-458F-BF63-20982B26A0E2}">
      <dgm:prSet/>
      <dgm:spPr/>
      <dgm:t>
        <a:bodyPr/>
        <a:lstStyle/>
        <a:p>
          <a:endParaRPr lang="ru-RU"/>
        </a:p>
      </dgm:t>
    </dgm:pt>
    <dgm:pt modelId="{16E05535-33EA-420F-96DF-2552943E6270}" type="sibTrans" cxnId="{61ECB767-07D6-458F-BF63-20982B26A0E2}">
      <dgm:prSet/>
      <dgm:spPr/>
      <dgm:t>
        <a:bodyPr/>
        <a:lstStyle/>
        <a:p>
          <a:endParaRPr lang="ru-RU"/>
        </a:p>
      </dgm:t>
    </dgm:pt>
    <dgm:pt modelId="{9958FE70-9F07-4E63-A0F1-3ECDE9B39214}">
      <dgm:prSet/>
      <dgm:spPr/>
      <dgm:t>
        <a:bodyPr/>
        <a:lstStyle/>
        <a:p>
          <a:r>
            <a:rPr lang="ru-RU" b="1" i="1" smtClean="0"/>
            <a:t>Непродуктивний СТ </a:t>
          </a:r>
          <a:r>
            <a:rPr lang="ru-RU" smtClean="0"/>
            <a:t>– це тип, за яким у сучасній мові не утворюються нові слова, напр.: </a:t>
          </a:r>
          <a:r>
            <a:rPr lang="ru-RU" i="1" smtClean="0"/>
            <a:t>кова́ль</a:t>
          </a:r>
          <a:r>
            <a:rPr lang="ru-RU" smtClean="0"/>
            <a:t>, </a:t>
          </a:r>
          <a:r>
            <a:rPr lang="ru-RU" i="1" smtClean="0"/>
            <a:t>скрипа́ль</a:t>
          </a:r>
          <a:r>
            <a:rPr lang="ru-RU" smtClean="0"/>
            <a:t>. </a:t>
          </a:r>
          <a:endParaRPr lang="ru-RU"/>
        </a:p>
      </dgm:t>
    </dgm:pt>
    <dgm:pt modelId="{FE9E86BA-A321-4082-BCF1-A9484627B45E}" type="parTrans" cxnId="{0C212B44-7821-4BEE-A511-1A8A37BB84BF}">
      <dgm:prSet/>
      <dgm:spPr/>
      <dgm:t>
        <a:bodyPr/>
        <a:lstStyle/>
        <a:p>
          <a:endParaRPr lang="ru-RU"/>
        </a:p>
      </dgm:t>
    </dgm:pt>
    <dgm:pt modelId="{063E1BF9-BEA9-4208-9551-B898FEB36F5F}" type="sibTrans" cxnId="{0C212B44-7821-4BEE-A511-1A8A37BB84BF}">
      <dgm:prSet/>
      <dgm:spPr/>
      <dgm:t>
        <a:bodyPr/>
        <a:lstStyle/>
        <a:p>
          <a:endParaRPr lang="ru-RU"/>
        </a:p>
      </dgm:t>
    </dgm:pt>
    <dgm:pt modelId="{A3D5685F-39A2-49E1-92E0-7985AD69980F}" type="pres">
      <dgm:prSet presAssocID="{241EBF27-0109-4917-B58A-30AE6D53A339}" presName="Name0" presStyleCnt="0">
        <dgm:presLayoutVars>
          <dgm:chMax val="2"/>
          <dgm:chPref val="2"/>
          <dgm:animLvl val="lvl"/>
        </dgm:presLayoutVars>
      </dgm:prSet>
      <dgm:spPr/>
    </dgm:pt>
    <dgm:pt modelId="{BA10EC41-3E42-41EA-884A-F06AB5D8D75A}" type="pres">
      <dgm:prSet presAssocID="{241EBF27-0109-4917-B58A-30AE6D53A339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CC5C6-4B52-42B9-923F-47D1A8C8A386}" type="pres">
      <dgm:prSet presAssocID="{241EBF27-0109-4917-B58A-30AE6D53A339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3105172E-0B87-4D1B-9117-D3FF00361F5A}" type="pres">
      <dgm:prSet presAssocID="{241EBF27-0109-4917-B58A-30AE6D53A339}" presName="RightText" presStyleLbl="revTx" presStyleIdx="0" presStyleCnt="0">
        <dgm:presLayoutVars>
          <dgm:bulletEnabled val="1"/>
        </dgm:presLayoutVars>
      </dgm:prSet>
      <dgm:spPr/>
    </dgm:pt>
    <dgm:pt modelId="{1B9B67A0-955A-468A-BB5F-C441F6C133F1}" type="pres">
      <dgm:prSet presAssocID="{241EBF27-0109-4917-B58A-30AE6D53A339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414E1BDB-997D-4D26-A8AE-8150DEEEA1AD}" type="pres">
      <dgm:prSet presAssocID="{241EBF27-0109-4917-B58A-30AE6D53A339}" presName="TopArrow" presStyleLbl="node1" presStyleIdx="0" presStyleCnt="2"/>
      <dgm:spPr/>
    </dgm:pt>
    <dgm:pt modelId="{A94C82D5-73A0-4146-BBDE-4B4B57470998}" type="pres">
      <dgm:prSet presAssocID="{241EBF27-0109-4917-B58A-30AE6D53A339}" presName="BottomArrow" presStyleLbl="node1" presStyleIdx="1" presStyleCnt="2"/>
      <dgm:spPr/>
    </dgm:pt>
  </dgm:ptLst>
  <dgm:cxnLst>
    <dgm:cxn modelId="{83DE6406-A6CF-49EE-8EBF-E336F207AF2D}" type="presOf" srcId="{9958FE70-9F07-4E63-A0F1-3ECDE9B39214}" destId="{3105172E-0B87-4D1B-9117-D3FF00361F5A}" srcOrd="0" destOrd="0" presId="urn:microsoft.com/office/officeart/2009/layout/ReverseList"/>
    <dgm:cxn modelId="{751DEA2E-C1FE-4C1A-9634-16F6A01A9453}" srcId="{241EBF27-0109-4917-B58A-30AE6D53A339}" destId="{ABD14641-3147-47E4-899A-C0D2705A5D03}" srcOrd="0" destOrd="0" parTransId="{C3104D31-661F-4ACD-9CF3-359E1F1BE25A}" sibTransId="{619CD4A0-2119-4A49-A3E5-344FC021B170}"/>
    <dgm:cxn modelId="{B40ADB45-4A21-4053-AC21-FF6B4B115986}" type="presOf" srcId="{ABD14641-3147-47E4-899A-C0D2705A5D03}" destId="{BA10EC41-3E42-41EA-884A-F06AB5D8D75A}" srcOrd="0" destOrd="0" presId="urn:microsoft.com/office/officeart/2009/layout/ReverseList"/>
    <dgm:cxn modelId="{31CF5359-CB46-45BF-A0F8-3780DA9C1194}" type="presOf" srcId="{9958FE70-9F07-4E63-A0F1-3ECDE9B39214}" destId="{1B9B67A0-955A-468A-BB5F-C441F6C133F1}" srcOrd="1" destOrd="0" presId="urn:microsoft.com/office/officeart/2009/layout/ReverseList"/>
    <dgm:cxn modelId="{0C212B44-7821-4BEE-A511-1A8A37BB84BF}" srcId="{241EBF27-0109-4917-B58A-30AE6D53A339}" destId="{9958FE70-9F07-4E63-A0F1-3ECDE9B39214}" srcOrd="1" destOrd="0" parTransId="{FE9E86BA-A321-4082-BCF1-A9484627B45E}" sibTransId="{063E1BF9-BEA9-4208-9551-B898FEB36F5F}"/>
    <dgm:cxn modelId="{C439D664-1408-4303-9DE2-FA759955103A}" type="presOf" srcId="{ABD14641-3147-47E4-899A-C0D2705A5D03}" destId="{2FFCC5C6-4B52-42B9-923F-47D1A8C8A386}" srcOrd="1" destOrd="0" presId="urn:microsoft.com/office/officeart/2009/layout/ReverseList"/>
    <dgm:cxn modelId="{61ECB767-07D6-458F-BF63-20982B26A0E2}" srcId="{241EBF27-0109-4917-B58A-30AE6D53A339}" destId="{53D2103E-795C-4B89-A206-87219F09B70D}" srcOrd="2" destOrd="0" parTransId="{FF233D68-AA57-48D3-AE2F-E7B0E84A4014}" sibTransId="{16E05535-33EA-420F-96DF-2552943E6270}"/>
    <dgm:cxn modelId="{810434A8-8F9C-4F5C-A654-B226E87562B6}" type="presOf" srcId="{241EBF27-0109-4917-B58A-30AE6D53A339}" destId="{A3D5685F-39A2-49E1-92E0-7985AD69980F}" srcOrd="0" destOrd="0" presId="urn:microsoft.com/office/officeart/2009/layout/ReverseList"/>
    <dgm:cxn modelId="{A4CE7623-2D8B-41A8-A0E2-702B0028B7EC}" type="presParOf" srcId="{A3D5685F-39A2-49E1-92E0-7985AD69980F}" destId="{BA10EC41-3E42-41EA-884A-F06AB5D8D75A}" srcOrd="0" destOrd="0" presId="urn:microsoft.com/office/officeart/2009/layout/ReverseList"/>
    <dgm:cxn modelId="{D6E59124-E323-4564-82C3-2720553C3995}" type="presParOf" srcId="{A3D5685F-39A2-49E1-92E0-7985AD69980F}" destId="{2FFCC5C6-4B52-42B9-923F-47D1A8C8A386}" srcOrd="1" destOrd="0" presId="urn:microsoft.com/office/officeart/2009/layout/ReverseList"/>
    <dgm:cxn modelId="{6BF3F5D2-FDA2-4B7B-9C08-CC7E7A2DAEBB}" type="presParOf" srcId="{A3D5685F-39A2-49E1-92E0-7985AD69980F}" destId="{3105172E-0B87-4D1B-9117-D3FF00361F5A}" srcOrd="2" destOrd="0" presId="urn:microsoft.com/office/officeart/2009/layout/ReverseList"/>
    <dgm:cxn modelId="{5B95740C-5FA2-4E0B-B83A-28FC7B6CDCD7}" type="presParOf" srcId="{A3D5685F-39A2-49E1-92E0-7985AD69980F}" destId="{1B9B67A0-955A-468A-BB5F-C441F6C133F1}" srcOrd="3" destOrd="0" presId="urn:microsoft.com/office/officeart/2009/layout/ReverseList"/>
    <dgm:cxn modelId="{283EA62D-C46D-4C9C-837D-74C561F1E733}" type="presParOf" srcId="{A3D5685F-39A2-49E1-92E0-7985AD69980F}" destId="{414E1BDB-997D-4D26-A8AE-8150DEEEA1AD}" srcOrd="4" destOrd="0" presId="urn:microsoft.com/office/officeart/2009/layout/ReverseList"/>
    <dgm:cxn modelId="{6BE27407-BD63-4337-8293-B304E9512C75}" type="presParOf" srcId="{A3D5685F-39A2-49E1-92E0-7985AD69980F}" destId="{A94C82D5-73A0-4146-BBDE-4B4B57470998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021A895-BE1B-4E5F-97BA-B2D94D6D9DAB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BA55ED-5B1D-49D9-9D13-D2CEE11A181F}">
      <dgm:prSet phldrT="[Текст]" custT="1"/>
      <dgm:spPr/>
      <dgm:t>
        <a:bodyPr/>
        <a:lstStyle/>
        <a:p>
          <a:r>
            <a:rPr lang="ru-RU" sz="1400" b="1" i="1" dirty="0" err="1" smtClean="0">
              <a:solidFill>
                <a:schemeClr val="tx1"/>
              </a:solidFill>
            </a:rPr>
            <a:t>Регулярний</a:t>
          </a:r>
          <a:r>
            <a:rPr lang="ru-RU" sz="1400" b="1" i="1" dirty="0" smtClean="0">
              <a:solidFill>
                <a:schemeClr val="tx1"/>
              </a:solidFill>
            </a:rPr>
            <a:t> СТ </a:t>
          </a:r>
          <a:r>
            <a:rPr lang="ru-RU" sz="1400" dirty="0" smtClean="0">
              <a:solidFill>
                <a:schemeClr val="tx1"/>
              </a:solidFill>
            </a:rPr>
            <a:t>– </a:t>
          </a:r>
          <a:r>
            <a:rPr lang="ru-RU" sz="1400" dirty="0" err="1" smtClean="0">
              <a:solidFill>
                <a:schemeClr val="tx1"/>
              </a:solidFill>
            </a:rPr>
            <a:t>це</a:t>
          </a:r>
          <a:r>
            <a:rPr lang="ru-RU" sz="1400" dirty="0" smtClean="0">
              <a:solidFill>
                <a:schemeClr val="tx1"/>
              </a:solidFill>
            </a:rPr>
            <a:t> тип </a:t>
          </a:r>
          <a:r>
            <a:rPr lang="ru-RU" sz="1400" dirty="0" err="1" smtClean="0">
              <a:solidFill>
                <a:schemeClr val="tx1"/>
              </a:solidFill>
            </a:rPr>
            <a:t>похідних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слів</a:t>
          </a:r>
          <a:r>
            <a:rPr lang="ru-RU" sz="1400" dirty="0" smtClean="0">
              <a:solidFill>
                <a:schemeClr val="tx1"/>
              </a:solidFill>
            </a:rPr>
            <a:t>, для </a:t>
          </a:r>
          <a:r>
            <a:rPr lang="ru-RU" sz="1400" dirty="0" err="1" smtClean="0">
              <a:solidFill>
                <a:schemeClr val="tx1"/>
              </a:solidFill>
            </a:rPr>
            <a:t>творення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яких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використовується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регулярний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словотвірний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засіб</a:t>
          </a:r>
          <a:r>
            <a:rPr lang="ru-RU" sz="1400" dirty="0" smtClean="0">
              <a:solidFill>
                <a:schemeClr val="tx1"/>
              </a:solidFill>
            </a:rPr>
            <a:t> (формант), напр.: </a:t>
          </a:r>
          <a:r>
            <a:rPr lang="ru-RU" sz="1400" dirty="0" err="1" smtClean="0">
              <a:solidFill>
                <a:schemeClr val="tx1"/>
              </a:solidFill>
            </a:rPr>
            <a:t>суфікс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i="1" dirty="0" smtClean="0">
              <a:solidFill>
                <a:schemeClr val="tx1"/>
              </a:solidFill>
            </a:rPr>
            <a:t>-</a:t>
          </a:r>
          <a:r>
            <a:rPr lang="ru-RU" sz="1400" b="1" i="1" dirty="0" err="1" smtClean="0">
              <a:solidFill>
                <a:schemeClr val="tx1"/>
              </a:solidFill>
            </a:rPr>
            <a:t>ец</a:t>
          </a:r>
          <a:r>
            <a:rPr lang="ru-RU" sz="1400" i="1" dirty="0" err="1" smtClean="0">
              <a:solidFill>
                <a:schemeClr val="tx1"/>
              </a:solidFill>
            </a:rPr>
            <a:t>ь</a:t>
          </a:r>
          <a:r>
            <a:rPr lang="ru-RU" sz="1400" i="1" dirty="0" smtClean="0">
              <a:solidFill>
                <a:schemeClr val="tx1"/>
              </a:solidFill>
            </a:rPr>
            <a:t> </a:t>
          </a:r>
          <a:r>
            <a:rPr lang="ru-RU" sz="1400" dirty="0" smtClean="0">
              <a:solidFill>
                <a:schemeClr val="tx1"/>
              </a:solidFill>
            </a:rPr>
            <a:t>у </a:t>
          </a:r>
          <a:r>
            <a:rPr lang="ru-RU" sz="1400" dirty="0" err="1" smtClean="0">
              <a:solidFill>
                <a:schemeClr val="tx1"/>
              </a:solidFill>
            </a:rPr>
            <a:t>віддієслівних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іменниках</a:t>
          </a:r>
          <a:r>
            <a:rPr lang="ru-RU" sz="1400" dirty="0" smtClean="0">
              <a:solidFill>
                <a:schemeClr val="tx1"/>
              </a:solidFill>
            </a:rPr>
            <a:t> – </a:t>
          </a:r>
          <a:r>
            <a:rPr lang="ru-RU" sz="1400" dirty="0" err="1" smtClean="0">
              <a:solidFill>
                <a:schemeClr val="tx1"/>
              </a:solidFill>
            </a:rPr>
            <a:t>назвах</a:t>
          </a:r>
          <a:r>
            <a:rPr lang="ru-RU" sz="1400" dirty="0" smtClean="0">
              <a:solidFill>
                <a:schemeClr val="tx1"/>
              </a:solidFill>
            </a:rPr>
            <a:t> особи за видом </a:t>
          </a:r>
          <a:r>
            <a:rPr lang="ru-RU" sz="1400" dirty="0" err="1" smtClean="0">
              <a:solidFill>
                <a:schemeClr val="tx1"/>
              </a:solidFill>
            </a:rPr>
            <a:t>діяльності</a:t>
          </a:r>
          <a:r>
            <a:rPr lang="ru-RU" sz="1400" dirty="0" smtClean="0">
              <a:solidFill>
                <a:schemeClr val="tx1"/>
              </a:solidFill>
            </a:rPr>
            <a:t> (</a:t>
          </a:r>
          <a:r>
            <a:rPr lang="ru-RU" sz="1400" i="1" dirty="0" err="1" smtClean="0">
              <a:solidFill>
                <a:schemeClr val="tx1"/>
              </a:solidFill>
            </a:rPr>
            <a:t>видав-</a:t>
          </a:r>
          <a:r>
            <a:rPr lang="ru-RU" sz="1400" b="1" i="1" dirty="0" err="1" smtClean="0">
              <a:solidFill>
                <a:schemeClr val="tx1"/>
              </a:solidFill>
            </a:rPr>
            <a:t>е́ц</a:t>
          </a:r>
          <a:r>
            <a:rPr lang="ru-RU" sz="1400" i="1" dirty="0" err="1" smtClean="0">
              <a:solidFill>
                <a:schemeClr val="tx1"/>
              </a:solidFill>
            </a:rPr>
            <a:t>ь</a:t>
          </a:r>
          <a:r>
            <a:rPr lang="ru-RU" sz="1400" dirty="0" smtClean="0">
              <a:solidFill>
                <a:schemeClr val="tx1"/>
              </a:solidFill>
            </a:rPr>
            <a:t>, </a:t>
          </a:r>
          <a:r>
            <a:rPr lang="ru-RU" sz="1400" i="1" dirty="0" err="1" smtClean="0">
              <a:solidFill>
                <a:schemeClr val="tx1"/>
              </a:solidFill>
            </a:rPr>
            <a:t>ви́хід-</a:t>
          </a:r>
          <a:r>
            <a:rPr lang="ru-RU" sz="1400" b="1" i="1" dirty="0" err="1" smtClean="0">
              <a:solidFill>
                <a:schemeClr val="tx1"/>
              </a:solidFill>
            </a:rPr>
            <a:t>ец</a:t>
          </a:r>
          <a:r>
            <a:rPr lang="ru-RU" sz="1400" i="1" dirty="0" err="1" smtClean="0">
              <a:solidFill>
                <a:schemeClr val="tx1"/>
              </a:solidFill>
            </a:rPr>
            <a:t>ь</a:t>
          </a:r>
          <a:r>
            <a:rPr lang="ru-RU" sz="1400" dirty="0" smtClean="0">
              <a:solidFill>
                <a:schemeClr val="tx1"/>
              </a:solidFill>
            </a:rPr>
            <a:t>, </a:t>
          </a:r>
          <a:r>
            <a:rPr lang="ru-RU" sz="1400" i="1" dirty="0" err="1" smtClean="0">
              <a:solidFill>
                <a:schemeClr val="tx1"/>
              </a:solidFill>
            </a:rPr>
            <a:t>охоро́н-</a:t>
          </a:r>
          <a:r>
            <a:rPr lang="ru-RU" sz="1400" b="1" i="1" dirty="0" err="1" smtClean="0">
              <a:solidFill>
                <a:schemeClr val="tx1"/>
              </a:solidFill>
            </a:rPr>
            <a:t>ец</a:t>
          </a:r>
          <a:r>
            <a:rPr lang="ru-RU" sz="1400" i="1" dirty="0" err="1" smtClean="0">
              <a:solidFill>
                <a:schemeClr val="tx1"/>
              </a:solidFill>
            </a:rPr>
            <a:t>ь</a:t>
          </a:r>
          <a:r>
            <a:rPr lang="ru-RU" sz="1400" dirty="0" smtClean="0">
              <a:solidFill>
                <a:schemeClr val="tx1"/>
              </a:solidFill>
            </a:rPr>
            <a:t>). </a:t>
          </a:r>
          <a:endParaRPr lang="ru-RU" sz="1400" dirty="0">
            <a:solidFill>
              <a:schemeClr val="tx1"/>
            </a:solidFill>
          </a:endParaRPr>
        </a:p>
      </dgm:t>
    </dgm:pt>
    <dgm:pt modelId="{49FE9968-260E-4DDC-B19D-52E85CA927B5}" type="parTrans" cxnId="{18051781-6B8E-43F2-852B-8B9BB4BCD9A8}">
      <dgm:prSet/>
      <dgm:spPr/>
      <dgm:t>
        <a:bodyPr/>
        <a:lstStyle/>
        <a:p>
          <a:endParaRPr lang="ru-RU"/>
        </a:p>
      </dgm:t>
    </dgm:pt>
    <dgm:pt modelId="{916AABA2-819F-402D-BB1D-30F17D9454A3}" type="sibTrans" cxnId="{18051781-6B8E-43F2-852B-8B9BB4BCD9A8}">
      <dgm:prSet/>
      <dgm:spPr/>
      <dgm:t>
        <a:bodyPr/>
        <a:lstStyle/>
        <a:p>
          <a:endParaRPr lang="ru-RU"/>
        </a:p>
      </dgm:t>
    </dgm:pt>
    <dgm:pt modelId="{DA66C074-E329-4148-AB22-77FEB5D38B13}">
      <dgm:prSet custT="1"/>
      <dgm:spPr/>
      <dgm:t>
        <a:bodyPr/>
        <a:lstStyle/>
        <a:p>
          <a:r>
            <a:rPr lang="ru-RU" sz="1400" b="1" i="1" dirty="0" err="1" smtClean="0">
              <a:solidFill>
                <a:schemeClr val="tx1"/>
              </a:solidFill>
            </a:rPr>
            <a:t>Нерегулярний</a:t>
          </a:r>
          <a:r>
            <a:rPr lang="ru-RU" sz="1400" b="1" i="1" dirty="0" smtClean="0">
              <a:solidFill>
                <a:schemeClr val="tx1"/>
              </a:solidFill>
            </a:rPr>
            <a:t> СТ </a:t>
          </a:r>
          <a:r>
            <a:rPr lang="ru-RU" sz="1400" dirty="0" smtClean="0">
              <a:solidFill>
                <a:schemeClr val="tx1"/>
              </a:solidFill>
            </a:rPr>
            <a:t>– </a:t>
          </a:r>
          <a:r>
            <a:rPr lang="ru-RU" sz="1400" dirty="0" err="1" smtClean="0">
              <a:solidFill>
                <a:schemeClr val="tx1"/>
              </a:solidFill>
            </a:rPr>
            <a:t>це</a:t>
          </a:r>
          <a:r>
            <a:rPr lang="ru-RU" sz="1400" dirty="0" smtClean="0">
              <a:solidFill>
                <a:schemeClr val="tx1"/>
              </a:solidFill>
            </a:rPr>
            <a:t> тип </a:t>
          </a:r>
          <a:r>
            <a:rPr lang="ru-RU" sz="1400" dirty="0" err="1" smtClean="0">
              <a:solidFill>
                <a:schemeClr val="tx1"/>
              </a:solidFill>
            </a:rPr>
            <a:t>похідних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слів</a:t>
          </a:r>
          <a:r>
            <a:rPr lang="ru-RU" sz="1400" dirty="0" smtClean="0">
              <a:solidFill>
                <a:schemeClr val="tx1"/>
              </a:solidFill>
            </a:rPr>
            <a:t>, для </a:t>
          </a:r>
          <a:r>
            <a:rPr lang="ru-RU" sz="1400" dirty="0" err="1" smtClean="0">
              <a:solidFill>
                <a:schemeClr val="tx1"/>
              </a:solidFill>
            </a:rPr>
            <a:t>творення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яких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використовується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нерегулярний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словотвірний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засіб</a:t>
          </a:r>
          <a:r>
            <a:rPr lang="ru-RU" sz="1400" dirty="0" smtClean="0">
              <a:solidFill>
                <a:schemeClr val="tx1"/>
              </a:solidFill>
            </a:rPr>
            <a:t>, напр.: </a:t>
          </a:r>
          <a:r>
            <a:rPr lang="ru-RU" sz="1400" dirty="0" err="1" smtClean="0">
              <a:solidFill>
                <a:schemeClr val="tx1"/>
              </a:solidFill>
            </a:rPr>
            <a:t>суфікси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i="1" dirty="0" smtClean="0">
              <a:solidFill>
                <a:schemeClr val="tx1"/>
              </a:solidFill>
            </a:rPr>
            <a:t>-</a:t>
          </a:r>
          <a:r>
            <a:rPr lang="ru-RU" sz="1400" b="1" i="1" dirty="0" smtClean="0">
              <a:solidFill>
                <a:schemeClr val="tx1"/>
              </a:solidFill>
            </a:rPr>
            <a:t>уз</a:t>
          </a:r>
          <a:r>
            <a:rPr lang="ru-RU" sz="1400" i="1" dirty="0" smtClean="0">
              <a:solidFill>
                <a:schemeClr val="tx1"/>
              </a:solidFill>
            </a:rPr>
            <a:t>- </a:t>
          </a:r>
          <a:r>
            <a:rPr lang="ru-RU" sz="1400" dirty="0" smtClean="0">
              <a:solidFill>
                <a:schemeClr val="tx1"/>
              </a:solidFill>
            </a:rPr>
            <a:t>(</a:t>
          </a:r>
          <a:r>
            <a:rPr lang="ru-RU" sz="1400" i="1" dirty="0" err="1" smtClean="0">
              <a:solidFill>
                <a:schemeClr val="tx1"/>
              </a:solidFill>
            </a:rPr>
            <a:t>франц-</a:t>
          </a:r>
          <a:r>
            <a:rPr lang="ru-RU" sz="1400" b="1" i="1" dirty="0" err="1" smtClean="0">
              <a:solidFill>
                <a:schemeClr val="tx1"/>
              </a:solidFill>
            </a:rPr>
            <a:t>у́з</a:t>
          </a:r>
          <a:r>
            <a:rPr lang="ru-RU" sz="1400" dirty="0" smtClean="0">
              <a:solidFill>
                <a:schemeClr val="tx1"/>
              </a:solidFill>
            </a:rPr>
            <a:t>), </a:t>
          </a:r>
          <a:r>
            <a:rPr lang="ru-RU" sz="1400" i="1" dirty="0" smtClean="0">
              <a:solidFill>
                <a:schemeClr val="tx1"/>
              </a:solidFill>
            </a:rPr>
            <a:t>-</a:t>
          </a:r>
          <a:r>
            <a:rPr lang="ru-RU" sz="1400" b="1" i="1" dirty="0" err="1" smtClean="0">
              <a:solidFill>
                <a:schemeClr val="tx1"/>
              </a:solidFill>
            </a:rPr>
            <a:t>ун</a:t>
          </a:r>
          <a:r>
            <a:rPr lang="ru-RU" sz="1400" i="1" dirty="0" smtClean="0">
              <a:solidFill>
                <a:schemeClr val="tx1"/>
              </a:solidFill>
            </a:rPr>
            <a:t>- </a:t>
          </a:r>
          <a:r>
            <a:rPr lang="ru-RU" sz="1400" dirty="0" smtClean="0">
              <a:solidFill>
                <a:schemeClr val="tx1"/>
              </a:solidFill>
            </a:rPr>
            <a:t>(</a:t>
          </a:r>
          <a:r>
            <a:rPr lang="ru-RU" sz="1400" i="1" dirty="0" err="1" smtClean="0">
              <a:solidFill>
                <a:schemeClr val="tx1"/>
              </a:solidFill>
            </a:rPr>
            <a:t>крас-</a:t>
          </a:r>
          <a:r>
            <a:rPr lang="ru-RU" sz="1400" b="1" i="1" dirty="0" err="1" smtClean="0">
              <a:solidFill>
                <a:schemeClr val="tx1"/>
              </a:solidFill>
            </a:rPr>
            <a:t>у́н</a:t>
          </a:r>
          <a:r>
            <a:rPr lang="ru-RU" sz="1400" i="1" dirty="0" err="1" smtClean="0">
              <a:solidFill>
                <a:schemeClr val="tx1"/>
              </a:solidFill>
            </a:rPr>
            <a:t>-я</a:t>
          </a:r>
          <a:r>
            <a:rPr lang="ru-RU" sz="1400" dirty="0" smtClean="0">
              <a:solidFill>
                <a:schemeClr val="tx1"/>
              </a:solidFill>
            </a:rPr>
            <a:t>)</a:t>
          </a:r>
          <a:endParaRPr lang="ru-RU" sz="1400" dirty="0">
            <a:solidFill>
              <a:schemeClr val="tx1"/>
            </a:solidFill>
          </a:endParaRPr>
        </a:p>
      </dgm:t>
    </dgm:pt>
    <dgm:pt modelId="{91CF4BE0-1A7C-40CE-B831-3F7A0C50758B}" type="parTrans" cxnId="{28A776D7-AEF6-4CF6-9EFE-8803179033FA}">
      <dgm:prSet/>
      <dgm:spPr/>
      <dgm:t>
        <a:bodyPr/>
        <a:lstStyle/>
        <a:p>
          <a:endParaRPr lang="ru-RU"/>
        </a:p>
      </dgm:t>
    </dgm:pt>
    <dgm:pt modelId="{0BA009CB-031C-42C4-AD02-B9D578317D0C}" type="sibTrans" cxnId="{28A776D7-AEF6-4CF6-9EFE-8803179033FA}">
      <dgm:prSet/>
      <dgm:spPr/>
      <dgm:t>
        <a:bodyPr/>
        <a:lstStyle/>
        <a:p>
          <a:endParaRPr lang="ru-RU"/>
        </a:p>
      </dgm:t>
    </dgm:pt>
    <dgm:pt modelId="{B4D139C2-ED42-46CE-85A3-D86181325A4F}" type="pres">
      <dgm:prSet presAssocID="{D021A895-BE1B-4E5F-97BA-B2D94D6D9DAB}" presName="diagram" presStyleCnt="0">
        <dgm:presLayoutVars>
          <dgm:dir/>
          <dgm:resizeHandles val="exact"/>
        </dgm:presLayoutVars>
      </dgm:prSet>
      <dgm:spPr/>
    </dgm:pt>
    <dgm:pt modelId="{EBBCF5E5-BA2D-4652-927A-7E5A415E7D1D}" type="pres">
      <dgm:prSet presAssocID="{5DBA55ED-5B1D-49D9-9D13-D2CEE11A181F}" presName="arrow" presStyleLbl="node1" presStyleIdx="0" presStyleCnt="2" custScaleX="119147" custScaleY="114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4E19E-9304-4AB3-B9B8-588260FD2B2B}" type="pres">
      <dgm:prSet presAssocID="{DA66C074-E329-4148-AB22-77FEB5D38B13}" presName="arrow" presStyleLbl="node1" presStyleIdx="1" presStyleCnt="2" custScaleX="117570" custScaleY="93839">
        <dgm:presLayoutVars>
          <dgm:bulletEnabled val="1"/>
        </dgm:presLayoutVars>
      </dgm:prSet>
      <dgm:spPr/>
    </dgm:pt>
  </dgm:ptLst>
  <dgm:cxnLst>
    <dgm:cxn modelId="{BB5B4171-78BF-438B-AD62-A49D5203E748}" type="presOf" srcId="{D021A895-BE1B-4E5F-97BA-B2D94D6D9DAB}" destId="{B4D139C2-ED42-46CE-85A3-D86181325A4F}" srcOrd="0" destOrd="0" presId="urn:microsoft.com/office/officeart/2005/8/layout/arrow5"/>
    <dgm:cxn modelId="{D1DE6E9B-61A9-4403-A9E6-8922077CED9C}" type="presOf" srcId="{DA66C074-E329-4148-AB22-77FEB5D38B13}" destId="{2AD4E19E-9304-4AB3-B9B8-588260FD2B2B}" srcOrd="0" destOrd="0" presId="urn:microsoft.com/office/officeart/2005/8/layout/arrow5"/>
    <dgm:cxn modelId="{18051781-6B8E-43F2-852B-8B9BB4BCD9A8}" srcId="{D021A895-BE1B-4E5F-97BA-B2D94D6D9DAB}" destId="{5DBA55ED-5B1D-49D9-9D13-D2CEE11A181F}" srcOrd="0" destOrd="0" parTransId="{49FE9968-260E-4DDC-B19D-52E85CA927B5}" sibTransId="{916AABA2-819F-402D-BB1D-30F17D9454A3}"/>
    <dgm:cxn modelId="{6088BEBF-05FC-4A6F-9BA8-02906AFA34AC}" type="presOf" srcId="{5DBA55ED-5B1D-49D9-9D13-D2CEE11A181F}" destId="{EBBCF5E5-BA2D-4652-927A-7E5A415E7D1D}" srcOrd="0" destOrd="0" presId="urn:microsoft.com/office/officeart/2005/8/layout/arrow5"/>
    <dgm:cxn modelId="{28A776D7-AEF6-4CF6-9EFE-8803179033FA}" srcId="{D021A895-BE1B-4E5F-97BA-B2D94D6D9DAB}" destId="{DA66C074-E329-4148-AB22-77FEB5D38B13}" srcOrd="1" destOrd="0" parTransId="{91CF4BE0-1A7C-40CE-B831-3F7A0C50758B}" sibTransId="{0BA009CB-031C-42C4-AD02-B9D578317D0C}"/>
    <dgm:cxn modelId="{E9751531-CB09-4D9C-B5AD-1281EEFBB27A}" type="presParOf" srcId="{B4D139C2-ED42-46CE-85A3-D86181325A4F}" destId="{EBBCF5E5-BA2D-4652-927A-7E5A415E7D1D}" srcOrd="0" destOrd="0" presId="urn:microsoft.com/office/officeart/2005/8/layout/arrow5"/>
    <dgm:cxn modelId="{2B75DBBE-C158-4331-B1C7-33613EB53B99}" type="presParOf" srcId="{B4D139C2-ED42-46CE-85A3-D86181325A4F}" destId="{2AD4E19E-9304-4AB3-B9B8-588260FD2B2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E4501B4-5D95-4780-BF80-6241DEFA227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E10D8CD-9A4F-492E-8984-87B3750C00D8}">
      <dgm:prSet phldrT="[Текст]" custT="1"/>
      <dgm:spPr/>
      <dgm:t>
        <a:bodyPr/>
        <a:lstStyle/>
        <a:p>
          <a:r>
            <a:rPr lang="ru-RU" sz="1400" b="1" i="1" dirty="0" err="1" smtClean="0">
              <a:solidFill>
                <a:srgbClr val="FFC000"/>
              </a:solidFill>
            </a:rPr>
            <a:t>Транспозиційний</a:t>
          </a:r>
          <a:r>
            <a:rPr lang="ru-RU" sz="1400" b="1" i="1" dirty="0" smtClean="0">
              <a:solidFill>
                <a:srgbClr val="FFC000"/>
              </a:solidFill>
            </a:rPr>
            <a:t> СТ </a:t>
          </a:r>
          <a:r>
            <a:rPr lang="ru-RU" sz="1400" i="1" dirty="0" smtClean="0">
              <a:solidFill>
                <a:schemeClr val="tx1"/>
              </a:solidFill>
            </a:rPr>
            <a:t>– </a:t>
          </a:r>
          <a:r>
            <a:rPr lang="ru-RU" sz="1400" dirty="0" err="1" smtClean="0">
              <a:solidFill>
                <a:schemeClr val="tx1"/>
              </a:solidFill>
            </a:rPr>
            <a:t>це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такий</a:t>
          </a:r>
          <a:r>
            <a:rPr lang="ru-RU" sz="1400" dirty="0" smtClean="0">
              <a:solidFill>
                <a:schemeClr val="tx1"/>
              </a:solidFill>
            </a:rPr>
            <a:t> тип, коли </a:t>
          </a:r>
          <a:r>
            <a:rPr lang="ru-RU" sz="1400" dirty="0" err="1" smtClean="0">
              <a:solidFill>
                <a:schemeClr val="tx1"/>
              </a:solidFill>
            </a:rPr>
            <a:t>похідне</a:t>
          </a:r>
          <a:r>
            <a:rPr lang="ru-RU" sz="1400" dirty="0" smtClean="0">
              <a:solidFill>
                <a:schemeClr val="tx1"/>
              </a:solidFill>
            </a:rPr>
            <a:t> слово </a:t>
          </a:r>
          <a:r>
            <a:rPr lang="ru-RU" sz="1400" dirty="0" err="1" smtClean="0">
              <a:solidFill>
                <a:schemeClr val="tx1"/>
              </a:solidFill>
            </a:rPr>
            <a:t>відрізняється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від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твірного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частиномовною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належністю</a:t>
          </a:r>
          <a:r>
            <a:rPr lang="ru-RU" sz="1400" dirty="0" smtClean="0">
              <a:solidFill>
                <a:schemeClr val="tx1"/>
              </a:solidFill>
            </a:rPr>
            <a:t>: у </a:t>
          </a:r>
          <a:r>
            <a:rPr lang="ru-RU" sz="1400" dirty="0" err="1" smtClean="0">
              <a:solidFill>
                <a:schemeClr val="tx1"/>
              </a:solidFill>
            </a:rPr>
            <a:t>процесі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словотворення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похідне</a:t>
          </a:r>
          <a:r>
            <a:rPr lang="ru-RU" sz="1400" dirty="0" smtClean="0">
              <a:solidFill>
                <a:schemeClr val="tx1"/>
              </a:solidFill>
            </a:rPr>
            <a:t> слово переходить до </a:t>
          </a:r>
          <a:r>
            <a:rPr lang="ru-RU" sz="1400" dirty="0" err="1" smtClean="0">
              <a:solidFill>
                <a:schemeClr val="tx1"/>
              </a:solidFill>
            </a:rPr>
            <a:t>іншого</a:t>
          </a:r>
          <a:r>
            <a:rPr lang="ru-RU" sz="1400" dirty="0" smtClean="0">
              <a:solidFill>
                <a:schemeClr val="tx1"/>
              </a:solidFill>
            </a:rPr>
            <a:t> лексико-</a:t>
          </a:r>
          <a:r>
            <a:rPr lang="ru-RU" sz="1400" dirty="0" err="1" smtClean="0">
              <a:solidFill>
                <a:schemeClr val="tx1"/>
              </a:solidFill>
            </a:rPr>
            <a:t>граматичного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класу</a:t>
          </a:r>
          <a:r>
            <a:rPr lang="ru-RU" sz="1400" dirty="0" smtClean="0">
              <a:solidFill>
                <a:schemeClr val="tx1"/>
              </a:solidFill>
            </a:rPr>
            <a:t>, напр.: </a:t>
          </a:r>
          <a:r>
            <a:rPr lang="ru-RU" sz="1400" b="1" i="1" dirty="0" err="1" smtClean="0">
              <a:solidFill>
                <a:schemeClr val="tx1"/>
              </a:solidFill>
            </a:rPr>
            <a:t>ціка́в</a:t>
          </a:r>
          <a:r>
            <a:rPr lang="ru-RU" sz="1400" i="1" dirty="0" err="1" smtClean="0">
              <a:solidFill>
                <a:schemeClr val="tx1"/>
              </a:solidFill>
            </a:rPr>
            <a:t>-ий</a:t>
          </a:r>
          <a:r>
            <a:rPr lang="ru-RU" sz="1400" i="1" dirty="0" smtClean="0">
              <a:solidFill>
                <a:schemeClr val="tx1"/>
              </a:solidFill>
            </a:rPr>
            <a:t> </a:t>
          </a:r>
          <a:r>
            <a:rPr lang="ru-RU" sz="1400" dirty="0" smtClean="0">
              <a:solidFill>
                <a:schemeClr val="tx1"/>
              </a:solidFill>
            </a:rPr>
            <a:t>→ </a:t>
          </a:r>
          <a:r>
            <a:rPr lang="ru-RU" sz="1400" i="1" dirty="0" err="1" smtClean="0">
              <a:solidFill>
                <a:schemeClr val="tx1"/>
              </a:solidFill>
            </a:rPr>
            <a:t>ціка́в-</a:t>
          </a:r>
          <a:r>
            <a:rPr lang="ru-RU" sz="1400" b="1" i="1" dirty="0" err="1" smtClean="0">
              <a:solidFill>
                <a:schemeClr val="tx1"/>
              </a:solidFill>
            </a:rPr>
            <a:t>іст</a:t>
          </a:r>
          <a:r>
            <a:rPr lang="ru-RU" sz="1400" i="1" dirty="0" err="1" smtClean="0">
              <a:solidFill>
                <a:schemeClr val="tx1"/>
              </a:solidFill>
            </a:rPr>
            <a:t>ь</a:t>
          </a:r>
          <a:r>
            <a:rPr lang="ru-RU" sz="1400" dirty="0" smtClean="0">
              <a:solidFill>
                <a:schemeClr val="tx1"/>
              </a:solidFill>
            </a:rPr>
            <a:t>, </a:t>
          </a:r>
          <a:r>
            <a:rPr lang="ru-RU" sz="1400" b="1" i="1" dirty="0" err="1" smtClean="0">
              <a:solidFill>
                <a:schemeClr val="tx1"/>
              </a:solidFill>
            </a:rPr>
            <a:t>кмітли́в</a:t>
          </a:r>
          <a:r>
            <a:rPr lang="ru-RU" sz="1400" i="1" dirty="0" err="1" smtClean="0">
              <a:solidFill>
                <a:schemeClr val="tx1"/>
              </a:solidFill>
            </a:rPr>
            <a:t>-ий</a:t>
          </a:r>
          <a:r>
            <a:rPr lang="ru-RU" sz="1400" i="1" dirty="0" smtClean="0">
              <a:solidFill>
                <a:schemeClr val="tx1"/>
              </a:solidFill>
            </a:rPr>
            <a:t> </a:t>
          </a:r>
          <a:r>
            <a:rPr lang="ru-RU" sz="1400" dirty="0" smtClean="0">
              <a:solidFill>
                <a:schemeClr val="tx1"/>
              </a:solidFill>
            </a:rPr>
            <a:t>→ </a:t>
          </a:r>
          <a:r>
            <a:rPr lang="ru-RU" sz="1400" i="1" dirty="0" err="1" smtClean="0">
              <a:solidFill>
                <a:schemeClr val="tx1"/>
              </a:solidFill>
            </a:rPr>
            <a:t>кмітли́в-</a:t>
          </a:r>
          <a:r>
            <a:rPr lang="ru-RU" sz="1400" b="1" i="1" dirty="0" err="1" smtClean="0">
              <a:solidFill>
                <a:schemeClr val="tx1"/>
              </a:solidFill>
            </a:rPr>
            <a:t>іст</a:t>
          </a:r>
          <a:r>
            <a:rPr lang="ru-RU" sz="1400" i="1" dirty="0" err="1" smtClean="0">
              <a:solidFill>
                <a:schemeClr val="tx1"/>
              </a:solidFill>
            </a:rPr>
            <a:t>ь</a:t>
          </a:r>
          <a:r>
            <a:rPr lang="ru-RU" sz="1400" dirty="0" smtClean="0">
              <a:solidFill>
                <a:schemeClr val="tx1"/>
              </a:solidFill>
            </a:rPr>
            <a:t>, </a:t>
          </a:r>
          <a:r>
            <a:rPr lang="ru-RU" sz="1400" b="1" i="1" dirty="0" err="1" smtClean="0">
              <a:solidFill>
                <a:schemeClr val="tx1"/>
              </a:solidFill>
            </a:rPr>
            <a:t>успі́шн</a:t>
          </a:r>
          <a:r>
            <a:rPr lang="ru-RU" sz="1400" i="1" dirty="0" err="1" smtClean="0">
              <a:solidFill>
                <a:schemeClr val="tx1"/>
              </a:solidFill>
            </a:rPr>
            <a:t>-ий</a:t>
          </a:r>
          <a:r>
            <a:rPr lang="ru-RU" sz="1400" i="1" dirty="0" smtClean="0">
              <a:solidFill>
                <a:schemeClr val="tx1"/>
              </a:solidFill>
            </a:rPr>
            <a:t> </a:t>
          </a:r>
          <a:r>
            <a:rPr lang="ru-RU" sz="1400" dirty="0" smtClean="0">
              <a:solidFill>
                <a:schemeClr val="tx1"/>
              </a:solidFill>
            </a:rPr>
            <a:t>→ </a:t>
          </a:r>
          <a:r>
            <a:rPr lang="ru-RU" sz="1400" i="1" dirty="0" err="1" smtClean="0">
              <a:solidFill>
                <a:schemeClr val="tx1"/>
              </a:solidFill>
            </a:rPr>
            <a:t>успі́шн-</a:t>
          </a:r>
          <a:r>
            <a:rPr lang="ru-RU" sz="1400" b="1" i="1" dirty="0" err="1" smtClean="0">
              <a:solidFill>
                <a:schemeClr val="tx1"/>
              </a:solidFill>
            </a:rPr>
            <a:t>іст</a:t>
          </a:r>
          <a:r>
            <a:rPr lang="ru-RU" sz="1400" i="1" dirty="0" err="1" smtClean="0">
              <a:solidFill>
                <a:schemeClr val="tx1"/>
              </a:solidFill>
            </a:rPr>
            <a:t>ь</a:t>
          </a:r>
          <a:r>
            <a:rPr lang="ru-RU" sz="1400" dirty="0" smtClean="0">
              <a:solidFill>
                <a:schemeClr val="tx1"/>
              </a:solidFill>
            </a:rPr>
            <a:t>. </a:t>
          </a:r>
          <a:endParaRPr lang="ru-RU" sz="1400" dirty="0">
            <a:solidFill>
              <a:schemeClr val="tx1"/>
            </a:solidFill>
          </a:endParaRPr>
        </a:p>
      </dgm:t>
    </dgm:pt>
    <dgm:pt modelId="{39098D4A-6B94-4A4E-A046-BC30AAF03EA1}" type="parTrans" cxnId="{E1A2FEF3-56FA-4541-B69F-0A479602D7BF}">
      <dgm:prSet/>
      <dgm:spPr/>
      <dgm:t>
        <a:bodyPr/>
        <a:lstStyle/>
        <a:p>
          <a:endParaRPr lang="ru-RU"/>
        </a:p>
      </dgm:t>
    </dgm:pt>
    <dgm:pt modelId="{D2E39CB4-234C-4EB8-9DFD-FBF58D05C130}" type="sibTrans" cxnId="{E1A2FEF3-56FA-4541-B69F-0A479602D7BF}">
      <dgm:prSet/>
      <dgm:spPr/>
      <dgm:t>
        <a:bodyPr/>
        <a:lstStyle/>
        <a:p>
          <a:endParaRPr lang="ru-RU"/>
        </a:p>
      </dgm:t>
    </dgm:pt>
    <dgm:pt modelId="{790E4235-E55E-49EB-B076-D58C1A49B982}">
      <dgm:prSet phldrT="[Текст]" custT="1"/>
      <dgm:spPr/>
      <dgm:t>
        <a:bodyPr/>
        <a:lstStyle/>
        <a:p>
          <a:r>
            <a:rPr lang="ru-RU" sz="1400" b="1" i="1" dirty="0" err="1" smtClean="0">
              <a:solidFill>
                <a:srgbClr val="C00000"/>
              </a:solidFill>
            </a:rPr>
            <a:t>Нетранспозиційний</a:t>
          </a:r>
          <a:r>
            <a:rPr lang="ru-RU" sz="1400" b="1" i="1" dirty="0" smtClean="0">
              <a:solidFill>
                <a:srgbClr val="C00000"/>
              </a:solidFill>
            </a:rPr>
            <a:t> СТ </a:t>
          </a:r>
          <a:r>
            <a:rPr lang="ru-RU" sz="1400" dirty="0" smtClean="0">
              <a:solidFill>
                <a:schemeClr val="tx1"/>
              </a:solidFill>
            </a:rPr>
            <a:t>– </a:t>
          </a:r>
          <a:r>
            <a:rPr lang="ru-RU" sz="1400" dirty="0" err="1" smtClean="0">
              <a:solidFill>
                <a:schemeClr val="tx1"/>
              </a:solidFill>
            </a:rPr>
            <a:t>це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такий</a:t>
          </a:r>
          <a:r>
            <a:rPr lang="ru-RU" sz="1400" dirty="0" smtClean="0">
              <a:solidFill>
                <a:schemeClr val="tx1"/>
              </a:solidFill>
            </a:rPr>
            <a:t> тип, за якого </a:t>
          </a:r>
          <a:r>
            <a:rPr lang="ru-RU" sz="1400" dirty="0" err="1" smtClean="0">
              <a:solidFill>
                <a:schemeClr val="tx1"/>
              </a:solidFill>
            </a:rPr>
            <a:t>твірне</a:t>
          </a:r>
          <a:r>
            <a:rPr lang="ru-RU" sz="1400" dirty="0" smtClean="0">
              <a:solidFill>
                <a:schemeClr val="tx1"/>
              </a:solidFill>
            </a:rPr>
            <a:t> та </a:t>
          </a:r>
          <a:r>
            <a:rPr lang="ru-RU" sz="1400" dirty="0" err="1" smtClean="0">
              <a:solidFill>
                <a:schemeClr val="tx1"/>
              </a:solidFill>
            </a:rPr>
            <a:t>похідне</a:t>
          </a:r>
          <a:r>
            <a:rPr lang="ru-RU" sz="1400" dirty="0" smtClean="0">
              <a:solidFill>
                <a:schemeClr val="tx1"/>
              </a:solidFill>
            </a:rPr>
            <a:t> слова́ </a:t>
          </a:r>
          <a:r>
            <a:rPr lang="ru-RU" sz="1400" dirty="0" err="1" smtClean="0">
              <a:solidFill>
                <a:schemeClr val="tx1"/>
              </a:solidFill>
            </a:rPr>
            <a:t>характеризуються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належністю</a:t>
          </a:r>
          <a:r>
            <a:rPr lang="ru-RU" sz="1400" dirty="0" smtClean="0">
              <a:solidFill>
                <a:schemeClr val="tx1"/>
              </a:solidFill>
            </a:rPr>
            <a:t> до </a:t>
          </a:r>
          <a:r>
            <a:rPr lang="ru-RU" sz="1400" dirty="0" err="1" smtClean="0">
              <a:solidFill>
                <a:schemeClr val="tx1"/>
              </a:solidFill>
            </a:rPr>
            <a:t>однієї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частини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мови</a:t>
          </a:r>
          <a:r>
            <a:rPr lang="ru-RU" sz="1400" dirty="0" smtClean="0">
              <a:solidFill>
                <a:schemeClr val="tx1"/>
              </a:solidFill>
            </a:rPr>
            <a:t>, напр.: </a:t>
          </a:r>
          <a:r>
            <a:rPr lang="ru-RU" sz="1400" b="1" i="1" dirty="0" err="1" smtClean="0">
              <a:solidFill>
                <a:schemeClr val="tx1"/>
              </a:solidFill>
            </a:rPr>
            <a:t>чита</a:t>
          </a:r>
          <a:r>
            <a:rPr lang="ru-RU" sz="1400" b="1" i="1" dirty="0" smtClean="0">
              <a:solidFill>
                <a:schemeClr val="tx1"/>
              </a:solidFill>
            </a:rPr>
            <a:t>́</a:t>
          </a:r>
          <a:r>
            <a:rPr lang="ru-RU" sz="1400" i="1" dirty="0" smtClean="0">
              <a:solidFill>
                <a:schemeClr val="tx1"/>
              </a:solidFill>
            </a:rPr>
            <a:t>-</a:t>
          </a:r>
          <a:r>
            <a:rPr lang="ru-RU" sz="1400" i="1" dirty="0" err="1" smtClean="0">
              <a:solidFill>
                <a:schemeClr val="tx1"/>
              </a:solidFill>
            </a:rPr>
            <a:t>ти</a:t>
          </a:r>
          <a:r>
            <a:rPr lang="ru-RU" sz="1400" i="1" dirty="0" smtClean="0">
              <a:solidFill>
                <a:schemeClr val="tx1"/>
              </a:solidFill>
            </a:rPr>
            <a:t> </a:t>
          </a:r>
          <a:r>
            <a:rPr lang="ru-RU" sz="1400" dirty="0" smtClean="0">
              <a:solidFill>
                <a:schemeClr val="tx1"/>
              </a:solidFill>
            </a:rPr>
            <a:t>→ </a:t>
          </a:r>
          <a:r>
            <a:rPr lang="ru-RU" sz="1400" b="1" i="1" dirty="0" err="1" smtClean="0">
              <a:solidFill>
                <a:schemeClr val="tx1"/>
              </a:solidFill>
            </a:rPr>
            <a:t>пере</a:t>
          </a:r>
          <a:r>
            <a:rPr lang="ru-RU" sz="1400" i="1" dirty="0" err="1" smtClean="0">
              <a:solidFill>
                <a:schemeClr val="tx1"/>
              </a:solidFill>
            </a:rPr>
            <a:t>-чита́ти</a:t>
          </a:r>
          <a:r>
            <a:rPr lang="ru-RU" sz="1400" dirty="0" smtClean="0">
              <a:solidFill>
                <a:schemeClr val="tx1"/>
              </a:solidFill>
            </a:rPr>
            <a:t>, </a:t>
          </a:r>
          <a:r>
            <a:rPr lang="ru-RU" sz="1400" b="1" i="1" dirty="0" err="1" smtClean="0">
              <a:solidFill>
                <a:schemeClr val="tx1"/>
              </a:solidFill>
            </a:rPr>
            <a:t>писа</a:t>
          </a:r>
          <a:r>
            <a:rPr lang="ru-RU" sz="1400" b="1" i="1" dirty="0" smtClean="0">
              <a:solidFill>
                <a:schemeClr val="tx1"/>
              </a:solidFill>
            </a:rPr>
            <a:t>́</a:t>
          </a:r>
          <a:r>
            <a:rPr lang="ru-RU" sz="1400" i="1" dirty="0" smtClean="0">
              <a:solidFill>
                <a:schemeClr val="tx1"/>
              </a:solidFill>
            </a:rPr>
            <a:t>-</a:t>
          </a:r>
          <a:r>
            <a:rPr lang="ru-RU" sz="1400" i="1" dirty="0" err="1" smtClean="0">
              <a:solidFill>
                <a:schemeClr val="tx1"/>
              </a:solidFill>
            </a:rPr>
            <a:t>ти</a:t>
          </a:r>
          <a:r>
            <a:rPr lang="ru-RU" sz="1400" i="1" dirty="0" smtClean="0">
              <a:solidFill>
                <a:schemeClr val="tx1"/>
              </a:solidFill>
            </a:rPr>
            <a:t> </a:t>
          </a:r>
          <a:r>
            <a:rPr lang="ru-RU" sz="1400" dirty="0" smtClean="0">
              <a:solidFill>
                <a:schemeClr val="tx1"/>
              </a:solidFill>
            </a:rPr>
            <a:t>→ </a:t>
          </a:r>
          <a:r>
            <a:rPr lang="ru-RU" sz="1400" b="1" i="1" dirty="0" err="1" smtClean="0">
              <a:solidFill>
                <a:schemeClr val="tx1"/>
              </a:solidFill>
            </a:rPr>
            <a:t>пере</a:t>
          </a:r>
          <a:r>
            <a:rPr lang="ru-RU" sz="1400" i="1" dirty="0" err="1" smtClean="0">
              <a:solidFill>
                <a:schemeClr val="tx1"/>
              </a:solidFill>
            </a:rPr>
            <a:t>-писа́ти</a:t>
          </a:r>
          <a:r>
            <a:rPr lang="ru-RU" sz="1400" dirty="0" smtClean="0">
              <a:solidFill>
                <a:schemeClr val="tx1"/>
              </a:solidFill>
            </a:rPr>
            <a:t>, </a:t>
          </a:r>
          <a:r>
            <a:rPr lang="ru-RU" sz="1400" b="1" i="1" dirty="0" err="1" smtClean="0">
              <a:solidFill>
                <a:schemeClr val="tx1"/>
              </a:solidFill>
            </a:rPr>
            <a:t>рахува</a:t>
          </a:r>
          <a:r>
            <a:rPr lang="ru-RU" sz="1400" b="1" i="1" dirty="0" smtClean="0">
              <a:solidFill>
                <a:schemeClr val="tx1"/>
              </a:solidFill>
            </a:rPr>
            <a:t>́</a:t>
          </a:r>
          <a:r>
            <a:rPr lang="ru-RU" sz="1400" i="1" dirty="0" smtClean="0">
              <a:solidFill>
                <a:schemeClr val="tx1"/>
              </a:solidFill>
            </a:rPr>
            <a:t>-</a:t>
          </a:r>
          <a:r>
            <a:rPr lang="ru-RU" sz="1400" i="1" dirty="0" err="1" smtClean="0">
              <a:solidFill>
                <a:schemeClr val="tx1"/>
              </a:solidFill>
            </a:rPr>
            <a:t>ти</a:t>
          </a:r>
          <a:r>
            <a:rPr lang="ru-RU" sz="1400" i="1" dirty="0" smtClean="0">
              <a:solidFill>
                <a:schemeClr val="tx1"/>
              </a:solidFill>
            </a:rPr>
            <a:t> </a:t>
          </a:r>
          <a:r>
            <a:rPr lang="ru-RU" sz="1400" dirty="0" smtClean="0">
              <a:solidFill>
                <a:schemeClr val="tx1"/>
              </a:solidFill>
            </a:rPr>
            <a:t>→ </a:t>
          </a:r>
          <a:r>
            <a:rPr lang="ru-RU" sz="1400" b="1" i="1" dirty="0" err="1" smtClean="0">
              <a:solidFill>
                <a:schemeClr val="tx1"/>
              </a:solidFill>
            </a:rPr>
            <a:t>пере</a:t>
          </a:r>
          <a:r>
            <a:rPr lang="ru-RU" sz="1400" i="1" dirty="0" err="1" smtClean="0">
              <a:solidFill>
                <a:schemeClr val="tx1"/>
              </a:solidFill>
            </a:rPr>
            <a:t>-рахува́ти</a:t>
          </a:r>
          <a:r>
            <a:rPr lang="ru-RU" sz="1400" dirty="0" smtClean="0">
              <a:solidFill>
                <a:schemeClr val="tx1"/>
              </a:solidFill>
            </a:rPr>
            <a:t>. </a:t>
          </a:r>
          <a:endParaRPr lang="ru-RU" sz="1400" dirty="0">
            <a:solidFill>
              <a:schemeClr val="tx1"/>
            </a:solidFill>
          </a:endParaRPr>
        </a:p>
      </dgm:t>
    </dgm:pt>
    <dgm:pt modelId="{AD9A1C99-46C9-4E8E-BFD2-B1D68F4E9592}" type="parTrans" cxnId="{304A8428-42C0-4F6A-B425-3ED16494AE37}">
      <dgm:prSet/>
      <dgm:spPr/>
      <dgm:t>
        <a:bodyPr/>
        <a:lstStyle/>
        <a:p>
          <a:endParaRPr lang="ru-RU"/>
        </a:p>
      </dgm:t>
    </dgm:pt>
    <dgm:pt modelId="{745B35B7-9A4E-46A5-A576-8E6D65E742BE}" type="sibTrans" cxnId="{304A8428-42C0-4F6A-B425-3ED16494AE37}">
      <dgm:prSet/>
      <dgm:spPr/>
      <dgm:t>
        <a:bodyPr/>
        <a:lstStyle/>
        <a:p>
          <a:endParaRPr lang="ru-RU"/>
        </a:p>
      </dgm:t>
    </dgm:pt>
    <dgm:pt modelId="{87EC4C49-490E-49DE-B0D0-73CD65E77B03}">
      <dgm:prSet phldrT="[Текст]" custT="1"/>
      <dgm:spPr/>
      <dgm:t>
        <a:bodyPr/>
        <a:lstStyle/>
        <a:p>
          <a:r>
            <a:rPr lang="ru-RU" sz="1400" b="1" i="1" dirty="0" err="1" smtClean="0">
              <a:solidFill>
                <a:srgbClr val="C00000"/>
              </a:solidFill>
            </a:rPr>
            <a:t>Модифікаційним</a:t>
          </a:r>
          <a:r>
            <a:rPr lang="ru-RU" sz="1400" b="1" i="1" dirty="0" smtClean="0">
              <a:solidFill>
                <a:srgbClr val="C00000"/>
              </a:solidFill>
            </a:rPr>
            <a:t> СТ </a:t>
          </a:r>
          <a:r>
            <a:rPr lang="ru-RU" sz="1400" dirty="0" err="1" smtClean="0">
              <a:solidFill>
                <a:schemeClr val="tx1"/>
              </a:solidFill>
            </a:rPr>
            <a:t>називають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такі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типи</a:t>
          </a:r>
          <a:r>
            <a:rPr lang="ru-RU" sz="1400" dirty="0" smtClean="0">
              <a:solidFill>
                <a:schemeClr val="tx1"/>
              </a:solidFill>
            </a:rPr>
            <a:t>, </a:t>
          </a:r>
          <a:r>
            <a:rPr lang="ru-RU" sz="1400" dirty="0" err="1" smtClean="0">
              <a:solidFill>
                <a:schemeClr val="tx1"/>
              </a:solidFill>
            </a:rPr>
            <a:t>похідні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яких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позначають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лише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якусь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видозміну</a:t>
          </a:r>
          <a:r>
            <a:rPr lang="ru-RU" sz="1400" dirty="0" smtClean="0">
              <a:solidFill>
                <a:schemeClr val="tx1"/>
              </a:solidFill>
            </a:rPr>
            <a:t> (</a:t>
          </a:r>
          <a:r>
            <a:rPr lang="ru-RU" sz="1400" dirty="0" err="1" smtClean="0">
              <a:solidFill>
                <a:schemeClr val="tx1"/>
              </a:solidFill>
            </a:rPr>
            <a:t>модифікацію</a:t>
          </a:r>
          <a:r>
            <a:rPr lang="ru-RU" sz="1400" dirty="0" smtClean="0">
              <a:solidFill>
                <a:schemeClr val="tx1"/>
              </a:solidFill>
            </a:rPr>
            <a:t>) </a:t>
          </a:r>
          <a:r>
            <a:rPr lang="ru-RU" sz="1400" dirty="0" err="1" smtClean="0">
              <a:solidFill>
                <a:schemeClr val="tx1"/>
              </a:solidFill>
            </a:rPr>
            <a:t>значення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твірного</a:t>
          </a:r>
          <a:r>
            <a:rPr lang="ru-RU" sz="1400" dirty="0" smtClean="0">
              <a:solidFill>
                <a:schemeClr val="tx1"/>
              </a:solidFill>
            </a:rPr>
            <a:t> слова. До них належать </a:t>
          </a:r>
          <a:r>
            <a:rPr lang="ru-RU" sz="1400" dirty="0" err="1" smtClean="0">
              <a:solidFill>
                <a:schemeClr val="tx1"/>
              </a:solidFill>
            </a:rPr>
            <a:t>типи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іменників</a:t>
          </a:r>
          <a:r>
            <a:rPr lang="ru-RU" sz="1400" dirty="0" smtClean="0">
              <a:solidFill>
                <a:schemeClr val="tx1"/>
              </a:solidFill>
            </a:rPr>
            <a:t> та </a:t>
          </a:r>
          <a:r>
            <a:rPr lang="ru-RU" sz="1400" dirty="0" err="1" smtClean="0">
              <a:solidFill>
                <a:schemeClr val="tx1"/>
              </a:solidFill>
            </a:rPr>
            <a:t>прикметників</a:t>
          </a:r>
          <a:r>
            <a:rPr lang="ru-RU" sz="1400" dirty="0" smtClean="0">
              <a:solidFill>
                <a:schemeClr val="tx1"/>
              </a:solidFill>
            </a:rPr>
            <a:t>, </a:t>
          </a:r>
          <a:r>
            <a:rPr lang="ru-RU" sz="1400" dirty="0" err="1" smtClean="0">
              <a:solidFill>
                <a:schemeClr val="tx1"/>
              </a:solidFill>
            </a:rPr>
            <a:t>що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виражають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значення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суб’єктивної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оцінки</a:t>
          </a:r>
          <a:r>
            <a:rPr lang="ru-RU" sz="1400" dirty="0" smtClean="0">
              <a:solidFill>
                <a:schemeClr val="tx1"/>
              </a:solidFill>
            </a:rPr>
            <a:t>, напр.: </a:t>
          </a:r>
          <a:r>
            <a:rPr lang="ru-RU" sz="1400" dirty="0" err="1" smtClean="0">
              <a:solidFill>
                <a:schemeClr val="tx1"/>
              </a:solidFill>
            </a:rPr>
            <a:t>іменники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b="1" i="1" dirty="0" smtClean="0">
              <a:solidFill>
                <a:schemeClr val="tx1"/>
              </a:solidFill>
            </a:rPr>
            <a:t>рук</a:t>
          </a:r>
          <a:r>
            <a:rPr lang="ru-RU" sz="1400" i="1" dirty="0" smtClean="0">
              <a:solidFill>
                <a:schemeClr val="tx1"/>
              </a:solidFill>
            </a:rPr>
            <a:t>-а́ </a:t>
          </a:r>
          <a:r>
            <a:rPr lang="ru-RU" sz="1400" dirty="0" smtClean="0">
              <a:solidFill>
                <a:schemeClr val="tx1"/>
              </a:solidFill>
            </a:rPr>
            <a:t>→ </a:t>
          </a:r>
          <a:r>
            <a:rPr lang="ru-RU" sz="1400" i="1" dirty="0" err="1" smtClean="0">
              <a:solidFill>
                <a:schemeClr val="tx1"/>
              </a:solidFill>
            </a:rPr>
            <a:t>ру́ч-</a:t>
          </a:r>
          <a:r>
            <a:rPr lang="ru-RU" sz="1400" b="1" i="1" dirty="0" err="1" smtClean="0">
              <a:solidFill>
                <a:schemeClr val="tx1"/>
              </a:solidFill>
            </a:rPr>
            <a:t>к</a:t>
          </a:r>
          <a:r>
            <a:rPr lang="ru-RU" sz="1400" i="1" dirty="0" err="1" smtClean="0">
              <a:solidFill>
                <a:schemeClr val="tx1"/>
              </a:solidFill>
            </a:rPr>
            <a:t>-а</a:t>
          </a:r>
          <a:r>
            <a:rPr lang="ru-RU" sz="1400" dirty="0" smtClean="0">
              <a:solidFill>
                <a:schemeClr val="tx1"/>
              </a:solidFill>
            </a:rPr>
            <a:t>, </a:t>
          </a:r>
          <a:r>
            <a:rPr lang="ru-RU" sz="1400" i="1" dirty="0" err="1" smtClean="0">
              <a:solidFill>
                <a:schemeClr val="tx1"/>
              </a:solidFill>
            </a:rPr>
            <a:t>ру́ч-</a:t>
          </a:r>
          <a:r>
            <a:rPr lang="ru-RU" sz="1400" b="1" i="1" dirty="0" err="1" smtClean="0">
              <a:solidFill>
                <a:schemeClr val="tx1"/>
              </a:solidFill>
            </a:rPr>
            <a:t>еньк</a:t>
          </a:r>
          <a:r>
            <a:rPr lang="ru-RU" sz="1400" i="1" dirty="0" err="1" smtClean="0">
              <a:solidFill>
                <a:schemeClr val="tx1"/>
              </a:solidFill>
            </a:rPr>
            <a:t>-а</a:t>
          </a:r>
          <a:r>
            <a:rPr lang="ru-RU" sz="1400" dirty="0" smtClean="0">
              <a:solidFill>
                <a:schemeClr val="tx1"/>
              </a:solidFill>
            </a:rPr>
            <a:t>, </a:t>
          </a:r>
          <a:r>
            <a:rPr lang="ru-RU" sz="1400" i="1" dirty="0" err="1" smtClean="0">
              <a:solidFill>
                <a:schemeClr val="tx1"/>
              </a:solidFill>
            </a:rPr>
            <a:t>руч-</a:t>
          </a:r>
          <a:r>
            <a:rPr lang="ru-RU" sz="1400" b="1" i="1" dirty="0" err="1" smtClean="0">
              <a:solidFill>
                <a:schemeClr val="tx1"/>
              </a:solidFill>
            </a:rPr>
            <a:t>и́щ</a:t>
          </a:r>
          <a:r>
            <a:rPr lang="ru-RU" sz="1400" i="1" dirty="0" err="1" smtClean="0">
              <a:solidFill>
                <a:schemeClr val="tx1"/>
              </a:solidFill>
            </a:rPr>
            <a:t>-е</a:t>
          </a:r>
          <a:r>
            <a:rPr lang="ru-RU" sz="1400" dirty="0" smtClean="0">
              <a:solidFill>
                <a:schemeClr val="tx1"/>
              </a:solidFill>
            </a:rPr>
            <a:t>; </a:t>
          </a:r>
          <a:r>
            <a:rPr lang="ru-RU" sz="1400" b="1" i="1" dirty="0" smtClean="0">
              <a:solidFill>
                <a:schemeClr val="tx1"/>
              </a:solidFill>
            </a:rPr>
            <a:t>ног</a:t>
          </a:r>
          <a:r>
            <a:rPr lang="ru-RU" sz="1400" i="1" dirty="0" smtClean="0">
              <a:solidFill>
                <a:schemeClr val="tx1"/>
              </a:solidFill>
            </a:rPr>
            <a:t>-а́ </a:t>
          </a:r>
          <a:r>
            <a:rPr lang="ru-RU" sz="1400" dirty="0" smtClean="0">
              <a:solidFill>
                <a:schemeClr val="tx1"/>
              </a:solidFill>
            </a:rPr>
            <a:t>→ </a:t>
          </a:r>
          <a:r>
            <a:rPr lang="ru-RU" sz="1400" i="1" dirty="0" err="1" smtClean="0">
              <a:solidFill>
                <a:schemeClr val="tx1"/>
              </a:solidFill>
            </a:rPr>
            <a:t>ні́ж-</a:t>
          </a:r>
          <a:r>
            <a:rPr lang="ru-RU" sz="1400" b="1" i="1" dirty="0" err="1" smtClean="0">
              <a:solidFill>
                <a:schemeClr val="tx1"/>
              </a:solidFill>
            </a:rPr>
            <a:t>к</a:t>
          </a:r>
          <a:r>
            <a:rPr lang="ru-RU" sz="1400" i="1" dirty="0" err="1" smtClean="0">
              <a:solidFill>
                <a:schemeClr val="tx1"/>
              </a:solidFill>
            </a:rPr>
            <a:t>-а</a:t>
          </a:r>
          <a:r>
            <a:rPr lang="ru-RU" sz="1400" dirty="0" smtClean="0">
              <a:solidFill>
                <a:schemeClr val="tx1"/>
              </a:solidFill>
            </a:rPr>
            <a:t>, </a:t>
          </a:r>
          <a:r>
            <a:rPr lang="ru-RU" sz="1400" i="1" dirty="0" err="1" smtClean="0">
              <a:solidFill>
                <a:schemeClr val="tx1"/>
              </a:solidFill>
            </a:rPr>
            <a:t>ні́ж-</a:t>
          </a:r>
          <a:r>
            <a:rPr lang="ru-RU" sz="1400" b="1" i="1" dirty="0" err="1" smtClean="0">
              <a:solidFill>
                <a:schemeClr val="tx1"/>
              </a:solidFill>
            </a:rPr>
            <a:t>еньк</a:t>
          </a:r>
          <a:r>
            <a:rPr lang="ru-RU" sz="1400" i="1" dirty="0" err="1" smtClean="0">
              <a:solidFill>
                <a:schemeClr val="tx1"/>
              </a:solidFill>
            </a:rPr>
            <a:t>-а</a:t>
          </a:r>
          <a:r>
            <a:rPr lang="ru-RU" sz="1400" dirty="0" smtClean="0">
              <a:solidFill>
                <a:schemeClr val="tx1"/>
              </a:solidFill>
            </a:rPr>
            <a:t>, </a:t>
          </a:r>
          <a:r>
            <a:rPr lang="ru-RU" sz="1400" i="1" dirty="0" err="1" smtClean="0">
              <a:solidFill>
                <a:schemeClr val="tx1"/>
              </a:solidFill>
            </a:rPr>
            <a:t>нож-</a:t>
          </a:r>
          <a:r>
            <a:rPr lang="ru-RU" sz="1400" b="1" i="1" dirty="0" err="1" smtClean="0">
              <a:solidFill>
                <a:schemeClr val="tx1"/>
              </a:solidFill>
            </a:rPr>
            <a:t>и́щ</a:t>
          </a:r>
          <a:r>
            <a:rPr lang="ru-RU" sz="1400" i="1" dirty="0" err="1" smtClean="0">
              <a:solidFill>
                <a:schemeClr val="tx1"/>
              </a:solidFill>
            </a:rPr>
            <a:t>-е</a:t>
          </a:r>
          <a:r>
            <a:rPr lang="ru-RU" sz="1400" dirty="0" smtClean="0">
              <a:solidFill>
                <a:schemeClr val="tx1"/>
              </a:solidFill>
            </a:rPr>
            <a:t>; </a:t>
          </a:r>
          <a:r>
            <a:rPr lang="ru-RU" sz="1400" dirty="0" err="1" smtClean="0">
              <a:solidFill>
                <a:schemeClr val="tx1"/>
              </a:solidFill>
            </a:rPr>
            <a:t>прикметники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b="1" i="1" dirty="0" err="1" smtClean="0">
              <a:solidFill>
                <a:schemeClr val="tx1"/>
              </a:solidFill>
            </a:rPr>
            <a:t>бі́л</a:t>
          </a:r>
          <a:r>
            <a:rPr lang="ru-RU" sz="1400" i="1" dirty="0" err="1" smtClean="0">
              <a:solidFill>
                <a:schemeClr val="tx1"/>
              </a:solidFill>
            </a:rPr>
            <a:t>-ий</a:t>
          </a:r>
          <a:r>
            <a:rPr lang="ru-RU" sz="1400" i="1" dirty="0" smtClean="0">
              <a:solidFill>
                <a:schemeClr val="tx1"/>
              </a:solidFill>
            </a:rPr>
            <a:t> </a:t>
          </a:r>
          <a:r>
            <a:rPr lang="ru-RU" sz="1400" dirty="0" smtClean="0">
              <a:solidFill>
                <a:schemeClr val="tx1"/>
              </a:solidFill>
            </a:rPr>
            <a:t>→ </a:t>
          </a:r>
          <a:r>
            <a:rPr lang="ru-RU" sz="1400" i="1" dirty="0" err="1" smtClean="0">
              <a:solidFill>
                <a:schemeClr val="tx1"/>
              </a:solidFill>
            </a:rPr>
            <a:t>біл-</a:t>
          </a:r>
          <a:r>
            <a:rPr lang="ru-RU" sz="1400" b="1" i="1" dirty="0" err="1" smtClean="0">
              <a:solidFill>
                <a:schemeClr val="tx1"/>
              </a:solidFill>
            </a:rPr>
            <a:t>е́ньк</a:t>
          </a:r>
          <a:r>
            <a:rPr lang="ru-RU" sz="1400" i="1" dirty="0" err="1" smtClean="0">
              <a:solidFill>
                <a:schemeClr val="tx1"/>
              </a:solidFill>
            </a:rPr>
            <a:t>-ий</a:t>
          </a:r>
          <a:r>
            <a:rPr lang="ru-RU" sz="1400" dirty="0" smtClean="0">
              <a:solidFill>
                <a:schemeClr val="tx1"/>
              </a:solidFill>
            </a:rPr>
            <a:t>, </a:t>
          </a:r>
          <a:r>
            <a:rPr lang="ru-RU" sz="1400" i="1" dirty="0" err="1" smtClean="0">
              <a:solidFill>
                <a:schemeClr val="tx1"/>
              </a:solidFill>
            </a:rPr>
            <a:t>біл-</a:t>
          </a:r>
          <a:r>
            <a:rPr lang="ru-RU" sz="1400" b="1" i="1" dirty="0" err="1" smtClean="0">
              <a:solidFill>
                <a:schemeClr val="tx1"/>
              </a:solidFill>
            </a:rPr>
            <a:t>ува́т</a:t>
          </a:r>
          <a:r>
            <a:rPr lang="ru-RU" sz="1400" i="1" dirty="0" err="1" smtClean="0">
              <a:solidFill>
                <a:schemeClr val="tx1"/>
              </a:solidFill>
            </a:rPr>
            <a:t>-ий</a:t>
          </a:r>
          <a:r>
            <a:rPr lang="ru-RU" sz="1400" dirty="0" smtClean="0">
              <a:solidFill>
                <a:schemeClr val="tx1"/>
              </a:solidFill>
            </a:rPr>
            <a:t>, </a:t>
          </a:r>
          <a:r>
            <a:rPr lang="ru-RU" sz="1400" i="1" dirty="0" err="1" smtClean="0">
              <a:solidFill>
                <a:schemeClr val="tx1"/>
              </a:solidFill>
            </a:rPr>
            <a:t>біл-</a:t>
          </a:r>
          <a:r>
            <a:rPr lang="ru-RU" sz="1400" b="1" i="1" dirty="0" err="1" smtClean="0">
              <a:solidFill>
                <a:schemeClr val="tx1"/>
              </a:solidFill>
            </a:rPr>
            <a:t>я́в</a:t>
          </a:r>
          <a:r>
            <a:rPr lang="ru-RU" sz="1400" i="1" dirty="0" err="1" smtClean="0">
              <a:solidFill>
                <a:schemeClr val="tx1"/>
              </a:solidFill>
            </a:rPr>
            <a:t>-ий</a:t>
          </a:r>
          <a:r>
            <a:rPr lang="ru-RU" sz="1400" dirty="0" smtClean="0">
              <a:solidFill>
                <a:schemeClr val="tx1"/>
              </a:solidFill>
            </a:rPr>
            <a:t>; </a:t>
          </a:r>
          <a:r>
            <a:rPr lang="ru-RU" sz="1400" b="1" i="1" dirty="0" err="1" smtClean="0">
              <a:solidFill>
                <a:schemeClr val="tx1"/>
              </a:solidFill>
            </a:rPr>
            <a:t>зеле́н</a:t>
          </a:r>
          <a:r>
            <a:rPr lang="ru-RU" sz="1400" i="1" dirty="0" err="1" smtClean="0">
              <a:solidFill>
                <a:schemeClr val="tx1"/>
              </a:solidFill>
            </a:rPr>
            <a:t>-ий</a:t>
          </a:r>
          <a:r>
            <a:rPr lang="ru-RU" sz="1400" i="1" dirty="0" smtClean="0">
              <a:solidFill>
                <a:schemeClr val="tx1"/>
              </a:solidFill>
            </a:rPr>
            <a:t> </a:t>
          </a:r>
          <a:r>
            <a:rPr lang="ru-RU" sz="1400" dirty="0" smtClean="0">
              <a:solidFill>
                <a:schemeClr val="tx1"/>
              </a:solidFill>
            </a:rPr>
            <a:t>→ </a:t>
          </a:r>
          <a:r>
            <a:rPr lang="ru-RU" sz="1400" i="1" dirty="0" err="1" smtClean="0">
              <a:solidFill>
                <a:schemeClr val="tx1"/>
              </a:solidFill>
            </a:rPr>
            <a:t>зелен-</a:t>
          </a:r>
          <a:r>
            <a:rPr lang="ru-RU" sz="1400" b="1" i="1" dirty="0" err="1" smtClean="0">
              <a:solidFill>
                <a:schemeClr val="tx1"/>
              </a:solidFill>
            </a:rPr>
            <a:t>е́ньк</a:t>
          </a:r>
          <a:r>
            <a:rPr lang="ru-RU" sz="1400" i="1" dirty="0" err="1" smtClean="0">
              <a:solidFill>
                <a:schemeClr val="tx1"/>
              </a:solidFill>
            </a:rPr>
            <a:t>-ий</a:t>
          </a:r>
          <a:r>
            <a:rPr lang="ru-RU" sz="1400" dirty="0" smtClean="0">
              <a:solidFill>
                <a:schemeClr val="tx1"/>
              </a:solidFill>
            </a:rPr>
            <a:t>, </a:t>
          </a:r>
          <a:r>
            <a:rPr lang="ru-RU" sz="1400" i="1" dirty="0" err="1" smtClean="0">
              <a:solidFill>
                <a:schemeClr val="tx1"/>
              </a:solidFill>
            </a:rPr>
            <a:t>зелен-</a:t>
          </a:r>
          <a:r>
            <a:rPr lang="ru-RU" sz="1400" b="1" i="1" dirty="0" err="1" smtClean="0">
              <a:solidFill>
                <a:schemeClr val="tx1"/>
              </a:solidFill>
            </a:rPr>
            <a:t>ува́т</a:t>
          </a:r>
          <a:r>
            <a:rPr lang="ru-RU" sz="1400" i="1" dirty="0" err="1" smtClean="0">
              <a:solidFill>
                <a:schemeClr val="tx1"/>
              </a:solidFill>
            </a:rPr>
            <a:t>-ий</a:t>
          </a:r>
          <a:r>
            <a:rPr lang="ru-RU" sz="1400" dirty="0" smtClean="0">
              <a:solidFill>
                <a:schemeClr val="tx1"/>
              </a:solidFill>
            </a:rPr>
            <a:t>, </a:t>
          </a:r>
          <a:r>
            <a:rPr lang="ru-RU" sz="1400" i="1" dirty="0" err="1" smtClean="0">
              <a:solidFill>
                <a:schemeClr val="tx1"/>
              </a:solidFill>
            </a:rPr>
            <a:t>зелен-</a:t>
          </a:r>
          <a:r>
            <a:rPr lang="ru-RU" sz="1400" b="1" i="1" dirty="0" err="1" smtClean="0">
              <a:solidFill>
                <a:schemeClr val="tx1"/>
              </a:solidFill>
            </a:rPr>
            <a:t>а́в</a:t>
          </a:r>
          <a:r>
            <a:rPr lang="ru-RU" sz="1400" i="1" dirty="0" err="1" smtClean="0">
              <a:solidFill>
                <a:schemeClr val="tx1"/>
              </a:solidFill>
            </a:rPr>
            <a:t>-ий</a:t>
          </a:r>
          <a:r>
            <a:rPr lang="ru-RU" sz="1400" dirty="0" smtClean="0">
              <a:solidFill>
                <a:schemeClr val="tx1"/>
              </a:solidFill>
            </a:rPr>
            <a:t>. </a:t>
          </a:r>
          <a:endParaRPr lang="ru-RU" sz="1400" dirty="0">
            <a:solidFill>
              <a:schemeClr val="tx1"/>
            </a:solidFill>
          </a:endParaRPr>
        </a:p>
      </dgm:t>
    </dgm:pt>
    <dgm:pt modelId="{0E7C3F7C-6DF7-448B-B2BC-0EE50FFE91FD}" type="parTrans" cxnId="{4679BCB1-EB33-4881-9CAD-2EA49B23E716}">
      <dgm:prSet/>
      <dgm:spPr/>
      <dgm:t>
        <a:bodyPr/>
        <a:lstStyle/>
        <a:p>
          <a:endParaRPr lang="ru-RU"/>
        </a:p>
      </dgm:t>
    </dgm:pt>
    <dgm:pt modelId="{D37EA8B7-933E-4A43-AE0A-9B5B87B1848D}" type="sibTrans" cxnId="{4679BCB1-EB33-4881-9CAD-2EA49B23E716}">
      <dgm:prSet/>
      <dgm:spPr/>
      <dgm:t>
        <a:bodyPr/>
        <a:lstStyle/>
        <a:p>
          <a:endParaRPr lang="ru-RU"/>
        </a:p>
      </dgm:t>
    </dgm:pt>
    <dgm:pt modelId="{B24D83C5-E276-46EA-9C5C-B0AA387A9CD1}">
      <dgm:prSet phldrT="[Текст]" custT="1"/>
      <dgm:spPr/>
      <dgm:t>
        <a:bodyPr/>
        <a:lstStyle/>
        <a:p>
          <a:r>
            <a:rPr lang="ru-RU" sz="1400" b="1" i="1" dirty="0" err="1" smtClean="0">
              <a:solidFill>
                <a:srgbClr val="FFFF00"/>
              </a:solidFill>
            </a:rPr>
            <a:t>Мутаційний</a:t>
          </a:r>
          <a:r>
            <a:rPr lang="ru-RU" sz="1400" b="1" i="1" dirty="0" smtClean="0">
              <a:solidFill>
                <a:srgbClr val="FFFF00"/>
              </a:solidFill>
            </a:rPr>
            <a:t> СТ </a:t>
          </a:r>
          <a:r>
            <a:rPr lang="ru-RU" sz="1400" dirty="0" smtClean="0">
              <a:solidFill>
                <a:schemeClr val="tx1"/>
              </a:solidFill>
            </a:rPr>
            <a:t>– </a:t>
          </a:r>
          <a:r>
            <a:rPr lang="ru-RU" sz="1400" dirty="0" err="1" smtClean="0">
              <a:solidFill>
                <a:schemeClr val="tx1"/>
              </a:solidFill>
            </a:rPr>
            <a:t>це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такий</a:t>
          </a:r>
          <a:r>
            <a:rPr lang="ru-RU" sz="1400" dirty="0" smtClean="0">
              <a:solidFill>
                <a:schemeClr val="tx1"/>
              </a:solidFill>
            </a:rPr>
            <a:t> тип, за якого </a:t>
          </a:r>
          <a:r>
            <a:rPr lang="ru-RU" sz="1400" dirty="0" err="1" smtClean="0">
              <a:solidFill>
                <a:schemeClr val="tx1"/>
              </a:solidFill>
            </a:rPr>
            <a:t>похідні</a:t>
          </a:r>
          <a:r>
            <a:rPr lang="ru-RU" sz="1400" dirty="0" smtClean="0">
              <a:solidFill>
                <a:schemeClr val="tx1"/>
              </a:solidFill>
            </a:rPr>
            <a:t> слова </a:t>
          </a:r>
          <a:r>
            <a:rPr lang="ru-RU" sz="1400" dirty="0" err="1" smtClean="0">
              <a:solidFill>
                <a:schemeClr val="tx1"/>
              </a:solidFill>
            </a:rPr>
            <a:t>характеризуються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іншим</a:t>
          </a:r>
          <a:r>
            <a:rPr lang="ru-RU" sz="1400" dirty="0" smtClean="0">
              <a:solidFill>
                <a:schemeClr val="tx1"/>
              </a:solidFill>
            </a:rPr>
            <a:t> ЛЗ </a:t>
          </a:r>
          <a:r>
            <a:rPr lang="ru-RU" sz="1400" dirty="0" err="1" smtClean="0">
              <a:solidFill>
                <a:schemeClr val="tx1"/>
              </a:solidFill>
            </a:rPr>
            <a:t>порівняно</a:t>
          </a:r>
          <a:r>
            <a:rPr lang="ru-RU" sz="1400" dirty="0" smtClean="0">
              <a:solidFill>
                <a:schemeClr val="tx1"/>
              </a:solidFill>
            </a:rPr>
            <a:t> з </a:t>
          </a:r>
          <a:r>
            <a:rPr lang="ru-RU" sz="1400" dirty="0" err="1" smtClean="0">
              <a:solidFill>
                <a:schemeClr val="tx1"/>
              </a:solidFill>
            </a:rPr>
            <a:t>твірним</a:t>
          </a:r>
          <a:r>
            <a:rPr lang="ru-RU" sz="1400" dirty="0" smtClean="0">
              <a:solidFill>
                <a:schemeClr val="tx1"/>
              </a:solidFill>
            </a:rPr>
            <a:t>. </a:t>
          </a:r>
          <a:r>
            <a:rPr lang="ru-RU" sz="1400" dirty="0" err="1" smtClean="0">
              <a:solidFill>
                <a:schemeClr val="tx1"/>
              </a:solidFill>
            </a:rPr>
            <a:t>Мутаційні</a:t>
          </a:r>
          <a:r>
            <a:rPr lang="ru-RU" sz="1400" dirty="0" smtClean="0">
              <a:solidFill>
                <a:schemeClr val="tx1"/>
              </a:solidFill>
            </a:rPr>
            <a:t> СТ </a:t>
          </a:r>
          <a:r>
            <a:rPr lang="ru-RU" sz="1400" dirty="0" err="1" smtClean="0">
              <a:solidFill>
                <a:schemeClr val="tx1"/>
              </a:solidFill>
            </a:rPr>
            <a:t>можуть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належати</a:t>
          </a:r>
          <a:r>
            <a:rPr lang="ru-RU" sz="1400" dirty="0" smtClean="0">
              <a:solidFill>
                <a:schemeClr val="tx1"/>
              </a:solidFill>
            </a:rPr>
            <a:t> як до </a:t>
          </a:r>
          <a:r>
            <a:rPr lang="ru-RU" sz="1400" dirty="0" err="1" smtClean="0">
              <a:solidFill>
                <a:schemeClr val="tx1"/>
              </a:solidFill>
            </a:rPr>
            <a:t>тієї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самої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частини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мови</a:t>
          </a:r>
          <a:r>
            <a:rPr lang="ru-RU" sz="1400" dirty="0" smtClean="0">
              <a:solidFill>
                <a:schemeClr val="tx1"/>
              </a:solidFill>
            </a:rPr>
            <a:t>, так і до </a:t>
          </a:r>
          <a:r>
            <a:rPr lang="ru-RU" sz="1400" dirty="0" err="1" smtClean="0">
              <a:solidFill>
                <a:schemeClr val="tx1"/>
              </a:solidFill>
            </a:rPr>
            <a:t>іншої</a:t>
          </a:r>
          <a:r>
            <a:rPr lang="ru-RU" sz="1400" dirty="0" smtClean="0">
              <a:solidFill>
                <a:schemeClr val="tx1"/>
              </a:solidFill>
            </a:rPr>
            <a:t>, напр.: </a:t>
          </a:r>
          <a:r>
            <a:rPr lang="ru-RU" sz="1400" b="1" i="1" dirty="0" smtClean="0">
              <a:solidFill>
                <a:schemeClr val="tx1"/>
              </a:solidFill>
            </a:rPr>
            <a:t>чай </a:t>
          </a:r>
          <a:r>
            <a:rPr lang="ru-RU" sz="1400" dirty="0" smtClean="0">
              <a:solidFill>
                <a:schemeClr val="tx1"/>
              </a:solidFill>
            </a:rPr>
            <a:t>→ </a:t>
          </a:r>
          <a:r>
            <a:rPr lang="ru-RU" sz="1400" i="1" dirty="0" err="1" smtClean="0">
              <a:solidFill>
                <a:schemeClr val="tx1"/>
              </a:solidFill>
            </a:rPr>
            <a:t>ча́й-</a:t>
          </a:r>
          <a:r>
            <a:rPr lang="ru-RU" sz="1400" b="1" i="1" dirty="0" err="1" smtClean="0">
              <a:solidFill>
                <a:schemeClr val="tx1"/>
              </a:solidFill>
            </a:rPr>
            <a:t>ник</a:t>
          </a:r>
          <a:r>
            <a:rPr lang="ru-RU" sz="1400" dirty="0" smtClean="0">
              <a:solidFill>
                <a:schemeClr val="tx1"/>
              </a:solidFill>
            </a:rPr>
            <a:t>, </a:t>
          </a:r>
          <a:r>
            <a:rPr lang="ru-RU" sz="1400" b="1" i="1" dirty="0" smtClean="0">
              <a:solidFill>
                <a:schemeClr val="tx1"/>
              </a:solidFill>
            </a:rPr>
            <a:t>молок</a:t>
          </a:r>
          <a:r>
            <a:rPr lang="ru-RU" sz="1400" i="1" dirty="0" smtClean="0">
              <a:solidFill>
                <a:schemeClr val="tx1"/>
              </a:solidFill>
            </a:rPr>
            <a:t>-о́ </a:t>
          </a:r>
          <a:r>
            <a:rPr lang="ru-RU" sz="1400" dirty="0" smtClean="0">
              <a:solidFill>
                <a:schemeClr val="tx1"/>
              </a:solidFill>
            </a:rPr>
            <a:t>→ </a:t>
          </a:r>
          <a:r>
            <a:rPr lang="ru-RU" sz="1400" i="1" dirty="0" err="1" smtClean="0">
              <a:solidFill>
                <a:schemeClr val="tx1"/>
              </a:solidFill>
            </a:rPr>
            <a:t>моло́ч-</a:t>
          </a:r>
          <a:r>
            <a:rPr lang="ru-RU" sz="1400" b="1" i="1" dirty="0" err="1" smtClean="0">
              <a:solidFill>
                <a:schemeClr val="tx1"/>
              </a:solidFill>
            </a:rPr>
            <a:t>ник</a:t>
          </a:r>
          <a:r>
            <a:rPr lang="ru-RU" sz="1400" dirty="0" smtClean="0">
              <a:solidFill>
                <a:schemeClr val="tx1"/>
              </a:solidFill>
            </a:rPr>
            <a:t>, </a:t>
          </a:r>
          <a:r>
            <a:rPr lang="ru-RU" sz="1400" b="1" i="1" dirty="0" err="1" smtClean="0">
              <a:solidFill>
                <a:schemeClr val="tx1"/>
              </a:solidFill>
            </a:rPr>
            <a:t>апте́к</a:t>
          </a:r>
          <a:r>
            <a:rPr lang="ru-RU" sz="1400" i="1" dirty="0" err="1" smtClean="0">
              <a:solidFill>
                <a:schemeClr val="tx1"/>
              </a:solidFill>
            </a:rPr>
            <a:t>-а</a:t>
          </a:r>
          <a:r>
            <a:rPr lang="ru-RU" sz="1400" i="1" dirty="0" smtClean="0">
              <a:solidFill>
                <a:schemeClr val="tx1"/>
              </a:solidFill>
            </a:rPr>
            <a:t> </a:t>
          </a:r>
          <a:r>
            <a:rPr lang="ru-RU" sz="1400" dirty="0" smtClean="0">
              <a:solidFill>
                <a:schemeClr val="tx1"/>
              </a:solidFill>
            </a:rPr>
            <a:t>→ </a:t>
          </a:r>
          <a:r>
            <a:rPr lang="ru-RU" sz="1400" i="1" dirty="0" err="1" smtClean="0">
              <a:solidFill>
                <a:schemeClr val="tx1"/>
              </a:solidFill>
            </a:rPr>
            <a:t>апте́к-</a:t>
          </a:r>
          <a:r>
            <a:rPr lang="ru-RU" sz="1400" b="1" i="1" dirty="0" err="1" smtClean="0">
              <a:solidFill>
                <a:schemeClr val="tx1"/>
              </a:solidFill>
            </a:rPr>
            <a:t>ар</a:t>
          </a:r>
          <a:r>
            <a:rPr lang="ru-RU" sz="1400" b="1" i="1" dirty="0" smtClean="0">
              <a:solidFill>
                <a:schemeClr val="tx1"/>
              </a:solidFill>
            </a:rPr>
            <a:t> </a:t>
          </a:r>
          <a:r>
            <a:rPr lang="ru-RU" sz="1400" dirty="0" smtClean="0">
              <a:solidFill>
                <a:schemeClr val="tx1"/>
              </a:solidFill>
            </a:rPr>
            <a:t>і </a:t>
          </a:r>
          <a:r>
            <a:rPr lang="ru-RU" sz="1400" b="1" i="1" dirty="0" err="1" smtClean="0">
              <a:solidFill>
                <a:schemeClr val="tx1"/>
              </a:solidFill>
            </a:rPr>
            <a:t>чита</a:t>
          </a:r>
          <a:r>
            <a:rPr lang="ru-RU" sz="1400" b="1" i="1" dirty="0" smtClean="0">
              <a:solidFill>
                <a:schemeClr val="tx1"/>
              </a:solidFill>
            </a:rPr>
            <a:t>́</a:t>
          </a:r>
          <a:r>
            <a:rPr lang="ru-RU" sz="1400" i="1" dirty="0" smtClean="0">
              <a:solidFill>
                <a:schemeClr val="tx1"/>
              </a:solidFill>
            </a:rPr>
            <a:t>-</a:t>
          </a:r>
          <a:r>
            <a:rPr lang="ru-RU" sz="1400" i="1" dirty="0" err="1" smtClean="0">
              <a:solidFill>
                <a:schemeClr val="tx1"/>
              </a:solidFill>
            </a:rPr>
            <a:t>ти</a:t>
          </a:r>
          <a:r>
            <a:rPr lang="ru-RU" sz="1400" i="1" dirty="0" smtClean="0">
              <a:solidFill>
                <a:schemeClr val="tx1"/>
              </a:solidFill>
            </a:rPr>
            <a:t> </a:t>
          </a:r>
          <a:r>
            <a:rPr lang="ru-RU" sz="1400" dirty="0" smtClean="0">
              <a:solidFill>
                <a:schemeClr val="tx1"/>
              </a:solidFill>
            </a:rPr>
            <a:t>→ </a:t>
          </a:r>
          <a:r>
            <a:rPr lang="ru-RU" sz="1400" i="1" dirty="0" err="1" smtClean="0">
              <a:solidFill>
                <a:schemeClr val="tx1"/>
              </a:solidFill>
            </a:rPr>
            <a:t>чита</a:t>
          </a:r>
          <a:r>
            <a:rPr lang="ru-RU" sz="1400" i="1" dirty="0" smtClean="0">
              <a:solidFill>
                <a:schemeClr val="tx1"/>
              </a:solidFill>
            </a:rPr>
            <a:t>́-</a:t>
          </a:r>
          <a:r>
            <a:rPr lang="ru-RU" sz="1400" b="1" i="1" dirty="0" err="1" smtClean="0">
              <a:solidFill>
                <a:schemeClr val="tx1"/>
              </a:solidFill>
            </a:rPr>
            <a:t>льн</a:t>
          </a:r>
          <a:r>
            <a:rPr lang="ru-RU" sz="1400" i="1" dirty="0" smtClean="0">
              <a:solidFill>
                <a:schemeClr val="tx1"/>
              </a:solidFill>
            </a:rPr>
            <a:t>-я</a:t>
          </a:r>
          <a:r>
            <a:rPr lang="ru-RU" sz="1400" dirty="0" smtClean="0">
              <a:solidFill>
                <a:schemeClr val="tx1"/>
              </a:solidFill>
            </a:rPr>
            <a:t>, </a:t>
          </a:r>
          <a:r>
            <a:rPr lang="ru-RU" sz="1400" b="1" i="1" dirty="0" err="1" smtClean="0">
              <a:solidFill>
                <a:schemeClr val="tx1"/>
              </a:solidFill>
            </a:rPr>
            <a:t>сух</a:t>
          </a:r>
          <a:r>
            <a:rPr lang="ru-RU" sz="1400" i="1" dirty="0" err="1" smtClean="0">
              <a:solidFill>
                <a:schemeClr val="tx1"/>
              </a:solidFill>
            </a:rPr>
            <a:t>-и́й</a:t>
          </a:r>
          <a:r>
            <a:rPr lang="ru-RU" sz="1400" i="1" dirty="0" smtClean="0">
              <a:solidFill>
                <a:schemeClr val="tx1"/>
              </a:solidFill>
            </a:rPr>
            <a:t> </a:t>
          </a:r>
          <a:r>
            <a:rPr lang="ru-RU" sz="1400" dirty="0" smtClean="0">
              <a:solidFill>
                <a:schemeClr val="tx1"/>
              </a:solidFill>
            </a:rPr>
            <a:t>→ </a:t>
          </a:r>
          <a:r>
            <a:rPr lang="ru-RU" sz="1400" i="1" dirty="0" smtClean="0">
              <a:solidFill>
                <a:schemeClr val="tx1"/>
              </a:solidFill>
            </a:rPr>
            <a:t>суш-</a:t>
          </a:r>
          <a:r>
            <a:rPr lang="ru-RU" sz="1400" b="1" i="1" dirty="0" smtClean="0">
              <a:solidFill>
                <a:schemeClr val="tx1"/>
              </a:solidFill>
            </a:rPr>
            <a:t>и́</a:t>
          </a:r>
          <a:r>
            <a:rPr lang="ru-RU" sz="1400" i="1" dirty="0" smtClean="0">
              <a:solidFill>
                <a:schemeClr val="tx1"/>
              </a:solidFill>
            </a:rPr>
            <a:t>-</a:t>
          </a:r>
          <a:r>
            <a:rPr lang="ru-RU" sz="1400" i="1" dirty="0" err="1" smtClean="0">
              <a:solidFill>
                <a:schemeClr val="tx1"/>
              </a:solidFill>
            </a:rPr>
            <a:t>ти</a:t>
          </a:r>
          <a:r>
            <a:rPr lang="ru-RU" sz="1400" i="1" dirty="0" smtClean="0">
              <a:solidFill>
                <a:schemeClr val="tx1"/>
              </a:solidFill>
            </a:rPr>
            <a:t> </a:t>
          </a:r>
          <a:endParaRPr lang="ru-RU" sz="1400" dirty="0">
            <a:solidFill>
              <a:schemeClr val="tx1"/>
            </a:solidFill>
          </a:endParaRPr>
        </a:p>
      </dgm:t>
    </dgm:pt>
    <dgm:pt modelId="{603DD9D4-4A94-42D1-AD18-43A8887211DF}" type="parTrans" cxnId="{181BB35F-67A5-45C3-AC1A-DF1D6F9FA7B8}">
      <dgm:prSet/>
      <dgm:spPr/>
      <dgm:t>
        <a:bodyPr/>
        <a:lstStyle/>
        <a:p>
          <a:endParaRPr lang="ru-RU"/>
        </a:p>
      </dgm:t>
    </dgm:pt>
    <dgm:pt modelId="{B92202C6-4C75-42A7-85B2-36AE08816980}" type="sibTrans" cxnId="{181BB35F-67A5-45C3-AC1A-DF1D6F9FA7B8}">
      <dgm:prSet/>
      <dgm:spPr/>
      <dgm:t>
        <a:bodyPr/>
        <a:lstStyle/>
        <a:p>
          <a:endParaRPr lang="ru-RU"/>
        </a:p>
      </dgm:t>
    </dgm:pt>
    <dgm:pt modelId="{2846A0C4-B13B-4375-B723-ECEDB81587C7}" type="pres">
      <dgm:prSet presAssocID="{2E4501B4-5D95-4780-BF80-6241DEFA2271}" presName="linear" presStyleCnt="0">
        <dgm:presLayoutVars>
          <dgm:dir/>
          <dgm:animLvl val="lvl"/>
          <dgm:resizeHandles val="exact"/>
        </dgm:presLayoutVars>
      </dgm:prSet>
      <dgm:spPr/>
    </dgm:pt>
    <dgm:pt modelId="{0C7B8BEC-CA5C-4A6A-A8EF-95EE003DFF86}" type="pres">
      <dgm:prSet presAssocID="{7E10D8CD-9A4F-492E-8984-87B3750C00D8}" presName="parentLin" presStyleCnt="0"/>
      <dgm:spPr/>
    </dgm:pt>
    <dgm:pt modelId="{340590FB-F9DC-4EF9-974F-7DDB4510DDF2}" type="pres">
      <dgm:prSet presAssocID="{7E10D8CD-9A4F-492E-8984-87B3750C00D8}" presName="parentLeftMargin" presStyleLbl="node1" presStyleIdx="0" presStyleCnt="4"/>
      <dgm:spPr/>
    </dgm:pt>
    <dgm:pt modelId="{BA5455EC-E01D-4EE9-AA98-27299CEC7588}" type="pres">
      <dgm:prSet presAssocID="{7E10D8CD-9A4F-492E-8984-87B3750C00D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0CD3A-9A34-4396-89BF-7F607023241A}" type="pres">
      <dgm:prSet presAssocID="{7E10D8CD-9A4F-492E-8984-87B3750C00D8}" presName="negativeSpace" presStyleCnt="0"/>
      <dgm:spPr/>
    </dgm:pt>
    <dgm:pt modelId="{DF26FC71-E078-4F64-BFE2-26C5A5108D36}" type="pres">
      <dgm:prSet presAssocID="{7E10D8CD-9A4F-492E-8984-87B3750C00D8}" presName="childText" presStyleLbl="conFgAcc1" presStyleIdx="0" presStyleCnt="4">
        <dgm:presLayoutVars>
          <dgm:bulletEnabled val="1"/>
        </dgm:presLayoutVars>
      </dgm:prSet>
      <dgm:spPr/>
    </dgm:pt>
    <dgm:pt modelId="{F352F5C7-7FB8-42A6-9F5D-058D3759FEAA}" type="pres">
      <dgm:prSet presAssocID="{D2E39CB4-234C-4EB8-9DFD-FBF58D05C130}" presName="spaceBetweenRectangles" presStyleCnt="0"/>
      <dgm:spPr/>
    </dgm:pt>
    <dgm:pt modelId="{37FD4FA2-074F-4976-B726-4152BB4B14DA}" type="pres">
      <dgm:prSet presAssocID="{790E4235-E55E-49EB-B076-D58C1A49B982}" presName="parentLin" presStyleCnt="0"/>
      <dgm:spPr/>
    </dgm:pt>
    <dgm:pt modelId="{EBD0EA78-A0B4-4FF1-97DC-19243D18C7E8}" type="pres">
      <dgm:prSet presAssocID="{790E4235-E55E-49EB-B076-D58C1A49B982}" presName="parentLeftMargin" presStyleLbl="node1" presStyleIdx="0" presStyleCnt="4"/>
      <dgm:spPr/>
    </dgm:pt>
    <dgm:pt modelId="{A62DD87A-E217-41F6-AE60-8FBEF5DD4CAD}" type="pres">
      <dgm:prSet presAssocID="{790E4235-E55E-49EB-B076-D58C1A49B98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EEBF0-275D-4F85-AC64-2AB1100C4EB0}" type="pres">
      <dgm:prSet presAssocID="{790E4235-E55E-49EB-B076-D58C1A49B982}" presName="negativeSpace" presStyleCnt="0"/>
      <dgm:spPr/>
    </dgm:pt>
    <dgm:pt modelId="{1ED79ECA-F267-4D00-BCED-C5353B2345A9}" type="pres">
      <dgm:prSet presAssocID="{790E4235-E55E-49EB-B076-D58C1A49B982}" presName="childText" presStyleLbl="conFgAcc1" presStyleIdx="1" presStyleCnt="4">
        <dgm:presLayoutVars>
          <dgm:bulletEnabled val="1"/>
        </dgm:presLayoutVars>
      </dgm:prSet>
      <dgm:spPr/>
    </dgm:pt>
    <dgm:pt modelId="{41477391-9281-412F-B4FD-A8CC030E264A}" type="pres">
      <dgm:prSet presAssocID="{745B35B7-9A4E-46A5-A576-8E6D65E742BE}" presName="spaceBetweenRectangles" presStyleCnt="0"/>
      <dgm:spPr/>
    </dgm:pt>
    <dgm:pt modelId="{711B410B-4F89-49F3-B4CE-35E85AF8B065}" type="pres">
      <dgm:prSet presAssocID="{87EC4C49-490E-49DE-B0D0-73CD65E77B03}" presName="parentLin" presStyleCnt="0"/>
      <dgm:spPr/>
    </dgm:pt>
    <dgm:pt modelId="{68367EBD-FF67-456F-91B9-55A781115408}" type="pres">
      <dgm:prSet presAssocID="{87EC4C49-490E-49DE-B0D0-73CD65E77B03}" presName="parentLeftMargin" presStyleLbl="node1" presStyleIdx="1" presStyleCnt="4"/>
      <dgm:spPr/>
    </dgm:pt>
    <dgm:pt modelId="{B23CABFD-9C69-4B87-B82B-FFE0A9258A90}" type="pres">
      <dgm:prSet presAssocID="{87EC4C49-490E-49DE-B0D0-73CD65E77B03}" presName="parentText" presStyleLbl="node1" presStyleIdx="2" presStyleCnt="4" custScaleX="142857" custScaleY="935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8551A-0589-402C-85DE-EEF120E3601E}" type="pres">
      <dgm:prSet presAssocID="{87EC4C49-490E-49DE-B0D0-73CD65E77B03}" presName="negativeSpace" presStyleCnt="0"/>
      <dgm:spPr/>
    </dgm:pt>
    <dgm:pt modelId="{9024E3A3-93EF-4496-95DF-7D200B75D52F}" type="pres">
      <dgm:prSet presAssocID="{87EC4C49-490E-49DE-B0D0-73CD65E77B03}" presName="childText" presStyleLbl="conFgAcc1" presStyleIdx="2" presStyleCnt="4">
        <dgm:presLayoutVars>
          <dgm:bulletEnabled val="1"/>
        </dgm:presLayoutVars>
      </dgm:prSet>
      <dgm:spPr/>
    </dgm:pt>
    <dgm:pt modelId="{479D3555-37CF-436B-99ED-6FB212BDD8B9}" type="pres">
      <dgm:prSet presAssocID="{D37EA8B7-933E-4A43-AE0A-9B5B87B1848D}" presName="spaceBetweenRectangles" presStyleCnt="0"/>
      <dgm:spPr/>
    </dgm:pt>
    <dgm:pt modelId="{050BA9EE-2360-46D4-B30A-CF6213E8A450}" type="pres">
      <dgm:prSet presAssocID="{B24D83C5-E276-46EA-9C5C-B0AA387A9CD1}" presName="parentLin" presStyleCnt="0"/>
      <dgm:spPr/>
    </dgm:pt>
    <dgm:pt modelId="{980B20EE-BD20-4EFC-87F5-F0BC7B601F3E}" type="pres">
      <dgm:prSet presAssocID="{B24D83C5-E276-46EA-9C5C-B0AA387A9CD1}" presName="parentLeftMargin" presStyleLbl="node1" presStyleIdx="2" presStyleCnt="4"/>
      <dgm:spPr/>
    </dgm:pt>
    <dgm:pt modelId="{A257AD34-3F24-4A16-A83F-E7A73DF2B5E3}" type="pres">
      <dgm:prSet presAssocID="{B24D83C5-E276-46EA-9C5C-B0AA387A9CD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E0C4E-41F8-422E-B752-DE3EE6682C29}" type="pres">
      <dgm:prSet presAssocID="{B24D83C5-E276-46EA-9C5C-B0AA387A9CD1}" presName="negativeSpace" presStyleCnt="0"/>
      <dgm:spPr/>
    </dgm:pt>
    <dgm:pt modelId="{2A5B5207-ABE9-4874-9227-7594B721E48C}" type="pres">
      <dgm:prSet presAssocID="{B24D83C5-E276-46EA-9C5C-B0AA387A9CD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1A2FEF3-56FA-4541-B69F-0A479602D7BF}" srcId="{2E4501B4-5D95-4780-BF80-6241DEFA2271}" destId="{7E10D8CD-9A4F-492E-8984-87B3750C00D8}" srcOrd="0" destOrd="0" parTransId="{39098D4A-6B94-4A4E-A046-BC30AAF03EA1}" sibTransId="{D2E39CB4-234C-4EB8-9DFD-FBF58D05C130}"/>
    <dgm:cxn modelId="{CA1FB408-FA7C-4312-87CC-17C5C99E1380}" type="presOf" srcId="{B24D83C5-E276-46EA-9C5C-B0AA387A9CD1}" destId="{980B20EE-BD20-4EFC-87F5-F0BC7B601F3E}" srcOrd="0" destOrd="0" presId="urn:microsoft.com/office/officeart/2005/8/layout/list1"/>
    <dgm:cxn modelId="{85752954-4BDE-41FE-9BF0-5B1D8384ECC1}" type="presOf" srcId="{790E4235-E55E-49EB-B076-D58C1A49B982}" destId="{A62DD87A-E217-41F6-AE60-8FBEF5DD4CAD}" srcOrd="1" destOrd="0" presId="urn:microsoft.com/office/officeart/2005/8/layout/list1"/>
    <dgm:cxn modelId="{5D614828-2DF0-4960-A026-711A1A62D97E}" type="presOf" srcId="{B24D83C5-E276-46EA-9C5C-B0AA387A9CD1}" destId="{A257AD34-3F24-4A16-A83F-E7A73DF2B5E3}" srcOrd="1" destOrd="0" presId="urn:microsoft.com/office/officeart/2005/8/layout/list1"/>
    <dgm:cxn modelId="{ABF30DB5-5F40-4B33-87C8-4201835E890C}" type="presOf" srcId="{2E4501B4-5D95-4780-BF80-6241DEFA2271}" destId="{2846A0C4-B13B-4375-B723-ECEDB81587C7}" srcOrd="0" destOrd="0" presId="urn:microsoft.com/office/officeart/2005/8/layout/list1"/>
    <dgm:cxn modelId="{254974A9-1A6D-4E17-A939-63BC3EC7D512}" type="presOf" srcId="{87EC4C49-490E-49DE-B0D0-73CD65E77B03}" destId="{68367EBD-FF67-456F-91B9-55A781115408}" srcOrd="0" destOrd="0" presId="urn:microsoft.com/office/officeart/2005/8/layout/list1"/>
    <dgm:cxn modelId="{282A63F3-CA8F-4A67-9572-0EB94FD6B9FD}" type="presOf" srcId="{7E10D8CD-9A4F-492E-8984-87B3750C00D8}" destId="{340590FB-F9DC-4EF9-974F-7DDB4510DDF2}" srcOrd="0" destOrd="0" presId="urn:microsoft.com/office/officeart/2005/8/layout/list1"/>
    <dgm:cxn modelId="{4679BCB1-EB33-4881-9CAD-2EA49B23E716}" srcId="{2E4501B4-5D95-4780-BF80-6241DEFA2271}" destId="{87EC4C49-490E-49DE-B0D0-73CD65E77B03}" srcOrd="2" destOrd="0" parTransId="{0E7C3F7C-6DF7-448B-B2BC-0EE50FFE91FD}" sibTransId="{D37EA8B7-933E-4A43-AE0A-9B5B87B1848D}"/>
    <dgm:cxn modelId="{1B6E93E2-599A-4DC0-B1E0-7F24991F0976}" type="presOf" srcId="{790E4235-E55E-49EB-B076-D58C1A49B982}" destId="{EBD0EA78-A0B4-4FF1-97DC-19243D18C7E8}" srcOrd="0" destOrd="0" presId="urn:microsoft.com/office/officeart/2005/8/layout/list1"/>
    <dgm:cxn modelId="{304A8428-42C0-4F6A-B425-3ED16494AE37}" srcId="{2E4501B4-5D95-4780-BF80-6241DEFA2271}" destId="{790E4235-E55E-49EB-B076-D58C1A49B982}" srcOrd="1" destOrd="0" parTransId="{AD9A1C99-46C9-4E8E-BFD2-B1D68F4E9592}" sibTransId="{745B35B7-9A4E-46A5-A576-8E6D65E742BE}"/>
    <dgm:cxn modelId="{D2293974-E8FC-4112-83F8-E582B27B30EB}" type="presOf" srcId="{87EC4C49-490E-49DE-B0D0-73CD65E77B03}" destId="{B23CABFD-9C69-4B87-B82B-FFE0A9258A90}" srcOrd="1" destOrd="0" presId="urn:microsoft.com/office/officeart/2005/8/layout/list1"/>
    <dgm:cxn modelId="{C4F02CB1-0811-423E-BC71-1C1E7AFF7E35}" type="presOf" srcId="{7E10D8CD-9A4F-492E-8984-87B3750C00D8}" destId="{BA5455EC-E01D-4EE9-AA98-27299CEC7588}" srcOrd="1" destOrd="0" presId="urn:microsoft.com/office/officeart/2005/8/layout/list1"/>
    <dgm:cxn modelId="{181BB35F-67A5-45C3-AC1A-DF1D6F9FA7B8}" srcId="{2E4501B4-5D95-4780-BF80-6241DEFA2271}" destId="{B24D83C5-E276-46EA-9C5C-B0AA387A9CD1}" srcOrd="3" destOrd="0" parTransId="{603DD9D4-4A94-42D1-AD18-43A8887211DF}" sibTransId="{B92202C6-4C75-42A7-85B2-36AE08816980}"/>
    <dgm:cxn modelId="{40F897F2-DD93-4F16-B226-7117C0688235}" type="presParOf" srcId="{2846A0C4-B13B-4375-B723-ECEDB81587C7}" destId="{0C7B8BEC-CA5C-4A6A-A8EF-95EE003DFF86}" srcOrd="0" destOrd="0" presId="urn:microsoft.com/office/officeart/2005/8/layout/list1"/>
    <dgm:cxn modelId="{CFBA88F8-88F6-48F5-9D8E-DC8F7234DE97}" type="presParOf" srcId="{0C7B8BEC-CA5C-4A6A-A8EF-95EE003DFF86}" destId="{340590FB-F9DC-4EF9-974F-7DDB4510DDF2}" srcOrd="0" destOrd="0" presId="urn:microsoft.com/office/officeart/2005/8/layout/list1"/>
    <dgm:cxn modelId="{038FFA96-0363-4120-A318-E9BA0D4E406D}" type="presParOf" srcId="{0C7B8BEC-CA5C-4A6A-A8EF-95EE003DFF86}" destId="{BA5455EC-E01D-4EE9-AA98-27299CEC7588}" srcOrd="1" destOrd="0" presId="urn:microsoft.com/office/officeart/2005/8/layout/list1"/>
    <dgm:cxn modelId="{2BFC92A8-98E4-46A1-999C-BE99F4F09FF0}" type="presParOf" srcId="{2846A0C4-B13B-4375-B723-ECEDB81587C7}" destId="{D7C0CD3A-9A34-4396-89BF-7F607023241A}" srcOrd="1" destOrd="0" presId="urn:microsoft.com/office/officeart/2005/8/layout/list1"/>
    <dgm:cxn modelId="{937A5ED5-6BBD-4A69-B4B7-0D4354D6F022}" type="presParOf" srcId="{2846A0C4-B13B-4375-B723-ECEDB81587C7}" destId="{DF26FC71-E078-4F64-BFE2-26C5A5108D36}" srcOrd="2" destOrd="0" presId="urn:microsoft.com/office/officeart/2005/8/layout/list1"/>
    <dgm:cxn modelId="{9E45AFBB-D55A-488D-BFF7-3C0D1B547423}" type="presParOf" srcId="{2846A0C4-B13B-4375-B723-ECEDB81587C7}" destId="{F352F5C7-7FB8-42A6-9F5D-058D3759FEAA}" srcOrd="3" destOrd="0" presId="urn:microsoft.com/office/officeart/2005/8/layout/list1"/>
    <dgm:cxn modelId="{939B1898-BEB2-4D7E-BF53-9228EE9E4DEA}" type="presParOf" srcId="{2846A0C4-B13B-4375-B723-ECEDB81587C7}" destId="{37FD4FA2-074F-4976-B726-4152BB4B14DA}" srcOrd="4" destOrd="0" presId="urn:microsoft.com/office/officeart/2005/8/layout/list1"/>
    <dgm:cxn modelId="{8DE9CE02-0F04-4726-8F19-99BE5EF51BCB}" type="presParOf" srcId="{37FD4FA2-074F-4976-B726-4152BB4B14DA}" destId="{EBD0EA78-A0B4-4FF1-97DC-19243D18C7E8}" srcOrd="0" destOrd="0" presId="urn:microsoft.com/office/officeart/2005/8/layout/list1"/>
    <dgm:cxn modelId="{C04BA460-C8EA-475B-B256-31E2EBF2BC91}" type="presParOf" srcId="{37FD4FA2-074F-4976-B726-4152BB4B14DA}" destId="{A62DD87A-E217-41F6-AE60-8FBEF5DD4CAD}" srcOrd="1" destOrd="0" presId="urn:microsoft.com/office/officeart/2005/8/layout/list1"/>
    <dgm:cxn modelId="{F679DCA4-12F1-48F2-8158-F6316E2E02A9}" type="presParOf" srcId="{2846A0C4-B13B-4375-B723-ECEDB81587C7}" destId="{622EEBF0-275D-4F85-AC64-2AB1100C4EB0}" srcOrd="5" destOrd="0" presId="urn:microsoft.com/office/officeart/2005/8/layout/list1"/>
    <dgm:cxn modelId="{38FB3914-45D8-4275-BE2F-F7E2D112BB2C}" type="presParOf" srcId="{2846A0C4-B13B-4375-B723-ECEDB81587C7}" destId="{1ED79ECA-F267-4D00-BCED-C5353B2345A9}" srcOrd="6" destOrd="0" presId="urn:microsoft.com/office/officeart/2005/8/layout/list1"/>
    <dgm:cxn modelId="{FEF59A42-737F-40E9-A838-F856D9ADEEDD}" type="presParOf" srcId="{2846A0C4-B13B-4375-B723-ECEDB81587C7}" destId="{41477391-9281-412F-B4FD-A8CC030E264A}" srcOrd="7" destOrd="0" presId="urn:microsoft.com/office/officeart/2005/8/layout/list1"/>
    <dgm:cxn modelId="{EE5389D1-2A1E-4550-A9B5-1507FC232FBB}" type="presParOf" srcId="{2846A0C4-B13B-4375-B723-ECEDB81587C7}" destId="{711B410B-4F89-49F3-B4CE-35E85AF8B065}" srcOrd="8" destOrd="0" presId="urn:microsoft.com/office/officeart/2005/8/layout/list1"/>
    <dgm:cxn modelId="{CD2C33F3-0B5D-4A56-B3AF-B97DE2CCB9F6}" type="presParOf" srcId="{711B410B-4F89-49F3-B4CE-35E85AF8B065}" destId="{68367EBD-FF67-456F-91B9-55A781115408}" srcOrd="0" destOrd="0" presId="urn:microsoft.com/office/officeart/2005/8/layout/list1"/>
    <dgm:cxn modelId="{1489EB5E-C7B2-47CE-B379-45F646BA75EC}" type="presParOf" srcId="{711B410B-4F89-49F3-B4CE-35E85AF8B065}" destId="{B23CABFD-9C69-4B87-B82B-FFE0A9258A90}" srcOrd="1" destOrd="0" presId="urn:microsoft.com/office/officeart/2005/8/layout/list1"/>
    <dgm:cxn modelId="{C5B4CC2A-5143-467E-9CAA-2048E59C5B57}" type="presParOf" srcId="{2846A0C4-B13B-4375-B723-ECEDB81587C7}" destId="{C638551A-0589-402C-85DE-EEF120E3601E}" srcOrd="9" destOrd="0" presId="urn:microsoft.com/office/officeart/2005/8/layout/list1"/>
    <dgm:cxn modelId="{D12E2EF3-B053-4178-8A89-999F78B4E6EC}" type="presParOf" srcId="{2846A0C4-B13B-4375-B723-ECEDB81587C7}" destId="{9024E3A3-93EF-4496-95DF-7D200B75D52F}" srcOrd="10" destOrd="0" presId="urn:microsoft.com/office/officeart/2005/8/layout/list1"/>
    <dgm:cxn modelId="{857A4EA4-87F6-48C2-880D-5547E610E1B1}" type="presParOf" srcId="{2846A0C4-B13B-4375-B723-ECEDB81587C7}" destId="{479D3555-37CF-436B-99ED-6FB212BDD8B9}" srcOrd="11" destOrd="0" presId="urn:microsoft.com/office/officeart/2005/8/layout/list1"/>
    <dgm:cxn modelId="{B99426A4-EB6F-451B-BC30-D9486ECC1E0A}" type="presParOf" srcId="{2846A0C4-B13B-4375-B723-ECEDB81587C7}" destId="{050BA9EE-2360-46D4-B30A-CF6213E8A450}" srcOrd="12" destOrd="0" presId="urn:microsoft.com/office/officeart/2005/8/layout/list1"/>
    <dgm:cxn modelId="{2C6DB25B-99F1-493B-827E-452119BDD2D2}" type="presParOf" srcId="{050BA9EE-2360-46D4-B30A-CF6213E8A450}" destId="{980B20EE-BD20-4EFC-87F5-F0BC7B601F3E}" srcOrd="0" destOrd="0" presId="urn:microsoft.com/office/officeart/2005/8/layout/list1"/>
    <dgm:cxn modelId="{14D90773-5664-4E95-AD6C-36FA18994F44}" type="presParOf" srcId="{050BA9EE-2360-46D4-B30A-CF6213E8A450}" destId="{A257AD34-3F24-4A16-A83F-E7A73DF2B5E3}" srcOrd="1" destOrd="0" presId="urn:microsoft.com/office/officeart/2005/8/layout/list1"/>
    <dgm:cxn modelId="{AB3F56C2-7B41-4BE6-A332-899A30CA5A2B}" type="presParOf" srcId="{2846A0C4-B13B-4375-B723-ECEDB81587C7}" destId="{F0FE0C4E-41F8-422E-B752-DE3EE6682C29}" srcOrd="13" destOrd="0" presId="urn:microsoft.com/office/officeart/2005/8/layout/list1"/>
    <dgm:cxn modelId="{95E19445-E360-460B-BEA3-BDDEE913A782}" type="presParOf" srcId="{2846A0C4-B13B-4375-B723-ECEDB81587C7}" destId="{2A5B5207-ABE9-4874-9227-7594B721E48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15ED554-F012-4106-8791-5556679AEBDC}" type="doc">
      <dgm:prSet loTypeId="urn:microsoft.com/office/officeart/2009/layout/ReverseList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C1D5C16-544B-46F9-89CC-4F4C21696D91}">
      <dgm:prSet phldrT="[Текст]"/>
      <dgm:spPr/>
      <dgm:t>
        <a:bodyPr/>
        <a:lstStyle/>
        <a:p>
          <a:r>
            <a:rPr lang="ru-RU" b="1" dirty="0" err="1" smtClean="0"/>
            <a:t>Словотвірна</a:t>
          </a:r>
          <a:r>
            <a:rPr lang="ru-RU" b="1" dirty="0" smtClean="0"/>
            <a:t> </a:t>
          </a:r>
          <a:r>
            <a:rPr lang="ru-RU" b="1" dirty="0" err="1" smtClean="0"/>
            <a:t>категорія</a:t>
          </a:r>
          <a:r>
            <a:rPr lang="ru-RU" b="1" dirty="0" smtClean="0"/>
            <a:t> </a:t>
          </a:r>
          <a:r>
            <a:rPr lang="ru-RU" dirty="0" smtClean="0"/>
            <a:t>(</a:t>
          </a:r>
          <a:r>
            <a:rPr lang="ru-RU" b="1" dirty="0" smtClean="0"/>
            <a:t>СК</a:t>
          </a:r>
          <a:r>
            <a:rPr lang="ru-RU" dirty="0" smtClean="0"/>
            <a:t>) –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одиниця</a:t>
          </a:r>
          <a:r>
            <a:rPr lang="ru-RU" dirty="0" smtClean="0"/>
            <a:t> </a:t>
          </a:r>
          <a:r>
            <a:rPr lang="ru-RU" dirty="0" err="1" smtClean="0"/>
            <a:t>дериватології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формується</a:t>
          </a:r>
          <a:r>
            <a:rPr lang="ru-RU" dirty="0" smtClean="0"/>
            <a:t> </a:t>
          </a:r>
          <a:r>
            <a:rPr lang="ru-RU" dirty="0" err="1" smtClean="0"/>
            <a:t>сукупністю</a:t>
          </a:r>
          <a:r>
            <a:rPr lang="ru-RU" dirty="0" smtClean="0"/>
            <a:t> </a:t>
          </a:r>
          <a:r>
            <a:rPr lang="ru-RU" dirty="0" err="1" smtClean="0"/>
            <a:t>словотвірних</a:t>
          </a:r>
          <a:r>
            <a:rPr lang="ru-RU" dirty="0" smtClean="0"/>
            <a:t> </a:t>
          </a:r>
          <a:r>
            <a:rPr lang="ru-RU" dirty="0" err="1" smtClean="0"/>
            <a:t>типів</a:t>
          </a:r>
          <a:r>
            <a:rPr lang="ru-RU" dirty="0" smtClean="0"/>
            <a:t>, </a:t>
          </a:r>
          <a:r>
            <a:rPr lang="ru-RU" dirty="0" err="1" smtClean="0"/>
            <a:t>об’єднаних</a:t>
          </a:r>
          <a:r>
            <a:rPr lang="ru-RU" dirty="0" smtClean="0"/>
            <a:t> </a:t>
          </a:r>
          <a:r>
            <a:rPr lang="ru-RU" dirty="0" err="1" smtClean="0"/>
            <a:t>спільністю</a:t>
          </a:r>
          <a:r>
            <a:rPr lang="ru-RU" dirty="0" smtClean="0"/>
            <a:t> </a:t>
          </a:r>
          <a:r>
            <a:rPr lang="ru-RU" dirty="0" err="1" smtClean="0"/>
            <a:t>дериваційного</a:t>
          </a:r>
          <a:r>
            <a:rPr lang="ru-RU" dirty="0" smtClean="0"/>
            <a:t> </a:t>
          </a:r>
          <a:r>
            <a:rPr lang="ru-RU" dirty="0" err="1" smtClean="0"/>
            <a:t>значення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абстрагована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формальних</a:t>
          </a:r>
          <a:r>
            <a:rPr lang="ru-RU" dirty="0" smtClean="0"/>
            <a:t> </a:t>
          </a:r>
          <a:r>
            <a:rPr lang="ru-RU" dirty="0" err="1" smtClean="0"/>
            <a:t>засобів</a:t>
          </a:r>
          <a:r>
            <a:rPr lang="ru-RU" dirty="0" smtClean="0"/>
            <a:t> </a:t>
          </a:r>
          <a:r>
            <a:rPr lang="ru-RU" dirty="0" err="1" smtClean="0"/>
            <a:t>вираження</a:t>
          </a:r>
          <a:r>
            <a:rPr lang="ru-RU" dirty="0" smtClean="0"/>
            <a:t> </a:t>
          </a:r>
          <a:r>
            <a:rPr lang="ru-RU" dirty="0" err="1" smtClean="0"/>
            <a:t>цього</a:t>
          </a:r>
          <a:r>
            <a:rPr lang="ru-RU" dirty="0" smtClean="0"/>
            <a:t> </a:t>
          </a:r>
          <a:r>
            <a:rPr lang="ru-RU" dirty="0" err="1" smtClean="0"/>
            <a:t>значення</a:t>
          </a:r>
          <a:r>
            <a:rPr lang="ru-RU" dirty="0" smtClean="0"/>
            <a:t>. </a:t>
          </a:r>
          <a:endParaRPr lang="ru-RU" dirty="0"/>
        </a:p>
      </dgm:t>
    </dgm:pt>
    <dgm:pt modelId="{F7F5EAA6-8368-4296-B1FB-32596A267F0E}" type="parTrans" cxnId="{3590E4DD-FD20-4C3B-A3A9-9A53D0D8AB97}">
      <dgm:prSet/>
      <dgm:spPr/>
      <dgm:t>
        <a:bodyPr/>
        <a:lstStyle/>
        <a:p>
          <a:endParaRPr lang="ru-RU"/>
        </a:p>
      </dgm:t>
    </dgm:pt>
    <dgm:pt modelId="{F0B82727-A1C4-45F8-8BF9-64FB404C67D0}" type="sibTrans" cxnId="{3590E4DD-FD20-4C3B-A3A9-9A53D0D8AB97}">
      <dgm:prSet/>
      <dgm:spPr/>
      <dgm:t>
        <a:bodyPr/>
        <a:lstStyle/>
        <a:p>
          <a:endParaRPr lang="ru-RU"/>
        </a:p>
      </dgm:t>
    </dgm:pt>
    <dgm:pt modelId="{15CC8CC2-F8FB-4FBC-BE76-774573449DBD}">
      <dgm:prSet phldrT="[Текст]"/>
      <dgm:spPr/>
      <dgm:t>
        <a:bodyPr/>
        <a:lstStyle/>
        <a:p>
          <a:r>
            <a:rPr lang="ru-RU" b="1" dirty="0" err="1" smtClean="0">
              <a:solidFill>
                <a:srgbClr val="FF0000"/>
              </a:solidFill>
            </a:rPr>
            <a:t>Словотвірна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категорія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dirty="0" err="1" smtClean="0"/>
            <a:t>агентивності</a:t>
          </a:r>
          <a:r>
            <a:rPr lang="ru-RU" dirty="0" smtClean="0"/>
            <a:t> (</a:t>
          </a:r>
          <a:r>
            <a:rPr lang="ru-RU" dirty="0" err="1" smtClean="0"/>
            <a:t>діяча</a:t>
          </a:r>
          <a:r>
            <a:rPr lang="ru-RU" dirty="0" smtClean="0"/>
            <a:t>) в </a:t>
          </a:r>
          <a:r>
            <a:rPr lang="ru-RU" dirty="0" err="1" smtClean="0"/>
            <a:t>іменниках</a:t>
          </a:r>
          <a:r>
            <a:rPr lang="ru-RU" dirty="0" smtClean="0"/>
            <a:t>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мають</a:t>
          </a:r>
          <a:r>
            <a:rPr lang="ru-RU" dirty="0" smtClean="0"/>
            <a:t> </a:t>
          </a:r>
          <a:r>
            <a:rPr lang="ru-RU" dirty="0" err="1" smtClean="0"/>
            <a:t>значення</a:t>
          </a:r>
          <a:r>
            <a:rPr lang="ru-RU" dirty="0" smtClean="0"/>
            <a:t> </a:t>
          </a:r>
          <a:r>
            <a:rPr lang="ru-RU" i="1" dirty="0" smtClean="0">
              <a:solidFill>
                <a:srgbClr val="7030A0"/>
              </a:solidFill>
            </a:rPr>
            <a:t>‘</a:t>
          </a:r>
          <a:r>
            <a:rPr lang="ru-RU" i="1" dirty="0" err="1" smtClean="0">
              <a:solidFill>
                <a:srgbClr val="7030A0"/>
              </a:solidFill>
            </a:rPr>
            <a:t>виконавець</a:t>
          </a:r>
          <a:r>
            <a:rPr lang="ru-RU" i="1" dirty="0" smtClean="0">
              <a:solidFill>
                <a:srgbClr val="7030A0"/>
              </a:solidFill>
            </a:rPr>
            <a:t> </a:t>
          </a:r>
          <a:r>
            <a:rPr lang="ru-RU" i="1" dirty="0" err="1" smtClean="0">
              <a:solidFill>
                <a:srgbClr val="7030A0"/>
              </a:solidFill>
            </a:rPr>
            <a:t>дії</a:t>
          </a:r>
          <a:r>
            <a:rPr lang="ru-RU" i="1" dirty="0" smtClean="0">
              <a:solidFill>
                <a:srgbClr val="7030A0"/>
              </a:solidFill>
            </a:rPr>
            <a:t>, названий </a:t>
          </a:r>
          <a:r>
            <a:rPr lang="ru-RU" i="1" dirty="0" err="1" smtClean="0">
              <a:solidFill>
                <a:srgbClr val="7030A0"/>
              </a:solidFill>
            </a:rPr>
            <a:t>твірною</a:t>
          </a:r>
          <a:r>
            <a:rPr lang="ru-RU" i="1" dirty="0" smtClean="0">
              <a:solidFill>
                <a:srgbClr val="7030A0"/>
              </a:solidFill>
            </a:rPr>
            <a:t> основою</a:t>
          </a:r>
          <a:r>
            <a:rPr lang="ru-RU" dirty="0" smtClean="0"/>
            <a:t>’ : </a:t>
          </a:r>
          <a:r>
            <a:rPr lang="ru-RU" dirty="0" err="1" smtClean="0"/>
            <a:t>іменники</a:t>
          </a:r>
          <a:r>
            <a:rPr lang="ru-RU" dirty="0" smtClean="0"/>
            <a:t> з </a:t>
          </a:r>
          <a:r>
            <a:rPr lang="ru-RU" dirty="0" err="1" smtClean="0"/>
            <a:t>суфіксами</a:t>
          </a:r>
          <a:r>
            <a:rPr lang="ru-RU" dirty="0" smtClean="0"/>
            <a:t> </a:t>
          </a:r>
          <a:r>
            <a:rPr lang="ru-RU" i="1" dirty="0" smtClean="0"/>
            <a:t>-</a:t>
          </a:r>
          <a:r>
            <a:rPr lang="ru-RU" b="1" i="1" dirty="0" err="1" smtClean="0"/>
            <a:t>тель</a:t>
          </a:r>
          <a:r>
            <a:rPr lang="ru-RU" dirty="0" smtClean="0"/>
            <a:t>: </a:t>
          </a:r>
          <a:r>
            <a:rPr lang="ru-RU" i="1" dirty="0" err="1" smtClean="0"/>
            <a:t>учи́</a:t>
          </a:r>
          <a:r>
            <a:rPr lang="ru-RU" b="1" i="1" dirty="0" err="1" smtClean="0"/>
            <a:t>тель</a:t>
          </a:r>
          <a:r>
            <a:rPr lang="ru-RU" dirty="0" smtClean="0"/>
            <a:t>, </a:t>
          </a:r>
          <a:r>
            <a:rPr lang="ru-RU" i="1" dirty="0" err="1" smtClean="0"/>
            <a:t>гони́</a:t>
          </a:r>
          <a:r>
            <a:rPr lang="ru-RU" b="1" i="1" dirty="0" err="1" smtClean="0"/>
            <a:t>тель</a:t>
          </a:r>
          <a:r>
            <a:rPr lang="ru-RU" dirty="0" smtClean="0"/>
            <a:t>; </a:t>
          </a:r>
          <a:r>
            <a:rPr lang="ru-RU" i="1" dirty="0" smtClean="0"/>
            <a:t>-</a:t>
          </a:r>
          <a:r>
            <a:rPr lang="ru-RU" b="1" i="1" dirty="0" err="1" smtClean="0"/>
            <a:t>ач</a:t>
          </a:r>
          <a:r>
            <a:rPr lang="ru-RU" dirty="0" smtClean="0"/>
            <a:t>: </a:t>
          </a:r>
          <a:r>
            <a:rPr lang="ru-RU" i="1" dirty="0" err="1" smtClean="0"/>
            <a:t>слух</a:t>
          </a:r>
          <a:r>
            <a:rPr lang="ru-RU" b="1" i="1" dirty="0" err="1" smtClean="0"/>
            <a:t>а́ч</a:t>
          </a:r>
          <a:r>
            <a:rPr lang="ru-RU" dirty="0" smtClean="0"/>
            <a:t>, </a:t>
          </a:r>
          <a:r>
            <a:rPr lang="ru-RU" i="1" dirty="0" err="1" smtClean="0"/>
            <a:t>спогляд</a:t>
          </a:r>
          <a:r>
            <a:rPr lang="ru-RU" b="1" i="1" dirty="0" err="1" smtClean="0"/>
            <a:t>а́ч</a:t>
          </a:r>
          <a:r>
            <a:rPr lang="ru-RU" dirty="0" smtClean="0"/>
            <a:t>; </a:t>
          </a:r>
          <a:r>
            <a:rPr lang="ru-RU" i="1" dirty="0" smtClean="0"/>
            <a:t>-</a:t>
          </a:r>
          <a:r>
            <a:rPr lang="ru-RU" b="1" i="1" dirty="0" err="1" smtClean="0"/>
            <a:t>ец</a:t>
          </a:r>
          <a:r>
            <a:rPr lang="ru-RU" i="1" dirty="0" err="1" smtClean="0"/>
            <a:t>ь</a:t>
          </a:r>
          <a:r>
            <a:rPr lang="ru-RU" dirty="0" smtClean="0"/>
            <a:t>: </a:t>
          </a:r>
          <a:r>
            <a:rPr lang="ru-RU" i="1" dirty="0" err="1" smtClean="0"/>
            <a:t>твор</a:t>
          </a:r>
          <a:r>
            <a:rPr lang="ru-RU" b="1" i="1" dirty="0" err="1" smtClean="0"/>
            <a:t>е́ц</a:t>
          </a:r>
          <a:r>
            <a:rPr lang="ru-RU" i="1" dirty="0" err="1" smtClean="0"/>
            <a:t>ь</a:t>
          </a:r>
          <a:r>
            <a:rPr lang="ru-RU" dirty="0" smtClean="0"/>
            <a:t>, </a:t>
          </a:r>
          <a:r>
            <a:rPr lang="ru-RU" i="1" dirty="0" err="1" smtClean="0"/>
            <a:t>знав</a:t>
          </a:r>
          <a:r>
            <a:rPr lang="ru-RU" b="1" i="1" dirty="0" err="1" smtClean="0"/>
            <a:t>е́ц</a:t>
          </a:r>
          <a:r>
            <a:rPr lang="ru-RU" i="1" dirty="0" err="1" smtClean="0"/>
            <a:t>ь</a:t>
          </a:r>
          <a:r>
            <a:rPr lang="ru-RU" dirty="0" smtClean="0"/>
            <a:t>; </a:t>
          </a:r>
          <a:r>
            <a:rPr lang="ru-RU" i="1" dirty="0" smtClean="0"/>
            <a:t>-</a:t>
          </a:r>
          <a:r>
            <a:rPr lang="ru-RU" b="1" i="1" dirty="0" smtClean="0"/>
            <a:t>ник</a:t>
          </a:r>
          <a:r>
            <a:rPr lang="ru-RU" dirty="0" smtClean="0"/>
            <a:t>: </a:t>
          </a:r>
          <a:r>
            <a:rPr lang="ru-RU" i="1" dirty="0" err="1" smtClean="0"/>
            <a:t>відправ</a:t>
          </a:r>
          <a:r>
            <a:rPr lang="ru-RU" b="1" i="1" dirty="0" err="1" smtClean="0"/>
            <a:t>ни́к</a:t>
          </a:r>
          <a:r>
            <a:rPr lang="ru-RU" dirty="0" smtClean="0"/>
            <a:t>, </a:t>
          </a:r>
          <a:r>
            <a:rPr lang="ru-RU" i="1" dirty="0" err="1" smtClean="0"/>
            <a:t>сортува́ль</a:t>
          </a:r>
          <a:r>
            <a:rPr lang="ru-RU" b="1" i="1" dirty="0" err="1" smtClean="0"/>
            <a:t>ник</a:t>
          </a:r>
          <a:r>
            <a:rPr lang="ru-RU" dirty="0" smtClean="0"/>
            <a:t>; </a:t>
          </a:r>
          <a:r>
            <a:rPr lang="ru-RU" i="1" dirty="0" smtClean="0"/>
            <a:t>-</a:t>
          </a:r>
          <a:r>
            <a:rPr lang="ru-RU" b="1" i="1" dirty="0" err="1" smtClean="0"/>
            <a:t>ій</a:t>
          </a:r>
          <a:r>
            <a:rPr lang="ru-RU" dirty="0" smtClean="0"/>
            <a:t>: </a:t>
          </a:r>
          <a:r>
            <a:rPr lang="ru-RU" i="1" dirty="0" err="1" smtClean="0"/>
            <a:t>вод</a:t>
          </a:r>
          <a:r>
            <a:rPr lang="ru-RU" b="1" i="1" dirty="0" err="1" smtClean="0"/>
            <a:t>і́й</a:t>
          </a:r>
          <a:r>
            <a:rPr lang="ru-RU" dirty="0" smtClean="0"/>
            <a:t>, </a:t>
          </a:r>
          <a:r>
            <a:rPr lang="ru-RU" i="1" dirty="0" err="1" smtClean="0"/>
            <a:t>пал</a:t>
          </a:r>
          <a:r>
            <a:rPr lang="ru-RU" b="1" i="1" dirty="0" err="1" smtClean="0"/>
            <a:t>і́й</a:t>
          </a:r>
          <a:endParaRPr lang="ru-RU" dirty="0"/>
        </a:p>
      </dgm:t>
    </dgm:pt>
    <dgm:pt modelId="{1C5FAE03-9BED-41EC-85AF-591381B4C17A}" type="parTrans" cxnId="{530A50C8-3012-48BC-8C1E-65C6A4A7B1A1}">
      <dgm:prSet/>
      <dgm:spPr/>
      <dgm:t>
        <a:bodyPr/>
        <a:lstStyle/>
        <a:p>
          <a:endParaRPr lang="ru-RU"/>
        </a:p>
      </dgm:t>
    </dgm:pt>
    <dgm:pt modelId="{496ED003-C522-4B2E-A4DA-0FD3EF17568E}" type="sibTrans" cxnId="{530A50C8-3012-48BC-8C1E-65C6A4A7B1A1}">
      <dgm:prSet/>
      <dgm:spPr/>
      <dgm:t>
        <a:bodyPr/>
        <a:lstStyle/>
        <a:p>
          <a:endParaRPr lang="ru-RU"/>
        </a:p>
      </dgm:t>
    </dgm:pt>
    <dgm:pt modelId="{26485029-23E0-421B-ACDC-6ACF975456B5}" type="pres">
      <dgm:prSet presAssocID="{415ED554-F012-4106-8791-5556679AEBDC}" presName="Name0" presStyleCnt="0">
        <dgm:presLayoutVars>
          <dgm:chMax val="2"/>
          <dgm:chPref val="2"/>
          <dgm:animLvl val="lvl"/>
        </dgm:presLayoutVars>
      </dgm:prSet>
      <dgm:spPr/>
    </dgm:pt>
    <dgm:pt modelId="{7D62B7DF-B2D5-4302-A38D-71304381D268}" type="pres">
      <dgm:prSet presAssocID="{415ED554-F012-4106-8791-5556679AEBDC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954C1-E4BE-4CEC-BC48-607339E45233}" type="pres">
      <dgm:prSet presAssocID="{415ED554-F012-4106-8791-5556679AEBDC}" presName="LeftNode" presStyleLbl="bgImgPlace1" presStyleIdx="0" presStyleCnt="2" custScaleX="184327" custScaleY="99456" custLinFactNeighborX="-38750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2A0AA5D1-ABF1-4ADB-99D4-7773F751074F}" type="pres">
      <dgm:prSet presAssocID="{415ED554-F012-4106-8791-5556679AEBDC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54652-2852-49B3-BE6B-1027C3E4107C}" type="pres">
      <dgm:prSet presAssocID="{415ED554-F012-4106-8791-5556679AEBDC}" presName="RightNode" presStyleLbl="bgImgPlace1" presStyleIdx="1" presStyleCnt="2" custScaleX="180423" custScaleY="102370" custLinFactNeighborX="7086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0472A96-1725-454A-8FC5-178EB5DA6320}" type="pres">
      <dgm:prSet presAssocID="{415ED554-F012-4106-8791-5556679AEBDC}" presName="TopArrow" presStyleLbl="node1" presStyleIdx="0" presStyleCnt="2"/>
      <dgm:spPr/>
    </dgm:pt>
    <dgm:pt modelId="{8987364E-0E77-4A53-960C-96823BFB9AD7}" type="pres">
      <dgm:prSet presAssocID="{415ED554-F012-4106-8791-5556679AEBDC}" presName="BottomArrow" presStyleLbl="node1" presStyleIdx="1" presStyleCnt="2"/>
      <dgm:spPr/>
    </dgm:pt>
  </dgm:ptLst>
  <dgm:cxnLst>
    <dgm:cxn modelId="{3590E4DD-FD20-4C3B-A3A9-9A53D0D8AB97}" srcId="{415ED554-F012-4106-8791-5556679AEBDC}" destId="{8C1D5C16-544B-46F9-89CC-4F4C21696D91}" srcOrd="0" destOrd="0" parTransId="{F7F5EAA6-8368-4296-B1FB-32596A267F0E}" sibTransId="{F0B82727-A1C4-45F8-8BF9-64FB404C67D0}"/>
    <dgm:cxn modelId="{DDB389AC-EFA5-40D6-810F-7642C08AB15F}" type="presOf" srcId="{415ED554-F012-4106-8791-5556679AEBDC}" destId="{26485029-23E0-421B-ACDC-6ACF975456B5}" srcOrd="0" destOrd="0" presId="urn:microsoft.com/office/officeart/2009/layout/ReverseList"/>
    <dgm:cxn modelId="{1F25681A-F29E-468E-AD03-A0312EF4E033}" type="presOf" srcId="{15CC8CC2-F8FB-4FBC-BE76-774573449DBD}" destId="{2A0AA5D1-ABF1-4ADB-99D4-7773F751074F}" srcOrd="0" destOrd="0" presId="urn:microsoft.com/office/officeart/2009/layout/ReverseList"/>
    <dgm:cxn modelId="{5805E27C-5A0F-4CC1-8125-00F842AE4563}" type="presOf" srcId="{8C1D5C16-544B-46F9-89CC-4F4C21696D91}" destId="{7D62B7DF-B2D5-4302-A38D-71304381D268}" srcOrd="0" destOrd="0" presId="urn:microsoft.com/office/officeart/2009/layout/ReverseList"/>
    <dgm:cxn modelId="{A5F4754B-F83F-4005-8F92-4435671FFB29}" type="presOf" srcId="{15CC8CC2-F8FB-4FBC-BE76-774573449DBD}" destId="{AF754652-2852-49B3-BE6B-1027C3E4107C}" srcOrd="1" destOrd="0" presId="urn:microsoft.com/office/officeart/2009/layout/ReverseList"/>
    <dgm:cxn modelId="{565E809F-7D51-484E-BA32-F536063A7353}" type="presOf" srcId="{8C1D5C16-544B-46F9-89CC-4F4C21696D91}" destId="{DA9954C1-E4BE-4CEC-BC48-607339E45233}" srcOrd="1" destOrd="0" presId="urn:microsoft.com/office/officeart/2009/layout/ReverseList"/>
    <dgm:cxn modelId="{530A50C8-3012-48BC-8C1E-65C6A4A7B1A1}" srcId="{415ED554-F012-4106-8791-5556679AEBDC}" destId="{15CC8CC2-F8FB-4FBC-BE76-774573449DBD}" srcOrd="1" destOrd="0" parTransId="{1C5FAE03-9BED-41EC-85AF-591381B4C17A}" sibTransId="{496ED003-C522-4B2E-A4DA-0FD3EF17568E}"/>
    <dgm:cxn modelId="{01877CFE-1962-4AD0-9280-954BCAE0F96F}" type="presParOf" srcId="{26485029-23E0-421B-ACDC-6ACF975456B5}" destId="{7D62B7DF-B2D5-4302-A38D-71304381D268}" srcOrd="0" destOrd="0" presId="urn:microsoft.com/office/officeart/2009/layout/ReverseList"/>
    <dgm:cxn modelId="{74BF8803-FE39-4A2D-AAF7-C3441BECCE4E}" type="presParOf" srcId="{26485029-23E0-421B-ACDC-6ACF975456B5}" destId="{DA9954C1-E4BE-4CEC-BC48-607339E45233}" srcOrd="1" destOrd="0" presId="urn:microsoft.com/office/officeart/2009/layout/ReverseList"/>
    <dgm:cxn modelId="{BC6908F1-8DD0-485D-9E92-EE4676C4BE5A}" type="presParOf" srcId="{26485029-23E0-421B-ACDC-6ACF975456B5}" destId="{2A0AA5D1-ABF1-4ADB-99D4-7773F751074F}" srcOrd="2" destOrd="0" presId="urn:microsoft.com/office/officeart/2009/layout/ReverseList"/>
    <dgm:cxn modelId="{8F6D0D03-2146-4924-9936-CC3D1417FA74}" type="presParOf" srcId="{26485029-23E0-421B-ACDC-6ACF975456B5}" destId="{AF754652-2852-49B3-BE6B-1027C3E4107C}" srcOrd="3" destOrd="0" presId="urn:microsoft.com/office/officeart/2009/layout/ReverseList"/>
    <dgm:cxn modelId="{AD3D9AE4-C78B-4214-9046-7C2F3A929BAA}" type="presParOf" srcId="{26485029-23E0-421B-ACDC-6ACF975456B5}" destId="{30472A96-1725-454A-8FC5-178EB5DA6320}" srcOrd="4" destOrd="0" presId="urn:microsoft.com/office/officeart/2009/layout/ReverseList"/>
    <dgm:cxn modelId="{22607BB5-E09E-4F89-933A-526DB1EB8372}" type="presParOf" srcId="{26485029-23E0-421B-ACDC-6ACF975456B5}" destId="{8987364E-0E77-4A53-960C-96823BFB9AD7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CF37A24-7496-4CAD-B826-C2B1FD370F4A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09F811-1638-4D70-AA15-86208AF9FC51}">
      <dgm:prSet phldrT="[Текст]"/>
      <dgm:spPr/>
      <dgm:t>
        <a:bodyPr/>
        <a:lstStyle/>
        <a:p>
          <a:r>
            <a:rPr lang="ru-RU" b="1" dirty="0" err="1" smtClean="0">
              <a:solidFill>
                <a:srgbClr val="C00000"/>
              </a:solidFill>
            </a:rPr>
            <a:t>безпосередня</a:t>
          </a:r>
          <a:endParaRPr lang="ru-RU" dirty="0">
            <a:solidFill>
              <a:srgbClr val="C00000"/>
            </a:solidFill>
          </a:endParaRPr>
        </a:p>
      </dgm:t>
    </dgm:pt>
    <dgm:pt modelId="{96209A9C-B7F6-4896-984D-0FAACF4620C5}" type="parTrans" cxnId="{227DCEE4-2375-460D-9015-853C5DCE11E8}">
      <dgm:prSet/>
      <dgm:spPr/>
      <dgm:t>
        <a:bodyPr/>
        <a:lstStyle/>
        <a:p>
          <a:endParaRPr lang="ru-RU"/>
        </a:p>
      </dgm:t>
    </dgm:pt>
    <dgm:pt modelId="{5FADE741-9317-44AC-A290-40D866640032}" type="sibTrans" cxnId="{227DCEE4-2375-460D-9015-853C5DCE11E8}">
      <dgm:prSet/>
      <dgm:spPr/>
      <dgm:t>
        <a:bodyPr/>
        <a:lstStyle/>
        <a:p>
          <a:endParaRPr lang="ru-RU"/>
        </a:p>
      </dgm:t>
    </dgm:pt>
    <dgm:pt modelId="{0067338B-329F-4295-BF68-C92F5A1DD748}">
      <dgm:prSet phldrT="[Текст]"/>
      <dgm:spPr/>
      <dgm:t>
        <a:bodyPr/>
        <a:lstStyle/>
        <a:p>
          <a:r>
            <a:rPr lang="ru-RU" dirty="0" smtClean="0"/>
            <a:t>За </a:t>
          </a:r>
          <a:r>
            <a:rPr lang="ru-RU" b="1" dirty="0" err="1" smtClean="0"/>
            <a:t>безпосередньої</a:t>
          </a:r>
          <a:r>
            <a:rPr lang="ru-RU" b="1" dirty="0" smtClean="0"/>
            <a:t> </a:t>
          </a:r>
          <a:r>
            <a:rPr lang="ru-RU" b="1" dirty="0" err="1" smtClean="0"/>
            <a:t>мотивації</a:t>
          </a:r>
          <a:r>
            <a:rPr lang="ru-RU" dirty="0" smtClean="0"/>
            <a:t> </a:t>
          </a:r>
          <a:r>
            <a:rPr lang="ru-RU" dirty="0" err="1" smtClean="0"/>
            <a:t>мотивоване</a:t>
          </a:r>
          <a:r>
            <a:rPr lang="ru-RU" dirty="0" smtClean="0"/>
            <a:t> слово </a:t>
          </a:r>
          <a:r>
            <a:rPr lang="ru-RU" dirty="0" err="1" smtClean="0"/>
            <a:t>відрізняється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мотивувального</a:t>
          </a:r>
          <a:r>
            <a:rPr lang="ru-RU" dirty="0" smtClean="0"/>
            <a:t> одним </a:t>
          </a:r>
          <a:r>
            <a:rPr lang="ru-RU" dirty="0" err="1" smtClean="0"/>
            <a:t>словотвірним</a:t>
          </a:r>
          <a:r>
            <a:rPr lang="ru-RU" dirty="0" smtClean="0"/>
            <a:t> формантом, напр.: </a:t>
          </a:r>
          <a:r>
            <a:rPr lang="ru-RU" i="1" dirty="0" err="1" smtClean="0"/>
            <a:t>знайо́м-</a:t>
          </a:r>
          <a:r>
            <a:rPr lang="ru-RU" b="1" i="1" dirty="0" err="1" smtClean="0"/>
            <a:t>и</a:t>
          </a:r>
          <a:r>
            <a:rPr lang="ru-RU" i="1" dirty="0" err="1" smtClean="0"/>
            <a:t>-ти</a:t>
          </a:r>
          <a:r>
            <a:rPr lang="ru-RU" i="1" dirty="0" smtClean="0"/>
            <a:t> </a:t>
          </a:r>
          <a:r>
            <a:rPr lang="ru-RU" dirty="0" smtClean="0"/>
            <a:t>←</a:t>
          </a:r>
          <a:r>
            <a:rPr lang="ru-RU" b="1" i="1" dirty="0" smtClean="0"/>
            <a:t> </a:t>
          </a:r>
          <a:r>
            <a:rPr lang="ru-RU" b="1" i="1" dirty="0" err="1" smtClean="0"/>
            <a:t>знайо́м</a:t>
          </a:r>
          <a:r>
            <a:rPr lang="ru-RU" i="1" dirty="0" err="1" smtClean="0"/>
            <a:t>-ий</a:t>
          </a:r>
          <a:r>
            <a:rPr lang="ru-RU" dirty="0" smtClean="0"/>
            <a:t>; </a:t>
          </a:r>
          <a:endParaRPr lang="ru-RU" dirty="0"/>
        </a:p>
      </dgm:t>
    </dgm:pt>
    <dgm:pt modelId="{566FD8DD-5834-40CC-8230-6B069AC95E9E}" type="parTrans" cxnId="{87C790BB-E8EB-4212-BAAE-1C2C74093FB3}">
      <dgm:prSet/>
      <dgm:spPr/>
      <dgm:t>
        <a:bodyPr/>
        <a:lstStyle/>
        <a:p>
          <a:endParaRPr lang="ru-RU"/>
        </a:p>
      </dgm:t>
    </dgm:pt>
    <dgm:pt modelId="{1A300E3C-5443-4213-8689-BC5D46036E7E}" type="sibTrans" cxnId="{87C790BB-E8EB-4212-BAAE-1C2C74093FB3}">
      <dgm:prSet/>
      <dgm:spPr/>
      <dgm:t>
        <a:bodyPr/>
        <a:lstStyle/>
        <a:p>
          <a:endParaRPr lang="ru-RU"/>
        </a:p>
      </dgm:t>
    </dgm:pt>
    <dgm:pt modelId="{A57D2BFD-BF17-4054-8231-3E06837C54E0}">
      <dgm:prSet phldrT="[Текст]"/>
      <dgm:spPr/>
      <dgm:t>
        <a:bodyPr/>
        <a:lstStyle/>
        <a:p>
          <a:r>
            <a:rPr lang="ru-RU" b="1" dirty="0" err="1" smtClean="0">
              <a:solidFill>
                <a:srgbClr val="C00000"/>
              </a:solidFill>
            </a:rPr>
            <a:t>опосередкована</a:t>
          </a:r>
          <a:endParaRPr lang="ru-RU" dirty="0">
            <a:solidFill>
              <a:srgbClr val="C00000"/>
            </a:solidFill>
          </a:endParaRPr>
        </a:p>
      </dgm:t>
    </dgm:pt>
    <dgm:pt modelId="{B289BEFD-E209-4000-8B7C-46BAFD5A87EC}" type="parTrans" cxnId="{1D60BCD5-3D0D-4852-941A-32DF3EE1F40E}">
      <dgm:prSet/>
      <dgm:spPr/>
      <dgm:t>
        <a:bodyPr/>
        <a:lstStyle/>
        <a:p>
          <a:endParaRPr lang="ru-RU"/>
        </a:p>
      </dgm:t>
    </dgm:pt>
    <dgm:pt modelId="{87DD4A0E-1EFC-4626-AA07-5D493C53589B}" type="sibTrans" cxnId="{1D60BCD5-3D0D-4852-941A-32DF3EE1F40E}">
      <dgm:prSet/>
      <dgm:spPr/>
      <dgm:t>
        <a:bodyPr/>
        <a:lstStyle/>
        <a:p>
          <a:endParaRPr lang="ru-RU"/>
        </a:p>
      </dgm:t>
    </dgm:pt>
    <dgm:pt modelId="{A8ACD37B-0407-43D9-9CE6-0C3E742F984F}">
      <dgm:prSet phldrT="[Текст]"/>
      <dgm:spPr/>
      <dgm:t>
        <a:bodyPr/>
        <a:lstStyle/>
        <a:p>
          <a:r>
            <a:rPr lang="ru-RU" b="1" dirty="0" smtClean="0"/>
            <a:t>за </a:t>
          </a:r>
          <a:r>
            <a:rPr lang="ru-RU" b="1" dirty="0" err="1" smtClean="0"/>
            <a:t>опосередкованої</a:t>
          </a:r>
          <a:r>
            <a:rPr lang="ru-RU" b="1" dirty="0" smtClean="0"/>
            <a:t> </a:t>
          </a:r>
          <a:r>
            <a:rPr lang="ru-RU" b="1" dirty="0" err="1" smtClean="0"/>
            <a:t>мотивації</a:t>
          </a:r>
          <a:r>
            <a:rPr lang="ru-RU" dirty="0" smtClean="0"/>
            <a:t> – </a:t>
          </a:r>
          <a:r>
            <a:rPr lang="ru-RU" dirty="0" err="1" smtClean="0"/>
            <a:t>двома</a:t>
          </a:r>
          <a:r>
            <a:rPr lang="ru-RU" dirty="0" smtClean="0"/>
            <a:t> й </a:t>
          </a:r>
          <a:r>
            <a:rPr lang="ru-RU" dirty="0" err="1" smtClean="0"/>
            <a:t>більше</a:t>
          </a:r>
          <a:r>
            <a:rPr lang="ru-RU" dirty="0" smtClean="0"/>
            <a:t> формантами, напр.: </a:t>
          </a:r>
          <a:r>
            <a:rPr lang="ru-RU" b="1" i="1" dirty="0" err="1" smtClean="0"/>
            <a:t>о</a:t>
          </a:r>
          <a:r>
            <a:rPr lang="ru-RU" i="1" dirty="0" err="1" smtClean="0"/>
            <a:t>-знайо́мл-</a:t>
          </a:r>
          <a:r>
            <a:rPr lang="ru-RU" b="1" i="1" dirty="0" err="1" smtClean="0"/>
            <a:t>енн</a:t>
          </a:r>
          <a:r>
            <a:rPr lang="ru-RU" i="1" dirty="0" err="1" smtClean="0"/>
            <a:t>-я</a:t>
          </a:r>
          <a:r>
            <a:rPr lang="ru-RU" i="1" dirty="0" smtClean="0"/>
            <a:t> </a:t>
          </a:r>
          <a:r>
            <a:rPr lang="ru-RU" dirty="0" smtClean="0"/>
            <a:t>← </a:t>
          </a:r>
          <a:r>
            <a:rPr lang="ru-RU" b="1" i="1" dirty="0" err="1" smtClean="0"/>
            <a:t>знайо́м</a:t>
          </a:r>
          <a:r>
            <a:rPr lang="ru-RU" i="1" dirty="0" err="1" smtClean="0"/>
            <a:t>-ий</a:t>
          </a:r>
          <a:r>
            <a:rPr lang="ru-RU" dirty="0" smtClean="0"/>
            <a:t>. </a:t>
          </a:r>
          <a:endParaRPr lang="ru-RU" dirty="0"/>
        </a:p>
      </dgm:t>
    </dgm:pt>
    <dgm:pt modelId="{5B7DF308-1B0D-4955-8BA3-ED5CA7DD1652}" type="parTrans" cxnId="{5A98900F-33F6-4E4A-9C73-5DCD57DDD62D}">
      <dgm:prSet/>
      <dgm:spPr/>
      <dgm:t>
        <a:bodyPr/>
        <a:lstStyle/>
        <a:p>
          <a:endParaRPr lang="ru-RU"/>
        </a:p>
      </dgm:t>
    </dgm:pt>
    <dgm:pt modelId="{804C44E8-C63E-443C-81D5-8A1B42D4B9A0}" type="sibTrans" cxnId="{5A98900F-33F6-4E4A-9C73-5DCD57DDD62D}">
      <dgm:prSet/>
      <dgm:spPr/>
      <dgm:t>
        <a:bodyPr/>
        <a:lstStyle/>
        <a:p>
          <a:endParaRPr lang="ru-RU"/>
        </a:p>
      </dgm:t>
    </dgm:pt>
    <dgm:pt modelId="{573913F0-720A-4DF2-88CB-952B3B27E95E}" type="pres">
      <dgm:prSet presAssocID="{DCF37A24-7496-4CAD-B826-C2B1FD370F4A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90397DBB-205F-4E62-BD57-248E850B561D}" type="pres">
      <dgm:prSet presAssocID="{DCF37A24-7496-4CAD-B826-C2B1FD370F4A}" presName="Background" presStyleLbl="node1" presStyleIdx="0" presStyleCnt="1"/>
      <dgm:spPr/>
    </dgm:pt>
    <dgm:pt modelId="{4E0DB321-FABA-4ACA-A208-6F23F33E0399}" type="pres">
      <dgm:prSet presAssocID="{DCF37A24-7496-4CAD-B826-C2B1FD370F4A}" presName="Divider" presStyleLbl="callout" presStyleIdx="0" presStyleCnt="1"/>
      <dgm:spPr/>
    </dgm:pt>
    <dgm:pt modelId="{C0ACEA69-1237-400F-892A-F7E6C0FBB853}" type="pres">
      <dgm:prSet presAssocID="{DCF37A24-7496-4CAD-B826-C2B1FD370F4A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5FD79-92B6-4ED5-99E7-480C25FE5B91}" type="pres">
      <dgm:prSet presAssocID="{DCF37A24-7496-4CAD-B826-C2B1FD370F4A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13D8F-13CC-47D4-9D13-57DBB61106BC}" type="pres">
      <dgm:prSet presAssocID="{DCF37A24-7496-4CAD-B826-C2B1FD370F4A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4CBFD4C8-9147-410C-A4FB-6DB177C6C247}" type="pres">
      <dgm:prSet presAssocID="{DCF37A24-7496-4CAD-B826-C2B1FD370F4A}" presName="ParentShape1" presStyleLbl="alignImgPlace1" presStyleIdx="0" presStyleCnt="2">
        <dgm:presLayoutVars/>
      </dgm:prSet>
      <dgm:spPr/>
      <dgm:t>
        <a:bodyPr/>
        <a:lstStyle/>
        <a:p>
          <a:endParaRPr lang="ru-RU"/>
        </a:p>
      </dgm:t>
    </dgm:pt>
    <dgm:pt modelId="{004BA032-FE64-4E91-91CE-F993A55117A7}" type="pres">
      <dgm:prSet presAssocID="{DCF37A24-7496-4CAD-B826-C2B1FD370F4A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A3AC179D-AB80-4D93-B05A-8E412CE3C732}" type="pres">
      <dgm:prSet presAssocID="{DCF37A24-7496-4CAD-B826-C2B1FD370F4A}" presName="ParentShape2" presStyleLbl="alignImgPlace1" presStyleIdx="1" presStyleCnt="2">
        <dgm:presLayoutVars/>
      </dgm:prSet>
      <dgm:spPr/>
      <dgm:t>
        <a:bodyPr/>
        <a:lstStyle/>
        <a:p>
          <a:endParaRPr lang="ru-RU"/>
        </a:p>
      </dgm:t>
    </dgm:pt>
  </dgm:ptLst>
  <dgm:cxnLst>
    <dgm:cxn modelId="{0BC86697-8327-46DF-AA81-93F1C53912C1}" type="presOf" srcId="{A8ACD37B-0407-43D9-9CE6-0C3E742F984F}" destId="{DC15FD79-92B6-4ED5-99E7-480C25FE5B91}" srcOrd="0" destOrd="0" presId="urn:microsoft.com/office/officeart/2009/3/layout/OpposingIdeas"/>
    <dgm:cxn modelId="{02650C29-6692-4B01-ABC8-080467418F56}" type="presOf" srcId="{0067338B-329F-4295-BF68-C92F5A1DD748}" destId="{C0ACEA69-1237-400F-892A-F7E6C0FBB853}" srcOrd="0" destOrd="0" presId="urn:microsoft.com/office/officeart/2009/3/layout/OpposingIdeas"/>
    <dgm:cxn modelId="{87C790BB-E8EB-4212-BAAE-1C2C74093FB3}" srcId="{6E09F811-1638-4D70-AA15-86208AF9FC51}" destId="{0067338B-329F-4295-BF68-C92F5A1DD748}" srcOrd="0" destOrd="0" parTransId="{566FD8DD-5834-40CC-8230-6B069AC95E9E}" sibTransId="{1A300E3C-5443-4213-8689-BC5D46036E7E}"/>
    <dgm:cxn modelId="{1D60BCD5-3D0D-4852-941A-32DF3EE1F40E}" srcId="{DCF37A24-7496-4CAD-B826-C2B1FD370F4A}" destId="{A57D2BFD-BF17-4054-8231-3E06837C54E0}" srcOrd="1" destOrd="0" parTransId="{B289BEFD-E209-4000-8B7C-46BAFD5A87EC}" sibTransId="{87DD4A0E-1EFC-4626-AA07-5D493C53589B}"/>
    <dgm:cxn modelId="{6417ACDC-066E-4D21-AE83-E38652142A5D}" type="presOf" srcId="{A57D2BFD-BF17-4054-8231-3E06837C54E0}" destId="{A3AC179D-AB80-4D93-B05A-8E412CE3C732}" srcOrd="1" destOrd="0" presId="urn:microsoft.com/office/officeart/2009/3/layout/OpposingIdeas"/>
    <dgm:cxn modelId="{E1954222-AE60-4D3B-AAE5-D617E9640FD1}" type="presOf" srcId="{DCF37A24-7496-4CAD-B826-C2B1FD370F4A}" destId="{573913F0-720A-4DF2-88CB-952B3B27E95E}" srcOrd="0" destOrd="0" presId="urn:microsoft.com/office/officeart/2009/3/layout/OpposingIdeas"/>
    <dgm:cxn modelId="{C4202ECD-ADE7-45F2-AEA4-7677E3CF967C}" type="presOf" srcId="{A57D2BFD-BF17-4054-8231-3E06837C54E0}" destId="{004BA032-FE64-4E91-91CE-F993A55117A7}" srcOrd="0" destOrd="0" presId="urn:microsoft.com/office/officeart/2009/3/layout/OpposingIdeas"/>
    <dgm:cxn modelId="{5A98900F-33F6-4E4A-9C73-5DCD57DDD62D}" srcId="{A57D2BFD-BF17-4054-8231-3E06837C54E0}" destId="{A8ACD37B-0407-43D9-9CE6-0C3E742F984F}" srcOrd="0" destOrd="0" parTransId="{5B7DF308-1B0D-4955-8BA3-ED5CA7DD1652}" sibTransId="{804C44E8-C63E-443C-81D5-8A1B42D4B9A0}"/>
    <dgm:cxn modelId="{BC759E67-90A9-46D1-A380-FBEADE821E91}" type="presOf" srcId="{6E09F811-1638-4D70-AA15-86208AF9FC51}" destId="{4CBFD4C8-9147-410C-A4FB-6DB177C6C247}" srcOrd="1" destOrd="0" presId="urn:microsoft.com/office/officeart/2009/3/layout/OpposingIdeas"/>
    <dgm:cxn modelId="{227DCEE4-2375-460D-9015-853C5DCE11E8}" srcId="{DCF37A24-7496-4CAD-B826-C2B1FD370F4A}" destId="{6E09F811-1638-4D70-AA15-86208AF9FC51}" srcOrd="0" destOrd="0" parTransId="{96209A9C-B7F6-4896-984D-0FAACF4620C5}" sibTransId="{5FADE741-9317-44AC-A290-40D866640032}"/>
    <dgm:cxn modelId="{9903B632-1ECF-4953-980F-228F0AD0EA56}" type="presOf" srcId="{6E09F811-1638-4D70-AA15-86208AF9FC51}" destId="{8CA13D8F-13CC-47D4-9D13-57DBB61106BC}" srcOrd="0" destOrd="0" presId="urn:microsoft.com/office/officeart/2009/3/layout/OpposingIdeas"/>
    <dgm:cxn modelId="{FFBBE9F7-EEE8-417D-95B9-3C7F4EFDB616}" type="presParOf" srcId="{573913F0-720A-4DF2-88CB-952B3B27E95E}" destId="{90397DBB-205F-4E62-BD57-248E850B561D}" srcOrd="0" destOrd="0" presId="urn:microsoft.com/office/officeart/2009/3/layout/OpposingIdeas"/>
    <dgm:cxn modelId="{10A7CEAB-A502-4B73-84B1-7179CA82BDC1}" type="presParOf" srcId="{573913F0-720A-4DF2-88CB-952B3B27E95E}" destId="{4E0DB321-FABA-4ACA-A208-6F23F33E0399}" srcOrd="1" destOrd="0" presId="urn:microsoft.com/office/officeart/2009/3/layout/OpposingIdeas"/>
    <dgm:cxn modelId="{E8D9E83E-3003-492E-AAEA-FFEFD2A07E86}" type="presParOf" srcId="{573913F0-720A-4DF2-88CB-952B3B27E95E}" destId="{C0ACEA69-1237-400F-892A-F7E6C0FBB853}" srcOrd="2" destOrd="0" presId="urn:microsoft.com/office/officeart/2009/3/layout/OpposingIdeas"/>
    <dgm:cxn modelId="{616B331E-0A2E-45A5-AE5A-2D53455E4A6A}" type="presParOf" srcId="{573913F0-720A-4DF2-88CB-952B3B27E95E}" destId="{DC15FD79-92B6-4ED5-99E7-480C25FE5B91}" srcOrd="3" destOrd="0" presId="urn:microsoft.com/office/officeart/2009/3/layout/OpposingIdeas"/>
    <dgm:cxn modelId="{F50A5DB0-3302-4E95-A185-947A5DDBDC46}" type="presParOf" srcId="{573913F0-720A-4DF2-88CB-952B3B27E95E}" destId="{8CA13D8F-13CC-47D4-9D13-57DBB61106BC}" srcOrd="4" destOrd="0" presId="urn:microsoft.com/office/officeart/2009/3/layout/OpposingIdeas"/>
    <dgm:cxn modelId="{16822B5F-8A89-4F21-8B06-5856C49AB60E}" type="presParOf" srcId="{573913F0-720A-4DF2-88CB-952B3B27E95E}" destId="{4CBFD4C8-9147-410C-A4FB-6DB177C6C247}" srcOrd="5" destOrd="0" presId="urn:microsoft.com/office/officeart/2009/3/layout/OpposingIdeas"/>
    <dgm:cxn modelId="{A69B81AE-768E-4CA3-8C4D-339D91FB0FA2}" type="presParOf" srcId="{573913F0-720A-4DF2-88CB-952B3B27E95E}" destId="{004BA032-FE64-4E91-91CE-F993A55117A7}" srcOrd="6" destOrd="0" presId="urn:microsoft.com/office/officeart/2009/3/layout/OpposingIdeas"/>
    <dgm:cxn modelId="{01AE8B7F-4AA8-4FD0-8441-E5BD4A097B8E}" type="presParOf" srcId="{573913F0-720A-4DF2-88CB-952B3B27E95E}" destId="{A3AC179D-AB80-4D93-B05A-8E412CE3C732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B816400-5E40-4951-9870-080B24F4F67D}" type="doc">
      <dgm:prSet loTypeId="urn:microsoft.com/office/officeart/2009/layout/ReverseList" loCatId="relationship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16CAC7AA-E468-4812-A23A-7C06C4CCA701}">
      <dgm:prSet phldrT="[Текст]"/>
      <dgm:spPr/>
      <dgm:t>
        <a:bodyPr/>
        <a:lstStyle/>
        <a:p>
          <a:r>
            <a:rPr lang="ru-RU" b="1" dirty="0" err="1" smtClean="0">
              <a:solidFill>
                <a:srgbClr val="C00000"/>
              </a:solidFill>
            </a:rPr>
            <a:t>Бінарна</a:t>
          </a:r>
          <a:r>
            <a:rPr lang="ru-RU" dirty="0" smtClean="0">
              <a:solidFill>
                <a:srgbClr val="C00000"/>
              </a:solidFill>
            </a:rPr>
            <a:t>, </a:t>
          </a:r>
          <a:r>
            <a:rPr lang="ru-RU" b="1" dirty="0" err="1" smtClean="0">
              <a:solidFill>
                <a:srgbClr val="C00000"/>
              </a:solidFill>
            </a:rPr>
            <a:t>або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множинна</a:t>
          </a:r>
          <a:r>
            <a:rPr lang="ru-RU" dirty="0" smtClean="0">
              <a:solidFill>
                <a:srgbClr val="C00000"/>
              </a:solidFill>
            </a:rPr>
            <a:t>, </a:t>
          </a:r>
          <a:r>
            <a:rPr lang="ru-RU" b="1" dirty="0" err="1" smtClean="0">
              <a:solidFill>
                <a:srgbClr val="C00000"/>
              </a:solidFill>
            </a:rPr>
            <a:t>мотивація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dirty="0" smtClean="0"/>
            <a:t>–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така</a:t>
          </a:r>
          <a:r>
            <a:rPr lang="ru-RU" dirty="0" smtClean="0"/>
            <a:t>, коли слово </a:t>
          </a:r>
          <a:r>
            <a:rPr lang="ru-RU" dirty="0" err="1" smtClean="0"/>
            <a:t>може</a:t>
          </a:r>
          <a:r>
            <a:rPr lang="ru-RU" dirty="0" smtClean="0"/>
            <a:t> </a:t>
          </a:r>
          <a:r>
            <a:rPr lang="ru-RU" dirty="0" err="1" smtClean="0"/>
            <a:t>мотивуватися</a:t>
          </a:r>
          <a:r>
            <a:rPr lang="ru-RU" dirty="0" smtClean="0"/>
            <a:t> </a:t>
          </a:r>
          <a:r>
            <a:rPr lang="ru-RU" dirty="0" err="1" smtClean="0"/>
            <a:t>одночасно</a:t>
          </a:r>
          <a:r>
            <a:rPr lang="ru-RU" dirty="0" smtClean="0"/>
            <a:t> </a:t>
          </a:r>
          <a:r>
            <a:rPr lang="ru-RU" dirty="0" err="1" smtClean="0"/>
            <a:t>декількома</a:t>
          </a:r>
          <a:r>
            <a:rPr lang="ru-RU" dirty="0" smtClean="0"/>
            <a:t> словами,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відрізняються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нього</a:t>
          </a:r>
          <a:r>
            <a:rPr lang="ru-RU" dirty="0" smtClean="0"/>
            <a:t> </a:t>
          </a:r>
          <a:r>
            <a:rPr lang="ru-RU" dirty="0" err="1" smtClean="0"/>
            <a:t>однаковою</a:t>
          </a:r>
          <a:r>
            <a:rPr lang="ru-RU" dirty="0" smtClean="0"/>
            <a:t> </a:t>
          </a:r>
          <a:r>
            <a:rPr lang="ru-RU" dirty="0" err="1" smtClean="0"/>
            <a:t>кількістю</a:t>
          </a:r>
          <a:r>
            <a:rPr lang="ru-RU" dirty="0" smtClean="0"/>
            <a:t> </a:t>
          </a:r>
          <a:r>
            <a:rPr lang="ru-RU" dirty="0" err="1" smtClean="0"/>
            <a:t>формантів</a:t>
          </a:r>
          <a:r>
            <a:rPr lang="ru-RU" dirty="0" smtClean="0"/>
            <a:t>: </a:t>
          </a:r>
          <a:r>
            <a:rPr lang="ru-RU" b="1" i="1" dirty="0" err="1" smtClean="0"/>
            <a:t>без</a:t>
          </a:r>
          <a:r>
            <a:rPr lang="ru-RU" i="1" dirty="0" err="1" smtClean="0"/>
            <a:t>-ра́дісно</a:t>
          </a:r>
          <a:r>
            <a:rPr lang="ru-RU" i="1" dirty="0" smtClean="0"/>
            <a:t> </a:t>
          </a:r>
          <a:r>
            <a:rPr lang="ru-RU" dirty="0" smtClean="0"/>
            <a:t>← і</a:t>
          </a:r>
          <a:r>
            <a:rPr lang="ru-RU" i="1" dirty="0" smtClean="0"/>
            <a:t> </a:t>
          </a:r>
          <a:r>
            <a:rPr lang="ru-RU" i="1" dirty="0" err="1" smtClean="0"/>
            <a:t>безра́дісн-</a:t>
          </a:r>
          <a:r>
            <a:rPr lang="ru-RU" b="1" i="1" dirty="0" err="1" smtClean="0"/>
            <a:t>о</a:t>
          </a:r>
          <a:r>
            <a:rPr lang="ru-RU" b="1" i="1" dirty="0" smtClean="0"/>
            <a:t> </a:t>
          </a:r>
          <a:r>
            <a:rPr lang="ru-RU" dirty="0" smtClean="0"/>
            <a:t>← </a:t>
          </a:r>
          <a:r>
            <a:rPr lang="ru-RU" b="1" i="1" dirty="0" err="1" smtClean="0"/>
            <a:t>безра́дісн</a:t>
          </a:r>
          <a:r>
            <a:rPr lang="ru-RU" i="1" dirty="0" err="1" smtClean="0"/>
            <a:t>-ий</a:t>
          </a:r>
          <a:r>
            <a:rPr lang="ru-RU" dirty="0" smtClean="0"/>
            <a:t>; </a:t>
          </a:r>
          <a:r>
            <a:rPr lang="ru-RU" i="1" dirty="0" err="1" smtClean="0"/>
            <a:t>нері́вн-</a:t>
          </a:r>
          <a:r>
            <a:rPr lang="ru-RU" b="1" i="1" dirty="0" err="1" smtClean="0"/>
            <a:t>іст</a:t>
          </a:r>
          <a:r>
            <a:rPr lang="ru-RU" i="1" dirty="0" err="1" smtClean="0"/>
            <a:t>ь</a:t>
          </a:r>
          <a:r>
            <a:rPr lang="ru-RU" i="1" dirty="0" smtClean="0"/>
            <a:t> </a:t>
          </a:r>
          <a:r>
            <a:rPr lang="ru-RU" dirty="0" smtClean="0"/>
            <a:t>← </a:t>
          </a:r>
          <a:r>
            <a:rPr lang="ru-RU" b="1" i="1" dirty="0" err="1" smtClean="0"/>
            <a:t>нері́вн</a:t>
          </a:r>
          <a:r>
            <a:rPr lang="ru-RU" i="1" dirty="0" err="1" smtClean="0"/>
            <a:t>-ий</a:t>
          </a:r>
          <a:r>
            <a:rPr lang="ru-RU" i="1" dirty="0" smtClean="0"/>
            <a:t> </a:t>
          </a:r>
          <a:r>
            <a:rPr lang="ru-RU" dirty="0" smtClean="0"/>
            <a:t>і </a:t>
          </a:r>
          <a:r>
            <a:rPr lang="ru-RU" b="1" i="1" dirty="0" err="1" smtClean="0"/>
            <a:t>не</a:t>
          </a:r>
          <a:r>
            <a:rPr lang="ru-RU" i="1" dirty="0" err="1" smtClean="0"/>
            <a:t>-рі́вність</a:t>
          </a:r>
          <a:r>
            <a:rPr lang="ru-RU" i="1" dirty="0" smtClean="0"/>
            <a:t> </a:t>
          </a:r>
          <a:r>
            <a:rPr lang="ru-RU" dirty="0" smtClean="0"/>
            <a:t>← </a:t>
          </a:r>
          <a:r>
            <a:rPr lang="ru-RU" b="1" i="1" dirty="0" err="1" smtClean="0"/>
            <a:t>рі́вність</a:t>
          </a:r>
          <a:r>
            <a:rPr lang="ru-RU" dirty="0" smtClean="0"/>
            <a:t>. </a:t>
          </a:r>
          <a:endParaRPr lang="ru-RU" dirty="0"/>
        </a:p>
      </dgm:t>
    </dgm:pt>
    <dgm:pt modelId="{288E7BC5-71C9-4418-A61D-4485DC53160E}" type="parTrans" cxnId="{6F203AEA-979E-4F8D-8A32-B6C194942BB2}">
      <dgm:prSet/>
      <dgm:spPr/>
      <dgm:t>
        <a:bodyPr/>
        <a:lstStyle/>
        <a:p>
          <a:endParaRPr lang="ru-RU"/>
        </a:p>
      </dgm:t>
    </dgm:pt>
    <dgm:pt modelId="{E5FEDE60-05A4-4619-A880-CC2C31583B9A}" type="sibTrans" cxnId="{6F203AEA-979E-4F8D-8A32-B6C194942BB2}">
      <dgm:prSet/>
      <dgm:spPr/>
      <dgm:t>
        <a:bodyPr/>
        <a:lstStyle/>
        <a:p>
          <a:endParaRPr lang="ru-RU"/>
        </a:p>
      </dgm:t>
    </dgm:pt>
    <dgm:pt modelId="{DA158CE3-4215-4224-A99B-16F135DD8AF6}">
      <dgm:prSet phldrT="[Текст]" phldr="1"/>
      <dgm:spPr/>
      <dgm:t>
        <a:bodyPr/>
        <a:lstStyle/>
        <a:p>
          <a:endParaRPr lang="ru-RU"/>
        </a:p>
      </dgm:t>
    </dgm:pt>
    <dgm:pt modelId="{E688C7B0-BA71-4477-A2BB-A2286E2EDACE}" type="parTrans" cxnId="{5F5A56F2-19F8-4177-817D-1FB0C8CC5483}">
      <dgm:prSet/>
      <dgm:spPr/>
      <dgm:t>
        <a:bodyPr/>
        <a:lstStyle/>
        <a:p>
          <a:endParaRPr lang="ru-RU"/>
        </a:p>
      </dgm:t>
    </dgm:pt>
    <dgm:pt modelId="{4141A9A7-90CC-488D-8F5B-EFB76E8BBCE3}" type="sibTrans" cxnId="{5F5A56F2-19F8-4177-817D-1FB0C8CC5483}">
      <dgm:prSet/>
      <dgm:spPr/>
      <dgm:t>
        <a:bodyPr/>
        <a:lstStyle/>
        <a:p>
          <a:endParaRPr lang="ru-RU"/>
        </a:p>
      </dgm:t>
    </dgm:pt>
    <dgm:pt modelId="{0ED536D2-D473-425C-9560-B4D3F579BCF5}">
      <dgm:prSet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Одинарна </a:t>
          </a:r>
          <a:r>
            <a:rPr lang="ru-RU" b="1" dirty="0" err="1" smtClean="0">
              <a:solidFill>
                <a:srgbClr val="C00000"/>
              </a:solidFill>
            </a:rPr>
            <a:t>мотивація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dirty="0" smtClean="0">
              <a:solidFill>
                <a:srgbClr val="C00000"/>
              </a:solidFill>
            </a:rPr>
            <a:t>–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така</a:t>
          </a:r>
          <a:r>
            <a:rPr lang="ru-RU" dirty="0" smtClean="0"/>
            <a:t>, коли слово </a:t>
          </a:r>
          <a:r>
            <a:rPr lang="ru-RU" dirty="0" err="1" smtClean="0"/>
            <a:t>мотивується</a:t>
          </a:r>
          <a:r>
            <a:rPr lang="ru-RU" dirty="0" smtClean="0"/>
            <a:t> </a:t>
          </a:r>
          <a:r>
            <a:rPr lang="ru-RU" dirty="0" err="1" smtClean="0"/>
            <a:t>лише</a:t>
          </a:r>
          <a:r>
            <a:rPr lang="ru-RU" dirty="0" smtClean="0"/>
            <a:t> одним словом, а будь-</a:t>
          </a:r>
          <a:r>
            <a:rPr lang="ru-RU" dirty="0" err="1" smtClean="0"/>
            <a:t>яким</a:t>
          </a:r>
          <a:r>
            <a:rPr lang="ru-RU" dirty="0" smtClean="0"/>
            <a:t> </a:t>
          </a:r>
          <a:r>
            <a:rPr lang="ru-RU" dirty="0" err="1" smtClean="0"/>
            <a:t>іншим</a:t>
          </a:r>
          <a:r>
            <a:rPr lang="ru-RU" dirty="0" smtClean="0"/>
            <a:t> </a:t>
          </a:r>
          <a:r>
            <a:rPr lang="ru-RU" dirty="0" err="1" smtClean="0"/>
            <a:t>мотивуватися</a:t>
          </a:r>
          <a:r>
            <a:rPr lang="ru-RU" dirty="0" smtClean="0"/>
            <a:t> не </a:t>
          </a:r>
          <a:r>
            <a:rPr lang="ru-RU" dirty="0" err="1" smtClean="0"/>
            <a:t>може</a:t>
          </a:r>
          <a:r>
            <a:rPr lang="ru-RU" dirty="0" smtClean="0"/>
            <a:t>: </a:t>
          </a:r>
          <a:r>
            <a:rPr lang="ru-RU" b="1" i="1" dirty="0" err="1" smtClean="0"/>
            <a:t>у</a:t>
          </a:r>
          <a:r>
            <a:rPr lang="ru-RU" i="1" dirty="0" err="1" smtClean="0"/>
            <a:t>-ве́ч</a:t>
          </a:r>
          <a:r>
            <a:rPr lang="ru-RU" b="1" i="1" dirty="0" err="1" smtClean="0"/>
            <a:t>е</a:t>
          </a:r>
          <a:r>
            <a:rPr lang="ru-RU" i="1" dirty="0" err="1" smtClean="0"/>
            <a:t>р-</a:t>
          </a:r>
          <a:r>
            <a:rPr lang="ru-RU" b="1" i="1" dirty="0" err="1" smtClean="0"/>
            <a:t>і</a:t>
          </a:r>
          <a:r>
            <a:rPr lang="ru-RU" b="1" i="1" dirty="0" smtClean="0"/>
            <a:t> </a:t>
          </a:r>
          <a:r>
            <a:rPr lang="ru-RU" dirty="0" smtClean="0"/>
            <a:t>← </a:t>
          </a:r>
          <a:r>
            <a:rPr lang="ru-RU" b="1" i="1" dirty="0" err="1" smtClean="0"/>
            <a:t>ве́чір</a:t>
          </a:r>
          <a:r>
            <a:rPr lang="ru-RU" dirty="0" smtClean="0"/>
            <a:t>, </a:t>
          </a:r>
          <a:r>
            <a:rPr lang="ru-RU" i="1" dirty="0" err="1" smtClean="0"/>
            <a:t>глиб</a:t>
          </a:r>
          <a:r>
            <a:rPr lang="ru-RU" i="1" dirty="0" smtClean="0"/>
            <a:t>-</a:t>
          </a:r>
          <a:r>
            <a:rPr lang="ru-RU" b="1" i="1" dirty="0" smtClean="0"/>
            <a:t>Ø </a:t>
          </a:r>
          <a:r>
            <a:rPr lang="ru-RU" dirty="0" smtClean="0"/>
            <a:t>← </a:t>
          </a:r>
          <a:r>
            <a:rPr lang="ru-RU" b="1" i="1" dirty="0" err="1" smtClean="0"/>
            <a:t>глибо́к</a:t>
          </a:r>
          <a:r>
            <a:rPr lang="ru-RU" i="1" dirty="0" err="1" smtClean="0"/>
            <a:t>-ий</a:t>
          </a:r>
          <a:r>
            <a:rPr lang="ru-RU" dirty="0" smtClean="0"/>
            <a:t>. </a:t>
          </a:r>
          <a:endParaRPr lang="ru-RU" dirty="0"/>
        </a:p>
      </dgm:t>
    </dgm:pt>
    <dgm:pt modelId="{1262D01A-BF40-4B6B-B99D-C93116162706}" type="parTrans" cxnId="{A1E20C80-64CF-4F32-8DBE-A8EE61B6DFC3}">
      <dgm:prSet/>
      <dgm:spPr/>
      <dgm:t>
        <a:bodyPr/>
        <a:lstStyle/>
        <a:p>
          <a:endParaRPr lang="ru-RU"/>
        </a:p>
      </dgm:t>
    </dgm:pt>
    <dgm:pt modelId="{388C1E14-99D6-4AC3-A757-08F70C46C494}" type="sibTrans" cxnId="{A1E20C80-64CF-4F32-8DBE-A8EE61B6DFC3}">
      <dgm:prSet/>
      <dgm:spPr/>
      <dgm:t>
        <a:bodyPr/>
        <a:lstStyle/>
        <a:p>
          <a:endParaRPr lang="ru-RU"/>
        </a:p>
      </dgm:t>
    </dgm:pt>
    <dgm:pt modelId="{84D29D7B-4D53-410A-B6D1-3F4FFD982FCC}" type="pres">
      <dgm:prSet presAssocID="{4B816400-5E40-4951-9870-080B24F4F67D}" presName="Name0" presStyleCnt="0">
        <dgm:presLayoutVars>
          <dgm:chMax val="2"/>
          <dgm:chPref val="2"/>
          <dgm:animLvl val="lvl"/>
        </dgm:presLayoutVars>
      </dgm:prSet>
      <dgm:spPr/>
    </dgm:pt>
    <dgm:pt modelId="{055C434B-81A2-4A18-B89B-0753D7BE77F0}" type="pres">
      <dgm:prSet presAssocID="{4B816400-5E40-4951-9870-080B24F4F67D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FC2A5-16E8-4962-A65A-6965E25012F4}" type="pres">
      <dgm:prSet presAssocID="{4B816400-5E40-4951-9870-080B24F4F67D}" presName="LeftNode" presStyleLbl="bgImgPlace1" presStyleIdx="0" presStyleCnt="2" custScaleX="192059" custScaleY="101316" custLinFactNeighborX="-45452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A96BFEC1-D91B-4ED4-984D-9500A0EB2662}" type="pres">
      <dgm:prSet presAssocID="{4B816400-5E40-4951-9870-080B24F4F67D}" presName="RightText" presStyleLbl="revTx" presStyleIdx="0" presStyleCnt="0">
        <dgm:presLayoutVars>
          <dgm:bulletEnabled val="1"/>
        </dgm:presLayoutVars>
      </dgm:prSet>
      <dgm:spPr/>
    </dgm:pt>
    <dgm:pt modelId="{0339C7F0-11D1-4C96-BFEC-4DD62B44F62A}" type="pres">
      <dgm:prSet presAssocID="{4B816400-5E40-4951-9870-080B24F4F67D}" presName="RightNode" presStyleLbl="bgImgPlace1" presStyleIdx="1" presStyleCnt="2" custScaleX="196594" custScaleY="103930" custLinFactNeighborX="52938" custLinFactNeighborY="327">
        <dgm:presLayoutVars>
          <dgm:chMax val="0"/>
          <dgm:chPref val="0"/>
        </dgm:presLayoutVars>
      </dgm:prSet>
      <dgm:spPr/>
    </dgm:pt>
    <dgm:pt modelId="{E2436E07-08BD-4361-81A7-A219A8BEE173}" type="pres">
      <dgm:prSet presAssocID="{4B816400-5E40-4951-9870-080B24F4F67D}" presName="TopArrow" presStyleLbl="node1" presStyleIdx="0" presStyleCnt="2"/>
      <dgm:spPr/>
    </dgm:pt>
    <dgm:pt modelId="{A818D6FF-77BD-4288-91FB-43C5257B35B5}" type="pres">
      <dgm:prSet presAssocID="{4B816400-5E40-4951-9870-080B24F4F67D}" presName="BottomArrow" presStyleLbl="node1" presStyleIdx="1" presStyleCnt="2"/>
      <dgm:spPr/>
    </dgm:pt>
  </dgm:ptLst>
  <dgm:cxnLst>
    <dgm:cxn modelId="{A4EF1CD7-64E3-4CA6-8AF5-A1BC9551AB40}" type="presOf" srcId="{16CAC7AA-E468-4812-A23A-7C06C4CCA701}" destId="{A30FC2A5-16E8-4962-A65A-6965E25012F4}" srcOrd="1" destOrd="0" presId="urn:microsoft.com/office/officeart/2009/layout/ReverseList"/>
    <dgm:cxn modelId="{146D3857-57EF-4D77-8600-1EE7249C6F6F}" type="presOf" srcId="{16CAC7AA-E468-4812-A23A-7C06C4CCA701}" destId="{055C434B-81A2-4A18-B89B-0753D7BE77F0}" srcOrd="0" destOrd="0" presId="urn:microsoft.com/office/officeart/2009/layout/ReverseList"/>
    <dgm:cxn modelId="{A1E20C80-64CF-4F32-8DBE-A8EE61B6DFC3}" srcId="{4B816400-5E40-4951-9870-080B24F4F67D}" destId="{0ED536D2-D473-425C-9560-B4D3F579BCF5}" srcOrd="1" destOrd="0" parTransId="{1262D01A-BF40-4B6B-B99D-C93116162706}" sibTransId="{388C1E14-99D6-4AC3-A757-08F70C46C494}"/>
    <dgm:cxn modelId="{5F5A56F2-19F8-4177-817D-1FB0C8CC5483}" srcId="{4B816400-5E40-4951-9870-080B24F4F67D}" destId="{DA158CE3-4215-4224-A99B-16F135DD8AF6}" srcOrd="2" destOrd="0" parTransId="{E688C7B0-BA71-4477-A2BB-A2286E2EDACE}" sibTransId="{4141A9A7-90CC-488D-8F5B-EFB76E8BBCE3}"/>
    <dgm:cxn modelId="{E5556862-7131-44BD-8A94-5C790FE9CF92}" type="presOf" srcId="{4B816400-5E40-4951-9870-080B24F4F67D}" destId="{84D29D7B-4D53-410A-B6D1-3F4FFD982FCC}" srcOrd="0" destOrd="0" presId="urn:microsoft.com/office/officeart/2009/layout/ReverseList"/>
    <dgm:cxn modelId="{3B47E99C-A076-4ADB-BDDE-BB8610FA7C35}" type="presOf" srcId="{0ED536D2-D473-425C-9560-B4D3F579BCF5}" destId="{0339C7F0-11D1-4C96-BFEC-4DD62B44F62A}" srcOrd="1" destOrd="0" presId="urn:microsoft.com/office/officeart/2009/layout/ReverseList"/>
    <dgm:cxn modelId="{6F203AEA-979E-4F8D-8A32-B6C194942BB2}" srcId="{4B816400-5E40-4951-9870-080B24F4F67D}" destId="{16CAC7AA-E468-4812-A23A-7C06C4CCA701}" srcOrd="0" destOrd="0" parTransId="{288E7BC5-71C9-4418-A61D-4485DC53160E}" sibTransId="{E5FEDE60-05A4-4619-A880-CC2C31583B9A}"/>
    <dgm:cxn modelId="{1A421236-5A63-4381-B79E-8C75999F4211}" type="presOf" srcId="{0ED536D2-D473-425C-9560-B4D3F579BCF5}" destId="{A96BFEC1-D91B-4ED4-984D-9500A0EB2662}" srcOrd="0" destOrd="0" presId="urn:microsoft.com/office/officeart/2009/layout/ReverseList"/>
    <dgm:cxn modelId="{B1F647C0-7CD2-41F3-8B9F-4E7AD2058F5C}" type="presParOf" srcId="{84D29D7B-4D53-410A-B6D1-3F4FFD982FCC}" destId="{055C434B-81A2-4A18-B89B-0753D7BE77F0}" srcOrd="0" destOrd="0" presId="urn:microsoft.com/office/officeart/2009/layout/ReverseList"/>
    <dgm:cxn modelId="{BB4338B5-A215-41FA-8CD3-306F961487CE}" type="presParOf" srcId="{84D29D7B-4D53-410A-B6D1-3F4FFD982FCC}" destId="{A30FC2A5-16E8-4962-A65A-6965E25012F4}" srcOrd="1" destOrd="0" presId="urn:microsoft.com/office/officeart/2009/layout/ReverseList"/>
    <dgm:cxn modelId="{25C988D1-EA50-4804-87FF-D97A085E9797}" type="presParOf" srcId="{84D29D7B-4D53-410A-B6D1-3F4FFD982FCC}" destId="{A96BFEC1-D91B-4ED4-984D-9500A0EB2662}" srcOrd="2" destOrd="0" presId="urn:microsoft.com/office/officeart/2009/layout/ReverseList"/>
    <dgm:cxn modelId="{56A1169D-9B09-4E97-89DF-8AD3C1CB35F2}" type="presParOf" srcId="{84D29D7B-4D53-410A-B6D1-3F4FFD982FCC}" destId="{0339C7F0-11D1-4C96-BFEC-4DD62B44F62A}" srcOrd="3" destOrd="0" presId="urn:microsoft.com/office/officeart/2009/layout/ReverseList"/>
    <dgm:cxn modelId="{2233DDE7-91BD-4AF9-95C8-D0D96694E8B0}" type="presParOf" srcId="{84D29D7B-4D53-410A-B6D1-3F4FFD982FCC}" destId="{E2436E07-08BD-4361-81A7-A219A8BEE173}" srcOrd="4" destOrd="0" presId="urn:microsoft.com/office/officeart/2009/layout/ReverseList"/>
    <dgm:cxn modelId="{41C2641E-A4CA-448F-BA69-8C0E1E132A45}" type="presParOf" srcId="{84D29D7B-4D53-410A-B6D1-3F4FFD982FCC}" destId="{A818D6FF-77BD-4288-91FB-43C5257B35B5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D0320FA-0CE2-4E40-97C4-CF72179661EC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A794266A-1D78-4B1B-AE12-FE61824683CB}">
      <dgm:prSet phldrT="[Текст]" custT="1"/>
      <dgm:spPr/>
      <dgm:t>
        <a:bodyPr/>
        <a:lstStyle/>
        <a:p>
          <a:r>
            <a:rPr lang="ru-RU" sz="1800" b="0" dirty="0" smtClean="0">
              <a:solidFill>
                <a:srgbClr val="FFFF00"/>
              </a:solidFill>
            </a:rPr>
            <a:t>Пряма </a:t>
          </a:r>
          <a:r>
            <a:rPr lang="ru-RU" sz="1800" b="0" dirty="0" err="1" smtClean="0">
              <a:solidFill>
                <a:srgbClr val="FFFF00"/>
              </a:solidFill>
            </a:rPr>
            <a:t>мотивація</a:t>
          </a:r>
          <a:r>
            <a:rPr lang="ru-RU" sz="1800" b="0" dirty="0" smtClean="0">
              <a:solidFill>
                <a:srgbClr val="FFFF00"/>
              </a:solidFill>
            </a:rPr>
            <a:t> </a:t>
          </a:r>
          <a:r>
            <a:rPr lang="ru-RU" sz="1800" b="0" dirty="0" err="1" smtClean="0">
              <a:solidFill>
                <a:srgbClr val="FFFF00"/>
              </a:solidFill>
            </a:rPr>
            <a:t>встановлюється</a:t>
          </a:r>
          <a:r>
            <a:rPr lang="ru-RU" sz="1800" b="0" dirty="0" smtClean="0">
              <a:solidFill>
                <a:srgbClr val="FFFF00"/>
              </a:solidFill>
            </a:rPr>
            <a:t> </a:t>
          </a:r>
          <a:r>
            <a:rPr lang="ru-RU" sz="1800" b="0" dirty="0" err="1" smtClean="0">
              <a:solidFill>
                <a:srgbClr val="FFFF00"/>
              </a:solidFill>
            </a:rPr>
            <a:t>між</a:t>
          </a:r>
          <a:r>
            <a:rPr lang="ru-RU" sz="1800" b="0" dirty="0" smtClean="0">
              <a:solidFill>
                <a:srgbClr val="FFFF00"/>
              </a:solidFill>
            </a:rPr>
            <a:t> </a:t>
          </a:r>
          <a:r>
            <a:rPr lang="ru-RU" sz="1800" b="0" dirty="0" err="1" smtClean="0">
              <a:solidFill>
                <a:srgbClr val="FFFF00"/>
              </a:solidFill>
            </a:rPr>
            <a:t>твірним</a:t>
          </a:r>
          <a:r>
            <a:rPr lang="ru-RU" sz="1800" b="0" dirty="0" smtClean="0">
              <a:solidFill>
                <a:srgbClr val="FFFF00"/>
              </a:solidFill>
            </a:rPr>
            <a:t> та </a:t>
          </a:r>
          <a:r>
            <a:rPr lang="ru-RU" sz="1800" b="0" dirty="0" err="1" smtClean="0">
              <a:solidFill>
                <a:srgbClr val="FFFF00"/>
              </a:solidFill>
            </a:rPr>
            <a:t>похідним</a:t>
          </a:r>
          <a:r>
            <a:rPr lang="ru-RU" sz="1800" b="0" dirty="0" smtClean="0">
              <a:solidFill>
                <a:srgbClr val="FFFF00"/>
              </a:solidFill>
            </a:rPr>
            <a:t> словами </a:t>
          </a:r>
          <a:r>
            <a:rPr lang="ru-RU" sz="1800" b="0" dirty="0" err="1" smtClean="0">
              <a:solidFill>
                <a:srgbClr val="FFFF00"/>
              </a:solidFill>
            </a:rPr>
            <a:t>згідно</a:t>
          </a:r>
          <a:r>
            <a:rPr lang="ru-RU" sz="1800" b="0" dirty="0" smtClean="0">
              <a:solidFill>
                <a:srgbClr val="FFFF00"/>
              </a:solidFill>
            </a:rPr>
            <a:t> з прямим </a:t>
          </a:r>
          <a:r>
            <a:rPr lang="ru-RU" sz="1800" b="0" dirty="0" err="1" smtClean="0">
              <a:solidFill>
                <a:srgbClr val="FFFF00"/>
              </a:solidFill>
            </a:rPr>
            <a:t>лексичним</a:t>
          </a:r>
          <a:r>
            <a:rPr lang="ru-RU" sz="1800" b="0" dirty="0" smtClean="0">
              <a:solidFill>
                <a:srgbClr val="FFFF00"/>
              </a:solidFill>
            </a:rPr>
            <a:t> </a:t>
          </a:r>
          <a:r>
            <a:rPr lang="ru-RU" sz="1800" b="0" dirty="0" err="1" smtClean="0">
              <a:solidFill>
                <a:srgbClr val="FFFF00"/>
              </a:solidFill>
            </a:rPr>
            <a:t>значенням</a:t>
          </a:r>
          <a:r>
            <a:rPr lang="ru-RU" sz="1800" b="0" dirty="0" smtClean="0">
              <a:solidFill>
                <a:srgbClr val="FFFF00"/>
              </a:solidFill>
            </a:rPr>
            <a:t>: </a:t>
          </a:r>
          <a:r>
            <a:rPr lang="ru-RU" sz="1800" b="0" i="1" dirty="0" err="1" smtClean="0">
              <a:solidFill>
                <a:srgbClr val="FFFF00"/>
              </a:solidFill>
            </a:rPr>
            <a:t>бруд</a:t>
          </a:r>
          <a:r>
            <a:rPr lang="ru-RU" sz="1800" b="0" i="1" dirty="0" smtClean="0">
              <a:solidFill>
                <a:srgbClr val="FFFF00"/>
              </a:solidFill>
            </a:rPr>
            <a:t> </a:t>
          </a:r>
          <a:r>
            <a:rPr lang="ru-RU" sz="1800" b="0" dirty="0" smtClean="0">
              <a:solidFill>
                <a:srgbClr val="FFFF00"/>
              </a:solidFill>
            </a:rPr>
            <a:t>→ </a:t>
          </a:r>
          <a:r>
            <a:rPr lang="ru-RU" sz="1800" b="0" i="1" dirty="0" err="1" smtClean="0">
              <a:solidFill>
                <a:srgbClr val="FFFF00"/>
              </a:solidFill>
            </a:rPr>
            <a:t>брудни́й</a:t>
          </a:r>
          <a:r>
            <a:rPr lang="ru-RU" sz="1800" b="0" dirty="0" smtClean="0">
              <a:solidFill>
                <a:srgbClr val="FFFF00"/>
              </a:solidFill>
            </a:rPr>
            <a:t>, </a:t>
          </a:r>
          <a:r>
            <a:rPr lang="ru-RU" sz="1800" b="0" i="1" dirty="0" err="1" smtClean="0">
              <a:solidFill>
                <a:srgbClr val="FFFF00"/>
              </a:solidFill>
            </a:rPr>
            <a:t>чи́стий</a:t>
          </a:r>
          <a:r>
            <a:rPr lang="ru-RU" sz="1800" b="0" i="1" dirty="0" smtClean="0">
              <a:solidFill>
                <a:srgbClr val="FFFF00"/>
              </a:solidFill>
            </a:rPr>
            <a:t> </a:t>
          </a:r>
          <a:r>
            <a:rPr lang="ru-RU" sz="1800" b="0" dirty="0" smtClean="0">
              <a:solidFill>
                <a:srgbClr val="FFFF00"/>
              </a:solidFill>
            </a:rPr>
            <a:t>→ </a:t>
          </a:r>
          <a:r>
            <a:rPr lang="ru-RU" sz="1800" b="0" i="1" dirty="0" err="1" smtClean="0">
              <a:solidFill>
                <a:srgbClr val="FFFF00"/>
              </a:solidFill>
            </a:rPr>
            <a:t>чи́стити</a:t>
          </a:r>
          <a:r>
            <a:rPr lang="ru-RU" sz="1800" b="0" i="1" dirty="0" smtClean="0">
              <a:solidFill>
                <a:srgbClr val="FFFF00"/>
              </a:solidFill>
            </a:rPr>
            <a:t>. </a:t>
          </a:r>
          <a:endParaRPr lang="ru-RU" sz="1800" b="0" dirty="0">
            <a:solidFill>
              <a:srgbClr val="FFFF00"/>
            </a:solidFill>
          </a:endParaRPr>
        </a:p>
      </dgm:t>
    </dgm:pt>
    <dgm:pt modelId="{C91DBBCD-212A-4590-997C-5D7652C45676}" type="parTrans" cxnId="{B5DAC1B4-AF5B-4641-A63B-2F2995AE547E}">
      <dgm:prSet/>
      <dgm:spPr/>
      <dgm:t>
        <a:bodyPr/>
        <a:lstStyle/>
        <a:p>
          <a:endParaRPr lang="ru-RU"/>
        </a:p>
      </dgm:t>
    </dgm:pt>
    <dgm:pt modelId="{50076F98-CC18-4B30-BE54-32BBC8A8AEA3}" type="sibTrans" cxnId="{B5DAC1B4-AF5B-4641-A63B-2F2995AE547E}">
      <dgm:prSet/>
      <dgm:spPr/>
      <dgm:t>
        <a:bodyPr/>
        <a:lstStyle/>
        <a:p>
          <a:endParaRPr lang="ru-RU"/>
        </a:p>
      </dgm:t>
    </dgm:pt>
    <dgm:pt modelId="{3F39D1C4-534B-4B70-B820-D3EAD2E25BD3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</a:rPr>
            <a:t>Переносна, </a:t>
          </a:r>
          <a:r>
            <a:rPr lang="ru-RU" sz="1400" b="0" dirty="0" err="1" smtClean="0">
              <a:solidFill>
                <a:schemeClr val="tx1"/>
              </a:solidFill>
            </a:rPr>
            <a:t>або</a:t>
          </a:r>
          <a:r>
            <a:rPr lang="ru-RU" sz="1400" b="0" dirty="0" smtClean="0">
              <a:solidFill>
                <a:schemeClr val="tx1"/>
              </a:solidFill>
            </a:rPr>
            <a:t> метафорична, </a:t>
          </a:r>
          <a:r>
            <a:rPr lang="ru-RU" sz="1400" b="0" dirty="0" err="1" smtClean="0">
              <a:solidFill>
                <a:schemeClr val="tx1"/>
              </a:solidFill>
            </a:rPr>
            <a:t>мотивація</a:t>
          </a:r>
          <a:r>
            <a:rPr lang="ru-RU" sz="1400" b="0" dirty="0" smtClean="0">
              <a:solidFill>
                <a:schemeClr val="tx1"/>
              </a:solidFill>
            </a:rPr>
            <a:t> </a:t>
          </a:r>
          <a:r>
            <a:rPr lang="ru-RU" sz="1400" b="0" dirty="0" err="1" smtClean="0">
              <a:solidFill>
                <a:schemeClr val="tx1"/>
              </a:solidFill>
            </a:rPr>
            <a:t>встановлюється</a:t>
          </a:r>
          <a:r>
            <a:rPr lang="ru-RU" sz="1400" b="0" dirty="0" smtClean="0">
              <a:solidFill>
                <a:schemeClr val="tx1"/>
              </a:solidFill>
            </a:rPr>
            <a:t> за </a:t>
          </a:r>
          <a:r>
            <a:rPr lang="ru-RU" sz="1400" b="0" dirty="0" err="1" smtClean="0">
              <a:solidFill>
                <a:schemeClr val="tx1"/>
              </a:solidFill>
            </a:rPr>
            <a:t>переносним</a:t>
          </a:r>
          <a:r>
            <a:rPr lang="ru-RU" sz="1400" b="0" dirty="0" smtClean="0">
              <a:solidFill>
                <a:schemeClr val="tx1"/>
              </a:solidFill>
            </a:rPr>
            <a:t> </a:t>
          </a:r>
          <a:r>
            <a:rPr lang="ru-RU" sz="1400" b="0" dirty="0" err="1" smtClean="0">
              <a:solidFill>
                <a:schemeClr val="tx1"/>
              </a:solidFill>
            </a:rPr>
            <a:t>значенням</a:t>
          </a:r>
          <a:r>
            <a:rPr lang="ru-RU" sz="1400" b="0" dirty="0" smtClean="0">
              <a:solidFill>
                <a:schemeClr val="tx1"/>
              </a:solidFill>
            </a:rPr>
            <a:t> </a:t>
          </a:r>
          <a:r>
            <a:rPr lang="ru-RU" sz="1400" b="0" dirty="0" err="1" smtClean="0">
              <a:solidFill>
                <a:schemeClr val="tx1"/>
              </a:solidFill>
            </a:rPr>
            <a:t>твірного</a:t>
          </a:r>
          <a:r>
            <a:rPr lang="ru-RU" sz="1400" b="0" dirty="0" smtClean="0">
              <a:solidFill>
                <a:schemeClr val="tx1"/>
              </a:solidFill>
            </a:rPr>
            <a:t> слова, напр.: </a:t>
          </a:r>
          <a:r>
            <a:rPr lang="ru-RU" sz="1400" b="0" i="1" dirty="0" err="1" smtClean="0">
              <a:solidFill>
                <a:schemeClr val="tx1"/>
              </a:solidFill>
            </a:rPr>
            <a:t>різки́й</a:t>
          </a:r>
          <a:r>
            <a:rPr lang="ru-RU" sz="1400" b="0" i="1" dirty="0" smtClean="0">
              <a:solidFill>
                <a:schemeClr val="tx1"/>
              </a:solidFill>
            </a:rPr>
            <a:t> </a:t>
          </a:r>
          <a:r>
            <a:rPr lang="ru-RU" sz="1400" b="0" dirty="0" smtClean="0">
              <a:solidFill>
                <a:schemeClr val="tx1"/>
              </a:solidFill>
            </a:rPr>
            <a:t>← </a:t>
          </a:r>
          <a:r>
            <a:rPr lang="ru-RU" sz="1400" b="0" i="1" dirty="0" err="1" smtClean="0">
              <a:solidFill>
                <a:schemeClr val="tx1"/>
              </a:solidFill>
            </a:rPr>
            <a:t>рі́зати</a:t>
          </a:r>
          <a:r>
            <a:rPr lang="ru-RU" sz="1400" b="0" i="1" dirty="0" smtClean="0">
              <a:solidFill>
                <a:schemeClr val="tx1"/>
              </a:solidFill>
            </a:rPr>
            <a:t> </a:t>
          </a:r>
          <a:r>
            <a:rPr lang="ru-RU" sz="1400" b="0" dirty="0" smtClean="0">
              <a:solidFill>
                <a:schemeClr val="tx1"/>
              </a:solidFill>
            </a:rPr>
            <a:t>(‘</a:t>
          </a:r>
          <a:r>
            <a:rPr lang="ru-RU" sz="1400" b="0" dirty="0" err="1" smtClean="0">
              <a:solidFill>
                <a:schemeClr val="tx1"/>
              </a:solidFill>
            </a:rPr>
            <a:t>здійснювати</a:t>
          </a:r>
          <a:r>
            <a:rPr lang="ru-RU" sz="1400" b="0" dirty="0" smtClean="0">
              <a:solidFill>
                <a:schemeClr val="tx1"/>
              </a:solidFill>
            </a:rPr>
            <a:t> </a:t>
          </a:r>
          <a:r>
            <a:rPr lang="ru-RU" sz="1400" b="0" dirty="0" err="1" smtClean="0">
              <a:solidFill>
                <a:schemeClr val="tx1"/>
              </a:solidFill>
            </a:rPr>
            <a:t>неприємний</a:t>
          </a:r>
          <a:r>
            <a:rPr lang="ru-RU" sz="1400" b="0" dirty="0" smtClean="0">
              <a:solidFill>
                <a:schemeClr val="tx1"/>
              </a:solidFill>
            </a:rPr>
            <a:t> </a:t>
          </a:r>
          <a:r>
            <a:rPr lang="ru-RU" sz="1400" b="0" dirty="0" err="1" smtClean="0">
              <a:solidFill>
                <a:schemeClr val="tx1"/>
              </a:solidFill>
            </a:rPr>
            <a:t>вплив</a:t>
          </a:r>
          <a:r>
            <a:rPr lang="ru-RU" sz="1400" b="0" dirty="0" smtClean="0">
              <a:solidFill>
                <a:schemeClr val="tx1"/>
              </a:solidFill>
            </a:rPr>
            <a:t>’), </a:t>
          </a:r>
          <a:r>
            <a:rPr lang="ru-RU" sz="1400" b="0" i="1" dirty="0" err="1" smtClean="0">
              <a:solidFill>
                <a:schemeClr val="tx1"/>
              </a:solidFill>
            </a:rPr>
            <a:t>черне́тка</a:t>
          </a:r>
          <a:r>
            <a:rPr lang="ru-RU" sz="1400" b="0" i="1" dirty="0" smtClean="0">
              <a:solidFill>
                <a:schemeClr val="tx1"/>
              </a:solidFill>
            </a:rPr>
            <a:t> </a:t>
          </a:r>
          <a:r>
            <a:rPr lang="ru-RU" sz="1400" b="0" dirty="0" smtClean="0">
              <a:solidFill>
                <a:schemeClr val="tx1"/>
              </a:solidFill>
            </a:rPr>
            <a:t>← </a:t>
          </a:r>
          <a:r>
            <a:rPr lang="ru-RU" sz="1400" b="0" i="1" dirty="0" err="1" smtClean="0">
              <a:solidFill>
                <a:schemeClr val="tx1"/>
              </a:solidFill>
            </a:rPr>
            <a:t>чо́рний</a:t>
          </a:r>
          <a:r>
            <a:rPr lang="ru-RU" sz="1400" b="0" i="1" dirty="0" smtClean="0">
              <a:solidFill>
                <a:schemeClr val="tx1"/>
              </a:solidFill>
            </a:rPr>
            <a:t> </a:t>
          </a:r>
          <a:r>
            <a:rPr lang="ru-RU" sz="1400" b="0" dirty="0" smtClean="0">
              <a:solidFill>
                <a:schemeClr val="tx1"/>
              </a:solidFill>
            </a:rPr>
            <a:t>(‘</a:t>
          </a:r>
          <a:r>
            <a:rPr lang="ru-RU" sz="1400" b="0" dirty="0" err="1" smtClean="0">
              <a:solidFill>
                <a:schemeClr val="tx1"/>
              </a:solidFill>
            </a:rPr>
            <a:t>первинний</a:t>
          </a:r>
          <a:r>
            <a:rPr lang="ru-RU" sz="1400" b="0" dirty="0" smtClean="0">
              <a:solidFill>
                <a:schemeClr val="tx1"/>
              </a:solidFill>
            </a:rPr>
            <a:t>, </a:t>
          </a:r>
          <a:r>
            <a:rPr lang="ru-RU" sz="1400" b="0" dirty="0" err="1" smtClean="0">
              <a:solidFill>
                <a:schemeClr val="tx1"/>
              </a:solidFill>
            </a:rPr>
            <a:t>підготовчий</a:t>
          </a:r>
          <a:r>
            <a:rPr lang="ru-RU" sz="1400" b="0" dirty="0" smtClean="0">
              <a:solidFill>
                <a:schemeClr val="tx1"/>
              </a:solidFill>
            </a:rPr>
            <a:t>, у </a:t>
          </a:r>
          <a:r>
            <a:rPr lang="ru-RU" sz="1400" b="0" dirty="0" err="1" smtClean="0">
              <a:solidFill>
                <a:schemeClr val="tx1"/>
              </a:solidFill>
            </a:rPr>
            <a:t>якому</a:t>
          </a:r>
          <a:r>
            <a:rPr lang="ru-RU" sz="1400" b="0" dirty="0" smtClean="0">
              <a:solidFill>
                <a:schemeClr val="tx1"/>
              </a:solidFill>
            </a:rPr>
            <a:t> </a:t>
          </a:r>
          <a:r>
            <a:rPr lang="ru-RU" sz="1400" b="0" dirty="0" err="1" smtClean="0">
              <a:solidFill>
                <a:schemeClr val="tx1"/>
              </a:solidFill>
            </a:rPr>
            <a:t>можливі</a:t>
          </a:r>
          <a:r>
            <a:rPr lang="ru-RU" sz="1400" b="0" dirty="0" smtClean="0">
              <a:solidFill>
                <a:schemeClr val="tx1"/>
              </a:solidFill>
            </a:rPr>
            <a:t> </a:t>
          </a:r>
          <a:r>
            <a:rPr lang="ru-RU" sz="1400" b="0" dirty="0" err="1" smtClean="0">
              <a:solidFill>
                <a:schemeClr val="tx1"/>
              </a:solidFill>
            </a:rPr>
            <a:t>виправлення</a:t>
          </a:r>
          <a:r>
            <a:rPr lang="ru-RU" sz="1400" b="0" dirty="0" smtClean="0">
              <a:solidFill>
                <a:schemeClr val="tx1"/>
              </a:solidFill>
            </a:rPr>
            <a:t>’). </a:t>
          </a:r>
          <a:endParaRPr lang="ru-RU" sz="1400" b="0" dirty="0">
            <a:solidFill>
              <a:schemeClr val="tx1"/>
            </a:solidFill>
          </a:endParaRPr>
        </a:p>
      </dgm:t>
    </dgm:pt>
    <dgm:pt modelId="{AA6AADB4-58D5-4DB8-91CD-5E751FC5D438}" type="parTrans" cxnId="{56498A1D-75F7-42DF-821D-CE45C8088CB7}">
      <dgm:prSet/>
      <dgm:spPr/>
      <dgm:t>
        <a:bodyPr/>
        <a:lstStyle/>
        <a:p>
          <a:endParaRPr lang="ru-RU"/>
        </a:p>
      </dgm:t>
    </dgm:pt>
    <dgm:pt modelId="{FD7D8EEF-C7FF-4A93-AE9C-0B8C43D10E20}" type="sibTrans" cxnId="{56498A1D-75F7-42DF-821D-CE45C8088CB7}">
      <dgm:prSet/>
      <dgm:spPr/>
      <dgm:t>
        <a:bodyPr/>
        <a:lstStyle/>
        <a:p>
          <a:endParaRPr lang="ru-RU"/>
        </a:p>
      </dgm:t>
    </dgm:pt>
    <dgm:pt modelId="{2C0EFE4A-5492-4938-B8B0-8E14FE6B5626}">
      <dgm:prSet phldrT="[Текст]" custT="1"/>
      <dgm:spPr/>
      <dgm:t>
        <a:bodyPr/>
        <a:lstStyle/>
        <a:p>
          <a:r>
            <a:rPr lang="ru-RU" sz="1400" b="0" dirty="0" err="1" smtClean="0">
              <a:solidFill>
                <a:srgbClr val="FFFF00"/>
              </a:solidFill>
            </a:rPr>
            <a:t>Периферійна</a:t>
          </a:r>
          <a:r>
            <a:rPr lang="ru-RU" sz="1400" b="0" dirty="0" smtClean="0">
              <a:solidFill>
                <a:srgbClr val="FFFF00"/>
              </a:solidFill>
            </a:rPr>
            <a:t> </a:t>
          </a:r>
          <a:r>
            <a:rPr lang="ru-RU" sz="1400" b="0" dirty="0" err="1" smtClean="0">
              <a:solidFill>
                <a:srgbClr val="FFFF00"/>
              </a:solidFill>
            </a:rPr>
            <a:t>мотивація</a:t>
          </a:r>
          <a:r>
            <a:rPr lang="ru-RU" sz="1400" b="0" dirty="0" smtClean="0">
              <a:solidFill>
                <a:srgbClr val="FFFF00"/>
              </a:solidFill>
            </a:rPr>
            <a:t> </a:t>
          </a:r>
          <a:r>
            <a:rPr lang="ru-RU" sz="1400" b="0" dirty="0" err="1" smtClean="0">
              <a:solidFill>
                <a:srgbClr val="FFFF00"/>
              </a:solidFill>
            </a:rPr>
            <a:t>встановлюється</a:t>
          </a:r>
          <a:r>
            <a:rPr lang="ru-RU" sz="1400" b="0" dirty="0" smtClean="0">
              <a:solidFill>
                <a:srgbClr val="FFFF00"/>
              </a:solidFill>
            </a:rPr>
            <a:t> </a:t>
          </a:r>
          <a:r>
            <a:rPr lang="ru-RU" sz="1400" b="0" dirty="0" err="1" smtClean="0">
              <a:solidFill>
                <a:srgbClr val="FFFF00"/>
              </a:solidFill>
            </a:rPr>
            <a:t>між</a:t>
          </a:r>
          <a:r>
            <a:rPr lang="ru-RU" sz="1400" b="0" dirty="0" smtClean="0">
              <a:solidFill>
                <a:srgbClr val="FFFF00"/>
              </a:solidFill>
            </a:rPr>
            <a:t> </a:t>
          </a:r>
          <a:r>
            <a:rPr lang="ru-RU" sz="1400" b="0" dirty="0" err="1" smtClean="0">
              <a:solidFill>
                <a:srgbClr val="FFFF00"/>
              </a:solidFill>
            </a:rPr>
            <a:t>твірним</a:t>
          </a:r>
          <a:r>
            <a:rPr lang="ru-RU" sz="1400" b="0" dirty="0" smtClean="0">
              <a:solidFill>
                <a:srgbClr val="FFFF00"/>
              </a:solidFill>
            </a:rPr>
            <a:t> та </a:t>
          </a:r>
          <a:r>
            <a:rPr lang="ru-RU" sz="1400" b="0" dirty="0" err="1" smtClean="0">
              <a:solidFill>
                <a:srgbClr val="FFFF00"/>
              </a:solidFill>
            </a:rPr>
            <a:t>похідним</a:t>
          </a:r>
          <a:r>
            <a:rPr lang="ru-RU" sz="1400" b="0" dirty="0" smtClean="0">
              <a:solidFill>
                <a:srgbClr val="FFFF00"/>
              </a:solidFill>
            </a:rPr>
            <a:t> словами, </a:t>
          </a:r>
          <a:r>
            <a:rPr lang="ru-RU" sz="1400" b="0" dirty="0" err="1" smtClean="0">
              <a:solidFill>
                <a:srgbClr val="FFFF00"/>
              </a:solidFill>
            </a:rPr>
            <a:t>якщо</a:t>
          </a:r>
          <a:r>
            <a:rPr lang="ru-RU" sz="1400" b="0" dirty="0" smtClean="0">
              <a:solidFill>
                <a:srgbClr val="FFFF00"/>
              </a:solidFill>
            </a:rPr>
            <a:t> вони </a:t>
          </a:r>
          <a:r>
            <a:rPr lang="ru-RU" sz="1400" b="0" dirty="0" err="1" smtClean="0">
              <a:solidFill>
                <a:srgbClr val="FFFF00"/>
              </a:solidFill>
            </a:rPr>
            <a:t>мають</a:t>
          </a:r>
          <a:r>
            <a:rPr lang="ru-RU" sz="1400" b="0" dirty="0" smtClean="0">
              <a:solidFill>
                <a:srgbClr val="FFFF00"/>
              </a:solidFill>
            </a:rPr>
            <a:t> </a:t>
          </a:r>
          <a:r>
            <a:rPr lang="ru-RU" sz="1400" b="0" dirty="0" err="1" smtClean="0">
              <a:solidFill>
                <a:srgbClr val="FFFF00"/>
              </a:solidFill>
            </a:rPr>
            <a:t>живі</a:t>
          </a:r>
          <a:r>
            <a:rPr lang="ru-RU" sz="1400" b="0" dirty="0" smtClean="0">
              <a:solidFill>
                <a:srgbClr val="FFFF00"/>
              </a:solidFill>
            </a:rPr>
            <a:t> </a:t>
          </a:r>
          <a:r>
            <a:rPr lang="ru-RU" sz="1400" b="0" dirty="0" err="1" smtClean="0">
              <a:solidFill>
                <a:srgbClr val="FFFF00"/>
              </a:solidFill>
            </a:rPr>
            <a:t>семантичні</a:t>
          </a:r>
          <a:r>
            <a:rPr lang="ru-RU" sz="1400" b="0" dirty="0" smtClean="0">
              <a:solidFill>
                <a:srgbClr val="FFFF00"/>
              </a:solidFill>
            </a:rPr>
            <a:t> </a:t>
          </a:r>
          <a:r>
            <a:rPr lang="ru-RU" sz="1400" b="0" dirty="0" err="1" smtClean="0">
              <a:solidFill>
                <a:srgbClr val="FFFF00"/>
              </a:solidFill>
            </a:rPr>
            <a:t>зв’язки</a:t>
          </a:r>
          <a:r>
            <a:rPr lang="ru-RU" sz="1400" b="0" dirty="0" smtClean="0">
              <a:solidFill>
                <a:srgbClr val="FFFF00"/>
              </a:solidFill>
            </a:rPr>
            <a:t>, але семантика </a:t>
          </a:r>
          <a:r>
            <a:rPr lang="ru-RU" sz="1400" b="0" dirty="0" err="1" smtClean="0">
              <a:solidFill>
                <a:srgbClr val="FFFF00"/>
              </a:solidFill>
            </a:rPr>
            <a:t>похідного</a:t>
          </a:r>
          <a:r>
            <a:rPr lang="ru-RU" sz="1400" b="0" dirty="0" smtClean="0">
              <a:solidFill>
                <a:srgbClr val="FFFF00"/>
              </a:solidFill>
            </a:rPr>
            <a:t> слова не </a:t>
          </a:r>
          <a:r>
            <a:rPr lang="ru-RU" sz="1400" b="0" dirty="0" err="1" smtClean="0">
              <a:solidFill>
                <a:srgbClr val="FFFF00"/>
              </a:solidFill>
            </a:rPr>
            <a:t>включає</a:t>
          </a:r>
          <a:r>
            <a:rPr lang="ru-RU" sz="1400" b="0" dirty="0" smtClean="0">
              <a:solidFill>
                <a:srgbClr val="FFFF00"/>
              </a:solidFill>
            </a:rPr>
            <a:t> семантику </a:t>
          </a:r>
          <a:r>
            <a:rPr lang="ru-RU" sz="1400" b="0" dirty="0" err="1" smtClean="0">
              <a:solidFill>
                <a:srgbClr val="FFFF00"/>
              </a:solidFill>
            </a:rPr>
            <a:t>твірного</a:t>
          </a:r>
          <a:r>
            <a:rPr lang="ru-RU" sz="1400" b="0" dirty="0" smtClean="0">
              <a:solidFill>
                <a:srgbClr val="FFFF00"/>
              </a:solidFill>
            </a:rPr>
            <a:t> в </a:t>
          </a:r>
          <a:r>
            <a:rPr lang="ru-RU" sz="1400" b="0" dirty="0" err="1" smtClean="0">
              <a:solidFill>
                <a:srgbClr val="FFFF00"/>
              </a:solidFill>
            </a:rPr>
            <a:t>повному</a:t>
          </a:r>
          <a:r>
            <a:rPr lang="ru-RU" sz="1400" b="0" dirty="0" smtClean="0">
              <a:solidFill>
                <a:srgbClr val="FFFF00"/>
              </a:solidFill>
            </a:rPr>
            <a:t> </a:t>
          </a:r>
          <a:r>
            <a:rPr lang="ru-RU" sz="1400" b="0" dirty="0" err="1" smtClean="0">
              <a:solidFill>
                <a:srgbClr val="FFFF00"/>
              </a:solidFill>
            </a:rPr>
            <a:t>обсязі</a:t>
          </a:r>
          <a:r>
            <a:rPr lang="ru-RU" sz="1400" b="0" dirty="0" smtClean="0">
              <a:solidFill>
                <a:srgbClr val="FFFF00"/>
              </a:solidFill>
            </a:rPr>
            <a:t>, </a:t>
          </a:r>
          <a:r>
            <a:rPr lang="ru-RU" sz="1400" b="0" dirty="0" err="1" smtClean="0">
              <a:solidFill>
                <a:srgbClr val="FFFF00"/>
              </a:solidFill>
            </a:rPr>
            <a:t>проте</a:t>
          </a:r>
          <a:r>
            <a:rPr lang="ru-RU" sz="1400" b="0" dirty="0" smtClean="0">
              <a:solidFill>
                <a:srgbClr val="FFFF00"/>
              </a:solidFill>
            </a:rPr>
            <a:t> </a:t>
          </a:r>
          <a:r>
            <a:rPr lang="ru-RU" sz="1400" b="0" dirty="0" err="1" smtClean="0">
              <a:solidFill>
                <a:srgbClr val="FFFF00"/>
              </a:solidFill>
            </a:rPr>
            <a:t>пов’язана</a:t>
          </a:r>
          <a:r>
            <a:rPr lang="ru-RU" sz="1400" b="0" dirty="0" smtClean="0">
              <a:solidFill>
                <a:srgbClr val="FFFF00"/>
              </a:solidFill>
            </a:rPr>
            <a:t> з семантикою </a:t>
          </a:r>
          <a:r>
            <a:rPr lang="ru-RU" sz="1400" b="0" dirty="0" err="1" smtClean="0">
              <a:solidFill>
                <a:srgbClr val="FFFF00"/>
              </a:solidFill>
            </a:rPr>
            <a:t>твірного</a:t>
          </a:r>
          <a:r>
            <a:rPr lang="ru-RU" sz="1400" b="0" dirty="0" smtClean="0">
              <a:solidFill>
                <a:srgbClr val="FFFF00"/>
              </a:solidFill>
            </a:rPr>
            <a:t> </a:t>
          </a:r>
          <a:r>
            <a:rPr lang="ru-RU" sz="1400" b="0" dirty="0" err="1" smtClean="0">
              <a:solidFill>
                <a:srgbClr val="FFFF00"/>
              </a:solidFill>
            </a:rPr>
            <a:t>лише</a:t>
          </a:r>
          <a:r>
            <a:rPr lang="ru-RU" sz="1400" b="0" dirty="0" smtClean="0">
              <a:solidFill>
                <a:srgbClr val="FFFF00"/>
              </a:solidFill>
            </a:rPr>
            <a:t> </a:t>
          </a:r>
          <a:r>
            <a:rPr lang="ru-RU" sz="1400" b="0" dirty="0" err="1" smtClean="0">
              <a:solidFill>
                <a:srgbClr val="FFFF00"/>
              </a:solidFill>
            </a:rPr>
            <a:t>частиною</a:t>
          </a:r>
          <a:r>
            <a:rPr lang="ru-RU" sz="1400" b="0" dirty="0" smtClean="0">
              <a:solidFill>
                <a:srgbClr val="FFFF00"/>
              </a:solidFill>
            </a:rPr>
            <a:t> </a:t>
          </a:r>
          <a:r>
            <a:rPr lang="ru-RU" sz="1400" b="0" dirty="0" err="1" smtClean="0">
              <a:solidFill>
                <a:srgbClr val="FFFF00"/>
              </a:solidFill>
            </a:rPr>
            <a:t>свого</a:t>
          </a:r>
          <a:r>
            <a:rPr lang="ru-RU" sz="1400" b="0" dirty="0" smtClean="0">
              <a:solidFill>
                <a:srgbClr val="FFFF00"/>
              </a:solidFill>
            </a:rPr>
            <a:t> </a:t>
          </a:r>
          <a:r>
            <a:rPr lang="ru-RU" sz="1400" b="0" dirty="0" err="1" smtClean="0">
              <a:solidFill>
                <a:srgbClr val="FFFF00"/>
              </a:solidFill>
            </a:rPr>
            <a:t>значення</a:t>
          </a:r>
          <a:r>
            <a:rPr lang="ru-RU" sz="1400" b="0" dirty="0" smtClean="0">
              <a:solidFill>
                <a:srgbClr val="FFFF00"/>
              </a:solidFill>
            </a:rPr>
            <a:t>: </a:t>
          </a:r>
          <a:r>
            <a:rPr lang="ru-RU" sz="1400" b="0" i="1" dirty="0" err="1" smtClean="0">
              <a:solidFill>
                <a:srgbClr val="FFFF00"/>
              </a:solidFill>
            </a:rPr>
            <a:t>біли́зна</a:t>
          </a:r>
          <a:r>
            <a:rPr lang="ru-RU" sz="1400" b="0" i="1" dirty="0" smtClean="0">
              <a:solidFill>
                <a:srgbClr val="FFFF00"/>
              </a:solidFill>
            </a:rPr>
            <a:t> </a:t>
          </a:r>
          <a:r>
            <a:rPr lang="ru-RU" sz="1400" b="0" dirty="0" smtClean="0">
              <a:solidFill>
                <a:srgbClr val="FFFF00"/>
              </a:solidFill>
            </a:rPr>
            <a:t>← </a:t>
          </a:r>
          <a:r>
            <a:rPr lang="ru-RU" sz="1400" b="0" i="1" dirty="0" err="1" smtClean="0">
              <a:solidFill>
                <a:srgbClr val="FFFF00"/>
              </a:solidFill>
            </a:rPr>
            <a:t>бі́лий</a:t>
          </a:r>
          <a:r>
            <a:rPr lang="ru-RU" sz="1400" b="0" dirty="0" smtClean="0">
              <a:solidFill>
                <a:srgbClr val="FFFF00"/>
              </a:solidFill>
            </a:rPr>
            <a:t>.</a:t>
          </a:r>
          <a:endParaRPr lang="ru-RU" sz="1400" b="0" dirty="0">
            <a:solidFill>
              <a:srgbClr val="FFFF00"/>
            </a:solidFill>
          </a:endParaRPr>
        </a:p>
      </dgm:t>
    </dgm:pt>
    <dgm:pt modelId="{D2A14624-C78B-405B-AB48-2A7917E6EEEE}" type="parTrans" cxnId="{CDB3F271-BDDC-4F91-9A13-27A256950206}">
      <dgm:prSet/>
      <dgm:spPr/>
      <dgm:t>
        <a:bodyPr/>
        <a:lstStyle/>
        <a:p>
          <a:endParaRPr lang="ru-RU"/>
        </a:p>
      </dgm:t>
    </dgm:pt>
    <dgm:pt modelId="{F604277B-69D1-46B9-80CA-3508D736409D}" type="sibTrans" cxnId="{CDB3F271-BDDC-4F91-9A13-27A256950206}">
      <dgm:prSet/>
      <dgm:spPr/>
      <dgm:t>
        <a:bodyPr/>
        <a:lstStyle/>
        <a:p>
          <a:endParaRPr lang="ru-RU"/>
        </a:p>
      </dgm:t>
    </dgm:pt>
    <dgm:pt modelId="{23FADA7E-090B-40B4-994F-E554998FE2C4}" type="pres">
      <dgm:prSet presAssocID="{1D0320FA-0CE2-4E40-97C4-CF72179661EC}" presName="compositeShape" presStyleCnt="0">
        <dgm:presLayoutVars>
          <dgm:chMax val="7"/>
          <dgm:dir/>
          <dgm:resizeHandles val="exact"/>
        </dgm:presLayoutVars>
      </dgm:prSet>
      <dgm:spPr/>
    </dgm:pt>
    <dgm:pt modelId="{60157F10-A664-4F8A-8B93-44F0AC0AC0BA}" type="pres">
      <dgm:prSet presAssocID="{1D0320FA-0CE2-4E40-97C4-CF72179661EC}" presName="wedge1" presStyleLbl="node1" presStyleIdx="0" presStyleCnt="3" custScaleX="129263" custScaleY="105692"/>
      <dgm:spPr/>
      <dgm:t>
        <a:bodyPr/>
        <a:lstStyle/>
        <a:p>
          <a:endParaRPr lang="ru-RU"/>
        </a:p>
      </dgm:t>
    </dgm:pt>
    <dgm:pt modelId="{522A7D3C-2FC3-4E1A-B28F-B1BC5EC9AEE7}" type="pres">
      <dgm:prSet presAssocID="{1D0320FA-0CE2-4E40-97C4-CF72179661EC}" presName="dummy1a" presStyleCnt="0"/>
      <dgm:spPr/>
    </dgm:pt>
    <dgm:pt modelId="{540B6F4E-B796-40FF-9FB4-06D6CF695A5C}" type="pres">
      <dgm:prSet presAssocID="{1D0320FA-0CE2-4E40-97C4-CF72179661EC}" presName="dummy1b" presStyleCnt="0"/>
      <dgm:spPr/>
    </dgm:pt>
    <dgm:pt modelId="{42107EA1-7014-432A-9A66-56CC0E4F0842}" type="pres">
      <dgm:prSet presAssocID="{1D0320FA-0CE2-4E40-97C4-CF72179661E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7F833-8709-41B6-A5C9-A963007A1FE6}" type="pres">
      <dgm:prSet presAssocID="{1D0320FA-0CE2-4E40-97C4-CF72179661EC}" presName="wedge2" presStyleLbl="node1" presStyleIdx="1" presStyleCnt="3"/>
      <dgm:spPr/>
      <dgm:t>
        <a:bodyPr/>
        <a:lstStyle/>
        <a:p>
          <a:endParaRPr lang="ru-RU"/>
        </a:p>
      </dgm:t>
    </dgm:pt>
    <dgm:pt modelId="{A11875BB-DB67-4808-AF04-6FCC522A5E32}" type="pres">
      <dgm:prSet presAssocID="{1D0320FA-0CE2-4E40-97C4-CF72179661EC}" presName="dummy2a" presStyleCnt="0"/>
      <dgm:spPr/>
    </dgm:pt>
    <dgm:pt modelId="{E42FB697-A0F3-4FF6-97AA-36E108CDC1BF}" type="pres">
      <dgm:prSet presAssocID="{1D0320FA-0CE2-4E40-97C4-CF72179661EC}" presName="dummy2b" presStyleCnt="0"/>
      <dgm:spPr/>
    </dgm:pt>
    <dgm:pt modelId="{988621C3-91BB-48BC-BFE8-0D07E415B118}" type="pres">
      <dgm:prSet presAssocID="{1D0320FA-0CE2-4E40-97C4-CF72179661E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7B6AC-768C-4FD3-B5F5-303764256812}" type="pres">
      <dgm:prSet presAssocID="{1D0320FA-0CE2-4E40-97C4-CF72179661EC}" presName="wedge3" presStyleLbl="node1" presStyleIdx="2" presStyleCnt="3" custScaleX="157642" custScaleY="103108"/>
      <dgm:spPr/>
      <dgm:t>
        <a:bodyPr/>
        <a:lstStyle/>
        <a:p>
          <a:endParaRPr lang="ru-RU"/>
        </a:p>
      </dgm:t>
    </dgm:pt>
    <dgm:pt modelId="{9030E4C4-DC01-4FF1-B3BE-C40154DF4C71}" type="pres">
      <dgm:prSet presAssocID="{1D0320FA-0CE2-4E40-97C4-CF72179661EC}" presName="dummy3a" presStyleCnt="0"/>
      <dgm:spPr/>
    </dgm:pt>
    <dgm:pt modelId="{F4727479-11C5-4DD0-89AD-24314632DF56}" type="pres">
      <dgm:prSet presAssocID="{1D0320FA-0CE2-4E40-97C4-CF72179661EC}" presName="dummy3b" presStyleCnt="0"/>
      <dgm:spPr/>
    </dgm:pt>
    <dgm:pt modelId="{E9A5A507-B4B1-47E7-9EF7-C080168247FF}" type="pres">
      <dgm:prSet presAssocID="{1D0320FA-0CE2-4E40-97C4-CF72179661E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80927-6FBF-4422-BDBE-59BECCCC9B92}" type="pres">
      <dgm:prSet presAssocID="{50076F98-CC18-4B30-BE54-32BBC8A8AEA3}" presName="arrowWedge1" presStyleLbl="fgSibTrans2D1" presStyleIdx="0" presStyleCnt="3" custLinFactNeighborX="43639" custLinFactNeighborY="616"/>
      <dgm:spPr/>
    </dgm:pt>
    <dgm:pt modelId="{A6741959-B7AB-4C02-B7BC-92574AA3796C}" type="pres">
      <dgm:prSet presAssocID="{FD7D8EEF-C7FF-4A93-AE9C-0B8C43D10E20}" presName="arrowWedge2" presStyleLbl="fgSibTrans2D1" presStyleIdx="1" presStyleCnt="3" custLinFactNeighborX="2775" custLinFactNeighborY="9838"/>
      <dgm:spPr/>
    </dgm:pt>
    <dgm:pt modelId="{3F6DC024-8282-4C9D-9B5C-E9EFD649FA94}" type="pres">
      <dgm:prSet presAssocID="{F604277B-69D1-46B9-80CA-3508D736409D}" presName="arrowWedge3" presStyleLbl="fgSibTrans2D1" presStyleIdx="2" presStyleCnt="3" custLinFactNeighborX="-48158" custLinFactNeighborY="616"/>
      <dgm:spPr/>
    </dgm:pt>
  </dgm:ptLst>
  <dgm:cxnLst>
    <dgm:cxn modelId="{A120AABE-8E2D-4F50-92BB-CE1A4A124C86}" type="presOf" srcId="{2C0EFE4A-5492-4938-B8B0-8E14FE6B5626}" destId="{8377B6AC-768C-4FD3-B5F5-303764256812}" srcOrd="0" destOrd="0" presId="urn:microsoft.com/office/officeart/2005/8/layout/cycle8"/>
    <dgm:cxn modelId="{B5DAC1B4-AF5B-4641-A63B-2F2995AE547E}" srcId="{1D0320FA-0CE2-4E40-97C4-CF72179661EC}" destId="{A794266A-1D78-4B1B-AE12-FE61824683CB}" srcOrd="0" destOrd="0" parTransId="{C91DBBCD-212A-4590-997C-5D7652C45676}" sibTransId="{50076F98-CC18-4B30-BE54-32BBC8A8AEA3}"/>
    <dgm:cxn modelId="{8FC2B9DA-27BA-4A92-BC11-38C7A6AEBFFC}" type="presOf" srcId="{3F39D1C4-534B-4B70-B820-D3EAD2E25BD3}" destId="{3CA7F833-8709-41B6-A5C9-A963007A1FE6}" srcOrd="0" destOrd="0" presId="urn:microsoft.com/office/officeart/2005/8/layout/cycle8"/>
    <dgm:cxn modelId="{23B1B70D-B693-47A2-ACEC-95AE7BEF7FCE}" type="presOf" srcId="{1D0320FA-0CE2-4E40-97C4-CF72179661EC}" destId="{23FADA7E-090B-40B4-994F-E554998FE2C4}" srcOrd="0" destOrd="0" presId="urn:microsoft.com/office/officeart/2005/8/layout/cycle8"/>
    <dgm:cxn modelId="{326779B5-B179-4F80-814B-5507CC8D1BEF}" type="presOf" srcId="{A794266A-1D78-4B1B-AE12-FE61824683CB}" destId="{60157F10-A664-4F8A-8B93-44F0AC0AC0BA}" srcOrd="0" destOrd="0" presId="urn:microsoft.com/office/officeart/2005/8/layout/cycle8"/>
    <dgm:cxn modelId="{43CD20B0-20EB-47C8-9FED-B012C385A96F}" type="presOf" srcId="{2C0EFE4A-5492-4938-B8B0-8E14FE6B5626}" destId="{E9A5A507-B4B1-47E7-9EF7-C080168247FF}" srcOrd="1" destOrd="0" presId="urn:microsoft.com/office/officeart/2005/8/layout/cycle8"/>
    <dgm:cxn modelId="{56498A1D-75F7-42DF-821D-CE45C8088CB7}" srcId="{1D0320FA-0CE2-4E40-97C4-CF72179661EC}" destId="{3F39D1C4-534B-4B70-B820-D3EAD2E25BD3}" srcOrd="1" destOrd="0" parTransId="{AA6AADB4-58D5-4DB8-91CD-5E751FC5D438}" sibTransId="{FD7D8EEF-C7FF-4A93-AE9C-0B8C43D10E20}"/>
    <dgm:cxn modelId="{FFDC5A7D-9C82-49D0-9CF3-CA9BD916C340}" type="presOf" srcId="{3F39D1C4-534B-4B70-B820-D3EAD2E25BD3}" destId="{988621C3-91BB-48BC-BFE8-0D07E415B118}" srcOrd="1" destOrd="0" presId="urn:microsoft.com/office/officeart/2005/8/layout/cycle8"/>
    <dgm:cxn modelId="{CDB3F271-BDDC-4F91-9A13-27A256950206}" srcId="{1D0320FA-0CE2-4E40-97C4-CF72179661EC}" destId="{2C0EFE4A-5492-4938-B8B0-8E14FE6B5626}" srcOrd="2" destOrd="0" parTransId="{D2A14624-C78B-405B-AB48-2A7917E6EEEE}" sibTransId="{F604277B-69D1-46B9-80CA-3508D736409D}"/>
    <dgm:cxn modelId="{13C49992-0042-4E59-BF4F-E3B582AC0F9B}" type="presOf" srcId="{A794266A-1D78-4B1B-AE12-FE61824683CB}" destId="{42107EA1-7014-432A-9A66-56CC0E4F0842}" srcOrd="1" destOrd="0" presId="urn:microsoft.com/office/officeart/2005/8/layout/cycle8"/>
    <dgm:cxn modelId="{540B0D75-32D1-4208-A435-D60CF00A1222}" type="presParOf" srcId="{23FADA7E-090B-40B4-994F-E554998FE2C4}" destId="{60157F10-A664-4F8A-8B93-44F0AC0AC0BA}" srcOrd="0" destOrd="0" presId="urn:microsoft.com/office/officeart/2005/8/layout/cycle8"/>
    <dgm:cxn modelId="{5FA169BA-90B4-4F88-8223-8BE84A6472C7}" type="presParOf" srcId="{23FADA7E-090B-40B4-994F-E554998FE2C4}" destId="{522A7D3C-2FC3-4E1A-B28F-B1BC5EC9AEE7}" srcOrd="1" destOrd="0" presId="urn:microsoft.com/office/officeart/2005/8/layout/cycle8"/>
    <dgm:cxn modelId="{62E0E1E1-D3C6-4E02-98E5-40192916DC7C}" type="presParOf" srcId="{23FADA7E-090B-40B4-994F-E554998FE2C4}" destId="{540B6F4E-B796-40FF-9FB4-06D6CF695A5C}" srcOrd="2" destOrd="0" presId="urn:microsoft.com/office/officeart/2005/8/layout/cycle8"/>
    <dgm:cxn modelId="{BAD33DC5-0D16-4DFB-BDA6-A6B4481EC191}" type="presParOf" srcId="{23FADA7E-090B-40B4-994F-E554998FE2C4}" destId="{42107EA1-7014-432A-9A66-56CC0E4F0842}" srcOrd="3" destOrd="0" presId="urn:microsoft.com/office/officeart/2005/8/layout/cycle8"/>
    <dgm:cxn modelId="{7EDC81B9-E5A4-4F3A-85C9-40CC65F6435A}" type="presParOf" srcId="{23FADA7E-090B-40B4-994F-E554998FE2C4}" destId="{3CA7F833-8709-41B6-A5C9-A963007A1FE6}" srcOrd="4" destOrd="0" presId="urn:microsoft.com/office/officeart/2005/8/layout/cycle8"/>
    <dgm:cxn modelId="{C205D535-F2DA-490E-89F8-E5323D0BEFEF}" type="presParOf" srcId="{23FADA7E-090B-40B4-994F-E554998FE2C4}" destId="{A11875BB-DB67-4808-AF04-6FCC522A5E32}" srcOrd="5" destOrd="0" presId="urn:microsoft.com/office/officeart/2005/8/layout/cycle8"/>
    <dgm:cxn modelId="{34C491FE-E934-4429-9089-0B04041BBAA3}" type="presParOf" srcId="{23FADA7E-090B-40B4-994F-E554998FE2C4}" destId="{E42FB697-A0F3-4FF6-97AA-36E108CDC1BF}" srcOrd="6" destOrd="0" presId="urn:microsoft.com/office/officeart/2005/8/layout/cycle8"/>
    <dgm:cxn modelId="{5CFD7CC7-83DC-4B35-BA5E-D0998F38CD73}" type="presParOf" srcId="{23FADA7E-090B-40B4-994F-E554998FE2C4}" destId="{988621C3-91BB-48BC-BFE8-0D07E415B118}" srcOrd="7" destOrd="0" presId="urn:microsoft.com/office/officeart/2005/8/layout/cycle8"/>
    <dgm:cxn modelId="{BD3871DC-9E9E-45DA-ACBE-78047416AEF3}" type="presParOf" srcId="{23FADA7E-090B-40B4-994F-E554998FE2C4}" destId="{8377B6AC-768C-4FD3-B5F5-303764256812}" srcOrd="8" destOrd="0" presId="urn:microsoft.com/office/officeart/2005/8/layout/cycle8"/>
    <dgm:cxn modelId="{27541527-7D98-4AE1-9EA3-68F053E80B77}" type="presParOf" srcId="{23FADA7E-090B-40B4-994F-E554998FE2C4}" destId="{9030E4C4-DC01-4FF1-B3BE-C40154DF4C71}" srcOrd="9" destOrd="0" presId="urn:microsoft.com/office/officeart/2005/8/layout/cycle8"/>
    <dgm:cxn modelId="{309439C4-49FE-4037-AE00-2C8ADC9B39B2}" type="presParOf" srcId="{23FADA7E-090B-40B4-994F-E554998FE2C4}" destId="{F4727479-11C5-4DD0-89AD-24314632DF56}" srcOrd="10" destOrd="0" presId="urn:microsoft.com/office/officeart/2005/8/layout/cycle8"/>
    <dgm:cxn modelId="{E28D1C13-9D90-40D9-AB96-878A0024F173}" type="presParOf" srcId="{23FADA7E-090B-40B4-994F-E554998FE2C4}" destId="{E9A5A507-B4B1-47E7-9EF7-C080168247FF}" srcOrd="11" destOrd="0" presId="urn:microsoft.com/office/officeart/2005/8/layout/cycle8"/>
    <dgm:cxn modelId="{AC76F93A-BD9B-4E82-84A2-BEFAD28D2EBC}" type="presParOf" srcId="{23FADA7E-090B-40B4-994F-E554998FE2C4}" destId="{91080927-6FBF-4422-BDBE-59BECCCC9B92}" srcOrd="12" destOrd="0" presId="urn:microsoft.com/office/officeart/2005/8/layout/cycle8"/>
    <dgm:cxn modelId="{1DEA06F9-ECD1-4802-93E6-F433AA2E7EA1}" type="presParOf" srcId="{23FADA7E-090B-40B4-994F-E554998FE2C4}" destId="{A6741959-B7AB-4C02-B7BC-92574AA3796C}" srcOrd="13" destOrd="0" presId="urn:microsoft.com/office/officeart/2005/8/layout/cycle8"/>
    <dgm:cxn modelId="{866D29B4-1E66-490B-8C82-6DD7129CA6C1}" type="presParOf" srcId="{23FADA7E-090B-40B4-994F-E554998FE2C4}" destId="{3F6DC024-8282-4C9D-9B5C-E9EFD649FA9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49C6AF-CCDB-4FA6-ABB8-DCB303474357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3C27FCF-10AA-41B8-8BE7-282A00A62939}">
      <dgm:prSet custT="1"/>
      <dgm:spPr/>
      <dgm:t>
        <a:bodyPr/>
        <a:lstStyle/>
        <a:p>
          <a:pPr rtl="0"/>
          <a:r>
            <a:rPr lang="ru-RU" sz="1100" dirty="0" smtClean="0">
              <a:solidFill>
                <a:schemeClr val="tx1"/>
              </a:solidFill>
            </a:rPr>
            <a:t>Слов</a:t>
          </a:r>
          <a:r>
            <a:rPr lang="ru-RU" sz="1400" b="1" dirty="0" smtClean="0">
              <a:solidFill>
                <a:schemeClr val="tx1"/>
              </a:solidFill>
            </a:rPr>
            <a:t>отвір є </a:t>
          </a:r>
          <a:r>
            <a:rPr lang="ru-RU" sz="1400" b="1" dirty="0" err="1" smtClean="0">
              <a:solidFill>
                <a:schemeClr val="tx1"/>
              </a:solidFill>
            </a:rPr>
            <a:t>субрівнем</a:t>
          </a:r>
          <a:r>
            <a:rPr lang="ru-RU" sz="1400" b="1" dirty="0" smtClean="0">
              <a:solidFill>
                <a:schemeClr val="tx1"/>
              </a:solidFill>
            </a:rPr>
            <a:t> (</a:t>
          </a:r>
          <a:r>
            <a:rPr lang="ru-RU" sz="1400" b="1" dirty="0" err="1" smtClean="0">
              <a:solidFill>
                <a:schemeClr val="tx1"/>
              </a:solidFill>
            </a:rPr>
            <a:t>проміжним</a:t>
          </a:r>
          <a:r>
            <a:rPr lang="ru-RU" sz="1400" b="1" dirty="0" smtClean="0">
              <a:solidFill>
                <a:schemeClr val="tx1"/>
              </a:solidFill>
            </a:rPr>
            <a:t> </a:t>
          </a:r>
          <a:r>
            <a:rPr lang="ru-RU" sz="1400" b="1" dirty="0" err="1" smtClean="0">
              <a:solidFill>
                <a:schemeClr val="tx1"/>
              </a:solidFill>
            </a:rPr>
            <a:t>рівнем</a:t>
          </a:r>
          <a:r>
            <a:rPr lang="ru-RU" sz="1400" b="1" dirty="0" smtClean="0">
              <a:solidFill>
                <a:schemeClr val="tx1"/>
              </a:solidFill>
            </a:rPr>
            <a:t>), а не </a:t>
          </a:r>
          <a:r>
            <a:rPr lang="ru-RU" sz="1400" b="1" dirty="0" err="1" smtClean="0">
              <a:solidFill>
                <a:schemeClr val="tx1"/>
              </a:solidFill>
            </a:rPr>
            <a:t>рівнем</a:t>
          </a:r>
          <a:r>
            <a:rPr lang="ru-RU" sz="1400" b="1" dirty="0" smtClean="0">
              <a:solidFill>
                <a:schemeClr val="tx1"/>
              </a:solidFill>
            </a:rPr>
            <a:t> </a:t>
          </a:r>
          <a:r>
            <a:rPr lang="ru-RU" sz="1400" b="1" dirty="0" err="1" smtClean="0">
              <a:solidFill>
                <a:schemeClr val="tx1"/>
              </a:solidFill>
            </a:rPr>
            <a:t>мови</a:t>
          </a:r>
          <a:r>
            <a:rPr lang="ru-RU" sz="1400" b="1" dirty="0" smtClean="0">
              <a:solidFill>
                <a:schemeClr val="tx1"/>
              </a:solidFill>
            </a:rPr>
            <a:t> тому, </a:t>
          </a:r>
          <a:r>
            <a:rPr lang="ru-RU" sz="1400" b="1" dirty="0" err="1" smtClean="0">
              <a:solidFill>
                <a:schemeClr val="tx1"/>
              </a:solidFill>
            </a:rPr>
            <a:t>що</a:t>
          </a:r>
          <a:r>
            <a:rPr lang="ru-RU" sz="1400" b="1" dirty="0" smtClean="0">
              <a:solidFill>
                <a:schemeClr val="tx1"/>
              </a:solidFill>
            </a:rPr>
            <a:t> </a:t>
          </a:r>
          <a:endParaRPr lang="ru-RU" sz="1400" b="1" dirty="0">
            <a:solidFill>
              <a:schemeClr val="tx1"/>
            </a:solidFill>
          </a:endParaRPr>
        </a:p>
      </dgm:t>
    </dgm:pt>
    <dgm:pt modelId="{09EE991F-EBDC-4081-AF2F-FCA085C4E451}" type="parTrans" cxnId="{3851B810-A200-4373-9D26-F97F51198E63}">
      <dgm:prSet/>
      <dgm:spPr/>
      <dgm:t>
        <a:bodyPr/>
        <a:lstStyle/>
        <a:p>
          <a:endParaRPr lang="ru-RU"/>
        </a:p>
      </dgm:t>
    </dgm:pt>
    <dgm:pt modelId="{1B08CF4E-D2FF-4182-A093-5E657C0C4C13}" type="sibTrans" cxnId="{3851B810-A200-4373-9D26-F97F51198E63}">
      <dgm:prSet/>
      <dgm:spPr/>
      <dgm:t>
        <a:bodyPr/>
        <a:lstStyle/>
        <a:p>
          <a:endParaRPr lang="ru-RU"/>
        </a:p>
      </dgm:t>
    </dgm:pt>
    <dgm:pt modelId="{4284C873-4474-4338-9C08-2E1DA5E08681}">
      <dgm:prSet custT="1"/>
      <dgm:spPr/>
      <dgm:t>
        <a:bodyPr/>
        <a:lstStyle/>
        <a:p>
          <a:pPr rtl="0"/>
          <a:r>
            <a:rPr lang="ru-RU" sz="1400" b="1" dirty="0" err="1" smtClean="0">
              <a:solidFill>
                <a:schemeClr val="tx1"/>
              </a:solidFill>
            </a:rPr>
            <a:t>використовує</a:t>
          </a:r>
          <a:r>
            <a:rPr lang="ru-RU" sz="1400" b="1" dirty="0" smtClean="0">
              <a:solidFill>
                <a:schemeClr val="tx1"/>
              </a:solidFill>
            </a:rPr>
            <a:t> </a:t>
          </a:r>
          <a:r>
            <a:rPr lang="ru-RU" sz="1400" b="1" dirty="0" err="1" smtClean="0">
              <a:solidFill>
                <a:schemeClr val="tx1"/>
              </a:solidFill>
            </a:rPr>
            <a:t>основну</a:t>
          </a:r>
          <a:r>
            <a:rPr lang="ru-RU" sz="1400" b="1" dirty="0" smtClean="0">
              <a:solidFill>
                <a:schemeClr val="tx1"/>
              </a:solidFill>
            </a:rPr>
            <a:t> </a:t>
          </a:r>
          <a:r>
            <a:rPr lang="ru-RU" sz="1400" b="1" dirty="0" err="1" smtClean="0">
              <a:solidFill>
                <a:schemeClr val="tx1"/>
              </a:solidFill>
            </a:rPr>
            <a:t>одиницю</a:t>
          </a:r>
          <a:r>
            <a:rPr lang="ru-RU" sz="1400" b="1" dirty="0" smtClean="0">
              <a:solidFill>
                <a:schemeClr val="tx1"/>
              </a:solidFill>
            </a:rPr>
            <a:t> </a:t>
          </a:r>
          <a:r>
            <a:rPr lang="ru-RU" sz="1400" b="1" i="1" dirty="0" err="1" smtClean="0">
              <a:solidFill>
                <a:schemeClr val="tx1"/>
              </a:solidFill>
            </a:rPr>
            <a:t>морфологічного</a:t>
          </a:r>
          <a:r>
            <a:rPr lang="ru-RU" sz="1400" b="1" i="1" dirty="0" smtClean="0">
              <a:solidFill>
                <a:schemeClr val="tx1"/>
              </a:solidFill>
            </a:rPr>
            <a:t> </a:t>
          </a:r>
          <a:r>
            <a:rPr lang="ru-RU" sz="1400" b="1" i="1" dirty="0" err="1" smtClean="0">
              <a:solidFill>
                <a:schemeClr val="tx1"/>
              </a:solidFill>
            </a:rPr>
            <a:t>рівня</a:t>
          </a:r>
          <a:r>
            <a:rPr lang="ru-RU" sz="1400" b="1" i="1" dirty="0" smtClean="0">
              <a:solidFill>
                <a:schemeClr val="tx1"/>
              </a:solidFill>
            </a:rPr>
            <a:t> </a:t>
          </a:r>
          <a:r>
            <a:rPr lang="ru-RU" sz="1400" b="1" dirty="0" smtClean="0">
              <a:solidFill>
                <a:schemeClr val="tx1"/>
              </a:solidFill>
            </a:rPr>
            <a:t>– </a:t>
          </a:r>
          <a:r>
            <a:rPr lang="ru-RU" sz="1400" b="1" dirty="0" smtClean="0">
              <a:solidFill>
                <a:srgbClr val="C00000"/>
              </a:solidFill>
            </a:rPr>
            <a:t>морфему – </a:t>
          </a:r>
          <a:endParaRPr lang="ru-RU" sz="1400" b="1" dirty="0">
            <a:solidFill>
              <a:srgbClr val="C00000"/>
            </a:solidFill>
          </a:endParaRPr>
        </a:p>
      </dgm:t>
    </dgm:pt>
    <dgm:pt modelId="{F2BCE1B0-9D75-45E8-BBDA-86A114D4113B}" type="parTrans" cxnId="{A5A1B958-C93F-425E-B86A-4BE863B22BFF}">
      <dgm:prSet/>
      <dgm:spPr/>
      <dgm:t>
        <a:bodyPr/>
        <a:lstStyle/>
        <a:p>
          <a:endParaRPr lang="ru-RU"/>
        </a:p>
      </dgm:t>
    </dgm:pt>
    <dgm:pt modelId="{69F13D36-35CB-40DB-94DB-DF3617D900A7}" type="sibTrans" cxnId="{A5A1B958-C93F-425E-B86A-4BE863B22BFF}">
      <dgm:prSet/>
      <dgm:spPr/>
      <dgm:t>
        <a:bodyPr/>
        <a:lstStyle/>
        <a:p>
          <a:endParaRPr lang="ru-RU"/>
        </a:p>
      </dgm:t>
    </dgm:pt>
    <dgm:pt modelId="{34515351-B4E9-4A1B-B45E-EBF601A39A6B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</a:rPr>
            <a:t>для </a:t>
          </a:r>
          <a:r>
            <a:rPr lang="ru-RU" sz="1400" b="1" dirty="0" err="1" smtClean="0">
              <a:solidFill>
                <a:schemeClr val="tx1"/>
              </a:solidFill>
            </a:rPr>
            <a:t>творення</a:t>
          </a:r>
          <a:r>
            <a:rPr lang="ru-RU" sz="1400" b="1" dirty="0" smtClean="0">
              <a:solidFill>
                <a:schemeClr val="tx1"/>
              </a:solidFill>
            </a:rPr>
            <a:t> </a:t>
          </a:r>
          <a:r>
            <a:rPr lang="ru-RU" sz="1400" b="1" dirty="0" err="1" smtClean="0">
              <a:solidFill>
                <a:schemeClr val="tx1"/>
              </a:solidFill>
            </a:rPr>
            <a:t>одиниць</a:t>
          </a:r>
          <a:r>
            <a:rPr lang="ru-RU" sz="1400" b="1" dirty="0" smtClean="0">
              <a:solidFill>
                <a:schemeClr val="tx1"/>
              </a:solidFill>
            </a:rPr>
            <a:t> </a:t>
          </a:r>
          <a:r>
            <a:rPr lang="ru-RU" sz="1400" b="1" i="1" dirty="0" smtClean="0">
              <a:solidFill>
                <a:schemeClr val="tx1"/>
              </a:solidFill>
            </a:rPr>
            <a:t>лексико-</a:t>
          </a:r>
          <a:r>
            <a:rPr lang="ru-RU" sz="1400" b="1" i="1" dirty="0" err="1" smtClean="0">
              <a:solidFill>
                <a:schemeClr val="tx1"/>
              </a:solidFill>
            </a:rPr>
            <a:t>семантичного</a:t>
          </a:r>
          <a:r>
            <a:rPr lang="ru-RU" sz="1400" b="1" i="1" dirty="0" smtClean="0">
              <a:solidFill>
                <a:schemeClr val="tx1"/>
              </a:solidFill>
            </a:rPr>
            <a:t> </a:t>
          </a:r>
          <a:r>
            <a:rPr lang="ru-RU" sz="1400" b="1" i="1" dirty="0" err="1" smtClean="0">
              <a:solidFill>
                <a:schemeClr val="tx1"/>
              </a:solidFill>
            </a:rPr>
            <a:t>рівня</a:t>
          </a:r>
          <a:r>
            <a:rPr lang="ru-RU" sz="1400" b="1" i="1" dirty="0" smtClean="0">
              <a:solidFill>
                <a:schemeClr val="tx1"/>
              </a:solidFill>
            </a:rPr>
            <a:t> </a:t>
          </a:r>
          <a:r>
            <a:rPr lang="ru-RU" sz="1400" b="1" dirty="0" smtClean="0">
              <a:solidFill>
                <a:schemeClr val="tx1"/>
              </a:solidFill>
            </a:rPr>
            <a:t>– </a:t>
          </a:r>
          <a:r>
            <a:rPr lang="ru-RU" sz="1400" b="1" dirty="0" err="1" smtClean="0">
              <a:solidFill>
                <a:srgbClr val="C00000"/>
              </a:solidFill>
            </a:rPr>
            <a:t>слів</a:t>
          </a:r>
          <a:r>
            <a:rPr lang="ru-RU" sz="1400" b="1" dirty="0" smtClean="0">
              <a:solidFill>
                <a:srgbClr val="C00000"/>
              </a:solidFill>
            </a:rPr>
            <a:t> (лексем). </a:t>
          </a:r>
          <a:endParaRPr lang="ru-RU" sz="1400" b="1" dirty="0">
            <a:solidFill>
              <a:srgbClr val="C00000"/>
            </a:solidFill>
          </a:endParaRPr>
        </a:p>
      </dgm:t>
    </dgm:pt>
    <dgm:pt modelId="{90250277-9E02-469E-975A-0413DD9C23F6}" type="parTrans" cxnId="{13C1680A-907E-465A-AB19-276256D0FF1C}">
      <dgm:prSet/>
      <dgm:spPr/>
      <dgm:t>
        <a:bodyPr/>
        <a:lstStyle/>
        <a:p>
          <a:endParaRPr lang="ru-RU"/>
        </a:p>
      </dgm:t>
    </dgm:pt>
    <dgm:pt modelId="{89E416F5-8F2C-4237-92D0-C69EFFF2798B}" type="sibTrans" cxnId="{13C1680A-907E-465A-AB19-276256D0FF1C}">
      <dgm:prSet/>
      <dgm:spPr/>
      <dgm:t>
        <a:bodyPr/>
        <a:lstStyle/>
        <a:p>
          <a:endParaRPr lang="ru-RU"/>
        </a:p>
      </dgm:t>
    </dgm:pt>
    <dgm:pt modelId="{CF17DAD7-157B-4B06-B3D4-E761EEEAE17F}" type="pres">
      <dgm:prSet presAssocID="{D249C6AF-CCDB-4FA6-ABB8-DCB30347435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58092F-BB00-49FB-981C-15DE4049B909}" type="pres">
      <dgm:prSet presAssocID="{D249C6AF-CCDB-4FA6-ABB8-DCB303474357}" presName="cycle" presStyleCnt="0"/>
      <dgm:spPr/>
    </dgm:pt>
    <dgm:pt modelId="{D972A7E3-B97C-41E8-B0CF-8DC692546551}" type="pres">
      <dgm:prSet presAssocID="{D249C6AF-CCDB-4FA6-ABB8-DCB303474357}" presName="centerShape" presStyleCnt="0"/>
      <dgm:spPr/>
    </dgm:pt>
    <dgm:pt modelId="{3ABF44A2-C623-4101-95D9-ADE9CE1CE350}" type="pres">
      <dgm:prSet presAssocID="{D249C6AF-CCDB-4FA6-ABB8-DCB303474357}" presName="connSite" presStyleLbl="node1" presStyleIdx="0" presStyleCnt="4"/>
      <dgm:spPr/>
    </dgm:pt>
    <dgm:pt modelId="{7EF89DA0-5475-4BE7-A2E1-89D9577A1486}" type="pres">
      <dgm:prSet presAssocID="{D249C6AF-CCDB-4FA6-ABB8-DCB303474357}" presName="visible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175D698-1FE4-4D07-A7FD-B65570BC74B9}" type="pres">
      <dgm:prSet presAssocID="{09EE991F-EBDC-4081-AF2F-FCA085C4E451}" presName="Name25" presStyleLbl="parChTrans1D1" presStyleIdx="0" presStyleCnt="3"/>
      <dgm:spPr/>
      <dgm:t>
        <a:bodyPr/>
        <a:lstStyle/>
        <a:p>
          <a:endParaRPr lang="ru-RU"/>
        </a:p>
      </dgm:t>
    </dgm:pt>
    <dgm:pt modelId="{91E6F1B2-A328-4E85-BC13-D461E69E2189}" type="pres">
      <dgm:prSet presAssocID="{B3C27FCF-10AA-41B8-8BE7-282A00A62939}" presName="node" presStyleCnt="0"/>
      <dgm:spPr/>
    </dgm:pt>
    <dgm:pt modelId="{8CFAACFD-DBD3-4433-87ED-A1E8447C9B52}" type="pres">
      <dgm:prSet presAssocID="{B3C27FCF-10AA-41B8-8BE7-282A00A62939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D3459-3AFD-4284-A5D4-B0609B87222C}" type="pres">
      <dgm:prSet presAssocID="{B3C27FCF-10AA-41B8-8BE7-282A00A62939}" presName="childNode" presStyleLbl="revTx" presStyleIdx="0" presStyleCnt="0">
        <dgm:presLayoutVars>
          <dgm:bulletEnabled val="1"/>
        </dgm:presLayoutVars>
      </dgm:prSet>
      <dgm:spPr/>
    </dgm:pt>
    <dgm:pt modelId="{DD1698BF-AC43-4AAB-855A-FA1CB57E7BD6}" type="pres">
      <dgm:prSet presAssocID="{F2BCE1B0-9D75-45E8-BBDA-86A114D4113B}" presName="Name25" presStyleLbl="parChTrans1D1" presStyleIdx="1" presStyleCnt="3"/>
      <dgm:spPr/>
      <dgm:t>
        <a:bodyPr/>
        <a:lstStyle/>
        <a:p>
          <a:endParaRPr lang="ru-RU"/>
        </a:p>
      </dgm:t>
    </dgm:pt>
    <dgm:pt modelId="{B3B755B1-F5CE-4314-86CC-2A16CF8A0E03}" type="pres">
      <dgm:prSet presAssocID="{4284C873-4474-4338-9C08-2E1DA5E08681}" presName="node" presStyleCnt="0"/>
      <dgm:spPr/>
    </dgm:pt>
    <dgm:pt modelId="{6A744B97-0256-4684-AAD3-F95222026ADD}" type="pres">
      <dgm:prSet presAssocID="{4284C873-4474-4338-9C08-2E1DA5E08681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01FD0-9715-44D5-A82B-5361F433E497}" type="pres">
      <dgm:prSet presAssocID="{4284C873-4474-4338-9C08-2E1DA5E08681}" presName="childNode" presStyleLbl="revTx" presStyleIdx="0" presStyleCnt="0">
        <dgm:presLayoutVars>
          <dgm:bulletEnabled val="1"/>
        </dgm:presLayoutVars>
      </dgm:prSet>
      <dgm:spPr/>
    </dgm:pt>
    <dgm:pt modelId="{F2EE9C0E-DF09-45DA-B386-ADDC4816AB15}" type="pres">
      <dgm:prSet presAssocID="{90250277-9E02-469E-975A-0413DD9C23F6}" presName="Name25" presStyleLbl="parChTrans1D1" presStyleIdx="2" presStyleCnt="3"/>
      <dgm:spPr/>
      <dgm:t>
        <a:bodyPr/>
        <a:lstStyle/>
        <a:p>
          <a:endParaRPr lang="ru-RU"/>
        </a:p>
      </dgm:t>
    </dgm:pt>
    <dgm:pt modelId="{50DFF3B6-7877-4545-81BC-BA40B41FCB42}" type="pres">
      <dgm:prSet presAssocID="{34515351-B4E9-4A1B-B45E-EBF601A39A6B}" presName="node" presStyleCnt="0"/>
      <dgm:spPr/>
    </dgm:pt>
    <dgm:pt modelId="{9F2D0924-70E3-4D81-886E-6CC546A167AB}" type="pres">
      <dgm:prSet presAssocID="{34515351-B4E9-4A1B-B45E-EBF601A39A6B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C0D76-69DA-458C-B4CC-77C715CD5B25}" type="pres">
      <dgm:prSet presAssocID="{34515351-B4E9-4A1B-B45E-EBF601A39A6B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2C83926-A4FF-4338-A2C3-4CBE2BB2FBE7}" type="presOf" srcId="{4284C873-4474-4338-9C08-2E1DA5E08681}" destId="{6A744B97-0256-4684-AAD3-F95222026ADD}" srcOrd="0" destOrd="0" presId="urn:microsoft.com/office/officeart/2005/8/layout/radial2"/>
    <dgm:cxn modelId="{13C1680A-907E-465A-AB19-276256D0FF1C}" srcId="{D249C6AF-CCDB-4FA6-ABB8-DCB303474357}" destId="{34515351-B4E9-4A1B-B45E-EBF601A39A6B}" srcOrd="2" destOrd="0" parTransId="{90250277-9E02-469E-975A-0413DD9C23F6}" sibTransId="{89E416F5-8F2C-4237-92D0-C69EFFF2798B}"/>
    <dgm:cxn modelId="{7CC397B3-1BD4-4DC9-8055-DDB3D48453C6}" type="presOf" srcId="{F2BCE1B0-9D75-45E8-BBDA-86A114D4113B}" destId="{DD1698BF-AC43-4AAB-855A-FA1CB57E7BD6}" srcOrd="0" destOrd="0" presId="urn:microsoft.com/office/officeart/2005/8/layout/radial2"/>
    <dgm:cxn modelId="{C928DA97-1F3F-4849-8D59-2C544EE7A374}" type="presOf" srcId="{D249C6AF-CCDB-4FA6-ABB8-DCB303474357}" destId="{CF17DAD7-157B-4B06-B3D4-E761EEEAE17F}" srcOrd="0" destOrd="0" presId="urn:microsoft.com/office/officeart/2005/8/layout/radial2"/>
    <dgm:cxn modelId="{2E07ED25-7B42-4A1D-B90B-99789A5FA85B}" type="presOf" srcId="{B3C27FCF-10AA-41B8-8BE7-282A00A62939}" destId="{8CFAACFD-DBD3-4433-87ED-A1E8447C9B52}" srcOrd="0" destOrd="0" presId="urn:microsoft.com/office/officeart/2005/8/layout/radial2"/>
    <dgm:cxn modelId="{CD1A2B62-CCD4-4BE1-BC9D-C64300C25BA6}" type="presOf" srcId="{90250277-9E02-469E-975A-0413DD9C23F6}" destId="{F2EE9C0E-DF09-45DA-B386-ADDC4816AB15}" srcOrd="0" destOrd="0" presId="urn:microsoft.com/office/officeart/2005/8/layout/radial2"/>
    <dgm:cxn modelId="{3851B810-A200-4373-9D26-F97F51198E63}" srcId="{D249C6AF-CCDB-4FA6-ABB8-DCB303474357}" destId="{B3C27FCF-10AA-41B8-8BE7-282A00A62939}" srcOrd="0" destOrd="0" parTransId="{09EE991F-EBDC-4081-AF2F-FCA085C4E451}" sibTransId="{1B08CF4E-D2FF-4182-A093-5E657C0C4C13}"/>
    <dgm:cxn modelId="{A5A1B958-C93F-425E-B86A-4BE863B22BFF}" srcId="{D249C6AF-CCDB-4FA6-ABB8-DCB303474357}" destId="{4284C873-4474-4338-9C08-2E1DA5E08681}" srcOrd="1" destOrd="0" parTransId="{F2BCE1B0-9D75-45E8-BBDA-86A114D4113B}" sibTransId="{69F13D36-35CB-40DB-94DB-DF3617D900A7}"/>
    <dgm:cxn modelId="{FADCAA3A-340C-4AFE-BF0D-76262EE26CC0}" type="presOf" srcId="{34515351-B4E9-4A1B-B45E-EBF601A39A6B}" destId="{9F2D0924-70E3-4D81-886E-6CC546A167AB}" srcOrd="0" destOrd="0" presId="urn:microsoft.com/office/officeart/2005/8/layout/radial2"/>
    <dgm:cxn modelId="{637C6E90-8DA3-4B8D-AD7E-E1C8DBC7FDCC}" type="presOf" srcId="{09EE991F-EBDC-4081-AF2F-FCA085C4E451}" destId="{1175D698-1FE4-4D07-A7FD-B65570BC74B9}" srcOrd="0" destOrd="0" presId="urn:microsoft.com/office/officeart/2005/8/layout/radial2"/>
    <dgm:cxn modelId="{D71B52BE-4D81-4CCB-A426-1F672AE160A6}" type="presParOf" srcId="{CF17DAD7-157B-4B06-B3D4-E761EEEAE17F}" destId="{D358092F-BB00-49FB-981C-15DE4049B909}" srcOrd="0" destOrd="0" presId="urn:microsoft.com/office/officeart/2005/8/layout/radial2"/>
    <dgm:cxn modelId="{6045910B-FDDC-4B9A-A13D-B669E5F469F8}" type="presParOf" srcId="{D358092F-BB00-49FB-981C-15DE4049B909}" destId="{D972A7E3-B97C-41E8-B0CF-8DC692546551}" srcOrd="0" destOrd="0" presId="urn:microsoft.com/office/officeart/2005/8/layout/radial2"/>
    <dgm:cxn modelId="{AAEBE8A9-CBA0-46AB-95BF-864C973A6974}" type="presParOf" srcId="{D972A7E3-B97C-41E8-B0CF-8DC692546551}" destId="{3ABF44A2-C623-4101-95D9-ADE9CE1CE350}" srcOrd="0" destOrd="0" presId="urn:microsoft.com/office/officeart/2005/8/layout/radial2"/>
    <dgm:cxn modelId="{319C740F-387D-4C78-B9A1-C0C2EA3BB4EA}" type="presParOf" srcId="{D972A7E3-B97C-41E8-B0CF-8DC692546551}" destId="{7EF89DA0-5475-4BE7-A2E1-89D9577A1486}" srcOrd="1" destOrd="0" presId="urn:microsoft.com/office/officeart/2005/8/layout/radial2"/>
    <dgm:cxn modelId="{677720D5-7E78-43B4-9BA1-073B7ADA45DB}" type="presParOf" srcId="{D358092F-BB00-49FB-981C-15DE4049B909}" destId="{1175D698-1FE4-4D07-A7FD-B65570BC74B9}" srcOrd="1" destOrd="0" presId="urn:microsoft.com/office/officeart/2005/8/layout/radial2"/>
    <dgm:cxn modelId="{4A5F4B7A-33E5-4BD2-BB60-E4E29DE8BB3C}" type="presParOf" srcId="{D358092F-BB00-49FB-981C-15DE4049B909}" destId="{91E6F1B2-A328-4E85-BC13-D461E69E2189}" srcOrd="2" destOrd="0" presId="urn:microsoft.com/office/officeart/2005/8/layout/radial2"/>
    <dgm:cxn modelId="{0986B8A1-9890-42C1-90E5-B6D03FB40426}" type="presParOf" srcId="{91E6F1B2-A328-4E85-BC13-D461E69E2189}" destId="{8CFAACFD-DBD3-4433-87ED-A1E8447C9B52}" srcOrd="0" destOrd="0" presId="urn:microsoft.com/office/officeart/2005/8/layout/radial2"/>
    <dgm:cxn modelId="{16201225-E1EE-48A5-9591-CD2164F6E2A4}" type="presParOf" srcId="{91E6F1B2-A328-4E85-BC13-D461E69E2189}" destId="{96AD3459-3AFD-4284-A5D4-B0609B87222C}" srcOrd="1" destOrd="0" presId="urn:microsoft.com/office/officeart/2005/8/layout/radial2"/>
    <dgm:cxn modelId="{C7D71453-5666-4E8F-816B-A31D982BD755}" type="presParOf" srcId="{D358092F-BB00-49FB-981C-15DE4049B909}" destId="{DD1698BF-AC43-4AAB-855A-FA1CB57E7BD6}" srcOrd="3" destOrd="0" presId="urn:microsoft.com/office/officeart/2005/8/layout/radial2"/>
    <dgm:cxn modelId="{3A94522E-6F6E-4DDC-9119-7C0EEBFECE30}" type="presParOf" srcId="{D358092F-BB00-49FB-981C-15DE4049B909}" destId="{B3B755B1-F5CE-4314-86CC-2A16CF8A0E03}" srcOrd="4" destOrd="0" presId="urn:microsoft.com/office/officeart/2005/8/layout/radial2"/>
    <dgm:cxn modelId="{21863F61-AB9B-479F-87E7-2B0C199327AB}" type="presParOf" srcId="{B3B755B1-F5CE-4314-86CC-2A16CF8A0E03}" destId="{6A744B97-0256-4684-AAD3-F95222026ADD}" srcOrd="0" destOrd="0" presId="urn:microsoft.com/office/officeart/2005/8/layout/radial2"/>
    <dgm:cxn modelId="{03D1FAE9-27FC-4AE1-915E-07D7395360C5}" type="presParOf" srcId="{B3B755B1-F5CE-4314-86CC-2A16CF8A0E03}" destId="{8FE01FD0-9715-44D5-A82B-5361F433E497}" srcOrd="1" destOrd="0" presId="urn:microsoft.com/office/officeart/2005/8/layout/radial2"/>
    <dgm:cxn modelId="{6C8737D3-B807-4A99-81FE-9A73D0A56DA6}" type="presParOf" srcId="{D358092F-BB00-49FB-981C-15DE4049B909}" destId="{F2EE9C0E-DF09-45DA-B386-ADDC4816AB15}" srcOrd="5" destOrd="0" presId="urn:microsoft.com/office/officeart/2005/8/layout/radial2"/>
    <dgm:cxn modelId="{D5DD992A-93E5-48BC-9B79-CCAF0809C3A1}" type="presParOf" srcId="{D358092F-BB00-49FB-981C-15DE4049B909}" destId="{50DFF3B6-7877-4545-81BC-BA40B41FCB42}" srcOrd="6" destOrd="0" presId="urn:microsoft.com/office/officeart/2005/8/layout/radial2"/>
    <dgm:cxn modelId="{6F4BBD34-0335-484A-A7FD-9A48687815CF}" type="presParOf" srcId="{50DFF3B6-7877-4545-81BC-BA40B41FCB42}" destId="{9F2D0924-70E3-4D81-886E-6CC546A167AB}" srcOrd="0" destOrd="0" presId="urn:microsoft.com/office/officeart/2005/8/layout/radial2"/>
    <dgm:cxn modelId="{8FB39A5C-AE87-4A38-9B7F-08CD3178EAB9}" type="presParOf" srcId="{50DFF3B6-7877-4545-81BC-BA40B41FCB42}" destId="{6D6C0D76-69DA-458C-B4CC-77C715CD5B2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8F273D-4F3B-4E4F-BAFB-E2BC318EE9C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A84712-BF08-4932-A342-8F3F24A9C04F}">
      <dgm:prSet/>
      <dgm:spPr/>
      <dgm:t>
        <a:bodyPr/>
        <a:lstStyle/>
        <a:p>
          <a:pPr rtl="0"/>
          <a:r>
            <a:rPr lang="ru-RU" b="1" i="1" dirty="0" smtClean="0">
              <a:solidFill>
                <a:srgbClr val="C00000"/>
              </a:solidFill>
            </a:rPr>
            <a:t>Предметом</a:t>
          </a:r>
          <a:r>
            <a:rPr lang="ru-RU" b="1" i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словотвору</a:t>
          </a:r>
          <a:r>
            <a:rPr lang="ru-RU" b="1" dirty="0" smtClean="0">
              <a:solidFill>
                <a:schemeClr val="tx1"/>
              </a:solidFill>
            </a:rPr>
            <a:t> є </a:t>
          </a:r>
          <a:r>
            <a:rPr lang="ru-RU" b="1" dirty="0" err="1" smtClean="0">
              <a:solidFill>
                <a:schemeClr val="tx1"/>
              </a:solidFill>
            </a:rPr>
            <a:t>визначення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шляхів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поповнення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лексичного</a:t>
          </a:r>
          <a:r>
            <a:rPr lang="ru-RU" b="1" dirty="0" smtClean="0">
              <a:solidFill>
                <a:schemeClr val="tx1"/>
              </a:solidFill>
            </a:rPr>
            <a:t> складу </a:t>
          </a:r>
          <a:r>
            <a:rPr lang="ru-RU" b="1" dirty="0" err="1" smtClean="0">
              <a:solidFill>
                <a:schemeClr val="tx1"/>
              </a:solidFill>
            </a:rPr>
            <a:t>сучасної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української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мови</a:t>
          </a:r>
          <a:r>
            <a:rPr lang="ru-RU" b="1" dirty="0" smtClean="0">
              <a:solidFill>
                <a:schemeClr val="tx1"/>
              </a:solidFill>
            </a:rPr>
            <a:t> за </a:t>
          </a:r>
          <a:r>
            <a:rPr lang="ru-RU" b="1" dirty="0" err="1" smtClean="0">
              <a:solidFill>
                <a:schemeClr val="tx1"/>
              </a:solidFill>
            </a:rPr>
            <a:t>допомогою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морфемних</a:t>
          </a:r>
          <a:r>
            <a:rPr lang="ru-RU" b="1" dirty="0" smtClean="0">
              <a:solidFill>
                <a:schemeClr val="tx1"/>
              </a:solidFill>
            </a:rPr>
            <a:t> і </a:t>
          </a:r>
          <a:r>
            <a:rPr lang="ru-RU" b="1" dirty="0" err="1" smtClean="0">
              <a:solidFill>
                <a:schemeClr val="tx1"/>
              </a:solidFill>
            </a:rPr>
            <a:t>неморфемних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засобів</a:t>
          </a:r>
          <a:r>
            <a:rPr lang="ru-RU" b="1" dirty="0" smtClean="0">
              <a:solidFill>
                <a:schemeClr val="tx1"/>
              </a:solidFill>
            </a:rPr>
            <a:t>, </a:t>
          </a:r>
          <a:r>
            <a:rPr lang="ru-RU" b="1" dirty="0" err="1" smtClean="0">
              <a:solidFill>
                <a:schemeClr val="tx1"/>
              </a:solidFill>
            </a:rPr>
            <a:t>наявних</a:t>
          </a:r>
          <a:r>
            <a:rPr lang="ru-RU" b="1" dirty="0" smtClean="0">
              <a:solidFill>
                <a:schemeClr val="tx1"/>
              </a:solidFill>
            </a:rPr>
            <a:t> у </a:t>
          </a:r>
          <a:r>
            <a:rPr lang="ru-RU" b="1" dirty="0" err="1" smtClean="0">
              <a:solidFill>
                <a:schemeClr val="tx1"/>
              </a:solidFill>
            </a:rPr>
            <a:t>ній</a:t>
          </a:r>
          <a:r>
            <a:rPr lang="ru-RU" b="1" dirty="0" smtClean="0">
              <a:solidFill>
                <a:schemeClr val="tx1"/>
              </a:solidFill>
            </a:rPr>
            <a:t>. </a:t>
          </a:r>
          <a:endParaRPr lang="ru-RU" b="1" dirty="0">
            <a:solidFill>
              <a:schemeClr val="tx1"/>
            </a:solidFill>
          </a:endParaRPr>
        </a:p>
      </dgm:t>
    </dgm:pt>
    <dgm:pt modelId="{296743D8-16AB-4E7F-AE8C-993FCCF1B5D3}" type="parTrans" cxnId="{05522316-B67F-4A02-8AB1-6FEA0DFF8059}">
      <dgm:prSet/>
      <dgm:spPr/>
      <dgm:t>
        <a:bodyPr/>
        <a:lstStyle/>
        <a:p>
          <a:endParaRPr lang="ru-RU"/>
        </a:p>
      </dgm:t>
    </dgm:pt>
    <dgm:pt modelId="{4F974943-1EE8-4BC0-ABEA-3BCD5CBECB9D}" type="sibTrans" cxnId="{05522316-B67F-4A02-8AB1-6FEA0DFF8059}">
      <dgm:prSet/>
      <dgm:spPr/>
      <dgm:t>
        <a:bodyPr/>
        <a:lstStyle/>
        <a:p>
          <a:endParaRPr lang="ru-RU"/>
        </a:p>
      </dgm:t>
    </dgm:pt>
    <dgm:pt modelId="{3DE9FFD5-E8A5-4357-B835-CD8B53B29459}">
      <dgm:prSet/>
      <dgm:spPr/>
      <dgm:t>
        <a:bodyPr/>
        <a:lstStyle/>
        <a:p>
          <a:pPr rtl="0"/>
          <a:r>
            <a:rPr lang="ru-RU" b="1" i="1" dirty="0" err="1" smtClean="0">
              <a:solidFill>
                <a:srgbClr val="C00000"/>
              </a:solidFill>
            </a:rPr>
            <a:t>Об’єктом</a:t>
          </a:r>
          <a:r>
            <a:rPr lang="ru-RU" b="1" i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словотвору</a:t>
          </a:r>
          <a:r>
            <a:rPr lang="ru-RU" b="1" dirty="0" smtClean="0">
              <a:solidFill>
                <a:schemeClr val="tx1"/>
              </a:solidFill>
            </a:rPr>
            <a:t> як </a:t>
          </a:r>
          <a:r>
            <a:rPr lang="ru-RU" b="1" dirty="0" err="1" smtClean="0">
              <a:solidFill>
                <a:schemeClr val="tx1"/>
              </a:solidFill>
            </a:rPr>
            <a:t>галузі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мовознавства</a:t>
          </a:r>
          <a:r>
            <a:rPr lang="ru-RU" b="1" dirty="0" smtClean="0">
              <a:solidFill>
                <a:schemeClr val="tx1"/>
              </a:solidFill>
            </a:rPr>
            <a:t> є: </a:t>
          </a:r>
        </a:p>
        <a:p>
          <a:pPr rtl="0"/>
          <a:r>
            <a:rPr lang="ru-RU" b="1" dirty="0" smtClean="0">
              <a:solidFill>
                <a:schemeClr val="tx1"/>
              </a:solidFill>
            </a:rPr>
            <a:t>1) </a:t>
          </a:r>
          <a:r>
            <a:rPr lang="ru-RU" b="1" dirty="0" err="1" smtClean="0">
              <a:solidFill>
                <a:schemeClr val="tx1"/>
              </a:solidFill>
            </a:rPr>
            <a:t>похідні</a:t>
          </a:r>
          <a:r>
            <a:rPr lang="ru-RU" b="1" dirty="0" smtClean="0">
              <a:solidFill>
                <a:schemeClr val="tx1"/>
              </a:solidFill>
            </a:rPr>
            <a:t> слова; </a:t>
          </a:r>
        </a:p>
        <a:p>
          <a:pPr rtl="0"/>
          <a:r>
            <a:rPr lang="ru-RU" b="1" dirty="0" smtClean="0">
              <a:solidFill>
                <a:schemeClr val="tx1"/>
              </a:solidFill>
            </a:rPr>
            <a:t>2) </a:t>
          </a:r>
          <a:r>
            <a:rPr lang="ru-RU" b="1" dirty="0" err="1" smtClean="0">
              <a:solidFill>
                <a:schemeClr val="tx1"/>
              </a:solidFill>
            </a:rPr>
            <a:t>засоби</a:t>
          </a:r>
          <a:r>
            <a:rPr lang="ru-RU" b="1" dirty="0" smtClean="0">
              <a:solidFill>
                <a:schemeClr val="tx1"/>
              </a:solidFill>
            </a:rPr>
            <a:t>, за </a:t>
          </a:r>
          <a:r>
            <a:rPr lang="ru-RU" b="1" dirty="0" err="1" smtClean="0">
              <a:solidFill>
                <a:schemeClr val="tx1"/>
              </a:solidFill>
            </a:rPr>
            <a:t>допомогою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яких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утворюються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похідні</a:t>
          </a:r>
          <a:r>
            <a:rPr lang="ru-RU" b="1" dirty="0" smtClean="0">
              <a:solidFill>
                <a:schemeClr val="tx1"/>
              </a:solidFill>
            </a:rPr>
            <a:t> слова;</a:t>
          </a:r>
        </a:p>
        <a:p>
          <a:pPr rtl="0"/>
          <a:r>
            <a:rPr lang="ru-RU" b="1" dirty="0" smtClean="0">
              <a:solidFill>
                <a:schemeClr val="tx1"/>
              </a:solidFill>
            </a:rPr>
            <a:t>3) </a:t>
          </a:r>
          <a:r>
            <a:rPr lang="ru-RU" b="1" dirty="0" err="1" smtClean="0">
              <a:solidFill>
                <a:schemeClr val="tx1"/>
              </a:solidFill>
            </a:rPr>
            <a:t>способи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утворення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похідних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слів</a:t>
          </a:r>
          <a:r>
            <a:rPr lang="ru-RU" b="1" dirty="0" smtClean="0">
              <a:solidFill>
                <a:schemeClr val="tx1"/>
              </a:solidFill>
            </a:rPr>
            <a:t>. </a:t>
          </a:r>
          <a:endParaRPr lang="ru-RU" b="1" dirty="0">
            <a:solidFill>
              <a:schemeClr val="tx1"/>
            </a:solidFill>
          </a:endParaRPr>
        </a:p>
      </dgm:t>
    </dgm:pt>
    <dgm:pt modelId="{D96F6391-C1D3-443C-84B7-36496E7DE772}" type="parTrans" cxnId="{412829E9-BEC7-4484-94BC-6B7AAB594D0D}">
      <dgm:prSet/>
      <dgm:spPr/>
      <dgm:t>
        <a:bodyPr/>
        <a:lstStyle/>
        <a:p>
          <a:endParaRPr lang="ru-RU"/>
        </a:p>
      </dgm:t>
    </dgm:pt>
    <dgm:pt modelId="{08DF7E2C-40C8-42CA-ADDF-60C303BA27DF}" type="sibTrans" cxnId="{412829E9-BEC7-4484-94BC-6B7AAB594D0D}">
      <dgm:prSet/>
      <dgm:spPr/>
      <dgm:t>
        <a:bodyPr/>
        <a:lstStyle/>
        <a:p>
          <a:endParaRPr lang="ru-RU"/>
        </a:p>
      </dgm:t>
    </dgm:pt>
    <dgm:pt modelId="{BAF6477B-26EF-4ED2-A405-480B39E93074}" type="pres">
      <dgm:prSet presAssocID="{E18F273D-4F3B-4E4F-BAFB-E2BC318EE9C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D66526-8475-4CD8-A21C-F6392F7209F6}" type="pres">
      <dgm:prSet presAssocID="{A2A84712-BF08-4932-A342-8F3F24A9C04F}" presName="composite" presStyleCnt="0"/>
      <dgm:spPr/>
    </dgm:pt>
    <dgm:pt modelId="{D5E8AADC-F4F3-436D-8654-8E7BABF8AF61}" type="pres">
      <dgm:prSet presAssocID="{A2A84712-BF08-4932-A342-8F3F24A9C04F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FE65B14-2B9A-4BBA-BC96-59048F922F8E}" type="pres">
      <dgm:prSet presAssocID="{A2A84712-BF08-4932-A342-8F3F24A9C04F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8C1CF-D32F-4746-970D-2FAA0272C4EA}" type="pres">
      <dgm:prSet presAssocID="{4F974943-1EE8-4BC0-ABEA-3BCD5CBECB9D}" presName="spacing" presStyleCnt="0"/>
      <dgm:spPr/>
    </dgm:pt>
    <dgm:pt modelId="{191E8727-7689-4BC6-A508-9DD8A365ADBB}" type="pres">
      <dgm:prSet presAssocID="{3DE9FFD5-E8A5-4357-B835-CD8B53B29459}" presName="composite" presStyleCnt="0"/>
      <dgm:spPr/>
    </dgm:pt>
    <dgm:pt modelId="{9ED924A6-BFB2-45AF-B0B8-44F526EAD360}" type="pres">
      <dgm:prSet presAssocID="{3DE9FFD5-E8A5-4357-B835-CD8B53B29459}" presName="imgShp" presStyleLbl="fgImgPlace1" presStyleIdx="1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6F7D431-3673-4381-98FC-378FBDD55B3F}" type="pres">
      <dgm:prSet presAssocID="{3DE9FFD5-E8A5-4357-B835-CD8B53B29459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522316-B67F-4A02-8AB1-6FEA0DFF8059}" srcId="{E18F273D-4F3B-4E4F-BAFB-E2BC318EE9C8}" destId="{A2A84712-BF08-4932-A342-8F3F24A9C04F}" srcOrd="0" destOrd="0" parTransId="{296743D8-16AB-4E7F-AE8C-993FCCF1B5D3}" sibTransId="{4F974943-1EE8-4BC0-ABEA-3BCD5CBECB9D}"/>
    <dgm:cxn modelId="{F1A823FB-DC58-4DCE-B252-D53C9D5C65C1}" type="presOf" srcId="{E18F273D-4F3B-4E4F-BAFB-E2BC318EE9C8}" destId="{BAF6477B-26EF-4ED2-A405-480B39E93074}" srcOrd="0" destOrd="0" presId="urn:microsoft.com/office/officeart/2005/8/layout/vList3"/>
    <dgm:cxn modelId="{412829E9-BEC7-4484-94BC-6B7AAB594D0D}" srcId="{E18F273D-4F3B-4E4F-BAFB-E2BC318EE9C8}" destId="{3DE9FFD5-E8A5-4357-B835-CD8B53B29459}" srcOrd="1" destOrd="0" parTransId="{D96F6391-C1D3-443C-84B7-36496E7DE772}" sibTransId="{08DF7E2C-40C8-42CA-ADDF-60C303BA27DF}"/>
    <dgm:cxn modelId="{F37D2FCC-B0D3-44CD-A736-774B8AE52295}" type="presOf" srcId="{3DE9FFD5-E8A5-4357-B835-CD8B53B29459}" destId="{D6F7D431-3673-4381-98FC-378FBDD55B3F}" srcOrd="0" destOrd="0" presId="urn:microsoft.com/office/officeart/2005/8/layout/vList3"/>
    <dgm:cxn modelId="{6D82EB98-4FB6-4FA9-B4F5-AE2A37EAA805}" type="presOf" srcId="{A2A84712-BF08-4932-A342-8F3F24A9C04F}" destId="{BFE65B14-2B9A-4BBA-BC96-59048F922F8E}" srcOrd="0" destOrd="0" presId="urn:microsoft.com/office/officeart/2005/8/layout/vList3"/>
    <dgm:cxn modelId="{E9510EA5-2F11-4406-9F77-3DBE03817BB2}" type="presParOf" srcId="{BAF6477B-26EF-4ED2-A405-480B39E93074}" destId="{C5D66526-8475-4CD8-A21C-F6392F7209F6}" srcOrd="0" destOrd="0" presId="urn:microsoft.com/office/officeart/2005/8/layout/vList3"/>
    <dgm:cxn modelId="{16FA3E39-E7E2-4377-B05F-2A99E2C4B8FE}" type="presParOf" srcId="{C5D66526-8475-4CD8-A21C-F6392F7209F6}" destId="{D5E8AADC-F4F3-436D-8654-8E7BABF8AF61}" srcOrd="0" destOrd="0" presId="urn:microsoft.com/office/officeart/2005/8/layout/vList3"/>
    <dgm:cxn modelId="{C314910F-9AE6-4E85-A941-5D7AEF1BD942}" type="presParOf" srcId="{C5D66526-8475-4CD8-A21C-F6392F7209F6}" destId="{BFE65B14-2B9A-4BBA-BC96-59048F922F8E}" srcOrd="1" destOrd="0" presId="urn:microsoft.com/office/officeart/2005/8/layout/vList3"/>
    <dgm:cxn modelId="{17AB6C54-9F5A-4D9A-B1EB-0D6518DED95A}" type="presParOf" srcId="{BAF6477B-26EF-4ED2-A405-480B39E93074}" destId="{9BB8C1CF-D32F-4746-970D-2FAA0272C4EA}" srcOrd="1" destOrd="0" presId="urn:microsoft.com/office/officeart/2005/8/layout/vList3"/>
    <dgm:cxn modelId="{8AA682E1-01C0-49A8-9625-5636A8DDEF10}" type="presParOf" srcId="{BAF6477B-26EF-4ED2-A405-480B39E93074}" destId="{191E8727-7689-4BC6-A508-9DD8A365ADBB}" srcOrd="2" destOrd="0" presId="urn:microsoft.com/office/officeart/2005/8/layout/vList3"/>
    <dgm:cxn modelId="{1086327A-2BF1-4B46-97BC-B4A7B3BA9EB2}" type="presParOf" srcId="{191E8727-7689-4BC6-A508-9DD8A365ADBB}" destId="{9ED924A6-BFB2-45AF-B0B8-44F526EAD360}" srcOrd="0" destOrd="0" presId="urn:microsoft.com/office/officeart/2005/8/layout/vList3"/>
    <dgm:cxn modelId="{9AA5791C-836C-401C-8813-0FDAC41310AC}" type="presParOf" srcId="{191E8727-7689-4BC6-A508-9DD8A365ADBB}" destId="{D6F7D431-3673-4381-98FC-378FBDD55B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6EC9C4-84EB-4CC5-A6B5-16BA6DE9683B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359DEE5-91BF-45FE-B54A-04877D05885E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словотвір</a:t>
          </a:r>
          <a:endParaRPr lang="ru-RU" b="1" dirty="0">
            <a:solidFill>
              <a:schemeClr val="tx1"/>
            </a:solidFill>
          </a:endParaRPr>
        </a:p>
      </dgm:t>
    </dgm:pt>
    <dgm:pt modelId="{003F6C16-BB68-4204-A855-02DB19C2EB0D}" type="parTrans" cxnId="{C57294A1-8A44-4A29-A32C-BA8A66ADEEAA}">
      <dgm:prSet/>
      <dgm:spPr/>
      <dgm:t>
        <a:bodyPr/>
        <a:lstStyle/>
        <a:p>
          <a:endParaRPr lang="ru-RU"/>
        </a:p>
      </dgm:t>
    </dgm:pt>
    <dgm:pt modelId="{4C5E2589-719E-483B-80C7-3E63BD8121E4}" type="sibTrans" cxnId="{C57294A1-8A44-4A29-A32C-BA8A66ADEEAA}">
      <dgm:prSet/>
      <dgm:spPr/>
      <dgm:t>
        <a:bodyPr/>
        <a:lstStyle/>
        <a:p>
          <a:endParaRPr lang="ru-RU"/>
        </a:p>
      </dgm:t>
    </dgm:pt>
    <dgm:pt modelId="{F95FBC41-2034-43DD-9C63-0782AEBECC7F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морфологія</a:t>
          </a:r>
          <a:endParaRPr lang="ru-RU" b="1" dirty="0">
            <a:solidFill>
              <a:schemeClr val="tx1"/>
            </a:solidFill>
          </a:endParaRPr>
        </a:p>
      </dgm:t>
    </dgm:pt>
    <dgm:pt modelId="{6DC0817D-244A-49A7-8BFC-12B5096E9DA5}" type="parTrans" cxnId="{5E51FB31-3D21-4F93-82C8-01A3EE512956}">
      <dgm:prSet/>
      <dgm:spPr/>
      <dgm:t>
        <a:bodyPr/>
        <a:lstStyle/>
        <a:p>
          <a:endParaRPr lang="ru-RU"/>
        </a:p>
      </dgm:t>
    </dgm:pt>
    <dgm:pt modelId="{0DDE6FD0-BEA9-416C-9EDC-5AFAEEA9078D}" type="sibTrans" cxnId="{5E51FB31-3D21-4F93-82C8-01A3EE512956}">
      <dgm:prSet/>
      <dgm:spPr/>
      <dgm:t>
        <a:bodyPr/>
        <a:lstStyle/>
        <a:p>
          <a:endParaRPr lang="ru-RU"/>
        </a:p>
      </dgm:t>
    </dgm:pt>
    <dgm:pt modelId="{D005A5C9-77DF-4CD3-820C-C0D0AC7EB0C7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Лексика</a:t>
          </a:r>
          <a:endParaRPr lang="ru-RU" b="1" dirty="0">
            <a:solidFill>
              <a:schemeClr val="tx1"/>
            </a:solidFill>
          </a:endParaRPr>
        </a:p>
      </dgm:t>
    </dgm:pt>
    <dgm:pt modelId="{851F9351-6958-4DB9-8959-55B0507D0360}" type="parTrans" cxnId="{7E9FBB49-4EBC-432D-9A89-27A6263A6707}">
      <dgm:prSet/>
      <dgm:spPr/>
      <dgm:t>
        <a:bodyPr/>
        <a:lstStyle/>
        <a:p>
          <a:endParaRPr lang="ru-RU"/>
        </a:p>
      </dgm:t>
    </dgm:pt>
    <dgm:pt modelId="{3BF83FAF-2114-4F08-8F0E-4E3F658A959C}" type="sibTrans" cxnId="{7E9FBB49-4EBC-432D-9A89-27A6263A6707}">
      <dgm:prSet/>
      <dgm:spPr/>
      <dgm:t>
        <a:bodyPr/>
        <a:lstStyle/>
        <a:p>
          <a:endParaRPr lang="ru-RU"/>
        </a:p>
      </dgm:t>
    </dgm:pt>
    <dgm:pt modelId="{E7846113-280C-4A2A-AAEC-E20F3C58F10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– </a:t>
          </a:r>
          <a:r>
            <a:rPr lang="ru-RU" b="1" dirty="0" err="1" smtClean="0">
              <a:solidFill>
                <a:schemeClr val="tx1"/>
              </a:solidFill>
            </a:rPr>
            <a:t>поповнення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словникового</a:t>
          </a:r>
          <a:r>
            <a:rPr lang="ru-RU" b="1" dirty="0" smtClean="0">
              <a:solidFill>
                <a:schemeClr val="tx1"/>
              </a:solidFill>
            </a:rPr>
            <a:t> складу </a:t>
          </a:r>
          <a:r>
            <a:rPr lang="ru-RU" b="1" dirty="0" err="1" smtClean="0">
              <a:solidFill>
                <a:schemeClr val="tx1"/>
              </a:solidFill>
            </a:rPr>
            <a:t>мови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новими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найменуваннями</a:t>
          </a:r>
          <a:r>
            <a:rPr lang="ru-RU" b="1" dirty="0" smtClean="0">
              <a:solidFill>
                <a:schemeClr val="tx1"/>
              </a:solidFill>
            </a:rPr>
            <a:t> – </a:t>
          </a:r>
          <a:r>
            <a:rPr lang="ru-RU" b="1" dirty="0" err="1" smtClean="0">
              <a:solidFill>
                <a:schemeClr val="tx1"/>
              </a:solidFill>
            </a:rPr>
            <a:t>назвами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предметів</a:t>
          </a:r>
          <a:r>
            <a:rPr lang="ru-RU" b="1" dirty="0" smtClean="0">
              <a:solidFill>
                <a:schemeClr val="tx1"/>
              </a:solidFill>
            </a:rPr>
            <a:t>, </a:t>
          </a:r>
          <a:r>
            <a:rPr lang="ru-RU" b="1" dirty="0" err="1" smtClean="0">
              <a:solidFill>
                <a:schemeClr val="tx1"/>
              </a:solidFill>
            </a:rPr>
            <a:t>явищ</a:t>
          </a:r>
          <a:r>
            <a:rPr lang="ru-RU" b="1" dirty="0" smtClean="0">
              <a:solidFill>
                <a:schemeClr val="tx1"/>
              </a:solidFill>
            </a:rPr>
            <a:t>, </a:t>
          </a:r>
          <a:r>
            <a:rPr lang="ru-RU" b="1" dirty="0" err="1" smtClean="0">
              <a:solidFill>
                <a:schemeClr val="tx1"/>
              </a:solidFill>
            </a:rPr>
            <a:t>процесів</a:t>
          </a:r>
          <a:r>
            <a:rPr lang="ru-RU" b="1" dirty="0" smtClean="0">
              <a:solidFill>
                <a:schemeClr val="tx1"/>
              </a:solidFill>
            </a:rPr>
            <a:t>; а </a:t>
          </a:r>
          <a:r>
            <a:rPr lang="ru-RU" b="1" dirty="0" err="1" smtClean="0">
              <a:solidFill>
                <a:schemeClr val="tx1"/>
              </a:solidFill>
            </a:rPr>
            <a:t>самі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ці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назви</a:t>
          </a:r>
          <a:r>
            <a:rPr lang="ru-RU" b="1" dirty="0" smtClean="0">
              <a:solidFill>
                <a:schemeClr val="tx1"/>
              </a:solidFill>
            </a:rPr>
            <a:t> – уже сфера </a:t>
          </a:r>
          <a:r>
            <a:rPr lang="ru-RU" b="1" dirty="0" err="1" smtClean="0">
              <a:solidFill>
                <a:schemeClr val="tx1"/>
              </a:solidFill>
            </a:rPr>
            <a:t>лексикології</a:t>
          </a:r>
          <a:r>
            <a:rPr lang="ru-RU" b="1" dirty="0" smtClean="0">
              <a:solidFill>
                <a:schemeClr val="tx1"/>
              </a:solidFill>
            </a:rPr>
            <a:t>. Так </a:t>
          </a:r>
          <a:r>
            <a:rPr lang="ru-RU" b="1" dirty="0" err="1" smtClean="0">
              <a:solidFill>
                <a:schemeClr val="tx1"/>
              </a:solidFill>
            </a:rPr>
            <a:t>з’являються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нові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іменники</a:t>
          </a:r>
          <a:r>
            <a:rPr lang="ru-RU" b="1" dirty="0" smtClean="0">
              <a:solidFill>
                <a:schemeClr val="tx1"/>
              </a:solidFill>
            </a:rPr>
            <a:t>, </a:t>
          </a:r>
          <a:r>
            <a:rPr lang="ru-RU" b="1" dirty="0" err="1" smtClean="0">
              <a:solidFill>
                <a:schemeClr val="tx1"/>
              </a:solidFill>
            </a:rPr>
            <a:t>прикметники</a:t>
          </a:r>
          <a:r>
            <a:rPr lang="ru-RU" b="1" dirty="0" smtClean="0">
              <a:solidFill>
                <a:schemeClr val="tx1"/>
              </a:solidFill>
            </a:rPr>
            <a:t>, </a:t>
          </a:r>
          <a:r>
            <a:rPr lang="ru-RU" b="1" dirty="0" err="1" smtClean="0">
              <a:solidFill>
                <a:schemeClr val="tx1"/>
              </a:solidFill>
            </a:rPr>
            <a:t>дієслова</a:t>
          </a:r>
          <a:r>
            <a:rPr lang="ru-RU" b="1" dirty="0" smtClean="0">
              <a:solidFill>
                <a:schemeClr val="tx1"/>
              </a:solidFill>
            </a:rPr>
            <a:t> та </a:t>
          </a:r>
          <a:r>
            <a:rPr lang="ru-RU" b="1" dirty="0" err="1" smtClean="0">
              <a:solidFill>
                <a:schemeClr val="tx1"/>
              </a:solidFill>
            </a:rPr>
            <a:t>похідні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від</a:t>
          </a:r>
          <a:r>
            <a:rPr lang="ru-RU" b="1" dirty="0" smtClean="0">
              <a:solidFill>
                <a:schemeClr val="tx1"/>
              </a:solidFill>
            </a:rPr>
            <a:t> них: </a:t>
          </a:r>
          <a:r>
            <a:rPr lang="ru-RU" b="1" i="1" dirty="0" err="1" smtClean="0">
              <a:solidFill>
                <a:schemeClr val="tx1"/>
              </a:solidFill>
            </a:rPr>
            <a:t>асоціа́ція</a:t>
          </a:r>
          <a:r>
            <a:rPr lang="ru-RU" b="1" dirty="0" smtClean="0">
              <a:solidFill>
                <a:schemeClr val="tx1"/>
              </a:solidFill>
            </a:rPr>
            <a:t>, </a:t>
          </a:r>
          <a:r>
            <a:rPr lang="ru-RU" b="1" i="1" dirty="0" err="1" smtClean="0">
              <a:solidFill>
                <a:schemeClr val="tx1"/>
              </a:solidFill>
            </a:rPr>
            <a:t>асоціати́вний</a:t>
          </a:r>
          <a:r>
            <a:rPr lang="ru-RU" b="1" dirty="0" smtClean="0">
              <a:solidFill>
                <a:schemeClr val="tx1"/>
              </a:solidFill>
            </a:rPr>
            <a:t>, </a:t>
          </a:r>
          <a:r>
            <a:rPr lang="ru-RU" b="1" i="1" dirty="0" err="1" smtClean="0">
              <a:solidFill>
                <a:schemeClr val="tx1"/>
              </a:solidFill>
            </a:rPr>
            <a:t>асоціюва́ти</a:t>
          </a:r>
          <a:r>
            <a:rPr lang="ru-RU" b="1" dirty="0" smtClean="0">
              <a:solidFill>
                <a:schemeClr val="tx1"/>
              </a:solidFill>
            </a:rPr>
            <a:t>, </a:t>
          </a:r>
          <a:r>
            <a:rPr lang="ru-RU" b="1" i="1" dirty="0" err="1" smtClean="0">
              <a:solidFill>
                <a:schemeClr val="tx1"/>
              </a:solidFill>
            </a:rPr>
            <a:t>асоційо́ваний</a:t>
          </a:r>
          <a:r>
            <a:rPr lang="ru-RU" b="1" dirty="0" smtClean="0">
              <a:solidFill>
                <a:schemeClr val="tx1"/>
              </a:solidFill>
            </a:rPr>
            <a:t>, </a:t>
          </a:r>
          <a:r>
            <a:rPr lang="ru-RU" b="1" i="1" dirty="0" err="1" smtClean="0">
              <a:solidFill>
                <a:schemeClr val="tx1"/>
              </a:solidFill>
            </a:rPr>
            <a:t>асоціати́вно</a:t>
          </a:r>
          <a:r>
            <a:rPr lang="ru-RU" b="1" dirty="0" smtClean="0">
              <a:solidFill>
                <a:schemeClr val="tx1"/>
              </a:solidFill>
            </a:rPr>
            <a:t>, </a:t>
          </a:r>
          <a:r>
            <a:rPr lang="ru-RU" b="1" i="1" dirty="0" err="1" smtClean="0">
              <a:solidFill>
                <a:schemeClr val="tx1"/>
              </a:solidFill>
            </a:rPr>
            <a:t>асоційо́вано</a:t>
          </a:r>
          <a:r>
            <a:rPr lang="ru-RU" b="1" dirty="0" smtClean="0">
              <a:solidFill>
                <a:schemeClr val="tx1"/>
              </a:solidFill>
            </a:rPr>
            <a:t>. </a:t>
          </a:r>
          <a:endParaRPr lang="ru-RU" b="1" dirty="0">
            <a:solidFill>
              <a:schemeClr val="tx1"/>
            </a:solidFill>
          </a:endParaRPr>
        </a:p>
      </dgm:t>
    </dgm:pt>
    <dgm:pt modelId="{6FF89A85-BCB5-4C00-8F46-BF90C874A313}" type="parTrans" cxnId="{CD738F47-10AD-4420-910A-454C94ED14A8}">
      <dgm:prSet/>
      <dgm:spPr/>
      <dgm:t>
        <a:bodyPr/>
        <a:lstStyle/>
        <a:p>
          <a:endParaRPr lang="ru-RU"/>
        </a:p>
      </dgm:t>
    </dgm:pt>
    <dgm:pt modelId="{11D37BBA-8CE2-4193-A282-9889C4D63B26}" type="sibTrans" cxnId="{CD738F47-10AD-4420-910A-454C94ED14A8}">
      <dgm:prSet/>
      <dgm:spPr/>
      <dgm:t>
        <a:bodyPr/>
        <a:lstStyle/>
        <a:p>
          <a:endParaRPr lang="ru-RU"/>
        </a:p>
      </dgm:t>
    </dgm:pt>
    <dgm:pt modelId="{F594EB98-8BD7-4401-9259-51E00E3E12B3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Кожне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похідне</a:t>
          </a:r>
          <a:r>
            <a:rPr lang="ru-RU" b="1" dirty="0" smtClean="0">
              <a:solidFill>
                <a:schemeClr val="tx1"/>
              </a:solidFill>
            </a:rPr>
            <a:t> слово </a:t>
          </a:r>
          <a:r>
            <a:rPr lang="ru-RU" b="1" dirty="0" err="1" smtClean="0">
              <a:solidFill>
                <a:schemeClr val="tx1"/>
              </a:solidFill>
            </a:rPr>
            <a:t>виникає</a:t>
          </a:r>
          <a:r>
            <a:rPr lang="ru-RU" b="1" dirty="0" smtClean="0">
              <a:solidFill>
                <a:schemeClr val="tx1"/>
              </a:solidFill>
            </a:rPr>
            <a:t> як слово, </a:t>
          </a:r>
          <a:r>
            <a:rPr lang="ru-RU" b="1" dirty="0" err="1" smtClean="0">
              <a:solidFill>
                <a:schemeClr val="tx1"/>
              </a:solidFill>
            </a:rPr>
            <a:t>що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належить</a:t>
          </a:r>
          <a:r>
            <a:rPr lang="ru-RU" b="1" dirty="0" smtClean="0">
              <a:solidFill>
                <a:schemeClr val="tx1"/>
              </a:solidFill>
            </a:rPr>
            <a:t> до </a:t>
          </a:r>
          <a:r>
            <a:rPr lang="ru-RU" b="1" dirty="0" err="1" smtClean="0">
              <a:solidFill>
                <a:schemeClr val="tx1"/>
              </a:solidFill>
            </a:rPr>
            <a:t>певного</a:t>
          </a:r>
          <a:r>
            <a:rPr lang="ru-RU" b="1" dirty="0" smtClean="0">
              <a:solidFill>
                <a:schemeClr val="tx1"/>
              </a:solidFill>
            </a:rPr>
            <a:t> лексико-</a:t>
          </a:r>
          <a:r>
            <a:rPr lang="ru-RU" b="1" dirty="0" err="1" smtClean="0">
              <a:solidFill>
                <a:schemeClr val="tx1"/>
              </a:solidFill>
            </a:rPr>
            <a:t>граматичного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класу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слів</a:t>
          </a:r>
          <a:r>
            <a:rPr lang="ru-RU" b="1" dirty="0" smtClean="0">
              <a:solidFill>
                <a:schemeClr val="tx1"/>
              </a:solidFill>
            </a:rPr>
            <a:t> – </a:t>
          </a:r>
          <a:r>
            <a:rPr lang="ru-RU" b="1" dirty="0" err="1" smtClean="0">
              <a:solidFill>
                <a:schemeClr val="tx1"/>
              </a:solidFill>
            </a:rPr>
            <a:t>частини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мови</a:t>
          </a:r>
          <a:r>
            <a:rPr lang="ru-RU" b="1" dirty="0" smtClean="0">
              <a:solidFill>
                <a:schemeClr val="tx1"/>
              </a:solidFill>
            </a:rPr>
            <a:t>, </a:t>
          </a:r>
          <a:r>
            <a:rPr lang="ru-RU" b="1" dirty="0" err="1" smtClean="0">
              <a:solidFill>
                <a:schemeClr val="tx1"/>
              </a:solidFill>
            </a:rPr>
            <a:t>отже</a:t>
          </a:r>
          <a:r>
            <a:rPr lang="ru-RU" b="1" dirty="0" smtClean="0">
              <a:solidFill>
                <a:schemeClr val="tx1"/>
              </a:solidFill>
            </a:rPr>
            <a:t>, </a:t>
          </a:r>
          <a:r>
            <a:rPr lang="ru-RU" b="1" dirty="0" err="1" smtClean="0">
              <a:solidFill>
                <a:schemeClr val="tx1"/>
              </a:solidFill>
            </a:rPr>
            <a:t>воно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оформлюється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морфологічно</a:t>
          </a:r>
          <a:r>
            <a:rPr lang="ru-RU" b="1" dirty="0" smtClean="0">
              <a:solidFill>
                <a:schemeClr val="tx1"/>
              </a:solidFill>
            </a:rPr>
            <a:t>: напр., </a:t>
          </a:r>
          <a:r>
            <a:rPr lang="ru-RU" b="1" dirty="0" err="1" smtClean="0">
              <a:solidFill>
                <a:schemeClr val="tx1"/>
              </a:solidFill>
            </a:rPr>
            <a:t>похідні</a:t>
          </a:r>
          <a:r>
            <a:rPr lang="ru-RU" b="1" dirty="0" smtClean="0">
              <a:solidFill>
                <a:schemeClr val="tx1"/>
              </a:solidFill>
            </a:rPr>
            <a:t> слова </a:t>
          </a:r>
          <a:r>
            <a:rPr lang="ru-RU" b="1" i="1" dirty="0" err="1" smtClean="0">
              <a:solidFill>
                <a:schemeClr val="tx1"/>
              </a:solidFill>
            </a:rPr>
            <a:t>щи́рість</a:t>
          </a:r>
          <a:r>
            <a:rPr lang="ru-RU" b="1" dirty="0" smtClean="0">
              <a:solidFill>
                <a:schemeClr val="tx1"/>
              </a:solidFill>
            </a:rPr>
            <a:t>, </a:t>
          </a:r>
          <a:r>
            <a:rPr lang="ru-RU" b="1" i="1" dirty="0" err="1" smtClean="0">
              <a:solidFill>
                <a:schemeClr val="tx1"/>
              </a:solidFill>
            </a:rPr>
            <a:t>ра́дість</a:t>
          </a:r>
          <a:r>
            <a:rPr lang="ru-RU" b="1" dirty="0" smtClean="0">
              <a:solidFill>
                <a:schemeClr val="tx1"/>
              </a:solidFill>
            </a:rPr>
            <a:t>, </a:t>
          </a:r>
          <a:r>
            <a:rPr lang="ru-RU" b="1" i="1" dirty="0" err="1" smtClean="0">
              <a:solidFill>
                <a:schemeClr val="tx1"/>
              </a:solidFill>
            </a:rPr>
            <a:t>ні́жність</a:t>
          </a:r>
          <a:r>
            <a:rPr lang="ru-RU" b="1" i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виникли</a:t>
          </a:r>
          <a:r>
            <a:rPr lang="ru-RU" b="1" dirty="0" smtClean="0">
              <a:solidFill>
                <a:schemeClr val="tx1"/>
              </a:solidFill>
            </a:rPr>
            <a:t> як </a:t>
          </a:r>
          <a:r>
            <a:rPr lang="ru-RU" b="1" dirty="0" err="1" smtClean="0">
              <a:solidFill>
                <a:schemeClr val="tx1"/>
              </a:solidFill>
            </a:rPr>
            <a:t>відприкметникові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іменники</a:t>
          </a:r>
          <a:r>
            <a:rPr lang="ru-RU" b="1" dirty="0" smtClean="0">
              <a:solidFill>
                <a:schemeClr val="tx1"/>
              </a:solidFill>
            </a:rPr>
            <a:t>, вони </a:t>
          </a:r>
          <a:r>
            <a:rPr lang="ru-RU" b="1" dirty="0" err="1" smtClean="0">
              <a:solidFill>
                <a:schemeClr val="tx1"/>
              </a:solidFill>
            </a:rPr>
            <a:t>оформлені</a:t>
          </a:r>
          <a:r>
            <a:rPr lang="ru-RU" b="1" dirty="0" smtClean="0">
              <a:solidFill>
                <a:schemeClr val="tx1"/>
              </a:solidFill>
            </a:rPr>
            <a:t> як </a:t>
          </a:r>
          <a:r>
            <a:rPr lang="ru-RU" b="1" dirty="0" err="1" smtClean="0">
              <a:solidFill>
                <a:schemeClr val="tx1"/>
              </a:solidFill>
            </a:rPr>
            <a:t>іменники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жін</a:t>
          </a:r>
          <a:r>
            <a:rPr lang="ru-RU" b="1" dirty="0" smtClean="0">
              <a:solidFill>
                <a:schemeClr val="tx1"/>
              </a:solidFill>
            </a:rPr>
            <a:t>. р. наз. </a:t>
          </a:r>
          <a:r>
            <a:rPr lang="ru-RU" b="1" dirty="0" err="1" smtClean="0">
              <a:solidFill>
                <a:schemeClr val="tx1"/>
              </a:solidFill>
            </a:rPr>
            <a:t>одн</a:t>
          </a:r>
          <a:r>
            <a:rPr lang="ru-RU" b="1" dirty="0" smtClean="0">
              <a:solidFill>
                <a:schemeClr val="tx1"/>
              </a:solidFill>
            </a:rPr>
            <a:t>. ІІІ </a:t>
          </a:r>
          <a:r>
            <a:rPr lang="ru-RU" b="1" dirty="0" err="1" smtClean="0">
              <a:solidFill>
                <a:schemeClr val="tx1"/>
              </a:solidFill>
            </a:rPr>
            <a:t>відміни</a:t>
          </a:r>
          <a:r>
            <a:rPr lang="ru-RU" b="1" dirty="0" smtClean="0">
              <a:solidFill>
                <a:schemeClr val="tx1"/>
              </a:solidFill>
            </a:rPr>
            <a:t>).</a:t>
          </a:r>
          <a:endParaRPr lang="ru-RU" b="1" dirty="0">
            <a:solidFill>
              <a:schemeClr val="tx1"/>
            </a:solidFill>
          </a:endParaRPr>
        </a:p>
      </dgm:t>
    </dgm:pt>
    <dgm:pt modelId="{8031C6FA-2C0D-4A53-9F33-AF1A4CC65EEC}" type="parTrans" cxnId="{9D055BE8-F1EC-4406-94D5-6F279861EA77}">
      <dgm:prSet/>
      <dgm:spPr/>
      <dgm:t>
        <a:bodyPr/>
        <a:lstStyle/>
        <a:p>
          <a:endParaRPr lang="ru-RU"/>
        </a:p>
      </dgm:t>
    </dgm:pt>
    <dgm:pt modelId="{25139701-4E85-498D-9634-83B1D1F3D4E7}" type="sibTrans" cxnId="{9D055BE8-F1EC-4406-94D5-6F279861EA77}">
      <dgm:prSet/>
      <dgm:spPr/>
      <dgm:t>
        <a:bodyPr/>
        <a:lstStyle/>
        <a:p>
          <a:endParaRPr lang="ru-RU"/>
        </a:p>
      </dgm:t>
    </dgm:pt>
    <dgm:pt modelId="{3379ADC9-01FF-4BB8-B78C-60EFAB8B2EB6}" type="pres">
      <dgm:prSet presAssocID="{A86EC9C4-84EB-4CC5-A6B5-16BA6DE9683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B0827E-EA28-46CD-A9EC-71DF4DFFD90F}" type="pres">
      <dgm:prSet presAssocID="{A86EC9C4-84EB-4CC5-A6B5-16BA6DE9683B}" presName="matrix" presStyleCnt="0"/>
      <dgm:spPr/>
    </dgm:pt>
    <dgm:pt modelId="{2F471612-8309-4238-846E-56DCBF6BB274}" type="pres">
      <dgm:prSet presAssocID="{A86EC9C4-84EB-4CC5-A6B5-16BA6DE9683B}" presName="tile1" presStyleLbl="node1" presStyleIdx="0" presStyleCnt="4"/>
      <dgm:spPr/>
      <dgm:t>
        <a:bodyPr/>
        <a:lstStyle/>
        <a:p>
          <a:endParaRPr lang="ru-RU"/>
        </a:p>
      </dgm:t>
    </dgm:pt>
    <dgm:pt modelId="{F7F8241A-5B48-48B9-B645-C1F3C32CF027}" type="pres">
      <dgm:prSet presAssocID="{A86EC9C4-84EB-4CC5-A6B5-16BA6DE9683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E8C6B-F7ED-43F5-A5C5-4B8C7A82568B}" type="pres">
      <dgm:prSet presAssocID="{A86EC9C4-84EB-4CC5-A6B5-16BA6DE9683B}" presName="tile2" presStyleLbl="node1" presStyleIdx="1" presStyleCnt="4"/>
      <dgm:spPr/>
      <dgm:t>
        <a:bodyPr/>
        <a:lstStyle/>
        <a:p>
          <a:endParaRPr lang="ru-RU"/>
        </a:p>
      </dgm:t>
    </dgm:pt>
    <dgm:pt modelId="{A87F09DF-40B4-4178-9BE4-004268C0C9C0}" type="pres">
      <dgm:prSet presAssocID="{A86EC9C4-84EB-4CC5-A6B5-16BA6DE9683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0676E-D9F1-48D8-ADC9-07B39CC0402D}" type="pres">
      <dgm:prSet presAssocID="{A86EC9C4-84EB-4CC5-A6B5-16BA6DE9683B}" presName="tile3" presStyleLbl="node1" presStyleIdx="2" presStyleCnt="4"/>
      <dgm:spPr/>
      <dgm:t>
        <a:bodyPr/>
        <a:lstStyle/>
        <a:p>
          <a:endParaRPr lang="ru-RU"/>
        </a:p>
      </dgm:t>
    </dgm:pt>
    <dgm:pt modelId="{C7C760D0-AB28-406C-9207-770D4CBBDF5E}" type="pres">
      <dgm:prSet presAssocID="{A86EC9C4-84EB-4CC5-A6B5-16BA6DE9683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BCFA0-77B0-4614-9FE3-AB6D76118497}" type="pres">
      <dgm:prSet presAssocID="{A86EC9C4-84EB-4CC5-A6B5-16BA6DE9683B}" presName="tile4" presStyleLbl="node1" presStyleIdx="3" presStyleCnt="4"/>
      <dgm:spPr/>
      <dgm:t>
        <a:bodyPr/>
        <a:lstStyle/>
        <a:p>
          <a:endParaRPr lang="ru-RU"/>
        </a:p>
      </dgm:t>
    </dgm:pt>
    <dgm:pt modelId="{25ABE183-01A3-45A9-B9DB-279EF007079A}" type="pres">
      <dgm:prSet presAssocID="{A86EC9C4-84EB-4CC5-A6B5-16BA6DE9683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0C802-D425-434C-89BB-D1A263ABA9B2}" type="pres">
      <dgm:prSet presAssocID="{A86EC9C4-84EB-4CC5-A6B5-16BA6DE9683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124B0-9606-450F-98DE-696B457F273C}" type="presOf" srcId="{F594EB98-8BD7-4401-9259-51E00E3E12B3}" destId="{C7C760D0-AB28-406C-9207-770D4CBBDF5E}" srcOrd="1" destOrd="0" presId="urn:microsoft.com/office/officeart/2005/8/layout/matrix1"/>
    <dgm:cxn modelId="{98E558E0-64EF-4F2A-9133-463CA3B25E9A}" type="presOf" srcId="{F594EB98-8BD7-4401-9259-51E00E3E12B3}" destId="{D690676E-D9F1-48D8-ADC9-07B39CC0402D}" srcOrd="0" destOrd="0" presId="urn:microsoft.com/office/officeart/2005/8/layout/matrix1"/>
    <dgm:cxn modelId="{DDCD2F41-0E42-48B0-8568-757A13A14ACD}" type="presOf" srcId="{E7846113-280C-4A2A-AAEC-E20F3C58F10B}" destId="{EBDBCFA0-77B0-4614-9FE3-AB6D76118497}" srcOrd="0" destOrd="0" presId="urn:microsoft.com/office/officeart/2005/8/layout/matrix1"/>
    <dgm:cxn modelId="{077316D3-1106-43FE-9CCF-CF1733877D11}" type="presOf" srcId="{A86EC9C4-84EB-4CC5-A6B5-16BA6DE9683B}" destId="{3379ADC9-01FF-4BB8-B78C-60EFAB8B2EB6}" srcOrd="0" destOrd="0" presId="urn:microsoft.com/office/officeart/2005/8/layout/matrix1"/>
    <dgm:cxn modelId="{7E9FBB49-4EBC-432D-9A89-27A6263A6707}" srcId="{0359DEE5-91BF-45FE-B54A-04877D05885E}" destId="{D005A5C9-77DF-4CD3-820C-C0D0AC7EB0C7}" srcOrd="1" destOrd="0" parTransId="{851F9351-6958-4DB9-8959-55B0507D0360}" sibTransId="{3BF83FAF-2114-4F08-8F0E-4E3F658A959C}"/>
    <dgm:cxn modelId="{FE5E6112-78D5-4B2A-B481-ABDD2EB536EC}" type="presOf" srcId="{F95FBC41-2034-43DD-9C63-0782AEBECC7F}" destId="{F7F8241A-5B48-48B9-B645-C1F3C32CF027}" srcOrd="1" destOrd="0" presId="urn:microsoft.com/office/officeart/2005/8/layout/matrix1"/>
    <dgm:cxn modelId="{359178BC-56BD-4ED4-917C-BD795C99C02A}" type="presOf" srcId="{F95FBC41-2034-43DD-9C63-0782AEBECC7F}" destId="{2F471612-8309-4238-846E-56DCBF6BB274}" srcOrd="0" destOrd="0" presId="urn:microsoft.com/office/officeart/2005/8/layout/matrix1"/>
    <dgm:cxn modelId="{9D055BE8-F1EC-4406-94D5-6F279861EA77}" srcId="{0359DEE5-91BF-45FE-B54A-04877D05885E}" destId="{F594EB98-8BD7-4401-9259-51E00E3E12B3}" srcOrd="2" destOrd="0" parTransId="{8031C6FA-2C0D-4A53-9F33-AF1A4CC65EEC}" sibTransId="{25139701-4E85-498D-9634-83B1D1F3D4E7}"/>
    <dgm:cxn modelId="{5E51FB31-3D21-4F93-82C8-01A3EE512956}" srcId="{0359DEE5-91BF-45FE-B54A-04877D05885E}" destId="{F95FBC41-2034-43DD-9C63-0782AEBECC7F}" srcOrd="0" destOrd="0" parTransId="{6DC0817D-244A-49A7-8BFC-12B5096E9DA5}" sibTransId="{0DDE6FD0-BEA9-416C-9EDC-5AFAEEA9078D}"/>
    <dgm:cxn modelId="{CD738F47-10AD-4420-910A-454C94ED14A8}" srcId="{0359DEE5-91BF-45FE-B54A-04877D05885E}" destId="{E7846113-280C-4A2A-AAEC-E20F3C58F10B}" srcOrd="3" destOrd="0" parTransId="{6FF89A85-BCB5-4C00-8F46-BF90C874A313}" sibTransId="{11D37BBA-8CE2-4193-A282-9889C4D63B26}"/>
    <dgm:cxn modelId="{D82E9545-BCA3-4F4E-9DA1-E5351C5B0946}" type="presOf" srcId="{D005A5C9-77DF-4CD3-820C-C0D0AC7EB0C7}" destId="{24CE8C6B-F7ED-43F5-A5C5-4B8C7A82568B}" srcOrd="0" destOrd="0" presId="urn:microsoft.com/office/officeart/2005/8/layout/matrix1"/>
    <dgm:cxn modelId="{C57294A1-8A44-4A29-A32C-BA8A66ADEEAA}" srcId="{A86EC9C4-84EB-4CC5-A6B5-16BA6DE9683B}" destId="{0359DEE5-91BF-45FE-B54A-04877D05885E}" srcOrd="0" destOrd="0" parTransId="{003F6C16-BB68-4204-A855-02DB19C2EB0D}" sibTransId="{4C5E2589-719E-483B-80C7-3E63BD8121E4}"/>
    <dgm:cxn modelId="{C80B6E87-DBE6-4492-A118-8C7504AB9613}" type="presOf" srcId="{0359DEE5-91BF-45FE-B54A-04877D05885E}" destId="{DC20C802-D425-434C-89BB-D1A263ABA9B2}" srcOrd="0" destOrd="0" presId="urn:microsoft.com/office/officeart/2005/8/layout/matrix1"/>
    <dgm:cxn modelId="{359AAB0F-A245-476B-A00B-CE63648F77B8}" type="presOf" srcId="{D005A5C9-77DF-4CD3-820C-C0D0AC7EB0C7}" destId="{A87F09DF-40B4-4178-9BE4-004268C0C9C0}" srcOrd="1" destOrd="0" presId="urn:microsoft.com/office/officeart/2005/8/layout/matrix1"/>
    <dgm:cxn modelId="{5C5A35DA-B33F-4D92-88EC-136F5AB8C1BF}" type="presOf" srcId="{E7846113-280C-4A2A-AAEC-E20F3C58F10B}" destId="{25ABE183-01A3-45A9-B9DB-279EF007079A}" srcOrd="1" destOrd="0" presId="urn:microsoft.com/office/officeart/2005/8/layout/matrix1"/>
    <dgm:cxn modelId="{F3F8E9A3-4C65-4ECE-9671-CFE4A9CF90F9}" type="presParOf" srcId="{3379ADC9-01FF-4BB8-B78C-60EFAB8B2EB6}" destId="{2AB0827E-EA28-46CD-A9EC-71DF4DFFD90F}" srcOrd="0" destOrd="0" presId="urn:microsoft.com/office/officeart/2005/8/layout/matrix1"/>
    <dgm:cxn modelId="{5F85082A-5D63-413C-939B-79AB33ED682D}" type="presParOf" srcId="{2AB0827E-EA28-46CD-A9EC-71DF4DFFD90F}" destId="{2F471612-8309-4238-846E-56DCBF6BB274}" srcOrd="0" destOrd="0" presId="urn:microsoft.com/office/officeart/2005/8/layout/matrix1"/>
    <dgm:cxn modelId="{0ABEEF5E-9A73-4880-9C04-198AD938929E}" type="presParOf" srcId="{2AB0827E-EA28-46CD-A9EC-71DF4DFFD90F}" destId="{F7F8241A-5B48-48B9-B645-C1F3C32CF027}" srcOrd="1" destOrd="0" presId="urn:microsoft.com/office/officeart/2005/8/layout/matrix1"/>
    <dgm:cxn modelId="{B9A9CCEC-E9F0-491A-BABD-593DA4334EA8}" type="presParOf" srcId="{2AB0827E-EA28-46CD-A9EC-71DF4DFFD90F}" destId="{24CE8C6B-F7ED-43F5-A5C5-4B8C7A82568B}" srcOrd="2" destOrd="0" presId="urn:microsoft.com/office/officeart/2005/8/layout/matrix1"/>
    <dgm:cxn modelId="{90097689-9232-4715-98E4-23E404742C95}" type="presParOf" srcId="{2AB0827E-EA28-46CD-A9EC-71DF4DFFD90F}" destId="{A87F09DF-40B4-4178-9BE4-004268C0C9C0}" srcOrd="3" destOrd="0" presId="urn:microsoft.com/office/officeart/2005/8/layout/matrix1"/>
    <dgm:cxn modelId="{F376FD70-4CD2-427A-85A5-52C491462B9D}" type="presParOf" srcId="{2AB0827E-EA28-46CD-A9EC-71DF4DFFD90F}" destId="{D690676E-D9F1-48D8-ADC9-07B39CC0402D}" srcOrd="4" destOrd="0" presId="urn:microsoft.com/office/officeart/2005/8/layout/matrix1"/>
    <dgm:cxn modelId="{5797D38E-C7DF-45A2-9EF7-21014C612E03}" type="presParOf" srcId="{2AB0827E-EA28-46CD-A9EC-71DF4DFFD90F}" destId="{C7C760D0-AB28-406C-9207-770D4CBBDF5E}" srcOrd="5" destOrd="0" presId="urn:microsoft.com/office/officeart/2005/8/layout/matrix1"/>
    <dgm:cxn modelId="{880F4FCE-3486-4D19-AA4E-4805C0DF514E}" type="presParOf" srcId="{2AB0827E-EA28-46CD-A9EC-71DF4DFFD90F}" destId="{EBDBCFA0-77B0-4614-9FE3-AB6D76118497}" srcOrd="6" destOrd="0" presId="urn:microsoft.com/office/officeart/2005/8/layout/matrix1"/>
    <dgm:cxn modelId="{23376F0D-9301-4EE6-A2F1-241DE9BDAC09}" type="presParOf" srcId="{2AB0827E-EA28-46CD-A9EC-71DF4DFFD90F}" destId="{25ABE183-01A3-45A9-B9DB-279EF007079A}" srcOrd="7" destOrd="0" presId="urn:microsoft.com/office/officeart/2005/8/layout/matrix1"/>
    <dgm:cxn modelId="{6DE08AE8-086A-4FB5-BCA6-38A7DD28B1B5}" type="presParOf" srcId="{3379ADC9-01FF-4BB8-B78C-60EFAB8B2EB6}" destId="{DC20C802-D425-434C-89BB-D1A263ABA9B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19863A-E0CA-4A74-993D-C58C41C9E4BB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02A581D-E160-4DD4-A477-0330C79488D6}">
      <dgm:prSet phldrT="[Текст]"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Усі</a:t>
          </a:r>
          <a:r>
            <a:rPr lang="ru-RU" dirty="0" smtClean="0">
              <a:solidFill>
                <a:schemeClr val="tx1"/>
              </a:solidFill>
            </a:rPr>
            <a:t> слова </a:t>
          </a:r>
          <a:r>
            <a:rPr lang="ru-RU" dirty="0" err="1" smtClean="0">
              <a:solidFill>
                <a:schemeClr val="tx1"/>
              </a:solidFill>
            </a:rPr>
            <a:t>сучасної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української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мови</a:t>
          </a:r>
          <a:r>
            <a:rPr lang="ru-RU" dirty="0" smtClean="0">
              <a:solidFill>
                <a:schemeClr val="tx1"/>
              </a:solidFill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0D03CA5F-994D-4551-A11C-F4676D6AD35F}" type="parTrans" cxnId="{A9AB6D63-72C7-4E12-998A-77CD0165967C}">
      <dgm:prSet/>
      <dgm:spPr/>
      <dgm:t>
        <a:bodyPr/>
        <a:lstStyle/>
        <a:p>
          <a:endParaRPr lang="ru-RU"/>
        </a:p>
      </dgm:t>
    </dgm:pt>
    <dgm:pt modelId="{A4D49BA8-609A-4F64-8D38-874E19034C8A}" type="sibTrans" cxnId="{A9AB6D63-72C7-4E12-998A-77CD0165967C}">
      <dgm:prSet/>
      <dgm:spPr/>
      <dgm:t>
        <a:bodyPr/>
        <a:lstStyle/>
        <a:p>
          <a:endParaRPr lang="ru-RU"/>
        </a:p>
      </dgm:t>
    </dgm:pt>
    <dgm:pt modelId="{016C9FED-F5FC-42EF-93C1-878154E8DF83}">
      <dgm:prSet phldrT="[Текст]"/>
      <dgm:spPr/>
      <dgm:t>
        <a:bodyPr/>
        <a:lstStyle/>
        <a:p>
          <a:r>
            <a:rPr lang="ru-RU" i="1" dirty="0" err="1" smtClean="0">
              <a:solidFill>
                <a:schemeClr val="tx1"/>
              </a:solidFill>
            </a:rPr>
            <a:t>Похідні</a:t>
          </a:r>
          <a:r>
            <a:rPr lang="ru-RU" i="1" dirty="0" smtClean="0">
              <a:solidFill>
                <a:schemeClr val="tx1"/>
              </a:solidFill>
            </a:rPr>
            <a:t> - </a:t>
          </a:r>
          <a:r>
            <a:rPr lang="ru-RU" dirty="0" err="1" smtClean="0">
              <a:solidFill>
                <a:schemeClr val="tx1"/>
              </a:solidFill>
            </a:rPr>
            <a:t>ті</a:t>
          </a:r>
          <a:r>
            <a:rPr lang="ru-RU" dirty="0" smtClean="0">
              <a:solidFill>
                <a:schemeClr val="tx1"/>
              </a:solidFill>
            </a:rPr>
            <a:t>, </a:t>
          </a:r>
          <a:r>
            <a:rPr lang="ru-RU" dirty="0" err="1" smtClean="0">
              <a:solidFill>
                <a:schemeClr val="tx1"/>
              </a:solidFill>
            </a:rPr>
            <a:t>що</a:t>
          </a:r>
          <a:r>
            <a:rPr lang="ru-RU" dirty="0" smtClean="0">
              <a:solidFill>
                <a:schemeClr val="tx1"/>
              </a:solidFill>
            </a:rPr>
            <a:t> не </a:t>
          </a:r>
          <a:r>
            <a:rPr lang="ru-RU" dirty="0" err="1" smtClean="0">
              <a:solidFill>
                <a:schemeClr val="tx1"/>
              </a:solidFill>
            </a:rPr>
            <a:t>утворені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від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інших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слів</a:t>
          </a:r>
          <a:endParaRPr lang="ru-RU" dirty="0">
            <a:solidFill>
              <a:schemeClr val="tx1"/>
            </a:solidFill>
          </a:endParaRPr>
        </a:p>
      </dgm:t>
    </dgm:pt>
    <dgm:pt modelId="{E1A25C7A-5016-4D3C-9755-40F585B06EFA}" type="parTrans" cxnId="{52C8D6C1-7D60-4E09-9D34-9C633CFFB04E}">
      <dgm:prSet/>
      <dgm:spPr/>
      <dgm:t>
        <a:bodyPr/>
        <a:lstStyle/>
        <a:p>
          <a:endParaRPr lang="ru-RU"/>
        </a:p>
      </dgm:t>
    </dgm:pt>
    <dgm:pt modelId="{FCFC4115-B009-4B0D-9AAC-D70CF8261A43}" type="sibTrans" cxnId="{52C8D6C1-7D60-4E09-9D34-9C633CFFB04E}">
      <dgm:prSet/>
      <dgm:spPr/>
      <dgm:t>
        <a:bodyPr/>
        <a:lstStyle/>
        <a:p>
          <a:endParaRPr lang="ru-RU"/>
        </a:p>
      </dgm:t>
    </dgm:pt>
    <dgm:pt modelId="{050C9166-EB5C-44F4-8450-2E26DE5B4BE9}">
      <dgm:prSet phldrT="[Текст]"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Незмінювані</a:t>
          </a:r>
          <a:r>
            <a:rPr lang="ru-RU" dirty="0" smtClean="0">
              <a:solidFill>
                <a:schemeClr val="tx1"/>
              </a:solidFill>
            </a:rPr>
            <a:t> слова, </a:t>
          </a:r>
          <a:r>
            <a:rPr lang="ru-RU" dirty="0" err="1" smtClean="0">
              <a:solidFill>
                <a:schemeClr val="tx1"/>
              </a:solidFill>
            </a:rPr>
            <a:t>які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складаються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лише</a:t>
          </a:r>
          <a:r>
            <a:rPr lang="ru-RU" dirty="0" smtClean="0">
              <a:solidFill>
                <a:schemeClr val="tx1"/>
              </a:solidFill>
            </a:rPr>
            <a:t> з </a:t>
          </a:r>
          <a:r>
            <a:rPr lang="ru-RU" dirty="0" err="1" smtClean="0">
              <a:solidFill>
                <a:schemeClr val="tx1"/>
              </a:solidFill>
            </a:rPr>
            <a:t>кореня</a:t>
          </a:r>
          <a:r>
            <a:rPr lang="ru-RU" dirty="0" smtClean="0">
              <a:solidFill>
                <a:schemeClr val="tx1"/>
              </a:solidFill>
            </a:rPr>
            <a:t>: </a:t>
          </a:r>
          <a:r>
            <a:rPr lang="ru-RU" i="1" dirty="0" smtClean="0">
              <a:solidFill>
                <a:schemeClr val="tx1"/>
              </a:solidFill>
            </a:rPr>
            <a:t>тут</a:t>
          </a:r>
          <a:r>
            <a:rPr lang="ru-RU" dirty="0" smtClean="0">
              <a:solidFill>
                <a:schemeClr val="tx1"/>
              </a:solidFill>
            </a:rPr>
            <a:t>, </a:t>
          </a:r>
          <a:r>
            <a:rPr lang="ru-RU" i="1" dirty="0" smtClean="0">
              <a:solidFill>
                <a:schemeClr val="tx1"/>
              </a:solidFill>
            </a:rPr>
            <a:t>де</a:t>
          </a:r>
          <a:r>
            <a:rPr lang="ru-RU" dirty="0" smtClean="0">
              <a:solidFill>
                <a:schemeClr val="tx1"/>
              </a:solidFill>
            </a:rPr>
            <a:t>, </a:t>
          </a:r>
          <a:r>
            <a:rPr lang="ru-RU" i="1" dirty="0" smtClean="0">
              <a:solidFill>
                <a:schemeClr val="tx1"/>
              </a:solidFill>
            </a:rPr>
            <a:t>там</a:t>
          </a:r>
          <a:r>
            <a:rPr lang="ru-RU" dirty="0" smtClean="0">
              <a:solidFill>
                <a:schemeClr val="tx1"/>
              </a:solidFill>
            </a:rPr>
            <a:t>, </a:t>
          </a:r>
          <a:r>
            <a:rPr lang="ru-RU" i="1" dirty="0" err="1" smtClean="0">
              <a:solidFill>
                <a:schemeClr val="tx1"/>
              </a:solidFill>
            </a:rPr>
            <a:t>кіно</a:t>
          </a:r>
          <a:r>
            <a:rPr lang="ru-RU" i="1" dirty="0" smtClean="0">
              <a:solidFill>
                <a:schemeClr val="tx1"/>
              </a:solidFill>
            </a:rPr>
            <a:t>́</a:t>
          </a:r>
          <a:r>
            <a:rPr lang="ru-RU" dirty="0" smtClean="0">
              <a:solidFill>
                <a:schemeClr val="tx1"/>
              </a:solidFill>
            </a:rPr>
            <a:t>, </a:t>
          </a:r>
          <a:r>
            <a:rPr lang="ru-RU" i="1" dirty="0" smtClean="0">
              <a:solidFill>
                <a:schemeClr val="tx1"/>
              </a:solidFill>
            </a:rPr>
            <a:t>кашпо́</a:t>
          </a:r>
          <a:r>
            <a:rPr lang="ru-RU" dirty="0" smtClean="0">
              <a:solidFill>
                <a:schemeClr val="tx1"/>
              </a:solidFill>
            </a:rPr>
            <a:t>, </a:t>
          </a:r>
          <a:r>
            <a:rPr lang="ru-RU" i="1" dirty="0" smtClean="0">
              <a:solidFill>
                <a:schemeClr val="tx1"/>
              </a:solidFill>
            </a:rPr>
            <a:t>кашне́ </a:t>
          </a:r>
          <a:r>
            <a:rPr lang="ru-RU" dirty="0" smtClean="0">
              <a:solidFill>
                <a:schemeClr val="tx1"/>
              </a:solidFill>
            </a:rPr>
            <a:t>та </a:t>
          </a:r>
          <a:r>
            <a:rPr lang="ru-RU" dirty="0" err="1" smtClean="0">
              <a:solidFill>
                <a:schemeClr val="tx1"/>
              </a:solidFill>
            </a:rPr>
            <a:t>ін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E2A10456-1616-4C88-82DA-6DF2758DC680}" type="parTrans" cxnId="{BDFC85BB-4110-4D42-A4B3-BCEAB7BAB89A}">
      <dgm:prSet/>
      <dgm:spPr/>
      <dgm:t>
        <a:bodyPr/>
        <a:lstStyle/>
        <a:p>
          <a:endParaRPr lang="ru-RU"/>
        </a:p>
      </dgm:t>
    </dgm:pt>
    <dgm:pt modelId="{16D9172C-36BC-4E0A-9E7B-0D24F8C65310}" type="sibTrans" cxnId="{BDFC85BB-4110-4D42-A4B3-BCEAB7BAB89A}">
      <dgm:prSet/>
      <dgm:spPr/>
      <dgm:t>
        <a:bodyPr/>
        <a:lstStyle/>
        <a:p>
          <a:endParaRPr lang="ru-RU"/>
        </a:p>
      </dgm:t>
    </dgm:pt>
    <dgm:pt modelId="{B6C5B580-1220-4729-A273-3DC5C66DC6F3}">
      <dgm:prSet phldrT="[Текст]"/>
      <dgm:spPr/>
      <dgm:t>
        <a:bodyPr/>
        <a:lstStyle/>
        <a:p>
          <a:r>
            <a:rPr lang="ru-RU" i="1" dirty="0" err="1" smtClean="0">
              <a:solidFill>
                <a:schemeClr val="tx1"/>
              </a:solidFill>
            </a:rPr>
            <a:t>Непохідні</a:t>
          </a:r>
          <a:r>
            <a:rPr lang="ru-RU" i="1" dirty="0" smtClean="0">
              <a:solidFill>
                <a:schemeClr val="tx1"/>
              </a:solidFill>
            </a:rPr>
            <a:t> - </a:t>
          </a:r>
          <a:r>
            <a:rPr lang="ru-RU" dirty="0" smtClean="0">
              <a:solidFill>
                <a:schemeClr val="tx1"/>
              </a:solidFill>
            </a:rPr>
            <a:t>слова, </a:t>
          </a:r>
          <a:r>
            <a:rPr lang="ru-RU" dirty="0" err="1" smtClean="0">
              <a:solidFill>
                <a:schemeClr val="tx1"/>
              </a:solidFill>
            </a:rPr>
            <a:t>утворені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від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інших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слів</a:t>
          </a:r>
          <a:r>
            <a:rPr lang="ru-RU" dirty="0" smtClean="0">
              <a:solidFill>
                <a:schemeClr val="tx1"/>
              </a:solidFill>
            </a:rPr>
            <a:t>: </a:t>
          </a:r>
          <a:r>
            <a:rPr lang="ru-RU" i="1" dirty="0" err="1" smtClean="0">
              <a:solidFill>
                <a:schemeClr val="tx1"/>
              </a:solidFill>
            </a:rPr>
            <a:t>стін-</a:t>
          </a:r>
          <a:r>
            <a:rPr lang="ru-RU" b="1" i="1" dirty="0" err="1" smtClean="0">
              <a:solidFill>
                <a:schemeClr val="tx1"/>
              </a:solidFill>
            </a:rPr>
            <a:t>н</a:t>
          </a:r>
          <a:r>
            <a:rPr lang="ru-RU" i="1" dirty="0" err="1" smtClean="0">
              <a:solidFill>
                <a:schemeClr val="tx1"/>
              </a:solidFill>
            </a:rPr>
            <a:t>-и́й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dirty="0" smtClean="0">
              <a:solidFill>
                <a:schemeClr val="tx1"/>
              </a:solidFill>
            </a:rPr>
            <a:t>← </a:t>
          </a:r>
          <a:r>
            <a:rPr lang="ru-RU" b="1" i="1" dirty="0" err="1" smtClean="0">
              <a:solidFill>
                <a:schemeClr val="tx1"/>
              </a:solidFill>
            </a:rPr>
            <a:t>стін</a:t>
          </a:r>
          <a:r>
            <a:rPr lang="ru-RU" i="1" dirty="0" smtClean="0">
              <a:solidFill>
                <a:schemeClr val="tx1"/>
              </a:solidFill>
            </a:rPr>
            <a:t>-а́</a:t>
          </a:r>
          <a:r>
            <a:rPr lang="ru-RU" dirty="0" smtClean="0">
              <a:solidFill>
                <a:schemeClr val="tx1"/>
              </a:solidFill>
            </a:rPr>
            <a:t>, </a:t>
          </a:r>
          <a:r>
            <a:rPr lang="ru-RU" i="1" dirty="0" err="1" smtClean="0">
              <a:solidFill>
                <a:schemeClr val="tx1"/>
              </a:solidFill>
            </a:rPr>
            <a:t>моро́з-</a:t>
          </a:r>
          <a:r>
            <a:rPr lang="ru-RU" b="1" i="1" dirty="0" err="1" smtClean="0">
              <a:solidFill>
                <a:schemeClr val="tx1"/>
              </a:solidFill>
            </a:rPr>
            <a:t>е́ць</a:t>
          </a:r>
          <a:r>
            <a:rPr lang="ru-RU" b="1" i="1" dirty="0" smtClean="0">
              <a:solidFill>
                <a:schemeClr val="tx1"/>
              </a:solidFill>
            </a:rPr>
            <a:t> </a:t>
          </a:r>
          <a:r>
            <a:rPr lang="ru-RU" dirty="0" smtClean="0">
              <a:solidFill>
                <a:schemeClr val="tx1"/>
              </a:solidFill>
            </a:rPr>
            <a:t>← </a:t>
          </a:r>
          <a:r>
            <a:rPr lang="ru-RU" b="1" i="1" dirty="0" err="1" smtClean="0">
              <a:solidFill>
                <a:schemeClr val="tx1"/>
              </a:solidFill>
            </a:rPr>
            <a:t>моро́з</a:t>
          </a:r>
          <a:r>
            <a:rPr lang="ru-RU" dirty="0" smtClean="0">
              <a:solidFill>
                <a:schemeClr val="tx1"/>
              </a:solidFill>
            </a:rPr>
            <a:t>, </a:t>
          </a:r>
          <a:r>
            <a:rPr lang="ru-RU" i="1" dirty="0" err="1" smtClean="0">
              <a:solidFill>
                <a:schemeClr val="tx1"/>
              </a:solidFill>
            </a:rPr>
            <a:t>біл-</a:t>
          </a:r>
          <a:r>
            <a:rPr lang="ru-RU" b="1" i="1" dirty="0" err="1" smtClean="0">
              <a:solidFill>
                <a:schemeClr val="tx1"/>
              </a:solidFill>
            </a:rPr>
            <a:t>я́в</a:t>
          </a:r>
          <a:r>
            <a:rPr lang="ru-RU" i="1" dirty="0" err="1" smtClean="0">
              <a:solidFill>
                <a:schemeClr val="tx1"/>
              </a:solidFill>
            </a:rPr>
            <a:t>-ий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dirty="0" smtClean="0">
              <a:solidFill>
                <a:schemeClr val="tx1"/>
              </a:solidFill>
            </a:rPr>
            <a:t>← </a:t>
          </a:r>
          <a:r>
            <a:rPr lang="ru-RU" b="1" i="1" dirty="0" err="1" smtClean="0">
              <a:solidFill>
                <a:schemeClr val="tx1"/>
              </a:solidFill>
            </a:rPr>
            <a:t>бі́л</a:t>
          </a:r>
          <a:r>
            <a:rPr lang="ru-RU" i="1" dirty="0" err="1" smtClean="0">
              <a:solidFill>
                <a:schemeClr val="tx1"/>
              </a:solidFill>
            </a:rPr>
            <a:t>-ий</a:t>
          </a:r>
          <a:r>
            <a:rPr lang="ru-RU" i="1" dirty="0" smtClean="0">
              <a:solidFill>
                <a:schemeClr val="tx1"/>
              </a:solidFill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C9F63848-5D40-4540-A153-C1756F80DDBB}" type="parTrans" cxnId="{116FCA7E-295D-4E6D-A71B-2077FF9A7666}">
      <dgm:prSet/>
      <dgm:spPr/>
      <dgm:t>
        <a:bodyPr/>
        <a:lstStyle/>
        <a:p>
          <a:endParaRPr lang="ru-RU"/>
        </a:p>
      </dgm:t>
    </dgm:pt>
    <dgm:pt modelId="{1B19F991-AE6F-4A39-B2DC-CC40A6D78CD6}" type="sibTrans" cxnId="{116FCA7E-295D-4E6D-A71B-2077FF9A7666}">
      <dgm:prSet/>
      <dgm:spPr/>
      <dgm:t>
        <a:bodyPr/>
        <a:lstStyle/>
        <a:p>
          <a:endParaRPr lang="ru-RU"/>
        </a:p>
      </dgm:t>
    </dgm:pt>
    <dgm:pt modelId="{BB6A6085-B333-41A1-9412-56C0A190B12C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2. Змінювані слова, які складаються з кореня і флексії: </a:t>
          </a:r>
          <a:r>
            <a:rPr lang="uk-UA" i="1" dirty="0" smtClean="0">
              <a:solidFill>
                <a:schemeClr val="tx1"/>
              </a:solidFill>
            </a:rPr>
            <a:t>стін-а́</a:t>
          </a:r>
          <a:r>
            <a:rPr lang="uk-UA" dirty="0" smtClean="0">
              <a:solidFill>
                <a:schemeClr val="tx1"/>
              </a:solidFill>
            </a:rPr>
            <a:t>, </a:t>
          </a:r>
          <a:r>
            <a:rPr lang="uk-UA" i="1" dirty="0" err="1" smtClean="0">
              <a:solidFill>
                <a:schemeClr val="tx1"/>
              </a:solidFill>
            </a:rPr>
            <a:t>моро́з-Ø</a:t>
          </a:r>
          <a:r>
            <a:rPr lang="uk-UA" dirty="0" smtClean="0">
              <a:solidFill>
                <a:schemeClr val="tx1"/>
              </a:solidFill>
            </a:rPr>
            <a:t>, </a:t>
          </a:r>
          <a:r>
            <a:rPr lang="uk-UA" i="1" dirty="0" smtClean="0">
              <a:solidFill>
                <a:schemeClr val="tx1"/>
              </a:solidFill>
            </a:rPr>
            <a:t>ніч-Ø</a:t>
          </a:r>
          <a:r>
            <a:rPr lang="uk-UA" dirty="0" smtClean="0">
              <a:solidFill>
                <a:schemeClr val="tx1"/>
              </a:solidFill>
            </a:rPr>
            <a:t>, </a:t>
          </a:r>
          <a:r>
            <a:rPr lang="uk-UA" i="1" dirty="0" err="1" smtClean="0">
              <a:solidFill>
                <a:schemeClr val="tx1"/>
              </a:solidFill>
            </a:rPr>
            <a:t>ша́ф-а</a:t>
          </a:r>
          <a:r>
            <a:rPr lang="uk-UA" dirty="0" smtClean="0">
              <a:solidFill>
                <a:schemeClr val="tx1"/>
              </a:solidFill>
            </a:rPr>
            <a:t>, </a:t>
          </a:r>
          <a:r>
            <a:rPr lang="uk-UA" i="1" dirty="0" err="1" smtClean="0">
              <a:solidFill>
                <a:schemeClr val="tx1"/>
              </a:solidFill>
            </a:rPr>
            <a:t>бі́л-ий</a:t>
          </a:r>
          <a:r>
            <a:rPr lang="uk-UA" dirty="0" smtClean="0">
              <a:solidFill>
                <a:schemeClr val="tx1"/>
              </a:solidFill>
            </a:rPr>
            <a:t>, </a:t>
          </a:r>
          <a:r>
            <a:rPr lang="uk-UA" i="1" dirty="0" err="1" smtClean="0">
              <a:solidFill>
                <a:schemeClr val="tx1"/>
              </a:solidFill>
            </a:rPr>
            <a:t>щи́р-ий</a:t>
          </a:r>
          <a:r>
            <a:rPr lang="uk-UA" dirty="0" smtClean="0">
              <a:solidFill>
                <a:schemeClr val="tx1"/>
              </a:solidFill>
            </a:rPr>
            <a:t>, </a:t>
          </a:r>
          <a:r>
            <a:rPr lang="uk-UA" i="1" dirty="0" err="1" smtClean="0">
              <a:solidFill>
                <a:schemeClr val="tx1"/>
              </a:solidFill>
            </a:rPr>
            <a:t>оди́н-Ø</a:t>
          </a:r>
          <a:r>
            <a:rPr lang="uk-UA" dirty="0" smtClean="0">
              <a:solidFill>
                <a:schemeClr val="tx1"/>
              </a:solidFill>
            </a:rPr>
            <a:t>, </a:t>
          </a:r>
          <a:r>
            <a:rPr lang="uk-UA" i="1" dirty="0" err="1" smtClean="0">
              <a:solidFill>
                <a:schemeClr val="tx1"/>
              </a:solidFill>
            </a:rPr>
            <a:t>де́сять-Ø</a:t>
          </a:r>
          <a:r>
            <a:rPr lang="uk-UA" i="1" dirty="0" smtClean="0">
              <a:solidFill>
                <a:schemeClr val="tx1"/>
              </a:solidFill>
            </a:rPr>
            <a:t> </a:t>
          </a:r>
          <a:r>
            <a:rPr lang="uk-UA" dirty="0" smtClean="0">
              <a:solidFill>
                <a:schemeClr val="tx1"/>
              </a:solidFill>
            </a:rPr>
            <a:t>і </a:t>
          </a:r>
          <a:r>
            <a:rPr lang="uk-UA" dirty="0" err="1" smtClean="0">
              <a:solidFill>
                <a:schemeClr val="tx1"/>
              </a:solidFill>
            </a:rPr>
            <a:t>т.д</a:t>
          </a:r>
          <a:r>
            <a:rPr lang="uk-UA" dirty="0" smtClean="0">
              <a:solidFill>
                <a:schemeClr val="tx1"/>
              </a:solidFill>
            </a:rPr>
            <a:t>. </a:t>
          </a:r>
          <a:endParaRPr lang="ru-RU" dirty="0">
            <a:solidFill>
              <a:schemeClr val="tx1"/>
            </a:solidFill>
          </a:endParaRPr>
        </a:p>
      </dgm:t>
    </dgm:pt>
    <dgm:pt modelId="{E6C10F8A-A782-45AA-9F63-AD6DB76C5FCD}" type="parTrans" cxnId="{CAD28B55-E149-4E63-BE43-1798AD488EDA}">
      <dgm:prSet/>
      <dgm:spPr/>
      <dgm:t>
        <a:bodyPr/>
        <a:lstStyle/>
        <a:p>
          <a:endParaRPr lang="ru-RU"/>
        </a:p>
      </dgm:t>
    </dgm:pt>
    <dgm:pt modelId="{A17F3153-A895-4927-B1BD-7A6BEC22AFF1}" type="sibTrans" cxnId="{CAD28B55-E149-4E63-BE43-1798AD488EDA}">
      <dgm:prSet/>
      <dgm:spPr/>
      <dgm:t>
        <a:bodyPr/>
        <a:lstStyle/>
        <a:p>
          <a:endParaRPr lang="ru-RU"/>
        </a:p>
      </dgm:t>
    </dgm:pt>
    <dgm:pt modelId="{B625D5D3-C49B-45B8-9494-06C0A5A8824F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3. </a:t>
          </a:r>
          <a:r>
            <a:rPr lang="ru-RU" dirty="0" err="1" smtClean="0">
              <a:solidFill>
                <a:schemeClr val="tx1"/>
              </a:solidFill>
            </a:rPr>
            <a:t>Дієслова</a:t>
          </a:r>
          <a:r>
            <a:rPr lang="ru-RU" dirty="0" smtClean="0">
              <a:solidFill>
                <a:schemeClr val="tx1"/>
              </a:solidFill>
            </a:rPr>
            <a:t>, у </a:t>
          </a:r>
          <a:r>
            <a:rPr lang="ru-RU" dirty="0" err="1" smtClean="0">
              <a:solidFill>
                <a:schemeClr val="tx1"/>
              </a:solidFill>
            </a:rPr>
            <a:t>морфемній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структурі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яких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визначається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суфікс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зі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значенням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процесуальності</a:t>
          </a:r>
          <a:r>
            <a:rPr lang="ru-RU" dirty="0" smtClean="0">
              <a:solidFill>
                <a:schemeClr val="tx1"/>
              </a:solidFill>
            </a:rPr>
            <a:t>: </a:t>
          </a:r>
          <a:r>
            <a:rPr lang="ru-RU" i="1" dirty="0" err="1" smtClean="0">
              <a:solidFill>
                <a:schemeClr val="tx1"/>
              </a:solidFill>
            </a:rPr>
            <a:t>чит</a:t>
          </a:r>
          <a:r>
            <a:rPr lang="ru-RU" i="1" dirty="0" smtClean="0">
              <a:solidFill>
                <a:schemeClr val="tx1"/>
              </a:solidFill>
            </a:rPr>
            <a:t>-</a:t>
          </a:r>
          <a:r>
            <a:rPr lang="ru-RU" b="1" i="1" dirty="0" smtClean="0">
              <a:solidFill>
                <a:schemeClr val="tx1"/>
              </a:solidFill>
            </a:rPr>
            <a:t>а́</a:t>
          </a:r>
          <a:r>
            <a:rPr lang="ru-RU" i="1" dirty="0" smtClean="0">
              <a:solidFill>
                <a:schemeClr val="tx1"/>
              </a:solidFill>
            </a:rPr>
            <a:t>-</a:t>
          </a:r>
          <a:r>
            <a:rPr lang="ru-RU" i="1" dirty="0" err="1" smtClean="0">
              <a:solidFill>
                <a:schemeClr val="tx1"/>
              </a:solidFill>
            </a:rPr>
            <a:t>ти</a:t>
          </a:r>
          <a:r>
            <a:rPr lang="ru-RU" i="1" dirty="0" smtClean="0">
              <a:solidFill>
                <a:schemeClr val="tx1"/>
              </a:solidFill>
            </a:rPr>
            <a:t>, </a:t>
          </a:r>
          <a:r>
            <a:rPr lang="ru-RU" i="1" dirty="0" err="1" smtClean="0">
              <a:solidFill>
                <a:schemeClr val="tx1"/>
              </a:solidFill>
            </a:rPr>
            <a:t>пис</a:t>
          </a:r>
          <a:r>
            <a:rPr lang="ru-RU" i="1" dirty="0" smtClean="0">
              <a:solidFill>
                <a:schemeClr val="tx1"/>
              </a:solidFill>
            </a:rPr>
            <a:t>-</a:t>
          </a:r>
          <a:r>
            <a:rPr lang="ru-RU" b="1" i="1" dirty="0" smtClean="0">
              <a:solidFill>
                <a:schemeClr val="tx1"/>
              </a:solidFill>
            </a:rPr>
            <a:t>а́</a:t>
          </a:r>
          <a:r>
            <a:rPr lang="ru-RU" i="1" dirty="0" smtClean="0">
              <a:solidFill>
                <a:schemeClr val="tx1"/>
              </a:solidFill>
            </a:rPr>
            <a:t>-</a:t>
          </a:r>
          <a:r>
            <a:rPr lang="ru-RU" i="1" dirty="0" err="1" smtClean="0">
              <a:solidFill>
                <a:schemeClr val="tx1"/>
              </a:solidFill>
            </a:rPr>
            <a:t>ти</a:t>
          </a:r>
          <a:r>
            <a:rPr lang="ru-RU" i="1" dirty="0" smtClean="0">
              <a:solidFill>
                <a:schemeClr val="tx1"/>
              </a:solidFill>
            </a:rPr>
            <a:t>, </a:t>
          </a:r>
          <a:r>
            <a:rPr lang="ru-RU" i="1" dirty="0" err="1" smtClean="0">
              <a:solidFill>
                <a:schemeClr val="tx1"/>
              </a:solidFill>
            </a:rPr>
            <a:t>стоj</a:t>
          </a:r>
          <a:r>
            <a:rPr lang="ru-RU" i="1" dirty="0" smtClean="0">
              <a:solidFill>
                <a:schemeClr val="tx1"/>
              </a:solidFill>
            </a:rPr>
            <a:t>-</a:t>
          </a:r>
          <a:r>
            <a:rPr lang="ru-RU" b="1" i="1" dirty="0" smtClean="0">
              <a:solidFill>
                <a:schemeClr val="tx1"/>
              </a:solidFill>
            </a:rPr>
            <a:t>а́</a:t>
          </a:r>
          <a:r>
            <a:rPr lang="ru-RU" i="1" dirty="0" smtClean="0">
              <a:solidFill>
                <a:schemeClr val="tx1"/>
              </a:solidFill>
            </a:rPr>
            <a:t>-</a:t>
          </a:r>
          <a:r>
            <a:rPr lang="ru-RU" i="1" dirty="0" err="1" smtClean="0">
              <a:solidFill>
                <a:schemeClr val="tx1"/>
              </a:solidFill>
            </a:rPr>
            <a:t>ти</a:t>
          </a:r>
          <a:r>
            <a:rPr lang="ru-RU" dirty="0" smtClean="0">
              <a:solidFill>
                <a:schemeClr val="tx1"/>
              </a:solidFill>
            </a:rPr>
            <a:t>. </a:t>
          </a:r>
          <a:endParaRPr lang="ru-RU" dirty="0">
            <a:solidFill>
              <a:schemeClr val="tx1"/>
            </a:solidFill>
          </a:endParaRPr>
        </a:p>
      </dgm:t>
    </dgm:pt>
    <dgm:pt modelId="{973BD7CB-17B7-494A-BB43-F188C34761EE}" type="parTrans" cxnId="{C0283839-3D8B-4E19-8F74-809D2D64578F}">
      <dgm:prSet/>
      <dgm:spPr/>
      <dgm:t>
        <a:bodyPr/>
        <a:lstStyle/>
        <a:p>
          <a:endParaRPr lang="ru-RU"/>
        </a:p>
      </dgm:t>
    </dgm:pt>
    <dgm:pt modelId="{876746B2-18F9-4C49-B6AF-D2D183B2ECD1}" type="sibTrans" cxnId="{C0283839-3D8B-4E19-8F74-809D2D64578F}">
      <dgm:prSet/>
      <dgm:spPr/>
      <dgm:t>
        <a:bodyPr/>
        <a:lstStyle/>
        <a:p>
          <a:endParaRPr lang="ru-RU"/>
        </a:p>
      </dgm:t>
    </dgm:pt>
    <dgm:pt modelId="{D1090B5D-5928-46D7-A52F-31018F426B6A}" type="pres">
      <dgm:prSet presAssocID="{2E19863A-E0CA-4A74-993D-C58C41C9E4B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686169-B0EA-4523-9B35-E37CA8894234}" type="pres">
      <dgm:prSet presAssocID="{C02A581D-E160-4DD4-A477-0330C79488D6}" presName="root1" presStyleCnt="0"/>
      <dgm:spPr/>
    </dgm:pt>
    <dgm:pt modelId="{81A078C0-1A06-49D2-B517-460CE2324AAB}" type="pres">
      <dgm:prSet presAssocID="{C02A581D-E160-4DD4-A477-0330C79488D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AE9B68-0C5B-4942-84E9-4ED7EB5C3915}" type="pres">
      <dgm:prSet presAssocID="{C02A581D-E160-4DD4-A477-0330C79488D6}" presName="level2hierChild" presStyleCnt="0"/>
      <dgm:spPr/>
    </dgm:pt>
    <dgm:pt modelId="{BC887798-25E9-43D9-9699-E8ECECC1A8D4}" type="pres">
      <dgm:prSet presAssocID="{E1A25C7A-5016-4D3C-9755-40F585B06EFA}" presName="conn2-1" presStyleLbl="parChTrans1D2" presStyleIdx="0" presStyleCnt="2"/>
      <dgm:spPr/>
    </dgm:pt>
    <dgm:pt modelId="{CBAD883D-0F9E-4D61-90BF-4E24899A64A8}" type="pres">
      <dgm:prSet presAssocID="{E1A25C7A-5016-4D3C-9755-40F585B06EFA}" presName="connTx" presStyleLbl="parChTrans1D2" presStyleIdx="0" presStyleCnt="2"/>
      <dgm:spPr/>
    </dgm:pt>
    <dgm:pt modelId="{26ADA399-F878-4173-9C2B-BC12C924B12B}" type="pres">
      <dgm:prSet presAssocID="{016C9FED-F5FC-42EF-93C1-878154E8DF83}" presName="root2" presStyleCnt="0"/>
      <dgm:spPr/>
    </dgm:pt>
    <dgm:pt modelId="{6CBC3865-5802-4429-AA6C-A766BCE3EEA4}" type="pres">
      <dgm:prSet presAssocID="{016C9FED-F5FC-42EF-93C1-878154E8DF83}" presName="LevelTwoTextNode" presStyleLbl="node2" presStyleIdx="0" presStyleCnt="2" custLinFactNeighborX="2892" custLinFactNeighborY="-14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C83C2D-EAA0-41D2-8434-FA5D1337D7A0}" type="pres">
      <dgm:prSet presAssocID="{016C9FED-F5FC-42EF-93C1-878154E8DF83}" presName="level3hierChild" presStyleCnt="0"/>
      <dgm:spPr/>
    </dgm:pt>
    <dgm:pt modelId="{B2C2B377-9229-4F30-BC4E-C838A2867178}" type="pres">
      <dgm:prSet presAssocID="{E2A10456-1616-4C88-82DA-6DF2758DC680}" presName="conn2-1" presStyleLbl="parChTrans1D3" presStyleIdx="0" presStyleCnt="3"/>
      <dgm:spPr/>
    </dgm:pt>
    <dgm:pt modelId="{E1B70069-DAD2-43E9-B70D-8B6C5D9C007A}" type="pres">
      <dgm:prSet presAssocID="{E2A10456-1616-4C88-82DA-6DF2758DC680}" presName="connTx" presStyleLbl="parChTrans1D3" presStyleIdx="0" presStyleCnt="3"/>
      <dgm:spPr/>
    </dgm:pt>
    <dgm:pt modelId="{F99F7181-5E94-4711-B2FF-D11853DA8018}" type="pres">
      <dgm:prSet presAssocID="{050C9166-EB5C-44F4-8450-2E26DE5B4BE9}" presName="root2" presStyleCnt="0"/>
      <dgm:spPr/>
    </dgm:pt>
    <dgm:pt modelId="{F1DAD43B-4E08-4BA5-BFE2-51F4CF834BD1}" type="pres">
      <dgm:prSet presAssocID="{050C9166-EB5C-44F4-8450-2E26DE5B4BE9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7BAAF2-3FCB-42E4-8EA7-6748D54D9265}" type="pres">
      <dgm:prSet presAssocID="{050C9166-EB5C-44F4-8450-2E26DE5B4BE9}" presName="level3hierChild" presStyleCnt="0"/>
      <dgm:spPr/>
    </dgm:pt>
    <dgm:pt modelId="{2A7FA11E-D26D-4482-8203-99BBB84986E5}" type="pres">
      <dgm:prSet presAssocID="{E6C10F8A-A782-45AA-9F63-AD6DB76C5FCD}" presName="conn2-1" presStyleLbl="parChTrans1D3" presStyleIdx="1" presStyleCnt="3"/>
      <dgm:spPr/>
    </dgm:pt>
    <dgm:pt modelId="{89B31DFC-931F-4ED1-9E96-5664B51F02FB}" type="pres">
      <dgm:prSet presAssocID="{E6C10F8A-A782-45AA-9F63-AD6DB76C5FCD}" presName="connTx" presStyleLbl="parChTrans1D3" presStyleIdx="1" presStyleCnt="3"/>
      <dgm:spPr/>
    </dgm:pt>
    <dgm:pt modelId="{368101F2-23B7-406E-87F2-418DD8BB9AFE}" type="pres">
      <dgm:prSet presAssocID="{BB6A6085-B333-41A1-9412-56C0A190B12C}" presName="root2" presStyleCnt="0"/>
      <dgm:spPr/>
    </dgm:pt>
    <dgm:pt modelId="{E2C96D28-7958-4EDF-874C-F1A02138ECD7}" type="pres">
      <dgm:prSet presAssocID="{BB6A6085-B333-41A1-9412-56C0A190B12C}" presName="LevelTwoTextNode" presStyleLbl="node3" presStyleIdx="1" presStyleCnt="3">
        <dgm:presLayoutVars>
          <dgm:chPref val="3"/>
        </dgm:presLayoutVars>
      </dgm:prSet>
      <dgm:spPr/>
    </dgm:pt>
    <dgm:pt modelId="{9B2C055C-E1B1-4C1F-9AF2-2C3CD9847742}" type="pres">
      <dgm:prSet presAssocID="{BB6A6085-B333-41A1-9412-56C0A190B12C}" presName="level3hierChild" presStyleCnt="0"/>
      <dgm:spPr/>
    </dgm:pt>
    <dgm:pt modelId="{C810B29E-BB4B-46C5-82AD-1C0B74627497}" type="pres">
      <dgm:prSet presAssocID="{973BD7CB-17B7-494A-BB43-F188C34761EE}" presName="conn2-1" presStyleLbl="parChTrans1D3" presStyleIdx="2" presStyleCnt="3"/>
      <dgm:spPr/>
    </dgm:pt>
    <dgm:pt modelId="{6BE3544E-CA96-431D-A70C-66CA3B81818D}" type="pres">
      <dgm:prSet presAssocID="{973BD7CB-17B7-494A-BB43-F188C34761EE}" presName="connTx" presStyleLbl="parChTrans1D3" presStyleIdx="2" presStyleCnt="3"/>
      <dgm:spPr/>
    </dgm:pt>
    <dgm:pt modelId="{E3F5BE0B-66C6-4B37-854C-3AD4A6B1B372}" type="pres">
      <dgm:prSet presAssocID="{B625D5D3-C49B-45B8-9494-06C0A5A8824F}" presName="root2" presStyleCnt="0"/>
      <dgm:spPr/>
    </dgm:pt>
    <dgm:pt modelId="{362D1031-C047-4978-BD9F-7AB7E943F92B}" type="pres">
      <dgm:prSet presAssocID="{B625D5D3-C49B-45B8-9494-06C0A5A8824F}" presName="LevelTwoTextNode" presStyleLbl="node3" presStyleIdx="2" presStyleCnt="3">
        <dgm:presLayoutVars>
          <dgm:chPref val="3"/>
        </dgm:presLayoutVars>
      </dgm:prSet>
      <dgm:spPr/>
    </dgm:pt>
    <dgm:pt modelId="{98F3AAB3-F34C-4E1B-9FE7-CBC349A489D7}" type="pres">
      <dgm:prSet presAssocID="{B625D5D3-C49B-45B8-9494-06C0A5A8824F}" presName="level3hierChild" presStyleCnt="0"/>
      <dgm:spPr/>
    </dgm:pt>
    <dgm:pt modelId="{FDC67A53-6617-4F03-93F7-FFF0E1291B56}" type="pres">
      <dgm:prSet presAssocID="{C9F63848-5D40-4540-A153-C1756F80DDBB}" presName="conn2-1" presStyleLbl="parChTrans1D2" presStyleIdx="1" presStyleCnt="2"/>
      <dgm:spPr/>
    </dgm:pt>
    <dgm:pt modelId="{DF02C05E-34CE-41AB-9BEE-D13276ADE192}" type="pres">
      <dgm:prSet presAssocID="{C9F63848-5D40-4540-A153-C1756F80DDBB}" presName="connTx" presStyleLbl="parChTrans1D2" presStyleIdx="1" presStyleCnt="2"/>
      <dgm:spPr/>
    </dgm:pt>
    <dgm:pt modelId="{B1D24E13-339D-4615-A017-1FF6ADE99BFF}" type="pres">
      <dgm:prSet presAssocID="{B6C5B580-1220-4729-A273-3DC5C66DC6F3}" presName="root2" presStyleCnt="0"/>
      <dgm:spPr/>
    </dgm:pt>
    <dgm:pt modelId="{22472233-09EA-489D-A212-E9C167E572DC}" type="pres">
      <dgm:prSet presAssocID="{B6C5B580-1220-4729-A273-3DC5C66DC6F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4CF8CF-BE9D-474F-9D3C-905D63476D14}" type="pres">
      <dgm:prSet presAssocID="{B6C5B580-1220-4729-A273-3DC5C66DC6F3}" presName="level3hierChild" presStyleCnt="0"/>
      <dgm:spPr/>
    </dgm:pt>
  </dgm:ptLst>
  <dgm:cxnLst>
    <dgm:cxn modelId="{15C914A3-45E0-4C1C-91E3-441F4F71E26C}" type="presOf" srcId="{050C9166-EB5C-44F4-8450-2E26DE5B4BE9}" destId="{F1DAD43B-4E08-4BA5-BFE2-51F4CF834BD1}" srcOrd="0" destOrd="0" presId="urn:microsoft.com/office/officeart/2005/8/layout/hierarchy2"/>
    <dgm:cxn modelId="{CEC09DB7-6504-4577-872B-CE5EC847F1DD}" type="presOf" srcId="{E6C10F8A-A782-45AA-9F63-AD6DB76C5FCD}" destId="{2A7FA11E-D26D-4482-8203-99BBB84986E5}" srcOrd="0" destOrd="0" presId="urn:microsoft.com/office/officeart/2005/8/layout/hierarchy2"/>
    <dgm:cxn modelId="{2CE2AB8F-2B00-40BF-8549-688BF7AEBFC9}" type="presOf" srcId="{016C9FED-F5FC-42EF-93C1-878154E8DF83}" destId="{6CBC3865-5802-4429-AA6C-A766BCE3EEA4}" srcOrd="0" destOrd="0" presId="urn:microsoft.com/office/officeart/2005/8/layout/hierarchy2"/>
    <dgm:cxn modelId="{C094365C-963F-44D9-AB8A-2031D9C07FAD}" type="presOf" srcId="{B625D5D3-C49B-45B8-9494-06C0A5A8824F}" destId="{362D1031-C047-4978-BD9F-7AB7E943F92B}" srcOrd="0" destOrd="0" presId="urn:microsoft.com/office/officeart/2005/8/layout/hierarchy2"/>
    <dgm:cxn modelId="{3F88851B-BE27-45BD-BA19-4AA9983C7081}" type="presOf" srcId="{E2A10456-1616-4C88-82DA-6DF2758DC680}" destId="{E1B70069-DAD2-43E9-B70D-8B6C5D9C007A}" srcOrd="1" destOrd="0" presId="urn:microsoft.com/office/officeart/2005/8/layout/hierarchy2"/>
    <dgm:cxn modelId="{6B134171-2E08-49DF-BFCB-78A6B54FB2A9}" type="presOf" srcId="{E6C10F8A-A782-45AA-9F63-AD6DB76C5FCD}" destId="{89B31DFC-931F-4ED1-9E96-5664B51F02FB}" srcOrd="1" destOrd="0" presId="urn:microsoft.com/office/officeart/2005/8/layout/hierarchy2"/>
    <dgm:cxn modelId="{36250569-C682-44CF-9CEE-4E323BE5A391}" type="presOf" srcId="{E2A10456-1616-4C88-82DA-6DF2758DC680}" destId="{B2C2B377-9229-4F30-BC4E-C838A2867178}" srcOrd="0" destOrd="0" presId="urn:microsoft.com/office/officeart/2005/8/layout/hierarchy2"/>
    <dgm:cxn modelId="{BDFC85BB-4110-4D42-A4B3-BCEAB7BAB89A}" srcId="{016C9FED-F5FC-42EF-93C1-878154E8DF83}" destId="{050C9166-EB5C-44F4-8450-2E26DE5B4BE9}" srcOrd="0" destOrd="0" parTransId="{E2A10456-1616-4C88-82DA-6DF2758DC680}" sibTransId="{16D9172C-36BC-4E0A-9E7B-0D24F8C65310}"/>
    <dgm:cxn modelId="{641D6B6D-3118-4AC2-89C8-B737254F6A9F}" type="presOf" srcId="{2E19863A-E0CA-4A74-993D-C58C41C9E4BB}" destId="{D1090B5D-5928-46D7-A52F-31018F426B6A}" srcOrd="0" destOrd="0" presId="urn:microsoft.com/office/officeart/2005/8/layout/hierarchy2"/>
    <dgm:cxn modelId="{C0283839-3D8B-4E19-8F74-809D2D64578F}" srcId="{016C9FED-F5FC-42EF-93C1-878154E8DF83}" destId="{B625D5D3-C49B-45B8-9494-06C0A5A8824F}" srcOrd="2" destOrd="0" parTransId="{973BD7CB-17B7-494A-BB43-F188C34761EE}" sibTransId="{876746B2-18F9-4C49-B6AF-D2D183B2ECD1}"/>
    <dgm:cxn modelId="{CAD28B55-E149-4E63-BE43-1798AD488EDA}" srcId="{016C9FED-F5FC-42EF-93C1-878154E8DF83}" destId="{BB6A6085-B333-41A1-9412-56C0A190B12C}" srcOrd="1" destOrd="0" parTransId="{E6C10F8A-A782-45AA-9F63-AD6DB76C5FCD}" sibTransId="{A17F3153-A895-4927-B1BD-7A6BEC22AFF1}"/>
    <dgm:cxn modelId="{FCF10176-41DF-43B3-8046-3F1F52C6AD6F}" type="presOf" srcId="{E1A25C7A-5016-4D3C-9755-40F585B06EFA}" destId="{CBAD883D-0F9E-4D61-90BF-4E24899A64A8}" srcOrd="1" destOrd="0" presId="urn:microsoft.com/office/officeart/2005/8/layout/hierarchy2"/>
    <dgm:cxn modelId="{60353B49-5F69-4415-9AD1-903A1DFA141F}" type="presOf" srcId="{973BD7CB-17B7-494A-BB43-F188C34761EE}" destId="{6BE3544E-CA96-431D-A70C-66CA3B81818D}" srcOrd="1" destOrd="0" presId="urn:microsoft.com/office/officeart/2005/8/layout/hierarchy2"/>
    <dgm:cxn modelId="{846698A7-2A81-4FDE-8B55-EBF7B8F13622}" type="presOf" srcId="{C9F63848-5D40-4540-A153-C1756F80DDBB}" destId="{DF02C05E-34CE-41AB-9BEE-D13276ADE192}" srcOrd="1" destOrd="0" presId="urn:microsoft.com/office/officeart/2005/8/layout/hierarchy2"/>
    <dgm:cxn modelId="{A9AB6D63-72C7-4E12-998A-77CD0165967C}" srcId="{2E19863A-E0CA-4A74-993D-C58C41C9E4BB}" destId="{C02A581D-E160-4DD4-A477-0330C79488D6}" srcOrd="0" destOrd="0" parTransId="{0D03CA5F-994D-4551-A11C-F4676D6AD35F}" sibTransId="{A4D49BA8-609A-4F64-8D38-874E19034C8A}"/>
    <dgm:cxn modelId="{116FCA7E-295D-4E6D-A71B-2077FF9A7666}" srcId="{C02A581D-E160-4DD4-A477-0330C79488D6}" destId="{B6C5B580-1220-4729-A273-3DC5C66DC6F3}" srcOrd="1" destOrd="0" parTransId="{C9F63848-5D40-4540-A153-C1756F80DDBB}" sibTransId="{1B19F991-AE6F-4A39-B2DC-CC40A6D78CD6}"/>
    <dgm:cxn modelId="{B9091C12-063C-4E87-BA9C-3F1D4B7DFDF3}" type="presOf" srcId="{E1A25C7A-5016-4D3C-9755-40F585B06EFA}" destId="{BC887798-25E9-43D9-9699-E8ECECC1A8D4}" srcOrd="0" destOrd="0" presId="urn:microsoft.com/office/officeart/2005/8/layout/hierarchy2"/>
    <dgm:cxn modelId="{36CDE05C-1976-4D2E-9152-1E7263CBC397}" type="presOf" srcId="{C9F63848-5D40-4540-A153-C1756F80DDBB}" destId="{FDC67A53-6617-4F03-93F7-FFF0E1291B56}" srcOrd="0" destOrd="0" presId="urn:microsoft.com/office/officeart/2005/8/layout/hierarchy2"/>
    <dgm:cxn modelId="{B1E39442-9BC2-452D-AF0A-4E0BDF935890}" type="presOf" srcId="{973BD7CB-17B7-494A-BB43-F188C34761EE}" destId="{C810B29E-BB4B-46C5-82AD-1C0B74627497}" srcOrd="0" destOrd="0" presId="urn:microsoft.com/office/officeart/2005/8/layout/hierarchy2"/>
    <dgm:cxn modelId="{52C8D6C1-7D60-4E09-9D34-9C633CFFB04E}" srcId="{C02A581D-E160-4DD4-A477-0330C79488D6}" destId="{016C9FED-F5FC-42EF-93C1-878154E8DF83}" srcOrd="0" destOrd="0" parTransId="{E1A25C7A-5016-4D3C-9755-40F585B06EFA}" sibTransId="{FCFC4115-B009-4B0D-9AAC-D70CF8261A43}"/>
    <dgm:cxn modelId="{1EA2F35D-B225-4999-BCF8-FCE4B75EF735}" type="presOf" srcId="{B6C5B580-1220-4729-A273-3DC5C66DC6F3}" destId="{22472233-09EA-489D-A212-E9C167E572DC}" srcOrd="0" destOrd="0" presId="urn:microsoft.com/office/officeart/2005/8/layout/hierarchy2"/>
    <dgm:cxn modelId="{D12F7E3A-2FAF-4979-BD2E-5E5F048C29CB}" type="presOf" srcId="{C02A581D-E160-4DD4-A477-0330C79488D6}" destId="{81A078C0-1A06-49D2-B517-460CE2324AAB}" srcOrd="0" destOrd="0" presId="urn:microsoft.com/office/officeart/2005/8/layout/hierarchy2"/>
    <dgm:cxn modelId="{604C5F31-5B0D-4882-9637-FC850F35957A}" type="presOf" srcId="{BB6A6085-B333-41A1-9412-56C0A190B12C}" destId="{E2C96D28-7958-4EDF-874C-F1A02138ECD7}" srcOrd="0" destOrd="0" presId="urn:microsoft.com/office/officeart/2005/8/layout/hierarchy2"/>
    <dgm:cxn modelId="{388554E4-854D-4AC6-90A4-D353696137A6}" type="presParOf" srcId="{D1090B5D-5928-46D7-A52F-31018F426B6A}" destId="{C2686169-B0EA-4523-9B35-E37CA8894234}" srcOrd="0" destOrd="0" presId="urn:microsoft.com/office/officeart/2005/8/layout/hierarchy2"/>
    <dgm:cxn modelId="{0CDA62AD-AEDD-41D3-B507-921E8870B539}" type="presParOf" srcId="{C2686169-B0EA-4523-9B35-E37CA8894234}" destId="{81A078C0-1A06-49D2-B517-460CE2324AAB}" srcOrd="0" destOrd="0" presId="urn:microsoft.com/office/officeart/2005/8/layout/hierarchy2"/>
    <dgm:cxn modelId="{74074E52-B48F-4099-B26B-389A7F5C8494}" type="presParOf" srcId="{C2686169-B0EA-4523-9B35-E37CA8894234}" destId="{C9AE9B68-0C5B-4942-84E9-4ED7EB5C3915}" srcOrd="1" destOrd="0" presId="urn:microsoft.com/office/officeart/2005/8/layout/hierarchy2"/>
    <dgm:cxn modelId="{276117F7-1056-4D7C-8033-B20191EC7C4A}" type="presParOf" srcId="{C9AE9B68-0C5B-4942-84E9-4ED7EB5C3915}" destId="{BC887798-25E9-43D9-9699-E8ECECC1A8D4}" srcOrd="0" destOrd="0" presId="urn:microsoft.com/office/officeart/2005/8/layout/hierarchy2"/>
    <dgm:cxn modelId="{ADD40ED6-BB93-47FA-A7E7-5CC934B08467}" type="presParOf" srcId="{BC887798-25E9-43D9-9699-E8ECECC1A8D4}" destId="{CBAD883D-0F9E-4D61-90BF-4E24899A64A8}" srcOrd="0" destOrd="0" presId="urn:microsoft.com/office/officeart/2005/8/layout/hierarchy2"/>
    <dgm:cxn modelId="{7F7172D2-1406-462E-AD7F-114DDB719631}" type="presParOf" srcId="{C9AE9B68-0C5B-4942-84E9-4ED7EB5C3915}" destId="{26ADA399-F878-4173-9C2B-BC12C924B12B}" srcOrd="1" destOrd="0" presId="urn:microsoft.com/office/officeart/2005/8/layout/hierarchy2"/>
    <dgm:cxn modelId="{2D618342-7169-4485-849C-78292B63D029}" type="presParOf" srcId="{26ADA399-F878-4173-9C2B-BC12C924B12B}" destId="{6CBC3865-5802-4429-AA6C-A766BCE3EEA4}" srcOrd="0" destOrd="0" presId="urn:microsoft.com/office/officeart/2005/8/layout/hierarchy2"/>
    <dgm:cxn modelId="{786B7EDD-F874-4D39-9E35-4DE9D81ECFA4}" type="presParOf" srcId="{26ADA399-F878-4173-9C2B-BC12C924B12B}" destId="{D7C83C2D-EAA0-41D2-8434-FA5D1337D7A0}" srcOrd="1" destOrd="0" presId="urn:microsoft.com/office/officeart/2005/8/layout/hierarchy2"/>
    <dgm:cxn modelId="{FE6D7D8A-8ACC-4E01-B26C-F028EBA849D9}" type="presParOf" srcId="{D7C83C2D-EAA0-41D2-8434-FA5D1337D7A0}" destId="{B2C2B377-9229-4F30-BC4E-C838A2867178}" srcOrd="0" destOrd="0" presId="urn:microsoft.com/office/officeart/2005/8/layout/hierarchy2"/>
    <dgm:cxn modelId="{D720C9C5-B68A-43F1-A2FF-DD81E6FD5E0C}" type="presParOf" srcId="{B2C2B377-9229-4F30-BC4E-C838A2867178}" destId="{E1B70069-DAD2-43E9-B70D-8B6C5D9C007A}" srcOrd="0" destOrd="0" presId="urn:microsoft.com/office/officeart/2005/8/layout/hierarchy2"/>
    <dgm:cxn modelId="{84AAA54D-A27D-4AC0-9528-4067A0D4C3E6}" type="presParOf" srcId="{D7C83C2D-EAA0-41D2-8434-FA5D1337D7A0}" destId="{F99F7181-5E94-4711-B2FF-D11853DA8018}" srcOrd="1" destOrd="0" presId="urn:microsoft.com/office/officeart/2005/8/layout/hierarchy2"/>
    <dgm:cxn modelId="{0BF89F4B-FBEA-40CB-B423-132B0E229818}" type="presParOf" srcId="{F99F7181-5E94-4711-B2FF-D11853DA8018}" destId="{F1DAD43B-4E08-4BA5-BFE2-51F4CF834BD1}" srcOrd="0" destOrd="0" presId="urn:microsoft.com/office/officeart/2005/8/layout/hierarchy2"/>
    <dgm:cxn modelId="{5504C2F7-EE74-464F-B523-98480AB7330A}" type="presParOf" srcId="{F99F7181-5E94-4711-B2FF-D11853DA8018}" destId="{687BAAF2-3FCB-42E4-8EA7-6748D54D9265}" srcOrd="1" destOrd="0" presId="urn:microsoft.com/office/officeart/2005/8/layout/hierarchy2"/>
    <dgm:cxn modelId="{FCD27DF1-EF62-4584-A58A-2E550ECFB704}" type="presParOf" srcId="{D7C83C2D-EAA0-41D2-8434-FA5D1337D7A0}" destId="{2A7FA11E-D26D-4482-8203-99BBB84986E5}" srcOrd="2" destOrd="0" presId="urn:microsoft.com/office/officeart/2005/8/layout/hierarchy2"/>
    <dgm:cxn modelId="{AA81B008-E289-4C02-B271-DE43EB1D0308}" type="presParOf" srcId="{2A7FA11E-D26D-4482-8203-99BBB84986E5}" destId="{89B31DFC-931F-4ED1-9E96-5664B51F02FB}" srcOrd="0" destOrd="0" presId="urn:microsoft.com/office/officeart/2005/8/layout/hierarchy2"/>
    <dgm:cxn modelId="{CC6DC39D-C300-4979-ADF9-252FBC5BFC3B}" type="presParOf" srcId="{D7C83C2D-EAA0-41D2-8434-FA5D1337D7A0}" destId="{368101F2-23B7-406E-87F2-418DD8BB9AFE}" srcOrd="3" destOrd="0" presId="urn:microsoft.com/office/officeart/2005/8/layout/hierarchy2"/>
    <dgm:cxn modelId="{CEEBF6CD-E401-434A-82EE-C501B357FCB4}" type="presParOf" srcId="{368101F2-23B7-406E-87F2-418DD8BB9AFE}" destId="{E2C96D28-7958-4EDF-874C-F1A02138ECD7}" srcOrd="0" destOrd="0" presId="urn:microsoft.com/office/officeart/2005/8/layout/hierarchy2"/>
    <dgm:cxn modelId="{10419387-7C39-4E45-8411-EB38EDCB77F4}" type="presParOf" srcId="{368101F2-23B7-406E-87F2-418DD8BB9AFE}" destId="{9B2C055C-E1B1-4C1F-9AF2-2C3CD9847742}" srcOrd="1" destOrd="0" presId="urn:microsoft.com/office/officeart/2005/8/layout/hierarchy2"/>
    <dgm:cxn modelId="{511C27F8-F031-4AB1-A9DD-64585901D42D}" type="presParOf" srcId="{D7C83C2D-EAA0-41D2-8434-FA5D1337D7A0}" destId="{C810B29E-BB4B-46C5-82AD-1C0B74627497}" srcOrd="4" destOrd="0" presId="urn:microsoft.com/office/officeart/2005/8/layout/hierarchy2"/>
    <dgm:cxn modelId="{4F9DFDFB-3982-401B-B928-56069FA2C8AB}" type="presParOf" srcId="{C810B29E-BB4B-46C5-82AD-1C0B74627497}" destId="{6BE3544E-CA96-431D-A70C-66CA3B81818D}" srcOrd="0" destOrd="0" presId="urn:microsoft.com/office/officeart/2005/8/layout/hierarchy2"/>
    <dgm:cxn modelId="{714FD012-F60D-4156-986A-E9CAC869BBAA}" type="presParOf" srcId="{D7C83C2D-EAA0-41D2-8434-FA5D1337D7A0}" destId="{E3F5BE0B-66C6-4B37-854C-3AD4A6B1B372}" srcOrd="5" destOrd="0" presId="urn:microsoft.com/office/officeart/2005/8/layout/hierarchy2"/>
    <dgm:cxn modelId="{DEA477F4-037A-4190-99EA-AAA50583087E}" type="presParOf" srcId="{E3F5BE0B-66C6-4B37-854C-3AD4A6B1B372}" destId="{362D1031-C047-4978-BD9F-7AB7E943F92B}" srcOrd="0" destOrd="0" presId="urn:microsoft.com/office/officeart/2005/8/layout/hierarchy2"/>
    <dgm:cxn modelId="{FBE81EF0-53E9-4078-A716-102C7B3EF601}" type="presParOf" srcId="{E3F5BE0B-66C6-4B37-854C-3AD4A6B1B372}" destId="{98F3AAB3-F34C-4E1B-9FE7-CBC349A489D7}" srcOrd="1" destOrd="0" presId="urn:microsoft.com/office/officeart/2005/8/layout/hierarchy2"/>
    <dgm:cxn modelId="{46379EF2-C4BE-436A-985C-59B20CD4B345}" type="presParOf" srcId="{C9AE9B68-0C5B-4942-84E9-4ED7EB5C3915}" destId="{FDC67A53-6617-4F03-93F7-FFF0E1291B56}" srcOrd="2" destOrd="0" presId="urn:microsoft.com/office/officeart/2005/8/layout/hierarchy2"/>
    <dgm:cxn modelId="{3BD8A525-E4A3-4653-A32B-CB49036E4FF4}" type="presParOf" srcId="{FDC67A53-6617-4F03-93F7-FFF0E1291B56}" destId="{DF02C05E-34CE-41AB-9BEE-D13276ADE192}" srcOrd="0" destOrd="0" presId="urn:microsoft.com/office/officeart/2005/8/layout/hierarchy2"/>
    <dgm:cxn modelId="{EAB64391-3D50-4902-9C6F-71F0BEFDD35E}" type="presParOf" srcId="{C9AE9B68-0C5B-4942-84E9-4ED7EB5C3915}" destId="{B1D24E13-339D-4615-A017-1FF6ADE99BFF}" srcOrd="3" destOrd="0" presId="urn:microsoft.com/office/officeart/2005/8/layout/hierarchy2"/>
    <dgm:cxn modelId="{F7D946E7-6B06-4678-BD40-E1BA190655D0}" type="presParOf" srcId="{B1D24E13-339D-4615-A017-1FF6ADE99BFF}" destId="{22472233-09EA-489D-A212-E9C167E572DC}" srcOrd="0" destOrd="0" presId="urn:microsoft.com/office/officeart/2005/8/layout/hierarchy2"/>
    <dgm:cxn modelId="{B52FF591-1FA6-45DA-A297-AADB28DE5535}" type="presParOf" srcId="{B1D24E13-339D-4615-A017-1FF6ADE99BFF}" destId="{694CF8CF-BE9D-474F-9D3C-905D63476D1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F82713-EDF7-44B5-B315-0217037C3D70}" type="doc">
      <dgm:prSet loTypeId="urn:microsoft.com/office/officeart/2009/layout/ReverseList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8E320C4-73E4-4E8F-8CFE-AE767E4C61B1}">
      <dgm:prSet phldrT="[Текст]"/>
      <dgm:spPr/>
      <dgm:t>
        <a:bodyPr/>
        <a:lstStyle/>
        <a:p>
          <a:r>
            <a:rPr lang="ru-RU" b="1" dirty="0" err="1" smtClean="0"/>
            <a:t>Твірна</a:t>
          </a:r>
          <a:r>
            <a:rPr lang="ru-RU" b="1" dirty="0" smtClean="0"/>
            <a:t> основа </a:t>
          </a:r>
          <a:r>
            <a:rPr lang="ru-RU" dirty="0" smtClean="0"/>
            <a:t>– </a:t>
          </a:r>
          <a:r>
            <a:rPr lang="ru-RU" dirty="0" err="1" smtClean="0"/>
            <a:t>це</a:t>
          </a:r>
          <a:r>
            <a:rPr lang="ru-RU" dirty="0" smtClean="0"/>
            <a:t> той </a:t>
          </a:r>
          <a:r>
            <a:rPr lang="ru-RU" dirty="0" err="1" smtClean="0"/>
            <a:t>елемент</a:t>
          </a:r>
          <a:r>
            <a:rPr lang="ru-RU" dirty="0" smtClean="0"/>
            <a:t> </a:t>
          </a:r>
          <a:r>
            <a:rPr lang="ru-RU" b="1" dirty="0" err="1" smtClean="0">
              <a:solidFill>
                <a:srgbClr val="C00000"/>
              </a:solidFill>
            </a:rPr>
            <a:t>першого</a:t>
          </a:r>
          <a:r>
            <a:rPr lang="ru-RU" b="1" dirty="0" smtClean="0">
              <a:solidFill>
                <a:srgbClr val="C00000"/>
              </a:solidFill>
            </a:rPr>
            <a:t> слова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зумовлює</a:t>
          </a:r>
          <a:r>
            <a:rPr lang="ru-RU" dirty="0" smtClean="0"/>
            <a:t> </a:t>
          </a:r>
          <a:r>
            <a:rPr lang="ru-RU" dirty="0" err="1" smtClean="0"/>
            <a:t>походження</a:t>
          </a:r>
          <a:r>
            <a:rPr lang="ru-RU" dirty="0" smtClean="0"/>
            <a:t> та </a:t>
          </a:r>
          <a:r>
            <a:rPr lang="ru-RU" dirty="0" err="1" smtClean="0"/>
            <a:t>функціювання</a:t>
          </a:r>
          <a:r>
            <a:rPr lang="ru-RU" dirty="0" smtClean="0"/>
            <a:t> </a:t>
          </a:r>
          <a:r>
            <a:rPr lang="ru-RU" dirty="0" err="1" smtClean="0"/>
            <a:t>похідного</a:t>
          </a:r>
          <a:r>
            <a:rPr lang="ru-RU" dirty="0" smtClean="0"/>
            <a:t> (другого) слова.</a:t>
          </a:r>
          <a:endParaRPr lang="ru-RU" dirty="0"/>
        </a:p>
      </dgm:t>
    </dgm:pt>
    <dgm:pt modelId="{3E9CF2E6-F80A-4356-86D0-37D56602BDCF}" type="parTrans" cxnId="{04768FF2-0709-4EA9-A995-EC0DA4BB1961}">
      <dgm:prSet/>
      <dgm:spPr/>
      <dgm:t>
        <a:bodyPr/>
        <a:lstStyle/>
        <a:p>
          <a:endParaRPr lang="ru-RU"/>
        </a:p>
      </dgm:t>
    </dgm:pt>
    <dgm:pt modelId="{44D7FB07-9B52-4B6D-ACDE-295526F1FFBA}" type="sibTrans" cxnId="{04768FF2-0709-4EA9-A995-EC0DA4BB1961}">
      <dgm:prSet/>
      <dgm:spPr/>
      <dgm:t>
        <a:bodyPr/>
        <a:lstStyle/>
        <a:p>
          <a:endParaRPr lang="ru-RU"/>
        </a:p>
      </dgm:t>
    </dgm:pt>
    <dgm:pt modelId="{BFF2880F-2404-462B-A985-97BA652B581D}">
      <dgm:prSet phldrT="[Текст]"/>
      <dgm:spPr/>
      <dgm:t>
        <a:bodyPr/>
        <a:lstStyle/>
        <a:p>
          <a:r>
            <a:rPr lang="ru-RU" b="1" dirty="0" err="1" smtClean="0"/>
            <a:t>Похідна</a:t>
          </a:r>
          <a:r>
            <a:rPr lang="ru-RU" b="1" dirty="0" smtClean="0"/>
            <a:t> основа </a:t>
          </a:r>
          <a:r>
            <a:rPr lang="ru-RU" dirty="0" smtClean="0"/>
            <a:t>– </a:t>
          </a:r>
          <a:r>
            <a:rPr lang="ru-RU" dirty="0" err="1" smtClean="0"/>
            <a:t>це</a:t>
          </a:r>
          <a:r>
            <a:rPr lang="ru-RU" dirty="0" smtClean="0"/>
            <a:t> та, </a:t>
          </a:r>
          <a:r>
            <a:rPr lang="ru-RU" dirty="0" err="1" smtClean="0"/>
            <a:t>функціонування</a:t>
          </a:r>
          <a:r>
            <a:rPr lang="ru-RU" dirty="0" smtClean="0"/>
            <a:t> </a:t>
          </a:r>
          <a:r>
            <a:rPr lang="ru-RU" dirty="0" err="1" smtClean="0"/>
            <a:t>якої</a:t>
          </a:r>
          <a:r>
            <a:rPr lang="ru-RU" dirty="0" smtClean="0"/>
            <a:t> </a:t>
          </a:r>
          <a:r>
            <a:rPr lang="ru-RU" dirty="0" err="1" smtClean="0"/>
            <a:t>мотивується</a:t>
          </a:r>
          <a:r>
            <a:rPr lang="ru-RU" dirty="0" smtClean="0"/>
            <a:t> </a:t>
          </a:r>
          <a:r>
            <a:rPr lang="ru-RU" dirty="0" err="1" smtClean="0"/>
            <a:t>іншою</a:t>
          </a:r>
          <a:r>
            <a:rPr lang="ru-RU" dirty="0" smtClean="0"/>
            <a:t> основою і яка </a:t>
          </a:r>
          <a:r>
            <a:rPr lang="ru-RU" dirty="0" err="1" smtClean="0">
              <a:solidFill>
                <a:srgbClr val="C00000"/>
              </a:solidFill>
            </a:rPr>
            <a:t>відрізняється</a:t>
          </a:r>
          <a:r>
            <a:rPr lang="ru-RU" dirty="0" smtClean="0">
              <a:solidFill>
                <a:srgbClr val="C00000"/>
              </a:solidFill>
            </a:rPr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твірної</a:t>
          </a:r>
          <a:r>
            <a:rPr lang="ru-RU" dirty="0" smtClean="0"/>
            <a:t> </a:t>
          </a:r>
          <a:r>
            <a:rPr lang="ru-RU" dirty="0" err="1" smtClean="0">
              <a:solidFill>
                <a:srgbClr val="C00000"/>
              </a:solidFill>
            </a:rPr>
            <a:t>словотворчим</a:t>
          </a:r>
          <a:r>
            <a:rPr lang="ru-RU" dirty="0" smtClean="0">
              <a:solidFill>
                <a:srgbClr val="C00000"/>
              </a:solidFill>
            </a:rPr>
            <a:t> </a:t>
          </a:r>
          <a:r>
            <a:rPr lang="ru-RU" dirty="0" err="1" smtClean="0">
              <a:solidFill>
                <a:srgbClr val="C00000"/>
              </a:solidFill>
            </a:rPr>
            <a:t>засобом</a:t>
          </a:r>
          <a:endParaRPr lang="ru-RU" dirty="0">
            <a:solidFill>
              <a:srgbClr val="C00000"/>
            </a:solidFill>
          </a:endParaRPr>
        </a:p>
      </dgm:t>
    </dgm:pt>
    <dgm:pt modelId="{E9EFB108-A9E3-487C-9118-AFE4ADBD5FE7}" type="parTrans" cxnId="{CCA64037-395B-4249-A48F-EC14503BAC12}">
      <dgm:prSet/>
      <dgm:spPr/>
      <dgm:t>
        <a:bodyPr/>
        <a:lstStyle/>
        <a:p>
          <a:endParaRPr lang="ru-RU"/>
        </a:p>
      </dgm:t>
    </dgm:pt>
    <dgm:pt modelId="{E0E74714-DF40-46B1-B43B-DB5904AB5DA6}" type="sibTrans" cxnId="{CCA64037-395B-4249-A48F-EC14503BAC12}">
      <dgm:prSet/>
      <dgm:spPr/>
      <dgm:t>
        <a:bodyPr/>
        <a:lstStyle/>
        <a:p>
          <a:endParaRPr lang="ru-RU"/>
        </a:p>
      </dgm:t>
    </dgm:pt>
    <dgm:pt modelId="{37A6CD5C-E67B-4BB6-91FE-451005F13AAF}" type="pres">
      <dgm:prSet presAssocID="{86F82713-EDF7-44B5-B315-0217037C3D70}" presName="Name0" presStyleCnt="0">
        <dgm:presLayoutVars>
          <dgm:chMax val="2"/>
          <dgm:chPref val="2"/>
          <dgm:animLvl val="lvl"/>
        </dgm:presLayoutVars>
      </dgm:prSet>
      <dgm:spPr/>
    </dgm:pt>
    <dgm:pt modelId="{D3285561-FEB9-4ABE-8BAF-0E156E6EF7CB}" type="pres">
      <dgm:prSet presAssocID="{86F82713-EDF7-44B5-B315-0217037C3D70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BE945-C29E-43AD-AC17-8326ABA1B285}" type="pres">
      <dgm:prSet presAssocID="{86F82713-EDF7-44B5-B315-0217037C3D70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B3C61AEB-2E39-4634-B719-9C3968A6C209}" type="pres">
      <dgm:prSet presAssocID="{86F82713-EDF7-44B5-B315-0217037C3D70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643C3-320F-4374-8F92-E116A3E53C0A}" type="pres">
      <dgm:prSet presAssocID="{86F82713-EDF7-44B5-B315-0217037C3D70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06275EE-DD51-4E37-B19F-E485E81496D2}" type="pres">
      <dgm:prSet presAssocID="{86F82713-EDF7-44B5-B315-0217037C3D70}" presName="TopArrow" presStyleLbl="node1" presStyleIdx="0" presStyleCnt="2"/>
      <dgm:spPr/>
    </dgm:pt>
    <dgm:pt modelId="{9A361703-154E-4C28-AADB-5CCAE5B52426}" type="pres">
      <dgm:prSet presAssocID="{86F82713-EDF7-44B5-B315-0217037C3D70}" presName="BottomArrow" presStyleLbl="node1" presStyleIdx="1" presStyleCnt="2"/>
      <dgm:spPr/>
    </dgm:pt>
  </dgm:ptLst>
  <dgm:cxnLst>
    <dgm:cxn modelId="{04768FF2-0709-4EA9-A995-EC0DA4BB1961}" srcId="{86F82713-EDF7-44B5-B315-0217037C3D70}" destId="{B8E320C4-73E4-4E8F-8CFE-AE767E4C61B1}" srcOrd="0" destOrd="0" parTransId="{3E9CF2E6-F80A-4356-86D0-37D56602BDCF}" sibTransId="{44D7FB07-9B52-4B6D-ACDE-295526F1FFBA}"/>
    <dgm:cxn modelId="{7818B143-D43A-44BC-839F-5301E95EBD54}" type="presOf" srcId="{B8E320C4-73E4-4E8F-8CFE-AE767E4C61B1}" destId="{C57BE945-C29E-43AD-AC17-8326ABA1B285}" srcOrd="1" destOrd="0" presId="urn:microsoft.com/office/officeart/2009/layout/ReverseList"/>
    <dgm:cxn modelId="{0C38A953-CF51-459B-BEF1-0D92576D2F0C}" type="presOf" srcId="{BFF2880F-2404-462B-A985-97BA652B581D}" destId="{B3C61AEB-2E39-4634-B719-9C3968A6C209}" srcOrd="0" destOrd="0" presId="urn:microsoft.com/office/officeart/2009/layout/ReverseList"/>
    <dgm:cxn modelId="{245ED490-9EDF-4C13-BE97-6589D06704E0}" type="presOf" srcId="{B8E320C4-73E4-4E8F-8CFE-AE767E4C61B1}" destId="{D3285561-FEB9-4ABE-8BAF-0E156E6EF7CB}" srcOrd="0" destOrd="0" presId="urn:microsoft.com/office/officeart/2009/layout/ReverseList"/>
    <dgm:cxn modelId="{39D721F3-0146-4A16-A379-F3227BA10997}" type="presOf" srcId="{86F82713-EDF7-44B5-B315-0217037C3D70}" destId="{37A6CD5C-E67B-4BB6-91FE-451005F13AAF}" srcOrd="0" destOrd="0" presId="urn:microsoft.com/office/officeart/2009/layout/ReverseList"/>
    <dgm:cxn modelId="{CCA64037-395B-4249-A48F-EC14503BAC12}" srcId="{86F82713-EDF7-44B5-B315-0217037C3D70}" destId="{BFF2880F-2404-462B-A985-97BA652B581D}" srcOrd="1" destOrd="0" parTransId="{E9EFB108-A9E3-487C-9118-AFE4ADBD5FE7}" sibTransId="{E0E74714-DF40-46B1-B43B-DB5904AB5DA6}"/>
    <dgm:cxn modelId="{75F81EA1-E57D-4CC8-B25E-F1133FA1E7EE}" type="presOf" srcId="{BFF2880F-2404-462B-A985-97BA652B581D}" destId="{ABF643C3-320F-4374-8F92-E116A3E53C0A}" srcOrd="1" destOrd="0" presId="urn:microsoft.com/office/officeart/2009/layout/ReverseList"/>
    <dgm:cxn modelId="{738136A6-4FEB-4572-8C2D-595E82DAA167}" type="presParOf" srcId="{37A6CD5C-E67B-4BB6-91FE-451005F13AAF}" destId="{D3285561-FEB9-4ABE-8BAF-0E156E6EF7CB}" srcOrd="0" destOrd="0" presId="urn:microsoft.com/office/officeart/2009/layout/ReverseList"/>
    <dgm:cxn modelId="{2157E4CD-8BB7-4AA4-826F-A6BF0BA85801}" type="presParOf" srcId="{37A6CD5C-E67B-4BB6-91FE-451005F13AAF}" destId="{C57BE945-C29E-43AD-AC17-8326ABA1B285}" srcOrd="1" destOrd="0" presId="urn:microsoft.com/office/officeart/2009/layout/ReverseList"/>
    <dgm:cxn modelId="{FD6F4691-5506-4ABF-AEA7-A7D1B988BAED}" type="presParOf" srcId="{37A6CD5C-E67B-4BB6-91FE-451005F13AAF}" destId="{B3C61AEB-2E39-4634-B719-9C3968A6C209}" srcOrd="2" destOrd="0" presId="urn:microsoft.com/office/officeart/2009/layout/ReverseList"/>
    <dgm:cxn modelId="{0DD4242F-1923-44C4-A817-31C9917B74C1}" type="presParOf" srcId="{37A6CD5C-E67B-4BB6-91FE-451005F13AAF}" destId="{ABF643C3-320F-4374-8F92-E116A3E53C0A}" srcOrd="3" destOrd="0" presId="urn:microsoft.com/office/officeart/2009/layout/ReverseList"/>
    <dgm:cxn modelId="{31480701-276D-482D-8E5D-75727220C7EF}" type="presParOf" srcId="{37A6CD5C-E67B-4BB6-91FE-451005F13AAF}" destId="{206275EE-DD51-4E37-B19F-E485E81496D2}" srcOrd="4" destOrd="0" presId="urn:microsoft.com/office/officeart/2009/layout/ReverseList"/>
    <dgm:cxn modelId="{AA4B2B61-08D8-48B0-B625-1C51878602E7}" type="presParOf" srcId="{37A6CD5C-E67B-4BB6-91FE-451005F13AAF}" destId="{9A361703-154E-4C28-AADB-5CCAE5B5242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6158B4-681B-4CBE-97E2-6F94C4AE968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E357B24-DF5A-4B92-87A6-03FB1DC1B1B6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bg1"/>
              </a:solidFill>
            </a:rPr>
            <a:t>Похідна</a:t>
          </a:r>
          <a:r>
            <a:rPr lang="ru-RU" sz="2000" dirty="0" smtClean="0">
              <a:solidFill>
                <a:schemeClr val="bg1"/>
              </a:solidFill>
            </a:rPr>
            <a:t> основа </a:t>
          </a:r>
          <a:r>
            <a:rPr lang="ru-RU" sz="2000" dirty="0" err="1" smtClean="0">
              <a:solidFill>
                <a:schemeClr val="bg1"/>
              </a:solidFill>
            </a:rPr>
            <a:t>завжди</a:t>
          </a:r>
          <a:r>
            <a:rPr lang="ru-RU" sz="2000" dirty="0" smtClean="0">
              <a:solidFill>
                <a:schemeClr val="bg1"/>
              </a:solidFill>
            </a:rPr>
            <a:t> </a:t>
          </a:r>
          <a:r>
            <a:rPr lang="ru-RU" sz="2000" dirty="0" err="1" smtClean="0">
              <a:solidFill>
                <a:schemeClr val="bg1"/>
              </a:solidFill>
            </a:rPr>
            <a:t>двокомпонентна</a:t>
          </a:r>
          <a:r>
            <a:rPr lang="ru-RU" sz="2000" dirty="0" smtClean="0">
              <a:solidFill>
                <a:schemeClr val="bg1"/>
              </a:solidFill>
            </a:rPr>
            <a:t>. </a:t>
          </a:r>
          <a:endParaRPr lang="ru-RU" sz="2000" dirty="0">
            <a:solidFill>
              <a:schemeClr val="bg1"/>
            </a:solidFill>
          </a:endParaRPr>
        </a:p>
      </dgm:t>
    </dgm:pt>
    <dgm:pt modelId="{A3DBEE41-6AD9-495D-8FA2-7DD890E8C816}" type="parTrans" cxnId="{26E49B33-CA99-4183-9F1C-579749086539}">
      <dgm:prSet/>
      <dgm:spPr/>
      <dgm:t>
        <a:bodyPr/>
        <a:lstStyle/>
        <a:p>
          <a:endParaRPr lang="ru-RU"/>
        </a:p>
      </dgm:t>
    </dgm:pt>
    <dgm:pt modelId="{35B64A0C-91FF-4038-B970-4FBA208D7A8A}" type="sibTrans" cxnId="{26E49B33-CA99-4183-9F1C-579749086539}">
      <dgm:prSet/>
      <dgm:spPr/>
      <dgm:t>
        <a:bodyPr/>
        <a:lstStyle/>
        <a:p>
          <a:endParaRPr lang="ru-RU"/>
        </a:p>
      </dgm:t>
    </dgm:pt>
    <dgm:pt modelId="{E0FEF0EE-7895-4E28-9C0D-F45DA956B873}">
      <dgm:prSet phldrT="[Текст]" custT="1"/>
      <dgm:spPr/>
      <dgm:t>
        <a:bodyPr/>
        <a:lstStyle/>
        <a:p>
          <a:r>
            <a:rPr lang="ru-RU" sz="2000" i="1" dirty="0" err="1" smtClean="0">
              <a:solidFill>
                <a:schemeClr val="bg1"/>
              </a:solidFill>
            </a:rPr>
            <a:t>весня́ни́й</a:t>
          </a:r>
          <a:r>
            <a:rPr lang="ru-RU" sz="2000" i="1" dirty="0" smtClean="0">
              <a:solidFill>
                <a:schemeClr val="bg1"/>
              </a:solidFill>
            </a:rPr>
            <a:t> </a:t>
          </a:r>
          <a:r>
            <a:rPr lang="ru-RU" sz="2000" dirty="0" err="1" smtClean="0">
              <a:solidFill>
                <a:schemeClr val="bg1"/>
              </a:solidFill>
            </a:rPr>
            <a:t>від</a:t>
          </a:r>
          <a:r>
            <a:rPr lang="ru-RU" sz="2000" dirty="0" smtClean="0">
              <a:solidFill>
                <a:schemeClr val="bg1"/>
              </a:solidFill>
            </a:rPr>
            <a:t> </a:t>
          </a:r>
          <a:r>
            <a:rPr lang="ru-RU" sz="2000" dirty="0" err="1" smtClean="0">
              <a:solidFill>
                <a:schemeClr val="bg1"/>
              </a:solidFill>
            </a:rPr>
            <a:t>основи</a:t>
          </a:r>
          <a:r>
            <a:rPr lang="ru-RU" sz="2000" dirty="0" smtClean="0">
              <a:solidFill>
                <a:schemeClr val="bg1"/>
              </a:solidFill>
            </a:rPr>
            <a:t> </a:t>
          </a:r>
          <a:r>
            <a:rPr lang="ru-RU" sz="2000" i="1" dirty="0" err="1" smtClean="0">
              <a:solidFill>
                <a:schemeClr val="bg1"/>
              </a:solidFill>
            </a:rPr>
            <a:t>весн</a:t>
          </a:r>
          <a:r>
            <a:rPr lang="ru-RU" sz="2000" i="1" dirty="0" smtClean="0">
              <a:solidFill>
                <a:schemeClr val="bg1"/>
              </a:solidFill>
            </a:rPr>
            <a:t>-</a:t>
          </a:r>
          <a:r>
            <a:rPr lang="ru-RU" sz="2000" dirty="0" smtClean="0">
              <a:solidFill>
                <a:schemeClr val="bg1"/>
              </a:solidFill>
            </a:rPr>
            <a:t>; </a:t>
          </a:r>
          <a:r>
            <a:rPr lang="ru-RU" sz="2000" i="1" dirty="0" err="1" smtClean="0">
              <a:solidFill>
                <a:schemeClr val="bg1"/>
              </a:solidFill>
            </a:rPr>
            <a:t>підгрупа</a:t>
          </a:r>
          <a:r>
            <a:rPr lang="ru-RU" sz="2000" i="1" dirty="0" smtClean="0">
              <a:solidFill>
                <a:schemeClr val="bg1"/>
              </a:solidFill>
            </a:rPr>
            <a:t> </a:t>
          </a:r>
          <a:r>
            <a:rPr lang="ru-RU" sz="2000" dirty="0" smtClean="0">
              <a:solidFill>
                <a:schemeClr val="bg1"/>
              </a:solidFill>
            </a:rPr>
            <a:t>– </a:t>
          </a:r>
          <a:r>
            <a:rPr lang="ru-RU" sz="2000" dirty="0" err="1" smtClean="0">
              <a:solidFill>
                <a:schemeClr val="bg1"/>
              </a:solidFill>
            </a:rPr>
            <a:t>від</a:t>
          </a:r>
          <a:r>
            <a:rPr lang="ru-RU" sz="2000" dirty="0" smtClean="0">
              <a:solidFill>
                <a:schemeClr val="bg1"/>
              </a:solidFill>
            </a:rPr>
            <a:t> </a:t>
          </a:r>
          <a:r>
            <a:rPr lang="ru-RU" sz="2000" i="1" dirty="0" err="1" smtClean="0">
              <a:solidFill>
                <a:schemeClr val="bg1"/>
              </a:solidFill>
            </a:rPr>
            <a:t>гру́па</a:t>
          </a:r>
          <a:r>
            <a:rPr lang="ru-RU" sz="2000" dirty="0" smtClean="0">
              <a:solidFill>
                <a:schemeClr val="bg1"/>
              </a:solidFill>
            </a:rPr>
            <a:t>; </a:t>
          </a:r>
          <a:r>
            <a:rPr lang="ru-RU" sz="2000" i="1" dirty="0" err="1" smtClean="0">
              <a:solidFill>
                <a:schemeClr val="bg1"/>
              </a:solidFill>
            </a:rPr>
            <a:t>водово́з</a:t>
          </a:r>
          <a:r>
            <a:rPr lang="ru-RU" sz="2000" i="1" dirty="0" smtClean="0">
              <a:solidFill>
                <a:schemeClr val="bg1"/>
              </a:solidFill>
            </a:rPr>
            <a:t> </a:t>
          </a:r>
          <a:r>
            <a:rPr lang="ru-RU" sz="2000" dirty="0" err="1" smtClean="0">
              <a:solidFill>
                <a:schemeClr val="bg1"/>
              </a:solidFill>
            </a:rPr>
            <a:t>утворилося</a:t>
          </a:r>
          <a:r>
            <a:rPr lang="ru-RU" sz="2000" dirty="0" smtClean="0">
              <a:solidFill>
                <a:schemeClr val="bg1"/>
              </a:solidFill>
            </a:rPr>
            <a:t> </a:t>
          </a:r>
          <a:r>
            <a:rPr lang="ru-RU" sz="2000" dirty="0" err="1" smtClean="0">
              <a:solidFill>
                <a:schemeClr val="bg1"/>
              </a:solidFill>
            </a:rPr>
            <a:t>від</a:t>
          </a:r>
          <a:r>
            <a:rPr lang="ru-RU" sz="2000" dirty="0" smtClean="0">
              <a:solidFill>
                <a:schemeClr val="bg1"/>
              </a:solidFill>
            </a:rPr>
            <a:t> </a:t>
          </a:r>
          <a:r>
            <a:rPr lang="ru-RU" sz="2000" dirty="0" err="1" smtClean="0">
              <a:solidFill>
                <a:schemeClr val="bg1"/>
              </a:solidFill>
            </a:rPr>
            <a:t>двох</a:t>
          </a:r>
          <a:r>
            <a:rPr lang="ru-RU" sz="2000" dirty="0" smtClean="0">
              <a:solidFill>
                <a:schemeClr val="bg1"/>
              </a:solidFill>
            </a:rPr>
            <a:t> основ – </a:t>
          </a:r>
          <a:r>
            <a:rPr lang="ru-RU" sz="2000" i="1" dirty="0" smtClean="0">
              <a:solidFill>
                <a:schemeClr val="bg1"/>
              </a:solidFill>
            </a:rPr>
            <a:t>вод- </a:t>
          </a:r>
          <a:r>
            <a:rPr lang="ru-RU" sz="2000" dirty="0" smtClean="0">
              <a:solidFill>
                <a:schemeClr val="bg1"/>
              </a:solidFill>
            </a:rPr>
            <a:t>та </a:t>
          </a:r>
          <a:r>
            <a:rPr lang="ru-RU" sz="2000" i="1" dirty="0" smtClean="0">
              <a:solidFill>
                <a:schemeClr val="bg1"/>
              </a:solidFill>
            </a:rPr>
            <a:t>вози-</a:t>
          </a:r>
          <a:endParaRPr lang="ru-RU" sz="2000" dirty="0">
            <a:solidFill>
              <a:schemeClr val="bg1"/>
            </a:solidFill>
          </a:endParaRPr>
        </a:p>
      </dgm:t>
    </dgm:pt>
    <dgm:pt modelId="{B09D7261-0FC9-4A3B-9C4A-C3C4AA448957}" type="parTrans" cxnId="{E411659E-C0A2-40A5-949D-ECDCAA90B5FE}">
      <dgm:prSet/>
      <dgm:spPr/>
      <dgm:t>
        <a:bodyPr/>
        <a:lstStyle/>
        <a:p>
          <a:endParaRPr lang="ru-RU"/>
        </a:p>
      </dgm:t>
    </dgm:pt>
    <dgm:pt modelId="{5E983DB1-B44B-44F0-9EC8-9F3ACF087704}" type="sibTrans" cxnId="{E411659E-C0A2-40A5-949D-ECDCAA90B5FE}">
      <dgm:prSet/>
      <dgm:spPr/>
      <dgm:t>
        <a:bodyPr/>
        <a:lstStyle/>
        <a:p>
          <a:endParaRPr lang="ru-RU"/>
        </a:p>
      </dgm:t>
    </dgm:pt>
    <dgm:pt modelId="{FE946AE3-372C-4424-86EC-419F98F2AD14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1"/>
              </a:solidFill>
            </a:rPr>
            <a:t>Похідне</a:t>
          </a:r>
          <a:r>
            <a:rPr lang="ru-RU" sz="2000" dirty="0" smtClean="0">
              <a:solidFill>
                <a:schemeClr val="tx1"/>
              </a:solidFill>
            </a:rPr>
            <a:t> слово </a:t>
          </a:r>
          <a:r>
            <a:rPr lang="ru-RU" sz="2000" dirty="0" err="1" smtClean="0">
              <a:solidFill>
                <a:schemeClr val="tx1"/>
              </a:solidFill>
            </a:rPr>
            <a:t>складається</a:t>
          </a:r>
          <a:r>
            <a:rPr lang="ru-RU" sz="2000" dirty="0" smtClean="0">
              <a:solidFill>
                <a:schemeClr val="tx1"/>
              </a:solidFill>
            </a:rPr>
            <a:t> з </a:t>
          </a:r>
          <a:r>
            <a:rPr lang="ru-RU" sz="2000" dirty="0" err="1" smtClean="0">
              <a:solidFill>
                <a:schemeClr val="tx1"/>
              </a:solidFill>
            </a:rPr>
            <a:t>твірної</a:t>
          </a:r>
          <a:r>
            <a:rPr lang="ru-RU" sz="2000" dirty="0" smtClean="0">
              <a:solidFill>
                <a:schemeClr val="tx1"/>
              </a:solidFill>
            </a:rPr>
            <a:t> (</a:t>
          </a:r>
          <a:r>
            <a:rPr lang="ru-RU" sz="2000" dirty="0" err="1" smtClean="0">
              <a:solidFill>
                <a:schemeClr val="tx1"/>
              </a:solidFill>
            </a:rPr>
            <a:t>мотивувальної</a:t>
          </a:r>
          <a:r>
            <a:rPr lang="ru-RU" sz="2000" dirty="0" smtClean="0">
              <a:solidFill>
                <a:schemeClr val="tx1"/>
              </a:solidFill>
            </a:rPr>
            <a:t>) </a:t>
          </a:r>
          <a:r>
            <a:rPr lang="ru-RU" sz="2000" dirty="0" err="1" smtClean="0">
              <a:solidFill>
                <a:schemeClr val="tx1"/>
              </a:solidFill>
            </a:rPr>
            <a:t>частини</a:t>
          </a:r>
          <a:r>
            <a:rPr lang="ru-RU" sz="2000" dirty="0" smtClean="0">
              <a:solidFill>
                <a:schemeClr val="tx1"/>
              </a:solidFill>
            </a:rPr>
            <a:t> й форманта.</a:t>
          </a:r>
          <a:endParaRPr lang="ru-RU" sz="2000" dirty="0">
            <a:solidFill>
              <a:schemeClr val="tx1"/>
            </a:solidFill>
          </a:endParaRPr>
        </a:p>
      </dgm:t>
    </dgm:pt>
    <dgm:pt modelId="{6623139E-F707-426D-9127-70A06A7ECD31}" type="parTrans" cxnId="{21BA7816-DB91-41EB-A341-09D3F3D9475E}">
      <dgm:prSet/>
      <dgm:spPr/>
      <dgm:t>
        <a:bodyPr/>
        <a:lstStyle/>
        <a:p>
          <a:endParaRPr lang="ru-RU"/>
        </a:p>
      </dgm:t>
    </dgm:pt>
    <dgm:pt modelId="{442B80A1-4C2F-4511-A450-D917E48E208B}" type="sibTrans" cxnId="{21BA7816-DB91-41EB-A341-09D3F3D9475E}">
      <dgm:prSet/>
      <dgm:spPr/>
      <dgm:t>
        <a:bodyPr/>
        <a:lstStyle/>
        <a:p>
          <a:endParaRPr lang="ru-RU"/>
        </a:p>
      </dgm:t>
    </dgm:pt>
    <dgm:pt modelId="{4A0926A0-DA4C-42B5-A1BA-9F5953667CE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 </a:t>
          </a:r>
          <a:r>
            <a:rPr lang="ru-RU" sz="2000" dirty="0" smtClean="0">
              <a:solidFill>
                <a:schemeClr val="tx1"/>
              </a:solidFill>
            </a:rPr>
            <a:t>В </a:t>
          </a:r>
          <a:r>
            <a:rPr lang="ru-RU" sz="2000" dirty="0" err="1" smtClean="0">
              <a:solidFill>
                <a:schemeClr val="tx1"/>
              </a:solidFill>
            </a:rPr>
            <a:t>українській</a:t>
          </a:r>
          <a:r>
            <a:rPr lang="ru-RU" sz="2000" dirty="0" smtClean="0">
              <a:solidFill>
                <a:schemeClr val="tx1"/>
              </a:solidFill>
            </a:rPr>
            <a:t> </a:t>
          </a:r>
          <a:r>
            <a:rPr lang="ru-RU" sz="2000" dirty="0" err="1" smtClean="0">
              <a:solidFill>
                <a:schemeClr val="tx1"/>
              </a:solidFill>
            </a:rPr>
            <a:t>мові</a:t>
          </a:r>
          <a:r>
            <a:rPr lang="ru-RU" sz="2000" dirty="0" smtClean="0">
              <a:solidFill>
                <a:schemeClr val="tx1"/>
              </a:solidFill>
            </a:rPr>
            <a:t> в </a:t>
          </a:r>
          <a:r>
            <a:rPr lang="ru-RU" sz="2000" dirty="0" err="1" smtClean="0">
              <a:solidFill>
                <a:schemeClr val="tx1"/>
              </a:solidFill>
            </a:rPr>
            <a:t>ролі</a:t>
          </a:r>
          <a:r>
            <a:rPr lang="ru-RU" sz="2000" dirty="0" smtClean="0">
              <a:solidFill>
                <a:schemeClr val="tx1"/>
              </a:solidFill>
            </a:rPr>
            <a:t> </a:t>
          </a:r>
          <a:r>
            <a:rPr lang="ru-RU" sz="2000" dirty="0" err="1" smtClean="0">
              <a:solidFill>
                <a:schemeClr val="tx1"/>
              </a:solidFill>
            </a:rPr>
            <a:t>твірної</a:t>
          </a:r>
          <a:r>
            <a:rPr lang="ru-RU" sz="2000" dirty="0" smtClean="0">
              <a:solidFill>
                <a:schemeClr val="tx1"/>
              </a:solidFill>
            </a:rPr>
            <a:t> </a:t>
          </a:r>
          <a:r>
            <a:rPr lang="ru-RU" sz="2000" dirty="0" err="1" smtClean="0">
              <a:solidFill>
                <a:schemeClr val="tx1"/>
              </a:solidFill>
            </a:rPr>
            <a:t>частини</a:t>
          </a:r>
          <a:r>
            <a:rPr lang="ru-RU" sz="2000" dirty="0" smtClean="0">
              <a:solidFill>
                <a:schemeClr val="tx1"/>
              </a:solidFill>
            </a:rPr>
            <a:t> </a:t>
          </a:r>
          <a:r>
            <a:rPr lang="ru-RU" sz="2000" dirty="0" err="1" smtClean="0">
              <a:solidFill>
                <a:schemeClr val="tx1"/>
              </a:solidFill>
            </a:rPr>
            <a:t>виступає</a:t>
          </a:r>
          <a:r>
            <a:rPr lang="ru-RU" sz="2000" dirty="0" smtClean="0">
              <a:solidFill>
                <a:schemeClr val="tx1"/>
              </a:solidFill>
            </a:rPr>
            <a:t> основа слова, усе слово </a:t>
          </a:r>
          <a:r>
            <a:rPr lang="ru-RU" sz="2000" dirty="0" err="1" smtClean="0">
              <a:solidFill>
                <a:schemeClr val="tx1"/>
              </a:solidFill>
            </a:rPr>
            <a:t>або</a:t>
          </a:r>
          <a:r>
            <a:rPr lang="ru-RU" sz="2000" dirty="0" smtClean="0">
              <a:solidFill>
                <a:schemeClr val="tx1"/>
              </a:solidFill>
            </a:rPr>
            <a:t> </a:t>
          </a:r>
          <a:r>
            <a:rPr lang="ru-RU" sz="2000" dirty="0" err="1" smtClean="0">
              <a:solidFill>
                <a:schemeClr val="tx1"/>
              </a:solidFill>
            </a:rPr>
            <a:t>їхня</a:t>
          </a:r>
          <a:r>
            <a:rPr lang="ru-RU" sz="2000" dirty="0" smtClean="0">
              <a:solidFill>
                <a:schemeClr val="tx1"/>
              </a:solidFill>
            </a:rPr>
            <a:t> </a:t>
          </a:r>
          <a:r>
            <a:rPr lang="ru-RU" sz="2000" dirty="0" err="1" smtClean="0">
              <a:solidFill>
                <a:schemeClr val="tx1"/>
              </a:solidFill>
            </a:rPr>
            <a:t>комбінація</a:t>
          </a:r>
          <a:r>
            <a:rPr lang="ru-RU" sz="2000" dirty="0" smtClean="0">
              <a:solidFill>
                <a:schemeClr val="tx1"/>
              </a:solidFill>
            </a:rPr>
            <a:t>. </a:t>
          </a:r>
          <a:endParaRPr lang="ru-RU" sz="2000" dirty="0">
            <a:solidFill>
              <a:schemeClr val="tx1"/>
            </a:solidFill>
          </a:endParaRPr>
        </a:p>
      </dgm:t>
    </dgm:pt>
    <dgm:pt modelId="{B73C13C8-E6EF-4E80-ABBB-BBC6C79844C0}" type="parTrans" cxnId="{0F20DB48-3908-4248-9EFB-A6C518AC629B}">
      <dgm:prSet/>
      <dgm:spPr/>
      <dgm:t>
        <a:bodyPr/>
        <a:lstStyle/>
        <a:p>
          <a:endParaRPr lang="ru-RU"/>
        </a:p>
      </dgm:t>
    </dgm:pt>
    <dgm:pt modelId="{C3CAC9ED-C4CF-4524-ADE8-C639B05E56B6}" type="sibTrans" cxnId="{0F20DB48-3908-4248-9EFB-A6C518AC629B}">
      <dgm:prSet/>
      <dgm:spPr/>
      <dgm:t>
        <a:bodyPr/>
        <a:lstStyle/>
        <a:p>
          <a:endParaRPr lang="ru-RU"/>
        </a:p>
      </dgm:t>
    </dgm:pt>
    <dgm:pt modelId="{9F538FA5-F39C-460F-9475-EDB740BD05DE}" type="pres">
      <dgm:prSet presAssocID="{EB6158B4-681B-4CBE-97E2-6F94C4AE968E}" presName="linear" presStyleCnt="0">
        <dgm:presLayoutVars>
          <dgm:dir/>
          <dgm:animLvl val="lvl"/>
          <dgm:resizeHandles val="exact"/>
        </dgm:presLayoutVars>
      </dgm:prSet>
      <dgm:spPr/>
    </dgm:pt>
    <dgm:pt modelId="{4804245F-CA67-4A99-893B-C209545A9FDD}" type="pres">
      <dgm:prSet presAssocID="{0E357B24-DF5A-4B92-87A6-03FB1DC1B1B6}" presName="parentLin" presStyleCnt="0"/>
      <dgm:spPr/>
    </dgm:pt>
    <dgm:pt modelId="{189179BC-5F3C-47E1-9D7D-66DB45242AC5}" type="pres">
      <dgm:prSet presAssocID="{0E357B24-DF5A-4B92-87A6-03FB1DC1B1B6}" presName="parentLeftMargin" presStyleLbl="node1" presStyleIdx="0" presStyleCnt="4"/>
      <dgm:spPr/>
    </dgm:pt>
    <dgm:pt modelId="{2CD0E410-AD62-4843-B644-F2BA3E330053}" type="pres">
      <dgm:prSet presAssocID="{0E357B24-DF5A-4B92-87A6-03FB1DC1B1B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5E6AD-72B2-4973-ACB7-8CDF4D4E3CDA}" type="pres">
      <dgm:prSet presAssocID="{0E357B24-DF5A-4B92-87A6-03FB1DC1B1B6}" presName="negativeSpace" presStyleCnt="0"/>
      <dgm:spPr/>
    </dgm:pt>
    <dgm:pt modelId="{6CF0BE80-E718-49E9-8C48-EADA7122357B}" type="pres">
      <dgm:prSet presAssocID="{0E357B24-DF5A-4B92-87A6-03FB1DC1B1B6}" presName="childText" presStyleLbl="conFgAcc1" presStyleIdx="0" presStyleCnt="4">
        <dgm:presLayoutVars>
          <dgm:bulletEnabled val="1"/>
        </dgm:presLayoutVars>
      </dgm:prSet>
      <dgm:spPr/>
    </dgm:pt>
    <dgm:pt modelId="{6E6541B4-D91A-495B-82B4-21BFBD5212DC}" type="pres">
      <dgm:prSet presAssocID="{35B64A0C-91FF-4038-B970-4FBA208D7A8A}" presName="spaceBetweenRectangles" presStyleCnt="0"/>
      <dgm:spPr/>
    </dgm:pt>
    <dgm:pt modelId="{81C13C30-DB3C-43E0-9562-3EF059564D8C}" type="pres">
      <dgm:prSet presAssocID="{FE946AE3-372C-4424-86EC-419F98F2AD14}" presName="parentLin" presStyleCnt="0"/>
      <dgm:spPr/>
    </dgm:pt>
    <dgm:pt modelId="{92B566FE-FB56-4116-B03F-5C74AD97620E}" type="pres">
      <dgm:prSet presAssocID="{FE946AE3-372C-4424-86EC-419F98F2AD14}" presName="parentLeftMargin" presStyleLbl="node1" presStyleIdx="0" presStyleCnt="4"/>
      <dgm:spPr/>
    </dgm:pt>
    <dgm:pt modelId="{CF165884-C0BC-45E5-8062-374A7515BAF6}" type="pres">
      <dgm:prSet presAssocID="{FE946AE3-372C-4424-86EC-419F98F2AD1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88575F5-6DBE-4EE7-ADB4-DE3FFE64314E}" type="pres">
      <dgm:prSet presAssocID="{FE946AE3-372C-4424-86EC-419F98F2AD14}" presName="negativeSpace" presStyleCnt="0"/>
      <dgm:spPr/>
    </dgm:pt>
    <dgm:pt modelId="{0FACCAB2-7C4A-484A-83E2-3DADB129F38E}" type="pres">
      <dgm:prSet presAssocID="{FE946AE3-372C-4424-86EC-419F98F2AD14}" presName="childText" presStyleLbl="conFgAcc1" presStyleIdx="1" presStyleCnt="4">
        <dgm:presLayoutVars>
          <dgm:bulletEnabled val="1"/>
        </dgm:presLayoutVars>
      </dgm:prSet>
      <dgm:spPr/>
    </dgm:pt>
    <dgm:pt modelId="{BFA23109-70D4-49F2-B48E-DBA49CC6940E}" type="pres">
      <dgm:prSet presAssocID="{442B80A1-4C2F-4511-A450-D917E48E208B}" presName="spaceBetweenRectangles" presStyleCnt="0"/>
      <dgm:spPr/>
    </dgm:pt>
    <dgm:pt modelId="{8131D1D1-75D3-457A-8442-A2D5230CAC37}" type="pres">
      <dgm:prSet presAssocID="{4A0926A0-DA4C-42B5-A1BA-9F5953667CEC}" presName="parentLin" presStyleCnt="0"/>
      <dgm:spPr/>
    </dgm:pt>
    <dgm:pt modelId="{F220F625-F2DF-4194-8047-03CA6E955F6C}" type="pres">
      <dgm:prSet presAssocID="{4A0926A0-DA4C-42B5-A1BA-9F5953667CEC}" presName="parentLeftMargin" presStyleLbl="node1" presStyleIdx="1" presStyleCnt="4"/>
      <dgm:spPr/>
    </dgm:pt>
    <dgm:pt modelId="{6998F70E-210C-430F-89EB-5B2FFABF0CB1}" type="pres">
      <dgm:prSet presAssocID="{4A0926A0-DA4C-42B5-A1BA-9F5953667CE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ADBB50E-D0E7-46DB-81B5-2D9FCEB4D01D}" type="pres">
      <dgm:prSet presAssocID="{4A0926A0-DA4C-42B5-A1BA-9F5953667CEC}" presName="negativeSpace" presStyleCnt="0"/>
      <dgm:spPr/>
    </dgm:pt>
    <dgm:pt modelId="{121B9A88-3481-46BD-999A-4C2D8D2A3BE1}" type="pres">
      <dgm:prSet presAssocID="{4A0926A0-DA4C-42B5-A1BA-9F5953667CEC}" presName="childText" presStyleLbl="conFgAcc1" presStyleIdx="2" presStyleCnt="4">
        <dgm:presLayoutVars>
          <dgm:bulletEnabled val="1"/>
        </dgm:presLayoutVars>
      </dgm:prSet>
      <dgm:spPr/>
    </dgm:pt>
    <dgm:pt modelId="{0826778E-E2F3-4D0C-9611-620BBC8F32C4}" type="pres">
      <dgm:prSet presAssocID="{C3CAC9ED-C4CF-4524-ADE8-C639B05E56B6}" presName="spaceBetweenRectangles" presStyleCnt="0"/>
      <dgm:spPr/>
    </dgm:pt>
    <dgm:pt modelId="{9CE48791-3DC2-401D-AE97-83CFBB6575DB}" type="pres">
      <dgm:prSet presAssocID="{E0FEF0EE-7895-4E28-9C0D-F45DA956B873}" presName="parentLin" presStyleCnt="0"/>
      <dgm:spPr/>
    </dgm:pt>
    <dgm:pt modelId="{9086D863-F2A9-4094-B72F-3E61D65111F5}" type="pres">
      <dgm:prSet presAssocID="{E0FEF0EE-7895-4E28-9C0D-F45DA956B873}" presName="parentLeftMargin" presStyleLbl="node1" presStyleIdx="2" presStyleCnt="4"/>
      <dgm:spPr/>
    </dgm:pt>
    <dgm:pt modelId="{A579D534-8D5B-46C3-A5D4-6B91EC8FBB17}" type="pres">
      <dgm:prSet presAssocID="{E0FEF0EE-7895-4E28-9C0D-F45DA956B87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AE735-47D5-4D1D-A2E6-F022F805ED85}" type="pres">
      <dgm:prSet presAssocID="{E0FEF0EE-7895-4E28-9C0D-F45DA956B873}" presName="negativeSpace" presStyleCnt="0"/>
      <dgm:spPr/>
    </dgm:pt>
    <dgm:pt modelId="{D2088098-17C7-421E-8791-1085863C5313}" type="pres">
      <dgm:prSet presAssocID="{E0FEF0EE-7895-4E28-9C0D-F45DA956B87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6259EB9-77B4-4AB4-9878-1B5952C0E267}" type="presOf" srcId="{E0FEF0EE-7895-4E28-9C0D-F45DA956B873}" destId="{9086D863-F2A9-4094-B72F-3E61D65111F5}" srcOrd="0" destOrd="0" presId="urn:microsoft.com/office/officeart/2005/8/layout/list1"/>
    <dgm:cxn modelId="{26E49B33-CA99-4183-9F1C-579749086539}" srcId="{EB6158B4-681B-4CBE-97E2-6F94C4AE968E}" destId="{0E357B24-DF5A-4B92-87A6-03FB1DC1B1B6}" srcOrd="0" destOrd="0" parTransId="{A3DBEE41-6AD9-495D-8FA2-7DD890E8C816}" sibTransId="{35B64A0C-91FF-4038-B970-4FBA208D7A8A}"/>
    <dgm:cxn modelId="{05153E07-F81D-45EA-BEF6-BFB1516FF049}" type="presOf" srcId="{EB6158B4-681B-4CBE-97E2-6F94C4AE968E}" destId="{9F538FA5-F39C-460F-9475-EDB740BD05DE}" srcOrd="0" destOrd="0" presId="urn:microsoft.com/office/officeart/2005/8/layout/list1"/>
    <dgm:cxn modelId="{3CD3B865-06CD-4A2C-8AEB-5ACE90C3DE0F}" type="presOf" srcId="{FE946AE3-372C-4424-86EC-419F98F2AD14}" destId="{CF165884-C0BC-45E5-8062-374A7515BAF6}" srcOrd="1" destOrd="0" presId="urn:microsoft.com/office/officeart/2005/8/layout/list1"/>
    <dgm:cxn modelId="{F356ECBF-22BB-495C-B8D4-6A8F9279726A}" type="presOf" srcId="{4A0926A0-DA4C-42B5-A1BA-9F5953667CEC}" destId="{F220F625-F2DF-4194-8047-03CA6E955F6C}" srcOrd="0" destOrd="0" presId="urn:microsoft.com/office/officeart/2005/8/layout/list1"/>
    <dgm:cxn modelId="{0F20DB48-3908-4248-9EFB-A6C518AC629B}" srcId="{EB6158B4-681B-4CBE-97E2-6F94C4AE968E}" destId="{4A0926A0-DA4C-42B5-A1BA-9F5953667CEC}" srcOrd="2" destOrd="0" parTransId="{B73C13C8-E6EF-4E80-ABBB-BBC6C79844C0}" sibTransId="{C3CAC9ED-C4CF-4524-ADE8-C639B05E56B6}"/>
    <dgm:cxn modelId="{BC491C13-C711-4F1E-AB64-28B4C96AB0D6}" type="presOf" srcId="{FE946AE3-372C-4424-86EC-419F98F2AD14}" destId="{92B566FE-FB56-4116-B03F-5C74AD97620E}" srcOrd="0" destOrd="0" presId="urn:microsoft.com/office/officeart/2005/8/layout/list1"/>
    <dgm:cxn modelId="{21BA7816-DB91-41EB-A341-09D3F3D9475E}" srcId="{EB6158B4-681B-4CBE-97E2-6F94C4AE968E}" destId="{FE946AE3-372C-4424-86EC-419F98F2AD14}" srcOrd="1" destOrd="0" parTransId="{6623139E-F707-426D-9127-70A06A7ECD31}" sibTransId="{442B80A1-4C2F-4511-A450-D917E48E208B}"/>
    <dgm:cxn modelId="{22898F56-6363-4AC0-95BD-22B3DD91F771}" type="presOf" srcId="{4A0926A0-DA4C-42B5-A1BA-9F5953667CEC}" destId="{6998F70E-210C-430F-89EB-5B2FFABF0CB1}" srcOrd="1" destOrd="0" presId="urn:microsoft.com/office/officeart/2005/8/layout/list1"/>
    <dgm:cxn modelId="{E411659E-C0A2-40A5-949D-ECDCAA90B5FE}" srcId="{EB6158B4-681B-4CBE-97E2-6F94C4AE968E}" destId="{E0FEF0EE-7895-4E28-9C0D-F45DA956B873}" srcOrd="3" destOrd="0" parTransId="{B09D7261-0FC9-4A3B-9C4A-C3C4AA448957}" sibTransId="{5E983DB1-B44B-44F0-9EC8-9F3ACF087704}"/>
    <dgm:cxn modelId="{72B1E8FD-5117-4E5C-9443-3CFA565AE7CD}" type="presOf" srcId="{0E357B24-DF5A-4B92-87A6-03FB1DC1B1B6}" destId="{189179BC-5F3C-47E1-9D7D-66DB45242AC5}" srcOrd="0" destOrd="0" presId="urn:microsoft.com/office/officeart/2005/8/layout/list1"/>
    <dgm:cxn modelId="{9EE0D458-389D-4C13-9305-6F2C7E942A2F}" type="presOf" srcId="{E0FEF0EE-7895-4E28-9C0D-F45DA956B873}" destId="{A579D534-8D5B-46C3-A5D4-6B91EC8FBB17}" srcOrd="1" destOrd="0" presId="urn:microsoft.com/office/officeart/2005/8/layout/list1"/>
    <dgm:cxn modelId="{D8D8A20F-5E74-41A1-A0A5-8FD8085FBB2E}" type="presOf" srcId="{0E357B24-DF5A-4B92-87A6-03FB1DC1B1B6}" destId="{2CD0E410-AD62-4843-B644-F2BA3E330053}" srcOrd="1" destOrd="0" presId="urn:microsoft.com/office/officeart/2005/8/layout/list1"/>
    <dgm:cxn modelId="{999DF185-DB5A-4699-92EA-9DF4EC946450}" type="presParOf" srcId="{9F538FA5-F39C-460F-9475-EDB740BD05DE}" destId="{4804245F-CA67-4A99-893B-C209545A9FDD}" srcOrd="0" destOrd="0" presId="urn:microsoft.com/office/officeart/2005/8/layout/list1"/>
    <dgm:cxn modelId="{4BDCF375-7253-4E9B-845A-5189376242CF}" type="presParOf" srcId="{4804245F-CA67-4A99-893B-C209545A9FDD}" destId="{189179BC-5F3C-47E1-9D7D-66DB45242AC5}" srcOrd="0" destOrd="0" presId="urn:microsoft.com/office/officeart/2005/8/layout/list1"/>
    <dgm:cxn modelId="{1080024F-B12F-40F0-AB76-FE11D286F391}" type="presParOf" srcId="{4804245F-CA67-4A99-893B-C209545A9FDD}" destId="{2CD0E410-AD62-4843-B644-F2BA3E330053}" srcOrd="1" destOrd="0" presId="urn:microsoft.com/office/officeart/2005/8/layout/list1"/>
    <dgm:cxn modelId="{DD08D32F-CFE0-4239-A93E-F4AA6F34DDEB}" type="presParOf" srcId="{9F538FA5-F39C-460F-9475-EDB740BD05DE}" destId="{AC75E6AD-72B2-4973-ACB7-8CDF4D4E3CDA}" srcOrd="1" destOrd="0" presId="urn:microsoft.com/office/officeart/2005/8/layout/list1"/>
    <dgm:cxn modelId="{819B7423-3D4D-4A0E-A9AA-5D8D0A0A22E9}" type="presParOf" srcId="{9F538FA5-F39C-460F-9475-EDB740BD05DE}" destId="{6CF0BE80-E718-49E9-8C48-EADA7122357B}" srcOrd="2" destOrd="0" presId="urn:microsoft.com/office/officeart/2005/8/layout/list1"/>
    <dgm:cxn modelId="{DC35B052-EF33-41C0-89AD-0EE42D12E724}" type="presParOf" srcId="{9F538FA5-F39C-460F-9475-EDB740BD05DE}" destId="{6E6541B4-D91A-495B-82B4-21BFBD5212DC}" srcOrd="3" destOrd="0" presId="urn:microsoft.com/office/officeart/2005/8/layout/list1"/>
    <dgm:cxn modelId="{C4C9A8A2-E062-42CD-B071-1CD49E516F71}" type="presParOf" srcId="{9F538FA5-F39C-460F-9475-EDB740BD05DE}" destId="{81C13C30-DB3C-43E0-9562-3EF059564D8C}" srcOrd="4" destOrd="0" presId="urn:microsoft.com/office/officeart/2005/8/layout/list1"/>
    <dgm:cxn modelId="{E2FC4C2A-3A82-41FA-8937-8375B0BB252A}" type="presParOf" srcId="{81C13C30-DB3C-43E0-9562-3EF059564D8C}" destId="{92B566FE-FB56-4116-B03F-5C74AD97620E}" srcOrd="0" destOrd="0" presId="urn:microsoft.com/office/officeart/2005/8/layout/list1"/>
    <dgm:cxn modelId="{A9984E2F-6E49-4CA8-9368-E8837B725076}" type="presParOf" srcId="{81C13C30-DB3C-43E0-9562-3EF059564D8C}" destId="{CF165884-C0BC-45E5-8062-374A7515BAF6}" srcOrd="1" destOrd="0" presId="urn:microsoft.com/office/officeart/2005/8/layout/list1"/>
    <dgm:cxn modelId="{F07A8413-73CE-4F63-9009-EEFB0D36452E}" type="presParOf" srcId="{9F538FA5-F39C-460F-9475-EDB740BD05DE}" destId="{188575F5-6DBE-4EE7-ADB4-DE3FFE64314E}" srcOrd="5" destOrd="0" presId="urn:microsoft.com/office/officeart/2005/8/layout/list1"/>
    <dgm:cxn modelId="{D5DBC2EC-C57C-42AE-BCD6-6C070BF242C2}" type="presParOf" srcId="{9F538FA5-F39C-460F-9475-EDB740BD05DE}" destId="{0FACCAB2-7C4A-484A-83E2-3DADB129F38E}" srcOrd="6" destOrd="0" presId="urn:microsoft.com/office/officeart/2005/8/layout/list1"/>
    <dgm:cxn modelId="{E759D37E-76D7-4E1B-B50C-28BE1040E337}" type="presParOf" srcId="{9F538FA5-F39C-460F-9475-EDB740BD05DE}" destId="{BFA23109-70D4-49F2-B48E-DBA49CC6940E}" srcOrd="7" destOrd="0" presId="urn:microsoft.com/office/officeart/2005/8/layout/list1"/>
    <dgm:cxn modelId="{E9202100-63F8-4BD8-8CF3-97186A45872A}" type="presParOf" srcId="{9F538FA5-F39C-460F-9475-EDB740BD05DE}" destId="{8131D1D1-75D3-457A-8442-A2D5230CAC37}" srcOrd="8" destOrd="0" presId="urn:microsoft.com/office/officeart/2005/8/layout/list1"/>
    <dgm:cxn modelId="{1851D820-9607-409A-B032-593E826AC464}" type="presParOf" srcId="{8131D1D1-75D3-457A-8442-A2D5230CAC37}" destId="{F220F625-F2DF-4194-8047-03CA6E955F6C}" srcOrd="0" destOrd="0" presId="urn:microsoft.com/office/officeart/2005/8/layout/list1"/>
    <dgm:cxn modelId="{CAF22E34-3867-49F6-921E-9617ECB23C2A}" type="presParOf" srcId="{8131D1D1-75D3-457A-8442-A2D5230CAC37}" destId="{6998F70E-210C-430F-89EB-5B2FFABF0CB1}" srcOrd="1" destOrd="0" presId="urn:microsoft.com/office/officeart/2005/8/layout/list1"/>
    <dgm:cxn modelId="{116ADF50-CADF-4039-AC51-4C18BA02CD05}" type="presParOf" srcId="{9F538FA5-F39C-460F-9475-EDB740BD05DE}" destId="{3ADBB50E-D0E7-46DB-81B5-2D9FCEB4D01D}" srcOrd="9" destOrd="0" presId="urn:microsoft.com/office/officeart/2005/8/layout/list1"/>
    <dgm:cxn modelId="{D5AB2C80-89B3-487D-9CD8-5748E11EE101}" type="presParOf" srcId="{9F538FA5-F39C-460F-9475-EDB740BD05DE}" destId="{121B9A88-3481-46BD-999A-4C2D8D2A3BE1}" srcOrd="10" destOrd="0" presId="urn:microsoft.com/office/officeart/2005/8/layout/list1"/>
    <dgm:cxn modelId="{F324DE8D-4141-47B5-B216-FC6562156651}" type="presParOf" srcId="{9F538FA5-F39C-460F-9475-EDB740BD05DE}" destId="{0826778E-E2F3-4D0C-9611-620BBC8F32C4}" srcOrd="11" destOrd="0" presId="urn:microsoft.com/office/officeart/2005/8/layout/list1"/>
    <dgm:cxn modelId="{F691F7AF-10A0-43A7-BBB4-0B445010F872}" type="presParOf" srcId="{9F538FA5-F39C-460F-9475-EDB740BD05DE}" destId="{9CE48791-3DC2-401D-AE97-83CFBB6575DB}" srcOrd="12" destOrd="0" presId="urn:microsoft.com/office/officeart/2005/8/layout/list1"/>
    <dgm:cxn modelId="{01D4ED7C-4703-4928-BDD8-7925FD353DBA}" type="presParOf" srcId="{9CE48791-3DC2-401D-AE97-83CFBB6575DB}" destId="{9086D863-F2A9-4094-B72F-3E61D65111F5}" srcOrd="0" destOrd="0" presId="urn:microsoft.com/office/officeart/2005/8/layout/list1"/>
    <dgm:cxn modelId="{4A6CD1F5-D459-4E8E-A231-540D24CB66A5}" type="presParOf" srcId="{9CE48791-3DC2-401D-AE97-83CFBB6575DB}" destId="{A579D534-8D5B-46C3-A5D4-6B91EC8FBB17}" srcOrd="1" destOrd="0" presId="urn:microsoft.com/office/officeart/2005/8/layout/list1"/>
    <dgm:cxn modelId="{C45F1E23-A7E7-4200-B861-3C21D4F0F5F5}" type="presParOf" srcId="{9F538FA5-F39C-460F-9475-EDB740BD05DE}" destId="{E7CAE735-47D5-4D1D-A2E6-F022F805ED85}" srcOrd="13" destOrd="0" presId="urn:microsoft.com/office/officeart/2005/8/layout/list1"/>
    <dgm:cxn modelId="{B6646399-EF47-4636-A511-6EAECA566410}" type="presParOf" srcId="{9F538FA5-F39C-460F-9475-EDB740BD05DE}" destId="{D2088098-17C7-421E-8791-1085863C531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FC8F25-CA1D-4598-8B2B-E83776E943D0}" type="doc">
      <dgm:prSet loTypeId="urn:microsoft.com/office/officeart/2005/8/layout/arrow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27B1262-A274-4008-A0CA-EC9F3761D2D3}">
      <dgm:prSet phldrT="[Текст]"/>
      <dgm:spPr/>
      <dgm:t>
        <a:bodyPr/>
        <a:lstStyle/>
        <a:p>
          <a:r>
            <a:rPr lang="uk-UA" dirty="0" smtClean="0"/>
            <a:t>Формантами  називаються  ті  семантичні, структурні, структурно-семантичні  та  інші  елементи  похідного  слова, за  допомогою  яких  воно  відрізняється  від  твірного  і   якими  утворилося</a:t>
          </a:r>
          <a:endParaRPr lang="ru-RU" dirty="0"/>
        </a:p>
      </dgm:t>
    </dgm:pt>
    <dgm:pt modelId="{3A6BD62C-BF0C-4EDE-83F9-83AF5234B046}" type="parTrans" cxnId="{482B7985-D5C7-4CA0-AB47-4719B89286FB}">
      <dgm:prSet/>
      <dgm:spPr/>
      <dgm:t>
        <a:bodyPr/>
        <a:lstStyle/>
        <a:p>
          <a:endParaRPr lang="ru-RU"/>
        </a:p>
      </dgm:t>
    </dgm:pt>
    <dgm:pt modelId="{BF9AC485-1DBB-40DA-BB5B-88D604BC29E4}" type="sibTrans" cxnId="{482B7985-D5C7-4CA0-AB47-4719B89286FB}">
      <dgm:prSet/>
      <dgm:spPr/>
      <dgm:t>
        <a:bodyPr/>
        <a:lstStyle/>
        <a:p>
          <a:endParaRPr lang="ru-RU"/>
        </a:p>
      </dgm:t>
    </dgm:pt>
    <dgm:pt modelId="{CA437CB5-F27C-4B8A-860D-447C383B5B8F}">
      <dgm:prSet phldrT="[Текст]" custT="1"/>
      <dgm:spPr/>
      <dgm:t>
        <a:bodyPr/>
        <a:lstStyle/>
        <a:p>
          <a:r>
            <a:rPr lang="ru-RU" sz="1600" i="1" dirty="0" err="1" smtClean="0"/>
            <a:t>театр</a:t>
          </a:r>
          <a:r>
            <a:rPr lang="ru-RU" sz="1600" i="1" dirty="0" err="1" smtClean="0">
              <a:sym typeface="Symbol" panose="05050102010706020507" pitchFamily="18" charset="2"/>
            </a:rPr>
            <a:t></a:t>
          </a:r>
          <a:r>
            <a:rPr lang="ru-RU" sz="1600" i="1" dirty="0" err="1" smtClean="0"/>
            <a:t>театральний</a:t>
          </a:r>
          <a:r>
            <a:rPr lang="ru-RU" sz="1600" i="1" dirty="0" smtClean="0"/>
            <a:t>     (формант-</a:t>
          </a:r>
          <a:r>
            <a:rPr lang="ru-RU" sz="1600" i="1" dirty="0" err="1" smtClean="0"/>
            <a:t>альн</a:t>
          </a:r>
          <a:r>
            <a:rPr lang="ru-RU" sz="1600" i="1" dirty="0" smtClean="0"/>
            <a:t>-</a:t>
          </a:r>
          <a:r>
            <a:rPr lang="ru-RU" sz="1600" i="1" dirty="0" err="1" smtClean="0"/>
            <a:t>ий</a:t>
          </a:r>
          <a:r>
            <a:rPr lang="ru-RU" sz="1600" i="1" dirty="0" smtClean="0"/>
            <a:t>),                                </a:t>
          </a:r>
          <a:r>
            <a:rPr lang="ru-RU" sz="1600" i="1" dirty="0" err="1" smtClean="0"/>
            <a:t>їхати</a:t>
          </a:r>
          <a:r>
            <a:rPr lang="ru-RU" sz="1600" i="1" dirty="0" err="1" smtClean="0">
              <a:sym typeface="Symbol" panose="05050102010706020507" pitchFamily="18" charset="2"/>
            </a:rPr>
            <a:t></a:t>
          </a:r>
          <a:r>
            <a:rPr lang="ru-RU" sz="1600" i="1" dirty="0" err="1" smtClean="0"/>
            <a:t>приїхати</a:t>
          </a:r>
          <a:r>
            <a:rPr lang="ru-RU" sz="1600" i="1" dirty="0" smtClean="0"/>
            <a:t>(формант при-),                                                                                </a:t>
          </a:r>
          <a:r>
            <a:rPr lang="ru-RU" sz="1600" i="1" dirty="0" err="1" smtClean="0"/>
            <a:t>Чорне</a:t>
          </a:r>
          <a:r>
            <a:rPr lang="ru-RU" sz="1600" i="1" dirty="0" smtClean="0"/>
            <a:t>  </a:t>
          </a:r>
          <a:r>
            <a:rPr lang="ru-RU" sz="1600" i="1" dirty="0" err="1" smtClean="0"/>
            <a:t>море</a:t>
          </a:r>
          <a:r>
            <a:rPr lang="ru-RU" sz="1600" i="1" dirty="0" err="1" smtClean="0">
              <a:sym typeface="Symbol" panose="05050102010706020507" pitchFamily="18" charset="2"/>
            </a:rPr>
            <a:t></a:t>
          </a:r>
          <a:r>
            <a:rPr lang="ru-RU" sz="1600" i="1" dirty="0" err="1" smtClean="0"/>
            <a:t>чорноморський</a:t>
          </a:r>
          <a:r>
            <a:rPr lang="ru-RU" sz="1600" i="1" dirty="0" smtClean="0"/>
            <a:t>(формантом  є  </a:t>
          </a:r>
          <a:r>
            <a:rPr lang="ru-RU" sz="1600" i="1" dirty="0" err="1" smtClean="0"/>
            <a:t>складання</a:t>
          </a:r>
          <a:r>
            <a:rPr lang="ru-RU" sz="1600" i="1" dirty="0" smtClean="0"/>
            <a:t>  основ, </a:t>
          </a:r>
          <a:r>
            <a:rPr lang="ru-RU" sz="1600" i="1" dirty="0" err="1" smtClean="0"/>
            <a:t>інтерфікс</a:t>
          </a:r>
          <a:r>
            <a:rPr lang="ru-RU" sz="1600" i="1" dirty="0" smtClean="0"/>
            <a:t> -о-, -</a:t>
          </a:r>
          <a:r>
            <a:rPr lang="ru-RU" sz="1600" i="1" dirty="0" err="1" smtClean="0"/>
            <a:t>ськ</a:t>
          </a:r>
          <a:r>
            <a:rPr lang="ru-RU" sz="1600" i="1" dirty="0" smtClean="0"/>
            <a:t>-, -</a:t>
          </a:r>
          <a:r>
            <a:rPr lang="ru-RU" sz="1600" i="1" dirty="0" err="1" smtClean="0"/>
            <a:t>ий</a:t>
          </a:r>
          <a:r>
            <a:rPr lang="ru-RU" sz="1600" i="1" dirty="0" smtClean="0"/>
            <a:t>).</a:t>
          </a:r>
          <a:r>
            <a:rPr lang="ru-RU" sz="1600" dirty="0" smtClean="0"/>
            <a:t> </a:t>
          </a:r>
          <a:endParaRPr lang="ru-RU" sz="1600" dirty="0"/>
        </a:p>
      </dgm:t>
    </dgm:pt>
    <dgm:pt modelId="{9D508BA5-DF46-4A3F-A895-064D5C1430F2}" type="parTrans" cxnId="{C3152E2E-268C-4BA6-AB4C-121FA8BBBD93}">
      <dgm:prSet/>
      <dgm:spPr/>
      <dgm:t>
        <a:bodyPr/>
        <a:lstStyle/>
        <a:p>
          <a:endParaRPr lang="ru-RU"/>
        </a:p>
      </dgm:t>
    </dgm:pt>
    <dgm:pt modelId="{00614DD6-BA4B-452E-B898-3BF6E5AA8606}" type="sibTrans" cxnId="{C3152E2E-268C-4BA6-AB4C-121FA8BBBD93}">
      <dgm:prSet/>
      <dgm:spPr/>
      <dgm:t>
        <a:bodyPr/>
        <a:lstStyle/>
        <a:p>
          <a:endParaRPr lang="ru-RU"/>
        </a:p>
      </dgm:t>
    </dgm:pt>
    <dgm:pt modelId="{0341D942-04EA-4627-B8E7-5ADBF5D37B73}" type="pres">
      <dgm:prSet presAssocID="{6AFC8F25-CA1D-4598-8B2B-E83776E943D0}" presName="compositeShape" presStyleCnt="0">
        <dgm:presLayoutVars>
          <dgm:chMax val="2"/>
          <dgm:dir/>
          <dgm:resizeHandles val="exact"/>
        </dgm:presLayoutVars>
      </dgm:prSet>
      <dgm:spPr/>
    </dgm:pt>
    <dgm:pt modelId="{FB6EFF25-04AF-4DD1-995A-3877FAA58DA9}" type="pres">
      <dgm:prSet presAssocID="{6AFC8F25-CA1D-4598-8B2B-E83776E943D0}" presName="divider" presStyleLbl="fgShp" presStyleIdx="0" presStyleCnt="1"/>
      <dgm:spPr/>
    </dgm:pt>
    <dgm:pt modelId="{6D8FDD93-2FC3-47C4-ACDC-54875B50236D}" type="pres">
      <dgm:prSet presAssocID="{127B1262-A274-4008-A0CA-EC9F3761D2D3}" presName="downArrow" presStyleLbl="node1" presStyleIdx="0" presStyleCnt="2"/>
      <dgm:spPr/>
    </dgm:pt>
    <dgm:pt modelId="{1365263C-351F-42A9-9846-B85C3CCE0537}" type="pres">
      <dgm:prSet presAssocID="{127B1262-A274-4008-A0CA-EC9F3761D2D3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95E113-651D-472C-84E2-30D19F9E7BAF}" type="pres">
      <dgm:prSet presAssocID="{CA437CB5-F27C-4B8A-860D-447C383B5B8F}" presName="upArrow" presStyleLbl="node1" presStyleIdx="1" presStyleCnt="2"/>
      <dgm:spPr/>
    </dgm:pt>
    <dgm:pt modelId="{BE849182-6CA0-4A6C-B0D8-E3FD1FDEE88D}" type="pres">
      <dgm:prSet presAssocID="{CA437CB5-F27C-4B8A-860D-447C383B5B8F}" presName="upArrowText" presStyleLbl="revTx" presStyleIdx="1" presStyleCnt="2" custScaleX="312500" custScaleY="121788" custLinFactNeighborX="32182" custLinFactNeighborY="-5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B2CB1C-34A8-43B3-8800-8A918714D444}" type="presOf" srcId="{6AFC8F25-CA1D-4598-8B2B-E83776E943D0}" destId="{0341D942-04EA-4627-B8E7-5ADBF5D37B73}" srcOrd="0" destOrd="0" presId="urn:microsoft.com/office/officeart/2005/8/layout/arrow3"/>
    <dgm:cxn modelId="{3F4BD8B9-AB37-4349-A8CB-4B7E96CFF582}" type="presOf" srcId="{CA437CB5-F27C-4B8A-860D-447C383B5B8F}" destId="{BE849182-6CA0-4A6C-B0D8-E3FD1FDEE88D}" srcOrd="0" destOrd="0" presId="urn:microsoft.com/office/officeart/2005/8/layout/arrow3"/>
    <dgm:cxn modelId="{94341843-E7C0-496B-8F12-E8BE0411504A}" type="presOf" srcId="{127B1262-A274-4008-A0CA-EC9F3761D2D3}" destId="{1365263C-351F-42A9-9846-B85C3CCE0537}" srcOrd="0" destOrd="0" presId="urn:microsoft.com/office/officeart/2005/8/layout/arrow3"/>
    <dgm:cxn modelId="{482B7985-D5C7-4CA0-AB47-4719B89286FB}" srcId="{6AFC8F25-CA1D-4598-8B2B-E83776E943D0}" destId="{127B1262-A274-4008-A0CA-EC9F3761D2D3}" srcOrd="0" destOrd="0" parTransId="{3A6BD62C-BF0C-4EDE-83F9-83AF5234B046}" sibTransId="{BF9AC485-1DBB-40DA-BB5B-88D604BC29E4}"/>
    <dgm:cxn modelId="{C3152E2E-268C-4BA6-AB4C-121FA8BBBD93}" srcId="{6AFC8F25-CA1D-4598-8B2B-E83776E943D0}" destId="{CA437CB5-F27C-4B8A-860D-447C383B5B8F}" srcOrd="1" destOrd="0" parTransId="{9D508BA5-DF46-4A3F-A895-064D5C1430F2}" sibTransId="{00614DD6-BA4B-452E-B898-3BF6E5AA8606}"/>
    <dgm:cxn modelId="{F8A792A0-42E3-43FF-85AE-1E5F6872E83A}" type="presParOf" srcId="{0341D942-04EA-4627-B8E7-5ADBF5D37B73}" destId="{FB6EFF25-04AF-4DD1-995A-3877FAA58DA9}" srcOrd="0" destOrd="0" presId="urn:microsoft.com/office/officeart/2005/8/layout/arrow3"/>
    <dgm:cxn modelId="{55FAB6EB-725D-4267-82B1-F2B0257A14A2}" type="presParOf" srcId="{0341D942-04EA-4627-B8E7-5ADBF5D37B73}" destId="{6D8FDD93-2FC3-47C4-ACDC-54875B50236D}" srcOrd="1" destOrd="0" presId="urn:microsoft.com/office/officeart/2005/8/layout/arrow3"/>
    <dgm:cxn modelId="{C810EEB7-B292-4B7D-B2A9-0F8DF513DCC4}" type="presParOf" srcId="{0341D942-04EA-4627-B8E7-5ADBF5D37B73}" destId="{1365263C-351F-42A9-9846-B85C3CCE0537}" srcOrd="2" destOrd="0" presId="urn:microsoft.com/office/officeart/2005/8/layout/arrow3"/>
    <dgm:cxn modelId="{AF8EB735-AD40-4016-BAD4-3FCCEE3D790F}" type="presParOf" srcId="{0341D942-04EA-4627-B8E7-5ADBF5D37B73}" destId="{9495E113-651D-472C-84E2-30D19F9E7BAF}" srcOrd="3" destOrd="0" presId="urn:microsoft.com/office/officeart/2005/8/layout/arrow3"/>
    <dgm:cxn modelId="{13C48E38-63A0-416A-AC15-333D08FBB780}" type="presParOf" srcId="{0341D942-04EA-4627-B8E7-5ADBF5D37B73}" destId="{BE849182-6CA0-4A6C-B0D8-E3FD1FDEE88D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6DA15-CB33-4CD6-88F7-1F7A390BC043}">
      <dsp:nvSpPr>
        <dsp:cNvPr id="0" name=""/>
        <dsp:cNvSpPr/>
      </dsp:nvSpPr>
      <dsp:spPr>
        <a:xfrm>
          <a:off x="2266406" y="0"/>
          <a:ext cx="5016136" cy="5016136"/>
        </a:xfrm>
        <a:prstGeom prst="triangl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9FB2E-EC3D-42F5-812C-E9B988500680}">
      <dsp:nvSpPr>
        <dsp:cNvPr id="0" name=""/>
        <dsp:cNvSpPr/>
      </dsp:nvSpPr>
      <dsp:spPr>
        <a:xfrm>
          <a:off x="4774474" y="504307"/>
          <a:ext cx="3260488" cy="11874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smtClean="0"/>
            <a:t>Словотвір</a:t>
          </a:r>
          <a:r>
            <a:rPr lang="uk-UA" sz="2100" kern="1200" smtClean="0"/>
            <a:t> – розділ науки про мову , що вивчає </a:t>
          </a:r>
          <a:endParaRPr lang="ru-RU" sz="2100" kern="1200"/>
        </a:p>
      </dsp:txBody>
      <dsp:txXfrm>
        <a:off x="4832439" y="562272"/>
        <a:ext cx="3144558" cy="1071483"/>
      </dsp:txXfrm>
    </dsp:sp>
    <dsp:sp modelId="{A36F0508-2C8E-4B83-8A72-EAD11EF79DC8}">
      <dsp:nvSpPr>
        <dsp:cNvPr id="0" name=""/>
        <dsp:cNvSpPr/>
      </dsp:nvSpPr>
      <dsp:spPr>
        <a:xfrm>
          <a:off x="4774474" y="1840147"/>
          <a:ext cx="3260488" cy="11874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-132338"/>
              <a:satOff val="-11190"/>
              <a:lumOff val="157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smtClean="0"/>
            <a:t>структуру  слова і способи утворення нових слів.</a:t>
          </a:r>
          <a:endParaRPr lang="ru-RU" sz="2100" kern="1200"/>
        </a:p>
      </dsp:txBody>
      <dsp:txXfrm>
        <a:off x="4832439" y="1898112"/>
        <a:ext cx="3144558" cy="1071483"/>
      </dsp:txXfrm>
    </dsp:sp>
    <dsp:sp modelId="{8B09328A-C67E-4135-9304-57A21EE7ACAB}">
      <dsp:nvSpPr>
        <dsp:cNvPr id="0" name=""/>
        <dsp:cNvSpPr/>
      </dsp:nvSpPr>
      <dsp:spPr>
        <a:xfrm>
          <a:off x="4774474" y="3175988"/>
          <a:ext cx="3260488" cy="11874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-264676"/>
              <a:satOff val="-22379"/>
              <a:lumOff val="315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smtClean="0"/>
            <a:t>Словотвір іще називають деривацією (від лат. </a:t>
          </a:r>
          <a:r>
            <a:rPr lang="en-US" sz="2100" kern="1200" smtClean="0"/>
            <a:t>Derivation</a:t>
          </a:r>
          <a:r>
            <a:rPr lang="uk-UA" sz="2100" kern="1200" smtClean="0"/>
            <a:t> – утворення). </a:t>
          </a:r>
          <a:endParaRPr lang="ru-RU" sz="2100" kern="1200"/>
        </a:p>
      </dsp:txBody>
      <dsp:txXfrm>
        <a:off x="4832439" y="3233953"/>
        <a:ext cx="3144558" cy="10714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256BC-55E7-4B1F-A0EE-7B2498367B84}">
      <dsp:nvSpPr>
        <dsp:cNvPr id="0" name=""/>
        <dsp:cNvSpPr/>
      </dsp:nvSpPr>
      <dsp:spPr>
        <a:xfrm>
          <a:off x="1109068" y="-9"/>
          <a:ext cx="8599734" cy="5760738"/>
        </a:xfrm>
        <a:prstGeom prst="pie">
          <a:avLst>
            <a:gd name="adj1" fmla="val 16200000"/>
            <a:gd name="adj2" fmla="val 54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bg1"/>
              </a:solidFill>
            </a:rPr>
            <a:t>Словотвірний</a:t>
          </a:r>
          <a:r>
            <a:rPr lang="ru-RU" sz="1600" b="1" kern="1200" dirty="0" smtClean="0">
              <a:solidFill>
                <a:schemeClr val="bg1"/>
              </a:solidFill>
            </a:rPr>
            <a:t> формант (СФ) </a:t>
          </a:r>
          <a:r>
            <a:rPr lang="ru-RU" sz="1600" kern="1200" dirty="0" smtClean="0">
              <a:solidFill>
                <a:schemeClr val="bg1"/>
              </a:solidFill>
            </a:rPr>
            <a:t>– </a:t>
          </a:r>
          <a:r>
            <a:rPr lang="ru-RU" sz="1600" kern="1200" dirty="0" err="1" smtClean="0">
              <a:solidFill>
                <a:schemeClr val="bg1"/>
              </a:solidFill>
            </a:rPr>
            <a:t>це</a:t>
          </a:r>
          <a:r>
            <a:rPr lang="ru-RU" sz="1600" kern="1200" dirty="0" smtClean="0">
              <a:solidFill>
                <a:schemeClr val="bg1"/>
              </a:solidFill>
            </a:rPr>
            <a:t> сукупність </a:t>
          </a:r>
          <a:r>
            <a:rPr lang="ru-RU" sz="1600" kern="1200" dirty="0" err="1" smtClean="0">
              <a:solidFill>
                <a:schemeClr val="bg1"/>
              </a:solidFill>
            </a:rPr>
            <a:t>усіх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 err="1" smtClean="0">
              <a:solidFill>
                <a:schemeClr val="bg1"/>
              </a:solidFill>
            </a:rPr>
            <a:t>засобів</a:t>
          </a:r>
          <a:r>
            <a:rPr lang="ru-RU" sz="1600" kern="1200" dirty="0" smtClean="0">
              <a:solidFill>
                <a:schemeClr val="bg1"/>
              </a:solidFill>
            </a:rPr>
            <a:t>, </a:t>
          </a:r>
          <a:r>
            <a:rPr lang="ru-RU" sz="1600" kern="1200" dirty="0" err="1" smtClean="0">
              <a:solidFill>
                <a:schemeClr val="bg1"/>
              </a:solidFill>
            </a:rPr>
            <a:t>що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 err="1" smtClean="0">
              <a:solidFill>
                <a:schemeClr val="bg1"/>
              </a:solidFill>
            </a:rPr>
            <a:t>беруть</a:t>
          </a:r>
          <a:r>
            <a:rPr lang="ru-RU" sz="1600" kern="1200" dirty="0" smtClean="0">
              <a:solidFill>
                <a:schemeClr val="bg1"/>
              </a:solidFill>
            </a:rPr>
            <a:t> участь у </a:t>
          </a:r>
          <a:r>
            <a:rPr lang="ru-RU" sz="1600" kern="1200" dirty="0" err="1" smtClean="0">
              <a:solidFill>
                <a:schemeClr val="bg1"/>
              </a:solidFill>
            </a:rPr>
            <a:t>творенні</a:t>
          </a:r>
          <a:r>
            <a:rPr lang="ru-RU" sz="1600" kern="1200" dirty="0" smtClean="0">
              <a:solidFill>
                <a:schemeClr val="bg1"/>
              </a:solidFill>
            </a:rPr>
            <a:t> нового слова – </a:t>
          </a:r>
          <a:r>
            <a:rPr lang="ru-RU" sz="1600" kern="1200" dirty="0" err="1" smtClean="0">
              <a:solidFill>
                <a:schemeClr val="bg1"/>
              </a:solidFill>
            </a:rPr>
            <a:t>це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 err="1" smtClean="0">
              <a:solidFill>
                <a:schemeClr val="bg1"/>
              </a:solidFill>
            </a:rPr>
            <a:t>афікси</a:t>
          </a:r>
          <a:r>
            <a:rPr lang="ru-RU" sz="1600" kern="1200" dirty="0" smtClean="0">
              <a:solidFill>
                <a:schemeClr val="bg1"/>
              </a:solidFill>
            </a:rPr>
            <a:t> та </a:t>
          </a:r>
          <a:r>
            <a:rPr lang="ru-RU" sz="1600" kern="1200" dirty="0" err="1" smtClean="0">
              <a:solidFill>
                <a:schemeClr val="bg1"/>
              </a:solidFill>
            </a:rPr>
            <a:t>морфонологічні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 err="1" smtClean="0">
              <a:solidFill>
                <a:schemeClr val="bg1"/>
              </a:solidFill>
            </a:rPr>
            <a:t>засоби</a:t>
          </a:r>
          <a:r>
            <a:rPr lang="ru-RU" sz="1600" kern="1200" dirty="0" smtClean="0">
              <a:solidFill>
                <a:schemeClr val="bg1"/>
              </a:solidFill>
            </a:rPr>
            <a:t> (</a:t>
          </a:r>
          <a:r>
            <a:rPr lang="ru-RU" sz="1600" kern="1200" dirty="0" err="1" smtClean="0">
              <a:solidFill>
                <a:schemeClr val="bg1"/>
              </a:solidFill>
            </a:rPr>
            <a:t>чергування</a:t>
          </a:r>
          <a:r>
            <a:rPr lang="ru-RU" sz="1600" kern="1200" dirty="0" smtClean="0">
              <a:solidFill>
                <a:schemeClr val="bg1"/>
              </a:solidFill>
            </a:rPr>
            <a:t> фонем, </a:t>
          </a:r>
          <a:r>
            <a:rPr lang="ru-RU" sz="1600" kern="1200" dirty="0" err="1" smtClean="0">
              <a:solidFill>
                <a:schemeClr val="bg1"/>
              </a:solidFill>
            </a:rPr>
            <a:t>зміна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 err="1" smtClean="0">
              <a:solidFill>
                <a:schemeClr val="bg1"/>
              </a:solidFill>
            </a:rPr>
            <a:t>акцентуації</a:t>
          </a:r>
          <a:r>
            <a:rPr lang="ru-RU" sz="1600" kern="1200" dirty="0" smtClean="0">
              <a:solidFill>
                <a:schemeClr val="bg1"/>
              </a:solidFill>
            </a:rPr>
            <a:t>, </a:t>
          </a:r>
          <a:r>
            <a:rPr lang="ru-RU" sz="1600" kern="1200" dirty="0" err="1" smtClean="0">
              <a:solidFill>
                <a:schemeClr val="bg1"/>
              </a:solidFill>
            </a:rPr>
            <a:t>усічення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 err="1" smtClean="0">
              <a:solidFill>
                <a:schemeClr val="bg1"/>
              </a:solidFill>
            </a:rPr>
            <a:t>твірної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 err="1" smtClean="0">
              <a:solidFill>
                <a:schemeClr val="bg1"/>
              </a:solidFill>
            </a:rPr>
            <a:t>основи</a:t>
          </a:r>
          <a:r>
            <a:rPr lang="ru-RU" sz="1600" kern="1200" dirty="0" smtClean="0">
              <a:solidFill>
                <a:schemeClr val="bg1"/>
              </a:solidFill>
            </a:rPr>
            <a:t> та </a:t>
          </a:r>
          <a:r>
            <a:rPr lang="ru-RU" sz="1600" kern="1200" dirty="0" err="1" smtClean="0">
              <a:solidFill>
                <a:schemeClr val="bg1"/>
              </a:solidFill>
            </a:rPr>
            <a:t>ін</a:t>
          </a:r>
          <a:r>
            <a:rPr lang="ru-RU" sz="1600" kern="1200" dirty="0" smtClean="0">
              <a:solidFill>
                <a:schemeClr val="bg1"/>
              </a:solidFill>
            </a:rPr>
            <a:t>.). 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5808208" y="1508755"/>
        <a:ext cx="3071333" cy="2743208"/>
      </dsp:txXfrm>
    </dsp:sp>
    <dsp:sp modelId="{EC677E23-DA36-418C-8227-F04A6DB1A660}">
      <dsp:nvSpPr>
        <dsp:cNvPr id="0" name=""/>
        <dsp:cNvSpPr/>
      </dsp:nvSpPr>
      <dsp:spPr>
        <a:xfrm>
          <a:off x="1010768" y="-9"/>
          <a:ext cx="8335476" cy="576073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У </a:t>
          </a:r>
          <a:r>
            <a:rPr lang="ru-RU" sz="1600" kern="1200" dirty="0" err="1" smtClean="0">
              <a:solidFill>
                <a:schemeClr val="tx1"/>
              </a:solidFill>
            </a:rPr>
            <a:t>вузькому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розумінні</a:t>
          </a:r>
          <a:r>
            <a:rPr lang="ru-RU" sz="1600" kern="1200" dirty="0" smtClean="0">
              <a:solidFill>
                <a:schemeClr val="tx1"/>
              </a:solidFill>
            </a:rPr>
            <a:t>, </a:t>
          </a:r>
          <a:r>
            <a:rPr lang="ru-RU" sz="1600" b="1" kern="1200" dirty="0" err="1" smtClean="0">
              <a:solidFill>
                <a:schemeClr val="tx1"/>
              </a:solidFill>
            </a:rPr>
            <a:t>словотвірний</a:t>
          </a:r>
          <a:r>
            <a:rPr lang="ru-RU" sz="1600" b="1" kern="1200" dirty="0" smtClean="0">
              <a:solidFill>
                <a:schemeClr val="tx1"/>
              </a:solidFill>
            </a:rPr>
            <a:t> формант (СФ) </a:t>
          </a:r>
          <a:r>
            <a:rPr lang="ru-RU" sz="1600" kern="1200" dirty="0" smtClean="0">
              <a:solidFill>
                <a:schemeClr val="tx1"/>
              </a:solidFill>
            </a:rPr>
            <a:t>– </a:t>
          </a:r>
          <a:r>
            <a:rPr lang="ru-RU" sz="1600" kern="1200" dirty="0" err="1" smtClean="0">
              <a:solidFill>
                <a:schemeClr val="tx1"/>
              </a:solidFill>
            </a:rPr>
            <a:t>це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матеріальний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засіб</a:t>
          </a:r>
          <a:r>
            <a:rPr lang="ru-RU" sz="1600" kern="1200" dirty="0" smtClean="0">
              <a:solidFill>
                <a:schemeClr val="tx1"/>
              </a:solidFill>
            </a:rPr>
            <a:t>, за </a:t>
          </a:r>
          <a:r>
            <a:rPr lang="ru-RU" sz="1600" kern="1200" dirty="0" err="1" smtClean="0">
              <a:solidFill>
                <a:schemeClr val="tx1"/>
              </a:solidFill>
            </a:rPr>
            <a:t>допомогою</a:t>
          </a:r>
          <a:r>
            <a:rPr lang="ru-RU" sz="1600" kern="1200" dirty="0" smtClean="0">
              <a:solidFill>
                <a:schemeClr val="tx1"/>
              </a:solidFill>
            </a:rPr>
            <a:t> якого </a:t>
          </a:r>
          <a:r>
            <a:rPr lang="ru-RU" sz="1600" kern="1200" dirty="0" err="1" smtClean="0">
              <a:solidFill>
                <a:schemeClr val="tx1"/>
              </a:solidFill>
            </a:rPr>
            <a:t>утворюється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похідне</a:t>
          </a:r>
          <a:r>
            <a:rPr lang="ru-RU" sz="1600" kern="1200" dirty="0" smtClean="0">
              <a:solidFill>
                <a:schemeClr val="tx1"/>
              </a:solidFill>
            </a:rPr>
            <a:t> слово і </a:t>
          </a:r>
          <a:r>
            <a:rPr lang="ru-RU" sz="1600" kern="1200" dirty="0" err="1" smtClean="0">
              <a:solidFill>
                <a:schemeClr val="tx1"/>
              </a:solidFill>
            </a:rPr>
            <a:t>який</a:t>
          </a:r>
          <a:r>
            <a:rPr lang="ru-RU" sz="1600" kern="1200" dirty="0" smtClean="0">
              <a:solidFill>
                <a:schemeClr val="tx1"/>
              </a:solidFill>
            </a:rPr>
            <a:t> є </a:t>
          </a:r>
          <a:r>
            <a:rPr lang="ru-RU" sz="1600" kern="1200" dirty="0" err="1" smtClean="0">
              <a:solidFill>
                <a:schemeClr val="tx1"/>
              </a:solidFill>
            </a:rPr>
            <a:t>відмінним</a:t>
          </a:r>
          <a:r>
            <a:rPr lang="ru-RU" sz="1600" kern="1200" dirty="0" smtClean="0">
              <a:solidFill>
                <a:schemeClr val="tx1"/>
              </a:solidFill>
            </a:rPr>
            <a:t> у </a:t>
          </a:r>
          <a:r>
            <a:rPr lang="ru-RU" sz="1600" kern="1200" dirty="0" err="1" smtClean="0">
              <a:solidFill>
                <a:schemeClr val="tx1"/>
              </a:solidFill>
            </a:rPr>
            <a:t>матеріальному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оформленні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похідного</a:t>
          </a:r>
          <a:r>
            <a:rPr lang="ru-RU" sz="1600" kern="1200" dirty="0" smtClean="0">
              <a:solidFill>
                <a:schemeClr val="tx1"/>
              </a:solidFill>
            </a:rPr>
            <a:t> слова </a:t>
          </a:r>
          <a:r>
            <a:rPr lang="ru-RU" sz="1600" kern="1200" dirty="0" err="1" smtClean="0">
              <a:solidFill>
                <a:schemeClr val="tx1"/>
              </a:solidFill>
            </a:rPr>
            <a:t>порівняно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зі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словотвірною</a:t>
          </a:r>
          <a:r>
            <a:rPr lang="ru-RU" sz="1600" kern="1200" dirty="0" smtClean="0">
              <a:solidFill>
                <a:schemeClr val="tx1"/>
              </a:solidFill>
            </a:rPr>
            <a:t> базою.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814546" y="1508755"/>
        <a:ext cx="2976955" cy="2743208"/>
      </dsp:txXfrm>
    </dsp:sp>
    <dsp:sp modelId="{F09ABC6D-9794-4542-BE20-BB0C57654831}">
      <dsp:nvSpPr>
        <dsp:cNvPr id="0" name=""/>
        <dsp:cNvSpPr/>
      </dsp:nvSpPr>
      <dsp:spPr>
        <a:xfrm>
          <a:off x="4702895" y="235146"/>
          <a:ext cx="5438119" cy="5438119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9E72B-BF77-4180-BBF0-0522602AB5E7}">
      <dsp:nvSpPr>
        <dsp:cNvPr id="0" name=""/>
        <dsp:cNvSpPr/>
      </dsp:nvSpPr>
      <dsp:spPr>
        <a:xfrm>
          <a:off x="311010" y="117193"/>
          <a:ext cx="8201010" cy="5518277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657E6-C00F-4554-90E2-485E02A5D77D}">
      <dsp:nvSpPr>
        <dsp:cNvPr id="0" name=""/>
        <dsp:cNvSpPr/>
      </dsp:nvSpPr>
      <dsp:spPr>
        <a:xfrm rot="10800000">
          <a:off x="2187733" y="3593"/>
          <a:ext cx="8156904" cy="5327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0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FF00"/>
              </a:solidFill>
            </a:rPr>
            <a:t>Словотвірне значення</a:t>
          </a:r>
          <a:endParaRPr lang="ru-RU" sz="2800" b="1" kern="1200" dirty="0">
            <a:solidFill>
              <a:srgbClr val="FFFF00"/>
            </a:solidFill>
          </a:endParaRPr>
        </a:p>
      </dsp:txBody>
      <dsp:txXfrm rot="10800000">
        <a:off x="2320908" y="3593"/>
        <a:ext cx="8023729" cy="532700"/>
      </dsp:txXfrm>
    </dsp:sp>
    <dsp:sp modelId="{300F03A8-13F1-4E9C-98CE-9B72EC180F46}">
      <dsp:nvSpPr>
        <dsp:cNvPr id="0" name=""/>
        <dsp:cNvSpPr/>
      </dsp:nvSpPr>
      <dsp:spPr>
        <a:xfrm>
          <a:off x="1921383" y="3593"/>
          <a:ext cx="532700" cy="53270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6B099-25AF-4064-9710-226141F2E0D6}">
      <dsp:nvSpPr>
        <dsp:cNvPr id="0" name=""/>
        <dsp:cNvSpPr/>
      </dsp:nvSpPr>
      <dsp:spPr>
        <a:xfrm rot="10800000">
          <a:off x="2187733" y="695309"/>
          <a:ext cx="8156904" cy="5327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06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FF00"/>
              </a:solidFill>
            </a:rPr>
            <a:t>словотвірна модель</a:t>
          </a:r>
          <a:endParaRPr lang="ru-RU" sz="1600" b="1" kern="1200" dirty="0">
            <a:solidFill>
              <a:srgbClr val="FFFF00"/>
            </a:solidFill>
          </a:endParaRPr>
        </a:p>
      </dsp:txBody>
      <dsp:txXfrm rot="10800000">
        <a:off x="2320908" y="695309"/>
        <a:ext cx="8023729" cy="532700"/>
      </dsp:txXfrm>
    </dsp:sp>
    <dsp:sp modelId="{A9047418-AA10-4865-862A-60587EAA822B}">
      <dsp:nvSpPr>
        <dsp:cNvPr id="0" name=""/>
        <dsp:cNvSpPr/>
      </dsp:nvSpPr>
      <dsp:spPr>
        <a:xfrm>
          <a:off x="1921383" y="695309"/>
          <a:ext cx="532700" cy="53270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5ADE9B-FF26-4EEC-A9F5-57493033D19F}">
      <dsp:nvSpPr>
        <dsp:cNvPr id="0" name=""/>
        <dsp:cNvSpPr/>
      </dsp:nvSpPr>
      <dsp:spPr>
        <a:xfrm rot="10800000">
          <a:off x="2187733" y="1387024"/>
          <a:ext cx="8156904" cy="5327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06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FF00"/>
              </a:solidFill>
            </a:rPr>
            <a:t>словотвірний ланцюг</a:t>
          </a:r>
          <a:endParaRPr lang="ru-RU" sz="1600" b="1" kern="1200" dirty="0">
            <a:solidFill>
              <a:srgbClr val="FFFF00"/>
            </a:solidFill>
          </a:endParaRPr>
        </a:p>
      </dsp:txBody>
      <dsp:txXfrm rot="10800000">
        <a:off x="2320908" y="1387024"/>
        <a:ext cx="8023729" cy="532700"/>
      </dsp:txXfrm>
    </dsp:sp>
    <dsp:sp modelId="{899C82A6-20E1-405F-99DF-73846C3E80C9}">
      <dsp:nvSpPr>
        <dsp:cNvPr id="0" name=""/>
        <dsp:cNvSpPr/>
      </dsp:nvSpPr>
      <dsp:spPr>
        <a:xfrm>
          <a:off x="1921383" y="1387024"/>
          <a:ext cx="532700" cy="53270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5436C-CD73-404A-82E1-0562DF6FD6E8}">
      <dsp:nvSpPr>
        <dsp:cNvPr id="0" name=""/>
        <dsp:cNvSpPr/>
      </dsp:nvSpPr>
      <dsp:spPr>
        <a:xfrm rot="10800000">
          <a:off x="2187733" y="2078740"/>
          <a:ext cx="8156904" cy="5327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06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FF00"/>
              </a:solidFill>
            </a:rPr>
            <a:t> словотвірне гніздо </a:t>
          </a:r>
          <a:endParaRPr lang="ru-RU" sz="2800" b="1" kern="1200" dirty="0">
            <a:solidFill>
              <a:srgbClr val="FFFF00"/>
            </a:solidFill>
          </a:endParaRPr>
        </a:p>
      </dsp:txBody>
      <dsp:txXfrm rot="10800000">
        <a:off x="2320908" y="2078740"/>
        <a:ext cx="8023729" cy="532700"/>
      </dsp:txXfrm>
    </dsp:sp>
    <dsp:sp modelId="{C62D425A-F7D2-492D-AEC5-88E619240398}">
      <dsp:nvSpPr>
        <dsp:cNvPr id="0" name=""/>
        <dsp:cNvSpPr/>
      </dsp:nvSpPr>
      <dsp:spPr>
        <a:xfrm>
          <a:off x="1921383" y="2078740"/>
          <a:ext cx="532700" cy="53270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138C1-E0E5-4A9F-93CD-055158257F33}">
      <dsp:nvSpPr>
        <dsp:cNvPr id="0" name=""/>
        <dsp:cNvSpPr/>
      </dsp:nvSpPr>
      <dsp:spPr>
        <a:xfrm rot="10800000">
          <a:off x="2016622" y="2783523"/>
          <a:ext cx="8245733" cy="5327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06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FF00"/>
              </a:solidFill>
            </a:rPr>
            <a:t>словотвірна пара</a:t>
          </a:r>
          <a:endParaRPr lang="ru-RU" sz="2800" b="1" kern="1200" dirty="0">
            <a:solidFill>
              <a:srgbClr val="FFFF00"/>
            </a:solidFill>
          </a:endParaRPr>
        </a:p>
      </dsp:txBody>
      <dsp:txXfrm rot="10800000">
        <a:off x="2149797" y="2783523"/>
        <a:ext cx="8112558" cy="532700"/>
      </dsp:txXfrm>
    </dsp:sp>
    <dsp:sp modelId="{E202A276-A672-46B8-A588-96B7F297109E}">
      <dsp:nvSpPr>
        <dsp:cNvPr id="0" name=""/>
        <dsp:cNvSpPr/>
      </dsp:nvSpPr>
      <dsp:spPr>
        <a:xfrm>
          <a:off x="1899176" y="2770456"/>
          <a:ext cx="532700" cy="53270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15716B-55E8-4D60-8150-36C65EB3266F}">
      <dsp:nvSpPr>
        <dsp:cNvPr id="0" name=""/>
        <dsp:cNvSpPr/>
      </dsp:nvSpPr>
      <dsp:spPr>
        <a:xfrm rot="10800000">
          <a:off x="2187733" y="3462171"/>
          <a:ext cx="8156904" cy="5327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06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FF00"/>
              </a:solidFill>
            </a:rPr>
            <a:t>словотвірний тип </a:t>
          </a:r>
          <a:endParaRPr lang="ru-RU" sz="1600" b="1" kern="1200" dirty="0">
            <a:solidFill>
              <a:srgbClr val="FFFF00"/>
            </a:solidFill>
          </a:endParaRPr>
        </a:p>
      </dsp:txBody>
      <dsp:txXfrm rot="10800000">
        <a:off x="2320908" y="3462171"/>
        <a:ext cx="8023729" cy="532700"/>
      </dsp:txXfrm>
    </dsp:sp>
    <dsp:sp modelId="{20F15566-C2A9-4B44-A3D3-5A949849FD93}">
      <dsp:nvSpPr>
        <dsp:cNvPr id="0" name=""/>
        <dsp:cNvSpPr/>
      </dsp:nvSpPr>
      <dsp:spPr>
        <a:xfrm>
          <a:off x="1921383" y="3462171"/>
          <a:ext cx="532700" cy="53270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B17F1-0D6E-4129-9C2A-2C2FD916AFD0}">
      <dsp:nvSpPr>
        <dsp:cNvPr id="0" name=""/>
        <dsp:cNvSpPr/>
      </dsp:nvSpPr>
      <dsp:spPr>
        <a:xfrm rot="10800000">
          <a:off x="2187733" y="4153887"/>
          <a:ext cx="8156904" cy="5327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06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FF00"/>
              </a:solidFill>
            </a:rPr>
            <a:t>словотвірна категорія </a:t>
          </a:r>
          <a:endParaRPr lang="ru-RU" sz="1600" b="1" kern="1200" dirty="0">
            <a:solidFill>
              <a:srgbClr val="FFFF00"/>
            </a:solidFill>
          </a:endParaRPr>
        </a:p>
      </dsp:txBody>
      <dsp:txXfrm rot="10800000">
        <a:off x="2320908" y="4153887"/>
        <a:ext cx="8023729" cy="532700"/>
      </dsp:txXfrm>
    </dsp:sp>
    <dsp:sp modelId="{E826507E-87F9-4F5C-A26F-496DE27C8022}">
      <dsp:nvSpPr>
        <dsp:cNvPr id="0" name=""/>
        <dsp:cNvSpPr/>
      </dsp:nvSpPr>
      <dsp:spPr>
        <a:xfrm>
          <a:off x="1921383" y="4153887"/>
          <a:ext cx="532700" cy="53270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0D7F5-DBA9-47D5-8F35-4DB8F213AA87}">
      <dsp:nvSpPr>
        <dsp:cNvPr id="0" name=""/>
        <dsp:cNvSpPr/>
      </dsp:nvSpPr>
      <dsp:spPr>
        <a:xfrm rot="10800000">
          <a:off x="2187733" y="4845602"/>
          <a:ext cx="8156904" cy="5327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06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FF00"/>
              </a:solidFill>
            </a:rPr>
            <a:t>спосіб словотворення </a:t>
          </a:r>
          <a:endParaRPr lang="ru-RU" sz="1600" b="1" kern="1200" dirty="0">
            <a:solidFill>
              <a:srgbClr val="FFFF00"/>
            </a:solidFill>
          </a:endParaRPr>
        </a:p>
      </dsp:txBody>
      <dsp:txXfrm rot="10800000">
        <a:off x="2320908" y="4845602"/>
        <a:ext cx="8023729" cy="532700"/>
      </dsp:txXfrm>
    </dsp:sp>
    <dsp:sp modelId="{9A2E37EF-E84F-492F-98BD-F79C5EC0B5B3}">
      <dsp:nvSpPr>
        <dsp:cNvPr id="0" name=""/>
        <dsp:cNvSpPr/>
      </dsp:nvSpPr>
      <dsp:spPr>
        <a:xfrm>
          <a:off x="1921383" y="4845602"/>
          <a:ext cx="532700" cy="53270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E20AE-287C-4424-90B4-EAC03C877FA7}">
      <dsp:nvSpPr>
        <dsp:cNvPr id="0" name=""/>
        <dsp:cNvSpPr/>
      </dsp:nvSpPr>
      <dsp:spPr>
        <a:xfrm>
          <a:off x="0" y="676105"/>
          <a:ext cx="6230982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A0A8C-BB97-427A-B3D4-0390D8C028BF}">
      <dsp:nvSpPr>
        <dsp:cNvPr id="0" name=""/>
        <dsp:cNvSpPr/>
      </dsp:nvSpPr>
      <dsp:spPr>
        <a:xfrm>
          <a:off x="311549" y="11905"/>
          <a:ext cx="4361688" cy="1328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861" tIns="0" rIns="16486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</a:rPr>
            <a:t>Словотвірне </a:t>
          </a:r>
          <a:r>
            <a:rPr lang="ru-RU" sz="1600" b="1" kern="1200" dirty="0" err="1" smtClean="0">
              <a:solidFill>
                <a:srgbClr val="FFFF00"/>
              </a:solidFill>
            </a:rPr>
            <a:t>значення</a:t>
          </a:r>
          <a:r>
            <a:rPr lang="ru-RU" sz="1600" b="1" kern="1200" dirty="0" smtClean="0">
              <a:solidFill>
                <a:srgbClr val="FFFF00"/>
              </a:solidFill>
            </a:rPr>
            <a:t> </a:t>
          </a:r>
          <a:r>
            <a:rPr lang="ru-RU" sz="1600" kern="1200" dirty="0" smtClean="0">
              <a:solidFill>
                <a:srgbClr val="FFFF00"/>
              </a:solidFill>
            </a:rPr>
            <a:t>(</a:t>
          </a:r>
          <a:r>
            <a:rPr lang="ru-RU" sz="1600" b="1" kern="1200" dirty="0" smtClean="0">
              <a:solidFill>
                <a:srgbClr val="FFFF00"/>
              </a:solidFill>
            </a:rPr>
            <a:t>СЗ</a:t>
          </a:r>
          <a:r>
            <a:rPr lang="ru-RU" sz="1600" kern="1200" dirty="0" smtClean="0">
              <a:solidFill>
                <a:srgbClr val="FFFF00"/>
              </a:solidFill>
            </a:rPr>
            <a:t>) – </a:t>
          </a:r>
          <a:r>
            <a:rPr lang="ru-RU" sz="1600" kern="1200" dirty="0" err="1" smtClean="0">
              <a:solidFill>
                <a:srgbClr val="FFFF00"/>
              </a:solidFill>
            </a:rPr>
            <a:t>це</a:t>
          </a:r>
          <a:r>
            <a:rPr lang="ru-RU" sz="1600" kern="1200" dirty="0" smtClean="0">
              <a:solidFill>
                <a:srgbClr val="FFFF00"/>
              </a:solidFill>
            </a:rPr>
            <a:t> той </a:t>
          </a:r>
          <a:r>
            <a:rPr lang="ru-RU" sz="1600" kern="1200" dirty="0" err="1" smtClean="0">
              <a:solidFill>
                <a:srgbClr val="FFFF00"/>
              </a:solidFill>
            </a:rPr>
            <a:t>елемент</a:t>
          </a:r>
          <a:r>
            <a:rPr lang="ru-RU" sz="1600" kern="1200" dirty="0" smtClean="0">
              <a:solidFill>
                <a:srgbClr val="FFFF00"/>
              </a:solidFill>
            </a:rPr>
            <a:t> </a:t>
          </a:r>
          <a:r>
            <a:rPr lang="ru-RU" sz="1600" kern="1200" dirty="0" err="1" smtClean="0">
              <a:solidFill>
                <a:srgbClr val="FFFF00"/>
              </a:solidFill>
            </a:rPr>
            <a:t>значення</a:t>
          </a:r>
          <a:r>
            <a:rPr lang="ru-RU" sz="1600" kern="1200" dirty="0" smtClean="0">
              <a:solidFill>
                <a:srgbClr val="FFFF00"/>
              </a:solidFill>
            </a:rPr>
            <a:t> слова, </a:t>
          </a:r>
          <a:r>
            <a:rPr lang="ru-RU" sz="1600" kern="1200" dirty="0" err="1" smtClean="0">
              <a:solidFill>
                <a:srgbClr val="FFFF00"/>
              </a:solidFill>
            </a:rPr>
            <a:t>яким</a:t>
          </a:r>
          <a:r>
            <a:rPr lang="ru-RU" sz="1600" kern="1200" dirty="0" smtClean="0">
              <a:solidFill>
                <a:srgbClr val="FFFF00"/>
              </a:solidFill>
            </a:rPr>
            <a:t> </a:t>
          </a:r>
          <a:r>
            <a:rPr lang="ru-RU" sz="1600" kern="1200" dirty="0" err="1" smtClean="0">
              <a:solidFill>
                <a:srgbClr val="FFFF00"/>
              </a:solidFill>
            </a:rPr>
            <a:t>похідне</a:t>
          </a:r>
          <a:r>
            <a:rPr lang="ru-RU" sz="1600" kern="1200" dirty="0" smtClean="0">
              <a:solidFill>
                <a:srgbClr val="FFFF00"/>
              </a:solidFill>
            </a:rPr>
            <a:t> </a:t>
          </a:r>
          <a:r>
            <a:rPr lang="ru-RU" sz="1600" kern="1200" dirty="0" err="1" smtClean="0">
              <a:solidFill>
                <a:srgbClr val="FFFF00"/>
              </a:solidFill>
            </a:rPr>
            <a:t>відрізняється</a:t>
          </a:r>
          <a:r>
            <a:rPr lang="ru-RU" sz="1600" kern="1200" dirty="0" smtClean="0">
              <a:solidFill>
                <a:srgbClr val="FFFF00"/>
              </a:solidFill>
            </a:rPr>
            <a:t> </a:t>
          </a:r>
          <a:r>
            <a:rPr lang="ru-RU" sz="1600" kern="1200" dirty="0" err="1" smtClean="0">
              <a:solidFill>
                <a:srgbClr val="FFFF00"/>
              </a:solidFill>
            </a:rPr>
            <a:t>від</a:t>
          </a:r>
          <a:r>
            <a:rPr lang="ru-RU" sz="1600" kern="1200" dirty="0" smtClean="0">
              <a:solidFill>
                <a:srgbClr val="FFFF00"/>
              </a:solidFill>
            </a:rPr>
            <a:t> того, </a:t>
          </a:r>
          <a:r>
            <a:rPr lang="ru-RU" sz="1600" kern="1200" dirty="0" err="1" smtClean="0">
              <a:solidFill>
                <a:srgbClr val="FFFF00"/>
              </a:solidFill>
            </a:rPr>
            <a:t>що</a:t>
          </a:r>
          <a:r>
            <a:rPr lang="ru-RU" sz="1600" kern="1200" dirty="0" smtClean="0">
              <a:solidFill>
                <a:srgbClr val="FFFF00"/>
              </a:solidFill>
            </a:rPr>
            <a:t> послужило для </a:t>
          </a:r>
          <a:r>
            <a:rPr lang="ru-RU" sz="1600" kern="1200" dirty="0" err="1" smtClean="0">
              <a:solidFill>
                <a:srgbClr val="FFFF00"/>
              </a:solidFill>
            </a:rPr>
            <a:t>нього</a:t>
          </a:r>
          <a:r>
            <a:rPr lang="ru-RU" sz="1600" kern="1200" dirty="0" smtClean="0">
              <a:solidFill>
                <a:srgbClr val="FFFF00"/>
              </a:solidFill>
            </a:rPr>
            <a:t> базою. Пор.: </a:t>
          </a:r>
          <a:r>
            <a:rPr lang="ru-RU" sz="1600" b="1" i="1" kern="1200" dirty="0" err="1" smtClean="0">
              <a:solidFill>
                <a:srgbClr val="FFFF00"/>
              </a:solidFill>
            </a:rPr>
            <a:t>гарний</a:t>
          </a:r>
          <a:r>
            <a:rPr lang="ru-RU" sz="1600" b="1" i="1" kern="1200" dirty="0" smtClean="0">
              <a:solidFill>
                <a:srgbClr val="FFFF00"/>
              </a:solidFill>
            </a:rPr>
            <a:t> </a:t>
          </a:r>
          <a:r>
            <a:rPr lang="ru-RU" sz="1600" kern="1200" dirty="0" smtClean="0">
              <a:solidFill>
                <a:srgbClr val="FFFF00"/>
              </a:solidFill>
            </a:rPr>
            <a:t>→ </a:t>
          </a:r>
          <a:r>
            <a:rPr lang="ru-RU" sz="1600" b="1" i="1" kern="1200" dirty="0" err="1" smtClean="0">
              <a:solidFill>
                <a:srgbClr val="FFFF00"/>
              </a:solidFill>
            </a:rPr>
            <a:t>не</a:t>
          </a:r>
          <a:r>
            <a:rPr lang="ru-RU" sz="1600" i="1" kern="1200" dirty="0" err="1" smtClean="0">
              <a:solidFill>
                <a:srgbClr val="FFFF00"/>
              </a:solidFill>
            </a:rPr>
            <a:t>-га́рний</a:t>
          </a:r>
          <a:r>
            <a:rPr lang="ru-RU" sz="1600" i="1" kern="1200" dirty="0" smtClean="0">
              <a:solidFill>
                <a:srgbClr val="FFFF00"/>
              </a:solidFill>
            </a:rPr>
            <a:t> </a:t>
          </a:r>
          <a:r>
            <a:rPr lang="ru-RU" sz="1600" kern="1200" dirty="0" smtClean="0">
              <a:solidFill>
                <a:srgbClr val="FFFF00"/>
              </a:solidFill>
            </a:rPr>
            <a:t>(‘</a:t>
          </a:r>
          <a:r>
            <a:rPr lang="ru-RU" sz="1600" kern="1200" dirty="0" err="1" smtClean="0">
              <a:solidFill>
                <a:srgbClr val="FFFF00"/>
              </a:solidFill>
            </a:rPr>
            <a:t>якість</a:t>
          </a:r>
          <a:r>
            <a:rPr lang="ru-RU" sz="1600" kern="1200" dirty="0" smtClean="0">
              <a:solidFill>
                <a:srgbClr val="FFFF00"/>
              </a:solidFill>
            </a:rPr>
            <a:t> предмета’ → ‘</a:t>
          </a:r>
          <a:r>
            <a:rPr lang="ru-RU" sz="1600" kern="1200" dirty="0" err="1" smtClean="0">
              <a:solidFill>
                <a:srgbClr val="FFFF00"/>
              </a:solidFill>
            </a:rPr>
            <a:t>відсутність</a:t>
          </a:r>
          <a:r>
            <a:rPr lang="ru-RU" sz="1600" kern="1200" dirty="0" smtClean="0">
              <a:solidFill>
                <a:srgbClr val="FFFF00"/>
              </a:solidFill>
            </a:rPr>
            <a:t> </a:t>
          </a:r>
          <a:r>
            <a:rPr lang="ru-RU" sz="1600" kern="1200" dirty="0" err="1" smtClean="0">
              <a:solidFill>
                <a:srgbClr val="FFFF00"/>
              </a:solidFill>
            </a:rPr>
            <a:t>якості</a:t>
          </a:r>
          <a:r>
            <a:rPr lang="ru-RU" sz="1600" kern="1200" dirty="0" smtClean="0">
              <a:solidFill>
                <a:srgbClr val="FFFF00"/>
              </a:solidFill>
            </a:rPr>
            <a:t> предмета’).</a:t>
          </a:r>
          <a:endParaRPr lang="ru-RU" sz="1600" kern="1200" dirty="0">
            <a:solidFill>
              <a:srgbClr val="FFFF00"/>
            </a:solidFill>
          </a:endParaRPr>
        </a:p>
      </dsp:txBody>
      <dsp:txXfrm>
        <a:off x="376396" y="76752"/>
        <a:ext cx="4231994" cy="1198706"/>
      </dsp:txXfrm>
    </dsp:sp>
    <dsp:sp modelId="{155AB63F-772E-426F-BECC-C017708BA0BF}">
      <dsp:nvSpPr>
        <dsp:cNvPr id="0" name=""/>
        <dsp:cNvSpPr/>
      </dsp:nvSpPr>
      <dsp:spPr>
        <a:xfrm>
          <a:off x="0" y="2717305"/>
          <a:ext cx="6230982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9B6E0-7600-42E8-B676-74D97A239B0B}">
      <dsp:nvSpPr>
        <dsp:cNvPr id="0" name=""/>
        <dsp:cNvSpPr/>
      </dsp:nvSpPr>
      <dsp:spPr>
        <a:xfrm>
          <a:off x="311549" y="2053105"/>
          <a:ext cx="4361688" cy="1328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861" tIns="0" rIns="16486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Словотвірне </a:t>
          </a:r>
          <a:r>
            <a:rPr lang="ru-RU" sz="1800" kern="1200" dirty="0" err="1" smtClean="0"/>
            <a:t>значення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встановлюється</a:t>
          </a:r>
          <a:r>
            <a:rPr lang="ru-RU" sz="1800" kern="1200" dirty="0" smtClean="0"/>
            <a:t> шляхом </a:t>
          </a:r>
          <a:r>
            <a:rPr lang="ru-RU" sz="1800" b="1" u="sng" kern="1200" dirty="0" err="1" smtClean="0">
              <a:solidFill>
                <a:srgbClr val="FF0000"/>
              </a:solidFill>
            </a:rPr>
            <a:t>зіставлення</a:t>
          </a:r>
          <a:r>
            <a:rPr lang="ru-RU" sz="1800" b="1" u="sng" kern="1200" dirty="0" smtClean="0">
              <a:solidFill>
                <a:srgbClr val="FF0000"/>
              </a:solidFill>
            </a:rPr>
            <a:t> </a:t>
          </a:r>
          <a:r>
            <a:rPr lang="ru-RU" sz="1800" b="1" u="sng" kern="1200" dirty="0" err="1" smtClean="0">
              <a:solidFill>
                <a:srgbClr val="FF0000"/>
              </a:solidFill>
            </a:rPr>
            <a:t>значення</a:t>
          </a:r>
          <a:r>
            <a:rPr lang="ru-RU" sz="1800" b="1" u="sng" kern="1200" dirty="0" smtClean="0">
              <a:solidFill>
                <a:srgbClr val="FF0000"/>
              </a:solidFill>
            </a:rPr>
            <a:t> </a:t>
          </a:r>
          <a:r>
            <a:rPr lang="ru-RU" sz="1800" kern="1200" dirty="0" err="1" smtClean="0"/>
            <a:t>похідного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сло́ва</a:t>
          </a:r>
          <a:r>
            <a:rPr lang="ru-RU" sz="1800" kern="1200" dirty="0" smtClean="0"/>
            <a:t> та </a:t>
          </a:r>
          <a:r>
            <a:rPr lang="ru-RU" sz="1800" kern="1200" dirty="0" err="1" smtClean="0"/>
            <a:t>сло́ва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від</a:t>
          </a:r>
          <a:r>
            <a:rPr lang="ru-RU" sz="1800" kern="1200" dirty="0" smtClean="0"/>
            <a:t> якого </a:t>
          </a:r>
          <a:r>
            <a:rPr lang="ru-RU" sz="1800" kern="1200" dirty="0" err="1" smtClean="0"/>
            <a:t>воно</a:t>
          </a:r>
          <a:r>
            <a:rPr lang="ru-RU" sz="1800" kern="1200" dirty="0" smtClean="0"/>
            <a:t> походить, </a:t>
          </a:r>
          <a:r>
            <a:rPr lang="ru-RU" sz="1800" kern="1200" dirty="0" err="1" smtClean="0"/>
            <a:t>тобто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від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твірного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>
        <a:off x="376396" y="2117952"/>
        <a:ext cx="4231994" cy="1198706"/>
      </dsp:txXfrm>
    </dsp:sp>
    <dsp:sp modelId="{289FE29A-5D84-4024-AC9F-ED4E22E8F294}">
      <dsp:nvSpPr>
        <dsp:cNvPr id="0" name=""/>
        <dsp:cNvSpPr/>
      </dsp:nvSpPr>
      <dsp:spPr>
        <a:xfrm>
          <a:off x="0" y="4758506"/>
          <a:ext cx="6230982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65DDA-28DF-48A6-8956-9FAE7EEFBB22}">
      <dsp:nvSpPr>
        <dsp:cNvPr id="0" name=""/>
        <dsp:cNvSpPr/>
      </dsp:nvSpPr>
      <dsp:spPr>
        <a:xfrm>
          <a:off x="311549" y="4094306"/>
          <a:ext cx="4361688" cy="1328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861" tIns="0" rIns="16486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Словотвірне </a:t>
          </a:r>
          <a:r>
            <a:rPr lang="ru-RU" sz="1800" kern="1200" dirty="0" err="1" smtClean="0">
              <a:solidFill>
                <a:schemeClr val="tx1"/>
              </a:solidFill>
            </a:rPr>
            <a:t>значення</a:t>
          </a:r>
          <a:r>
            <a:rPr lang="ru-RU" sz="1800" kern="1200" dirty="0" smtClean="0">
              <a:solidFill>
                <a:schemeClr val="tx1"/>
              </a:solidFill>
            </a:rPr>
            <a:t> –</a:t>
          </a:r>
          <a:r>
            <a:rPr lang="ru-RU" sz="1800" kern="1200" dirty="0" err="1" smtClean="0">
              <a:solidFill>
                <a:schemeClr val="tx1"/>
              </a:solidFill>
            </a:rPr>
            <a:t>встановлюється</a:t>
          </a:r>
          <a:r>
            <a:rPr lang="ru-RU" sz="1800" kern="1200" dirty="0" smtClean="0">
              <a:solidFill>
                <a:schemeClr val="tx1"/>
              </a:solidFill>
            </a:rPr>
            <a:t> через </a:t>
          </a:r>
          <a:r>
            <a:rPr lang="ru-RU" sz="1800" kern="1200" dirty="0" err="1" smtClean="0">
              <a:solidFill>
                <a:schemeClr val="tx1"/>
              </a:solidFill>
            </a:rPr>
            <a:t>співвідношення</a:t>
          </a:r>
          <a:r>
            <a:rPr lang="ru-RU" sz="1800" kern="1200" dirty="0" smtClean="0">
              <a:solidFill>
                <a:schemeClr val="tx1"/>
              </a:solidFill>
            </a:rPr>
            <a:t> семантики </a:t>
          </a:r>
          <a:r>
            <a:rPr lang="ru-RU" sz="1800" kern="1200" dirty="0" err="1" smtClean="0">
              <a:solidFill>
                <a:schemeClr val="tx1"/>
              </a:solidFill>
            </a:rPr>
            <a:t>похідних</a:t>
          </a:r>
          <a:r>
            <a:rPr lang="ru-RU" sz="1800" kern="1200" dirty="0" smtClean="0">
              <a:solidFill>
                <a:schemeClr val="tx1"/>
              </a:solidFill>
            </a:rPr>
            <a:t> і </a:t>
          </a:r>
          <a:r>
            <a:rPr lang="ru-RU" sz="1800" kern="1200" dirty="0" err="1" smtClean="0">
              <a:solidFill>
                <a:schemeClr val="tx1"/>
              </a:solidFill>
            </a:rPr>
            <a:t>твірних</a:t>
          </a:r>
          <a:r>
            <a:rPr lang="ru-RU" sz="1800" kern="1200" dirty="0" smtClean="0">
              <a:solidFill>
                <a:schemeClr val="tx1"/>
              </a:solidFill>
            </a:rPr>
            <a:t> </a:t>
          </a:r>
          <a:r>
            <a:rPr lang="ru-RU" sz="1800" kern="1200" dirty="0" err="1" smtClean="0">
              <a:solidFill>
                <a:schemeClr val="tx1"/>
              </a:solidFill>
            </a:rPr>
            <a:t>слів</a:t>
          </a:r>
          <a:r>
            <a:rPr lang="ru-RU" sz="1800" kern="1200" dirty="0" smtClean="0">
              <a:solidFill>
                <a:schemeClr val="tx1"/>
              </a:solidFill>
            </a:rPr>
            <a:t>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76396" y="4159153"/>
        <a:ext cx="4231994" cy="11987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2D052-79F3-4980-A3BF-2286A38F5D98}">
      <dsp:nvSpPr>
        <dsp:cNvPr id="0" name=""/>
        <dsp:cNvSpPr/>
      </dsp:nvSpPr>
      <dsp:spPr>
        <a:xfrm rot="16200000">
          <a:off x="-126660" y="1614153"/>
          <a:ext cx="3418001" cy="2088761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127000" rIns="114300" bIns="1270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err="1" smtClean="0"/>
            <a:t>Загальне</a:t>
          </a:r>
          <a:r>
            <a:rPr lang="ru-RU" sz="2000" b="1" i="1" kern="1200" dirty="0" smtClean="0"/>
            <a:t> </a:t>
          </a:r>
          <a:r>
            <a:rPr lang="ru-RU" sz="2000" b="1" i="1" kern="1200" dirty="0" err="1" smtClean="0"/>
            <a:t>СЗ:</a:t>
          </a:r>
          <a:r>
            <a:rPr lang="ru-RU" sz="2000" i="1" kern="1200" dirty="0" err="1" smtClean="0"/>
            <a:t>весел-</a:t>
          </a:r>
          <a:r>
            <a:rPr lang="ru-RU" sz="2000" b="1" i="1" kern="1200" dirty="0" err="1" smtClean="0"/>
            <a:t>у́н</a:t>
          </a:r>
          <a:r>
            <a:rPr lang="ru-RU" sz="2000" kern="1200" dirty="0" smtClean="0"/>
            <a:t>, </a:t>
          </a:r>
          <a:r>
            <a:rPr lang="ru-RU" sz="2000" i="1" kern="1200" dirty="0" err="1" smtClean="0"/>
            <a:t>сміли́в-</a:t>
          </a:r>
          <a:r>
            <a:rPr lang="ru-RU" sz="2000" b="1" i="1" kern="1200" dirty="0" err="1" smtClean="0"/>
            <a:t>ец</a:t>
          </a:r>
          <a:r>
            <a:rPr lang="ru-RU" sz="2000" i="1" kern="1200" dirty="0" err="1" smtClean="0"/>
            <a:t>ь</a:t>
          </a:r>
          <a:r>
            <a:rPr lang="ru-RU" sz="2000" kern="1200" dirty="0" smtClean="0"/>
            <a:t>, </a:t>
          </a:r>
          <a:r>
            <a:rPr lang="ru-RU" sz="2000" i="1" kern="1200" dirty="0" err="1" smtClean="0"/>
            <a:t>задава</a:t>
          </a:r>
          <a:r>
            <a:rPr lang="ru-RU" sz="2000" i="1" kern="1200" dirty="0" smtClean="0"/>
            <a:t>́-</a:t>
          </a:r>
          <a:r>
            <a:rPr lang="ru-RU" sz="2000" b="1" i="1" kern="1200" dirty="0" smtClean="0"/>
            <a:t>к</a:t>
          </a:r>
          <a:r>
            <a:rPr lang="ru-RU" sz="2000" i="1" kern="1200" dirty="0" smtClean="0"/>
            <a:t>-а </a:t>
          </a:r>
          <a:r>
            <a:rPr lang="ru-RU" sz="2000" kern="1200" dirty="0" smtClean="0"/>
            <a:t>‘</a:t>
          </a:r>
          <a:r>
            <a:rPr lang="ru-RU" sz="2000" kern="1200" dirty="0" err="1" smtClean="0"/>
            <a:t>назва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людини</a:t>
          </a:r>
          <a:r>
            <a:rPr lang="ru-RU" sz="2000" kern="1200" dirty="0" smtClean="0"/>
            <a:t> за </a:t>
          </a:r>
          <a:r>
            <a:rPr lang="ru-RU" sz="2000" kern="1200" dirty="0" err="1" smtClean="0"/>
            <a:t>внутрішніми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ознаками</a:t>
          </a:r>
          <a:r>
            <a:rPr lang="ru-RU" sz="2000" kern="1200" dirty="0" smtClean="0"/>
            <a:t>’</a:t>
          </a:r>
          <a:endParaRPr lang="ru-RU" sz="2000" kern="1200" dirty="0"/>
        </a:p>
      </dsp:txBody>
      <dsp:txXfrm rot="5400000">
        <a:off x="639943" y="1051517"/>
        <a:ext cx="1986778" cy="3214035"/>
      </dsp:txXfrm>
    </dsp:sp>
    <dsp:sp modelId="{732258A4-CFD5-4175-A923-9DE0D04D2D0A}">
      <dsp:nvSpPr>
        <dsp:cNvPr id="0" name=""/>
        <dsp:cNvSpPr/>
      </dsp:nvSpPr>
      <dsp:spPr>
        <a:xfrm rot="5400000">
          <a:off x="2056947" y="1614153"/>
          <a:ext cx="3418001" cy="2088761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27000" rIns="76200" bIns="1270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err="1" smtClean="0"/>
            <a:t>Конкретне</a:t>
          </a:r>
          <a:r>
            <a:rPr lang="ru-RU" sz="2000" b="1" i="1" kern="1200" dirty="0" smtClean="0"/>
            <a:t> СЗ </a:t>
          </a:r>
          <a:r>
            <a:rPr lang="ru-RU" sz="2000" kern="1200" dirty="0" smtClean="0"/>
            <a:t>є </a:t>
          </a:r>
          <a:r>
            <a:rPr lang="ru-RU" sz="2000" kern="1200" dirty="0" err="1" smtClean="0"/>
            <a:t>індивідуальним</a:t>
          </a:r>
          <a:r>
            <a:rPr lang="ru-RU" sz="2000" kern="1200" dirty="0" smtClean="0"/>
            <a:t> для кожного </a:t>
          </a:r>
          <a:r>
            <a:rPr lang="ru-RU" sz="2000" kern="1200" dirty="0" err="1" smtClean="0"/>
            <a:t>похідного</a:t>
          </a:r>
          <a:r>
            <a:rPr lang="ru-RU" sz="2000" kern="1200" dirty="0" smtClean="0"/>
            <a:t>: </a:t>
          </a:r>
          <a:r>
            <a:rPr lang="ru-RU" sz="2000" i="1" kern="1200" dirty="0" err="1" smtClean="0"/>
            <a:t>флейт-</a:t>
          </a:r>
          <a:r>
            <a:rPr lang="ru-RU" sz="2000" b="1" i="1" kern="1200" dirty="0" err="1" smtClean="0"/>
            <a:t>и́ст</a:t>
          </a:r>
          <a:r>
            <a:rPr lang="ru-RU" sz="2000" b="1" i="1" kern="1200" dirty="0" smtClean="0"/>
            <a:t> </a:t>
          </a:r>
          <a:r>
            <a:rPr lang="ru-RU" sz="2000" kern="1200" dirty="0" smtClean="0"/>
            <a:t>(‘той, </a:t>
          </a:r>
          <a:r>
            <a:rPr lang="ru-RU" sz="2000" kern="1200" dirty="0" err="1" smtClean="0"/>
            <a:t>хто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грає</a:t>
          </a:r>
          <a:r>
            <a:rPr lang="ru-RU" sz="2000" kern="1200" dirty="0" smtClean="0"/>
            <a:t> на </a:t>
          </a:r>
          <a:r>
            <a:rPr lang="ru-RU" sz="2000" kern="1200" dirty="0" err="1" smtClean="0"/>
            <a:t>флейті</a:t>
          </a:r>
          <a:r>
            <a:rPr lang="ru-RU" sz="2000" kern="1200" dirty="0" smtClean="0"/>
            <a:t>’).</a:t>
          </a:r>
          <a:endParaRPr lang="ru-RU" sz="2000" kern="1200" dirty="0"/>
        </a:p>
      </dsp:txBody>
      <dsp:txXfrm rot="-5400000">
        <a:off x="2721567" y="1051517"/>
        <a:ext cx="1986778" cy="3214035"/>
      </dsp:txXfrm>
    </dsp:sp>
    <dsp:sp modelId="{83D3786E-7531-40A6-A1CB-95B567B0D6EE}">
      <dsp:nvSpPr>
        <dsp:cNvPr id="0" name=""/>
        <dsp:cNvSpPr/>
      </dsp:nvSpPr>
      <dsp:spPr>
        <a:xfrm>
          <a:off x="1582126" y="0"/>
          <a:ext cx="2183607" cy="218350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F13AD-9CA5-4810-8175-E200BACFE150}">
      <dsp:nvSpPr>
        <dsp:cNvPr id="0" name=""/>
        <dsp:cNvSpPr/>
      </dsp:nvSpPr>
      <dsp:spPr>
        <a:xfrm rot="10800000">
          <a:off x="1582126" y="3133035"/>
          <a:ext cx="2183607" cy="218350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A9278-F8D9-4D9A-A847-70D25572052B}">
      <dsp:nvSpPr>
        <dsp:cNvPr id="0" name=""/>
        <dsp:cNvSpPr/>
      </dsp:nvSpPr>
      <dsp:spPr>
        <a:xfrm>
          <a:off x="0" y="657733"/>
          <a:ext cx="9720262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108793-1881-4305-B849-B00B50535C0A}">
      <dsp:nvSpPr>
        <dsp:cNvPr id="0" name=""/>
        <dsp:cNvSpPr/>
      </dsp:nvSpPr>
      <dsp:spPr>
        <a:xfrm>
          <a:off x="486013" y="37813"/>
          <a:ext cx="6804183" cy="1239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182" tIns="0" rIns="25718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FFFF00"/>
              </a:solidFill>
            </a:rPr>
            <a:t>Модифікаційне</a:t>
          </a:r>
          <a:r>
            <a:rPr lang="ru-RU" sz="1800" b="1" kern="1200" dirty="0" smtClean="0">
              <a:solidFill>
                <a:srgbClr val="FFFF00"/>
              </a:solidFill>
            </a:rPr>
            <a:t> СЗ </a:t>
          </a:r>
          <a:r>
            <a:rPr lang="ru-RU" sz="1800" kern="1200" dirty="0" smtClean="0"/>
            <a:t>– </a:t>
          </a:r>
          <a:r>
            <a:rPr lang="ru-RU" sz="1800" kern="1200" dirty="0" err="1" smtClean="0"/>
            <a:t>це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таке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значення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похідного</a:t>
          </a:r>
          <a:r>
            <a:rPr lang="ru-RU" sz="1800" kern="1200" dirty="0" smtClean="0"/>
            <a:t> слова, яке </a:t>
          </a:r>
          <a:r>
            <a:rPr lang="ru-RU" sz="1800" kern="1200" dirty="0" err="1" smtClean="0"/>
            <a:t>відрізняється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від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твірного</a:t>
          </a:r>
          <a:r>
            <a:rPr lang="ru-RU" sz="1800" kern="1200" dirty="0" smtClean="0"/>
            <a:t> не </a:t>
          </a:r>
          <a:r>
            <a:rPr lang="ru-RU" sz="1800" kern="1200" dirty="0" err="1" smtClean="0"/>
            <a:t>загальною</a:t>
          </a:r>
          <a:r>
            <a:rPr lang="ru-RU" sz="1800" kern="1200" dirty="0" smtClean="0"/>
            <a:t> семантикою, а </a:t>
          </a:r>
          <a:r>
            <a:rPr lang="ru-RU" sz="1800" kern="1200" dirty="0" err="1" smtClean="0"/>
            <a:t>стилістичними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відтінками</a:t>
          </a:r>
          <a:r>
            <a:rPr lang="ru-RU" sz="1800" kern="1200" dirty="0" smtClean="0"/>
            <a:t>: </a:t>
          </a:r>
          <a:r>
            <a:rPr lang="ru-RU" sz="1800" b="1" i="1" kern="1200" dirty="0" err="1" smtClean="0"/>
            <a:t>ду́м</a:t>
          </a:r>
          <a:r>
            <a:rPr lang="ru-RU" sz="1800" i="1" kern="1200" dirty="0" err="1" smtClean="0"/>
            <a:t>-а</a:t>
          </a:r>
          <a:r>
            <a:rPr lang="ru-RU" sz="1800" i="1" kern="1200" dirty="0" smtClean="0"/>
            <a:t> </a:t>
          </a:r>
          <a:r>
            <a:rPr lang="ru-RU" sz="1800" kern="1200" dirty="0" smtClean="0"/>
            <a:t>→ </a:t>
          </a:r>
          <a:r>
            <a:rPr lang="ru-RU" sz="1800" i="1" kern="1200" dirty="0" err="1" smtClean="0"/>
            <a:t>ду́м-</a:t>
          </a:r>
          <a:r>
            <a:rPr lang="ru-RU" sz="1800" b="1" i="1" kern="1200" dirty="0" err="1" smtClean="0"/>
            <a:t>оньк</a:t>
          </a:r>
          <a:r>
            <a:rPr lang="ru-RU" sz="1800" i="1" kern="1200" dirty="0" err="1" smtClean="0"/>
            <a:t>-а</a:t>
          </a:r>
          <a:r>
            <a:rPr lang="ru-RU" sz="1800" kern="1200" dirty="0" smtClean="0"/>
            <a:t>, </a:t>
          </a:r>
          <a:r>
            <a:rPr lang="ru-RU" sz="1800" b="1" i="1" kern="1200" dirty="0" err="1" smtClean="0"/>
            <a:t>те́пл</a:t>
          </a:r>
          <a:r>
            <a:rPr lang="ru-RU" sz="1800" i="1" kern="1200" dirty="0" err="1" smtClean="0"/>
            <a:t>-ий</a:t>
          </a:r>
          <a:r>
            <a:rPr lang="ru-RU" sz="1800" i="1" kern="1200" dirty="0" smtClean="0"/>
            <a:t> </a:t>
          </a:r>
          <a:r>
            <a:rPr lang="ru-RU" sz="1800" kern="1200" dirty="0" smtClean="0"/>
            <a:t>→ </a:t>
          </a:r>
          <a:r>
            <a:rPr lang="ru-RU" sz="1800" i="1" kern="1200" dirty="0" err="1" smtClean="0"/>
            <a:t>тепл-</a:t>
          </a:r>
          <a:r>
            <a:rPr lang="ru-RU" sz="1800" b="1" i="1" kern="1200" dirty="0" err="1" smtClean="0"/>
            <a:t>е́сеньк</a:t>
          </a:r>
          <a:r>
            <a:rPr lang="ru-RU" sz="1800" i="1" kern="1200" dirty="0" err="1" smtClean="0"/>
            <a:t>-ий</a:t>
          </a:r>
          <a:r>
            <a:rPr lang="ru-RU" sz="1800" kern="1200" dirty="0" smtClean="0"/>
            <a:t>, </a:t>
          </a:r>
          <a:r>
            <a:rPr lang="ru-RU" sz="1800" i="1" kern="1200" dirty="0" err="1" smtClean="0"/>
            <a:t>ї́с-ти</a:t>
          </a:r>
          <a:r>
            <a:rPr lang="ru-RU" sz="1800" i="1" kern="1200" dirty="0" smtClean="0"/>
            <a:t> </a:t>
          </a:r>
          <a:r>
            <a:rPr lang="ru-RU" sz="1800" kern="1200" dirty="0" smtClean="0"/>
            <a:t>→ </a:t>
          </a:r>
          <a:r>
            <a:rPr lang="ru-RU" sz="1800" i="1" kern="1200" dirty="0" err="1" smtClean="0"/>
            <a:t>ї́ст-</a:t>
          </a:r>
          <a:r>
            <a:rPr lang="ru-RU" sz="1800" b="1" i="1" kern="1200" dirty="0" err="1" smtClean="0"/>
            <a:t>оньк</a:t>
          </a:r>
          <a:r>
            <a:rPr lang="ru-RU" sz="1800" i="1" kern="1200" dirty="0" err="1" smtClean="0"/>
            <a:t>-и</a:t>
          </a:r>
          <a:r>
            <a:rPr lang="ru-RU" sz="1800" kern="1200" dirty="0" smtClean="0"/>
            <a:t>. </a:t>
          </a:r>
          <a:endParaRPr lang="ru-RU" sz="1800" kern="1200" dirty="0"/>
        </a:p>
      </dsp:txBody>
      <dsp:txXfrm>
        <a:off x="546537" y="98337"/>
        <a:ext cx="6683135" cy="1118792"/>
      </dsp:txXfrm>
    </dsp:sp>
    <dsp:sp modelId="{9759803A-F156-49D2-8576-75453E13EF86}">
      <dsp:nvSpPr>
        <dsp:cNvPr id="0" name=""/>
        <dsp:cNvSpPr/>
      </dsp:nvSpPr>
      <dsp:spPr>
        <a:xfrm>
          <a:off x="0" y="2562853"/>
          <a:ext cx="9720262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3DFF9-EFCD-46E5-835A-186FF692F594}">
      <dsp:nvSpPr>
        <dsp:cNvPr id="0" name=""/>
        <dsp:cNvSpPr/>
      </dsp:nvSpPr>
      <dsp:spPr>
        <a:xfrm>
          <a:off x="486013" y="1942933"/>
          <a:ext cx="6804183" cy="1239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182" tIns="0" rIns="25718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/>
              </a:solidFill>
            </a:rPr>
            <a:t>Мутаційне</a:t>
          </a:r>
          <a:r>
            <a:rPr lang="ru-RU" sz="1800" b="1" kern="1200" dirty="0" smtClean="0">
              <a:solidFill>
                <a:schemeClr val="tx1"/>
              </a:solidFill>
            </a:rPr>
            <a:t> СЗ </a:t>
          </a:r>
          <a:r>
            <a:rPr lang="ru-RU" sz="1800" kern="1200" dirty="0" smtClean="0"/>
            <a:t>– </a:t>
          </a:r>
          <a:r>
            <a:rPr lang="ru-RU" sz="1800" kern="1200" dirty="0" err="1" smtClean="0"/>
            <a:t>значення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похідного</a:t>
          </a:r>
          <a:r>
            <a:rPr lang="ru-RU" sz="1800" kern="1200" dirty="0" smtClean="0"/>
            <a:t> слова, яке </a:t>
          </a:r>
          <a:r>
            <a:rPr lang="ru-RU" sz="1800" kern="1200" dirty="0" err="1" smtClean="0"/>
            <a:t>відрізняється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від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значення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твірного</a:t>
          </a:r>
          <a:r>
            <a:rPr lang="ru-RU" sz="1800" kern="1200" dirty="0" smtClean="0"/>
            <a:t>, а </a:t>
          </a:r>
          <a:r>
            <a:rPr lang="ru-RU" sz="1800" kern="1200" dirty="0" err="1" smtClean="0"/>
            <a:t>різниця</a:t>
          </a:r>
          <a:r>
            <a:rPr lang="ru-RU" sz="1800" kern="1200" dirty="0" smtClean="0"/>
            <a:t> в </a:t>
          </a:r>
          <a:r>
            <a:rPr lang="ru-RU" sz="1800" kern="1200" dirty="0" err="1" smtClean="0"/>
            <a:t>значенні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виражається</a:t>
          </a:r>
          <a:r>
            <a:rPr lang="ru-RU" sz="1800" kern="1200" dirty="0" smtClean="0"/>
            <a:t> формантом: </a:t>
          </a:r>
          <a:r>
            <a:rPr lang="ru-RU" sz="1800" b="1" i="1" kern="1200" dirty="0" err="1" smtClean="0"/>
            <a:t>між</a:t>
          </a:r>
          <a:r>
            <a:rPr lang="ru-RU" sz="1800" b="1" i="1" kern="1200" dirty="0" smtClean="0"/>
            <a:t> </a:t>
          </a:r>
          <a:r>
            <a:rPr lang="ru-RU" sz="1800" b="1" i="1" kern="1200" dirty="0" err="1" smtClean="0"/>
            <a:t>міст</a:t>
          </a:r>
          <a:r>
            <a:rPr lang="ru-RU" sz="1800" i="1" kern="1200" dirty="0" err="1" smtClean="0"/>
            <a:t>-а́ми</a:t>
          </a:r>
          <a:r>
            <a:rPr lang="ru-RU" sz="1800" i="1" kern="1200" dirty="0" smtClean="0"/>
            <a:t> </a:t>
          </a:r>
          <a:r>
            <a:rPr lang="ru-RU" sz="1800" kern="1200" dirty="0" smtClean="0"/>
            <a:t>→ </a:t>
          </a:r>
          <a:r>
            <a:rPr lang="ru-RU" sz="1800" b="1" i="1" kern="1200" dirty="0" err="1" smtClean="0"/>
            <a:t>між</a:t>
          </a:r>
          <a:r>
            <a:rPr lang="ru-RU" sz="1800" i="1" kern="1200" dirty="0" err="1" smtClean="0"/>
            <a:t>-мі-</a:t>
          </a:r>
          <a:r>
            <a:rPr lang="ru-RU" sz="1800" b="1" i="1" kern="1200" dirty="0" err="1" smtClean="0"/>
            <a:t>ськ</a:t>
          </a:r>
          <a:r>
            <a:rPr lang="ru-RU" sz="1800" i="1" kern="1200" dirty="0" err="1" smtClean="0"/>
            <a:t>-и́й</a:t>
          </a:r>
          <a:r>
            <a:rPr lang="ru-RU" sz="1800" kern="1200" dirty="0" smtClean="0"/>
            <a:t>, </a:t>
          </a:r>
          <a:r>
            <a:rPr lang="ru-RU" sz="1800" b="1" i="1" kern="1200" dirty="0" err="1" smtClean="0"/>
            <a:t>дити́н</a:t>
          </a:r>
          <a:r>
            <a:rPr lang="ru-RU" sz="1800" i="1" kern="1200" dirty="0" err="1" smtClean="0"/>
            <a:t>-а</a:t>
          </a:r>
          <a:r>
            <a:rPr lang="ru-RU" sz="1800" i="1" kern="1200" dirty="0" smtClean="0"/>
            <a:t> </a:t>
          </a:r>
          <a:r>
            <a:rPr lang="ru-RU" sz="1800" kern="1200" dirty="0" smtClean="0"/>
            <a:t>→ </a:t>
          </a:r>
          <a:r>
            <a:rPr lang="ru-RU" sz="1800" b="1" i="1" kern="1200" dirty="0" err="1" smtClean="0"/>
            <a:t>ств</a:t>
          </a:r>
          <a:r>
            <a:rPr lang="ru-RU" sz="1800" i="1" kern="1200" dirty="0" smtClean="0"/>
            <a:t>-о</a:t>
          </a:r>
          <a:r>
            <a:rPr lang="ru-RU" sz="1800" kern="1200" dirty="0" smtClean="0"/>
            <a:t>, </a:t>
          </a:r>
          <a:r>
            <a:rPr lang="ru-RU" sz="1800" b="1" i="1" kern="1200" dirty="0" err="1" smtClean="0"/>
            <a:t>моде́л</a:t>
          </a:r>
          <a:r>
            <a:rPr lang="ru-RU" sz="1800" i="1" kern="1200" dirty="0" err="1" smtClean="0"/>
            <a:t>ь</a:t>
          </a:r>
          <a:r>
            <a:rPr lang="ru-RU" sz="1800" i="1" kern="1200" dirty="0" smtClean="0"/>
            <a:t> </a:t>
          </a:r>
          <a:r>
            <a:rPr lang="ru-RU" sz="1800" kern="1200" dirty="0" smtClean="0"/>
            <a:t>→ </a:t>
          </a:r>
          <a:r>
            <a:rPr lang="ru-RU" sz="1800" i="1" kern="1200" dirty="0" err="1" smtClean="0"/>
            <a:t>модел-</a:t>
          </a:r>
          <a:r>
            <a:rPr lang="ru-RU" sz="1800" b="1" i="1" kern="1200" dirty="0" err="1" smtClean="0"/>
            <a:t>юва</a:t>
          </a:r>
          <a:r>
            <a:rPr lang="ru-RU" sz="1800" b="1" i="1" kern="1200" dirty="0" smtClean="0"/>
            <a:t>́</a:t>
          </a:r>
          <a:r>
            <a:rPr lang="ru-RU" sz="1800" i="1" kern="1200" dirty="0" smtClean="0"/>
            <a:t>-</a:t>
          </a:r>
          <a:r>
            <a:rPr lang="ru-RU" sz="1800" i="1" kern="1200" dirty="0" err="1" smtClean="0"/>
            <a:t>ти</a:t>
          </a:r>
          <a:endParaRPr lang="ru-RU" sz="1800" kern="1200" dirty="0"/>
        </a:p>
      </dsp:txBody>
      <dsp:txXfrm>
        <a:off x="546537" y="2003457"/>
        <a:ext cx="6683135" cy="1118792"/>
      </dsp:txXfrm>
    </dsp:sp>
    <dsp:sp modelId="{B12E9FE5-3190-4550-8815-A8BD089BE9D4}">
      <dsp:nvSpPr>
        <dsp:cNvPr id="0" name=""/>
        <dsp:cNvSpPr/>
      </dsp:nvSpPr>
      <dsp:spPr>
        <a:xfrm>
          <a:off x="0" y="4467973"/>
          <a:ext cx="9720262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283D5-8820-49B6-843A-9B181FD1FC41}">
      <dsp:nvSpPr>
        <dsp:cNvPr id="0" name=""/>
        <dsp:cNvSpPr/>
      </dsp:nvSpPr>
      <dsp:spPr>
        <a:xfrm>
          <a:off x="486013" y="3848053"/>
          <a:ext cx="6804183" cy="1239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182" tIns="0" rIns="25718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FF0000"/>
              </a:solidFill>
            </a:rPr>
            <a:t>Транспозиційне</a:t>
          </a:r>
          <a:r>
            <a:rPr lang="ru-RU" sz="1800" b="1" kern="1200" dirty="0" smtClean="0">
              <a:solidFill>
                <a:srgbClr val="FF0000"/>
              </a:solidFill>
            </a:rPr>
            <a:t> СЗ </a:t>
          </a:r>
          <a:r>
            <a:rPr lang="ru-RU" sz="1800" kern="1200" dirty="0" smtClean="0"/>
            <a:t>– </a:t>
          </a:r>
          <a:r>
            <a:rPr lang="ru-RU" sz="1800" kern="1200" dirty="0" err="1" smtClean="0"/>
            <a:t>це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таке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значення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похідного</a:t>
          </a:r>
          <a:r>
            <a:rPr lang="ru-RU" sz="1800" kern="1200" dirty="0" smtClean="0"/>
            <a:t> слова, яке </a:t>
          </a:r>
          <a:r>
            <a:rPr lang="ru-RU" sz="1800" kern="1200" dirty="0" err="1" smtClean="0"/>
            <a:t>відрізняється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від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значення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твірного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частиномовним</a:t>
          </a:r>
          <a:r>
            <a:rPr lang="ru-RU" sz="1800" kern="1200" dirty="0" smtClean="0"/>
            <a:t> характером, </a:t>
          </a:r>
          <a:r>
            <a:rPr lang="ru-RU" sz="1800" kern="1200" dirty="0" err="1" smtClean="0"/>
            <a:t>тобто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похідне</a:t>
          </a:r>
          <a:r>
            <a:rPr lang="ru-RU" sz="1800" kern="1200" dirty="0" smtClean="0"/>
            <a:t> слово </a:t>
          </a:r>
          <a:r>
            <a:rPr lang="ru-RU" sz="1800" kern="1200" dirty="0" err="1" smtClean="0"/>
            <a:t>має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транспозиційні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морфи</a:t>
          </a:r>
          <a:r>
            <a:rPr lang="ru-RU" sz="1800" kern="1200" dirty="0" smtClean="0"/>
            <a:t>: </a:t>
          </a:r>
          <a:r>
            <a:rPr lang="ru-RU" sz="1800" b="1" i="1" kern="1200" dirty="0" err="1" smtClean="0"/>
            <a:t>ра́д</a:t>
          </a:r>
          <a:r>
            <a:rPr lang="ru-RU" sz="1800" i="1" kern="1200" dirty="0" err="1" smtClean="0"/>
            <a:t>-ий</a:t>
          </a:r>
          <a:r>
            <a:rPr lang="ru-RU" sz="1800" i="1" kern="1200" dirty="0" smtClean="0"/>
            <a:t> </a:t>
          </a:r>
          <a:r>
            <a:rPr lang="ru-RU" sz="1800" kern="1200" dirty="0" smtClean="0"/>
            <a:t>→ </a:t>
          </a:r>
          <a:r>
            <a:rPr lang="ru-RU" sz="1800" i="1" kern="1200" dirty="0" err="1" smtClean="0"/>
            <a:t>ра́д-</a:t>
          </a:r>
          <a:r>
            <a:rPr lang="ru-RU" sz="1800" b="1" i="1" kern="1200" dirty="0" err="1" smtClean="0"/>
            <a:t>іст</a:t>
          </a:r>
          <a:r>
            <a:rPr lang="ru-RU" sz="1800" i="1" kern="1200" dirty="0" err="1" smtClean="0"/>
            <a:t>ь</a:t>
          </a:r>
          <a:r>
            <a:rPr lang="ru-RU" sz="1800" kern="1200" dirty="0" smtClean="0"/>
            <a:t>, </a:t>
          </a:r>
          <a:r>
            <a:rPr lang="ru-RU" sz="1800" b="1" i="1" kern="1200" dirty="0" err="1" smtClean="0"/>
            <a:t>те́пл</a:t>
          </a:r>
          <a:r>
            <a:rPr lang="ru-RU" sz="1800" i="1" kern="1200" dirty="0" err="1" smtClean="0"/>
            <a:t>-ий</a:t>
          </a:r>
          <a:r>
            <a:rPr lang="ru-RU" sz="1800" i="1" kern="1200" dirty="0" smtClean="0"/>
            <a:t> </a:t>
          </a:r>
          <a:r>
            <a:rPr lang="ru-RU" sz="1800" kern="1200" dirty="0" smtClean="0"/>
            <a:t>→ </a:t>
          </a:r>
          <a:r>
            <a:rPr lang="ru-RU" sz="1800" i="1" kern="1200" dirty="0" err="1" smtClean="0"/>
            <a:t>тепл</a:t>
          </a:r>
          <a:r>
            <a:rPr lang="ru-RU" sz="1800" i="1" kern="1200" dirty="0" smtClean="0"/>
            <a:t>-</a:t>
          </a:r>
          <a:r>
            <a:rPr lang="ru-RU" sz="1800" b="1" i="1" kern="1200" dirty="0" smtClean="0"/>
            <a:t>от</a:t>
          </a:r>
          <a:r>
            <a:rPr lang="ru-RU" sz="1800" i="1" kern="1200" dirty="0" smtClean="0"/>
            <a:t>-а́</a:t>
          </a:r>
          <a:r>
            <a:rPr lang="ru-RU" sz="1800" kern="1200" dirty="0" smtClean="0"/>
            <a:t>, </a:t>
          </a:r>
          <a:r>
            <a:rPr lang="ru-RU" sz="1800" b="1" i="1" kern="1200" dirty="0" err="1" smtClean="0"/>
            <a:t>ні́жн</a:t>
          </a:r>
          <a:r>
            <a:rPr lang="ru-RU" sz="1800" i="1" kern="1200" dirty="0" err="1" smtClean="0"/>
            <a:t>-ий</a:t>
          </a:r>
          <a:r>
            <a:rPr lang="ru-RU" sz="1800" i="1" kern="1200" dirty="0" smtClean="0"/>
            <a:t> </a:t>
          </a:r>
          <a:r>
            <a:rPr lang="ru-RU" sz="1800" kern="1200" dirty="0" smtClean="0"/>
            <a:t>→ </a:t>
          </a:r>
          <a:r>
            <a:rPr lang="ru-RU" sz="1800" i="1" kern="1200" dirty="0" err="1" smtClean="0"/>
            <a:t>ні́жн-</a:t>
          </a:r>
          <a:r>
            <a:rPr lang="ru-RU" sz="1800" b="1" i="1" kern="1200" dirty="0" err="1" smtClean="0"/>
            <a:t>іст</a:t>
          </a:r>
          <a:r>
            <a:rPr lang="ru-RU" sz="1800" i="1" kern="1200" dirty="0" err="1" smtClean="0"/>
            <a:t>ь</a:t>
          </a:r>
          <a:r>
            <a:rPr lang="ru-RU" sz="1800" i="1" kern="1200" dirty="0" smtClean="0"/>
            <a:t> </a:t>
          </a:r>
          <a:endParaRPr lang="ru-RU" sz="1800" kern="1200" dirty="0"/>
        </a:p>
      </dsp:txBody>
      <dsp:txXfrm>
        <a:off x="546537" y="3908577"/>
        <a:ext cx="6683135" cy="111879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B4979-286C-4DD2-BD20-4EEABFE212BA}">
      <dsp:nvSpPr>
        <dsp:cNvPr id="0" name=""/>
        <dsp:cNvSpPr/>
      </dsp:nvSpPr>
      <dsp:spPr>
        <a:xfrm>
          <a:off x="0" y="0"/>
          <a:ext cx="1175657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E74B8-E6D7-44B1-9456-3DC7760DDF96}">
      <dsp:nvSpPr>
        <dsp:cNvPr id="0" name=""/>
        <dsp:cNvSpPr/>
      </dsp:nvSpPr>
      <dsp:spPr>
        <a:xfrm>
          <a:off x="0" y="0"/>
          <a:ext cx="2351314" cy="5459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7030A0"/>
              </a:solidFill>
            </a:rPr>
            <a:t>Словотвірна модель - це конкретні  морфологічні  особливості  утворення  слів  одного  типу</a:t>
          </a:r>
          <a:r>
            <a:rPr lang="uk-UA" sz="2000" kern="1200" dirty="0" smtClean="0"/>
            <a:t>. Модель  характеризується  морфонологічними відмінностями, які  супроводжують  творення  нових похідних  одного  типу.</a:t>
          </a:r>
          <a:endParaRPr lang="ru-RU" sz="2000" kern="1200" dirty="0"/>
        </a:p>
      </dsp:txBody>
      <dsp:txXfrm>
        <a:off x="0" y="0"/>
        <a:ext cx="2351314" cy="5459638"/>
      </dsp:txXfrm>
    </dsp:sp>
    <dsp:sp modelId="{1A114C0B-4AF2-483D-947A-719338DBE5BA}">
      <dsp:nvSpPr>
        <dsp:cNvPr id="0" name=""/>
        <dsp:cNvSpPr/>
      </dsp:nvSpPr>
      <dsp:spPr>
        <a:xfrm>
          <a:off x="2527662" y="42986"/>
          <a:ext cx="9228909" cy="859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rgbClr val="FF0000"/>
              </a:solidFill>
            </a:rPr>
            <a:t>іменники  із суфіксом -</a:t>
          </a:r>
          <a:r>
            <a:rPr lang="uk-UA" sz="1900" b="1" kern="1200" dirty="0" err="1" smtClean="0">
              <a:solidFill>
                <a:srgbClr val="FF0000"/>
              </a:solidFill>
            </a:rPr>
            <a:t>ств</a:t>
          </a:r>
          <a:r>
            <a:rPr lang="uk-UA" sz="1900" b="1" kern="1200" dirty="0" smtClean="0">
              <a:solidFill>
                <a:srgbClr val="FF0000"/>
              </a:solidFill>
            </a:rPr>
            <a:t>-(о) утворюються  за  такими  моделями:</a:t>
          </a:r>
          <a:endParaRPr lang="ru-RU" sz="1900" b="1" kern="1200" dirty="0">
            <a:solidFill>
              <a:srgbClr val="FF0000"/>
            </a:solidFill>
          </a:endParaRPr>
        </a:p>
      </dsp:txBody>
      <dsp:txXfrm>
        <a:off x="2527662" y="42986"/>
        <a:ext cx="9228909" cy="859733"/>
      </dsp:txXfrm>
    </dsp:sp>
    <dsp:sp modelId="{C183F74B-D5E0-4C52-8F55-22F09F762C67}">
      <dsp:nvSpPr>
        <dsp:cNvPr id="0" name=""/>
        <dsp:cNvSpPr/>
      </dsp:nvSpPr>
      <dsp:spPr>
        <a:xfrm>
          <a:off x="2351314" y="902719"/>
          <a:ext cx="94052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3DA48-F6B8-4E92-992D-B0EDAA3468A2}">
      <dsp:nvSpPr>
        <dsp:cNvPr id="0" name=""/>
        <dsp:cNvSpPr/>
      </dsp:nvSpPr>
      <dsp:spPr>
        <a:xfrm>
          <a:off x="2527662" y="945706"/>
          <a:ext cx="9228909" cy="859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 без  змін  в  основі: учитель-</a:t>
          </a:r>
          <a:r>
            <a:rPr lang="uk-UA" sz="1900" b="1" kern="1200" dirty="0" err="1" smtClean="0"/>
            <a:t>ств</a:t>
          </a:r>
          <a:r>
            <a:rPr lang="uk-UA" sz="1900" b="1" kern="1200" dirty="0" smtClean="0"/>
            <a:t>-о</a:t>
          </a:r>
          <a:endParaRPr lang="ru-RU" sz="1900" b="1" kern="1200" dirty="0"/>
        </a:p>
      </dsp:txBody>
      <dsp:txXfrm>
        <a:off x="2527662" y="945706"/>
        <a:ext cx="9228909" cy="859733"/>
      </dsp:txXfrm>
    </dsp:sp>
    <dsp:sp modelId="{D16221AB-34A2-4F1C-BD62-C0F539850AC0}">
      <dsp:nvSpPr>
        <dsp:cNvPr id="0" name=""/>
        <dsp:cNvSpPr/>
      </dsp:nvSpPr>
      <dsp:spPr>
        <a:xfrm>
          <a:off x="2351314" y="1805439"/>
          <a:ext cx="94052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58A24-8E76-41CB-84E0-1A84B8B57CDF}">
      <dsp:nvSpPr>
        <dsp:cNvPr id="0" name=""/>
        <dsp:cNvSpPr/>
      </dsp:nvSpPr>
      <dsp:spPr>
        <a:xfrm>
          <a:off x="2527662" y="1848426"/>
          <a:ext cx="9228909" cy="859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із  ствердінням  кінцевої  приголосної  основи  і  випаданням  початкової  фонеми о від приєднуваного  </a:t>
          </a:r>
          <a:r>
            <a:rPr lang="uk-UA" sz="1900" b="1" kern="1200" dirty="0" err="1" smtClean="0"/>
            <a:t>суфікса:молодецтво</a:t>
          </a:r>
          <a:r>
            <a:rPr lang="uk-UA" sz="1900" b="1" kern="1200" dirty="0" smtClean="0"/>
            <a:t>(від молодець)</a:t>
          </a:r>
          <a:endParaRPr lang="ru-RU" sz="1900" b="1" kern="1200" dirty="0"/>
        </a:p>
      </dsp:txBody>
      <dsp:txXfrm>
        <a:off x="2527662" y="1848426"/>
        <a:ext cx="9228909" cy="859733"/>
      </dsp:txXfrm>
    </dsp:sp>
    <dsp:sp modelId="{B2B08BBB-C474-4215-B8F0-F7BC4489CAD3}">
      <dsp:nvSpPr>
        <dsp:cNvPr id="0" name=""/>
        <dsp:cNvSpPr/>
      </dsp:nvSpPr>
      <dsp:spPr>
        <a:xfrm>
          <a:off x="2351314" y="2708159"/>
          <a:ext cx="94052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49082-BF22-408F-BA2C-F62C3B161FFC}">
      <dsp:nvSpPr>
        <dsp:cNvPr id="0" name=""/>
        <dsp:cNvSpPr/>
      </dsp:nvSpPr>
      <dsp:spPr>
        <a:xfrm>
          <a:off x="2527662" y="2751145"/>
          <a:ext cx="9228909" cy="859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з відпаданням  кінцевої  приголосної  твірної  основи(ця приголосна  уподібнилася  до  фонеми  с  суфікса -</a:t>
          </a:r>
          <a:r>
            <a:rPr lang="uk-UA" sz="1900" b="1" kern="1200" dirty="0" err="1" smtClean="0"/>
            <a:t>ств</a:t>
          </a:r>
          <a:r>
            <a:rPr lang="uk-UA" sz="1900" b="1" kern="1200" dirty="0" smtClean="0"/>
            <a:t>-,  і  на письмі  занепала): товари-товариство, птах-птаство.</a:t>
          </a:r>
          <a:endParaRPr lang="ru-RU" sz="1900" b="1" kern="1200" dirty="0"/>
        </a:p>
      </dsp:txBody>
      <dsp:txXfrm>
        <a:off x="2527662" y="2751145"/>
        <a:ext cx="9228909" cy="859733"/>
      </dsp:txXfrm>
    </dsp:sp>
    <dsp:sp modelId="{318672F6-407F-44AE-8CE1-1D03188B6F00}">
      <dsp:nvSpPr>
        <dsp:cNvPr id="0" name=""/>
        <dsp:cNvSpPr/>
      </dsp:nvSpPr>
      <dsp:spPr>
        <a:xfrm>
          <a:off x="2351314" y="3610878"/>
          <a:ext cx="94052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7314F-E6AD-4BAE-B37B-4BD238766B08}">
      <dsp:nvSpPr>
        <dsp:cNvPr id="0" name=""/>
        <dsp:cNvSpPr/>
      </dsp:nvSpPr>
      <dsp:spPr>
        <a:xfrm>
          <a:off x="2527662" y="3653865"/>
          <a:ext cx="9228909" cy="859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із чергуванням  приголосних: козак </a:t>
          </a:r>
          <a:r>
            <a:rPr lang="uk-UA" sz="1900" b="1" kern="1200" dirty="0" smtClean="0">
              <a:sym typeface="Symbol" panose="05050102010706020507" pitchFamily="18" charset="2"/>
            </a:rPr>
            <a:t></a:t>
          </a:r>
          <a:r>
            <a:rPr lang="uk-UA" sz="1900" b="1" kern="1200" dirty="0" smtClean="0"/>
            <a:t>козацтво, </a:t>
          </a:r>
          <a:r>
            <a:rPr lang="uk-UA" sz="1900" b="1" kern="1200" dirty="0" err="1" smtClean="0"/>
            <a:t>юнак</a:t>
          </a:r>
          <a:r>
            <a:rPr lang="uk-UA" sz="1900" b="1" kern="1200" dirty="0" err="1" smtClean="0">
              <a:sym typeface="Symbol" panose="05050102010706020507" pitchFamily="18" charset="2"/>
            </a:rPr>
            <a:t></a:t>
          </a:r>
          <a:r>
            <a:rPr lang="uk-UA" sz="1900" b="1" kern="1200" dirty="0" err="1" smtClean="0"/>
            <a:t>юнацтво</a:t>
          </a:r>
          <a:r>
            <a:rPr lang="uk-UA" sz="1900" b="1" kern="1200" dirty="0" smtClean="0"/>
            <a:t>. </a:t>
          </a:r>
          <a:endParaRPr lang="ru-RU" sz="1900" b="1" kern="1200" dirty="0"/>
        </a:p>
      </dsp:txBody>
      <dsp:txXfrm>
        <a:off x="2527662" y="3653865"/>
        <a:ext cx="9228909" cy="859733"/>
      </dsp:txXfrm>
    </dsp:sp>
    <dsp:sp modelId="{D4459AA6-6C0C-4AC8-B62F-EFC02494879E}">
      <dsp:nvSpPr>
        <dsp:cNvPr id="0" name=""/>
        <dsp:cNvSpPr/>
      </dsp:nvSpPr>
      <dsp:spPr>
        <a:xfrm>
          <a:off x="2351314" y="4513598"/>
          <a:ext cx="94052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9323C7-3499-40CE-A026-9AE03A2B006B}">
      <dsp:nvSpPr>
        <dsp:cNvPr id="0" name=""/>
        <dsp:cNvSpPr/>
      </dsp:nvSpPr>
      <dsp:spPr>
        <a:xfrm>
          <a:off x="2527662" y="4556585"/>
          <a:ext cx="9228909" cy="859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з усіченням  твірної основи: </a:t>
          </a:r>
          <a:r>
            <a:rPr lang="uk-UA" sz="1900" b="1" kern="1200" dirty="0" err="1" smtClean="0"/>
            <a:t>боярин</a:t>
          </a:r>
          <a:r>
            <a:rPr lang="uk-UA" sz="1900" b="1" kern="1200" dirty="0" err="1" smtClean="0">
              <a:sym typeface="Symbol" panose="05050102010706020507" pitchFamily="18" charset="2"/>
            </a:rPr>
            <a:t></a:t>
          </a:r>
          <a:r>
            <a:rPr lang="uk-UA" sz="1900" b="1" kern="1200" dirty="0" err="1" smtClean="0"/>
            <a:t>боярство</a:t>
          </a:r>
          <a:r>
            <a:rPr lang="uk-UA" sz="1900" b="1" kern="1200" dirty="0" smtClean="0"/>
            <a:t>, </a:t>
          </a:r>
          <a:r>
            <a:rPr lang="uk-UA" sz="1900" b="1" kern="1200" dirty="0" err="1" smtClean="0"/>
            <a:t>селянин</a:t>
          </a:r>
          <a:r>
            <a:rPr lang="uk-UA" sz="1900" b="1" kern="1200" dirty="0" err="1" smtClean="0">
              <a:sym typeface="Symbol" panose="05050102010706020507" pitchFamily="18" charset="2"/>
            </a:rPr>
            <a:t></a:t>
          </a:r>
          <a:r>
            <a:rPr lang="uk-UA" sz="1900" b="1" kern="1200" dirty="0" err="1" smtClean="0"/>
            <a:t>селянство</a:t>
          </a:r>
          <a:r>
            <a:rPr lang="uk-UA" sz="1900" b="1" kern="1200" dirty="0" smtClean="0"/>
            <a:t>. </a:t>
          </a:r>
          <a:endParaRPr lang="ru-RU" sz="1900" b="1" kern="1200" dirty="0"/>
        </a:p>
      </dsp:txBody>
      <dsp:txXfrm>
        <a:off x="2527662" y="4556585"/>
        <a:ext cx="9228909" cy="859733"/>
      </dsp:txXfrm>
    </dsp:sp>
    <dsp:sp modelId="{EE10F01D-052F-432B-994D-0B94805C5B0B}">
      <dsp:nvSpPr>
        <dsp:cNvPr id="0" name=""/>
        <dsp:cNvSpPr/>
      </dsp:nvSpPr>
      <dsp:spPr>
        <a:xfrm>
          <a:off x="2351314" y="5416318"/>
          <a:ext cx="94052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BE63B-CDA3-4DCB-8096-DAA64C3035C1}">
      <dsp:nvSpPr>
        <dsp:cNvPr id="0" name=""/>
        <dsp:cNvSpPr/>
      </dsp:nvSpPr>
      <dsp:spPr>
        <a:xfrm>
          <a:off x="7015536" y="3358105"/>
          <a:ext cx="91440" cy="6467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671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30507-F173-4129-8753-A83D0882FC9B}">
      <dsp:nvSpPr>
        <dsp:cNvPr id="0" name=""/>
        <dsp:cNvSpPr/>
      </dsp:nvSpPr>
      <dsp:spPr>
        <a:xfrm>
          <a:off x="4343439" y="1299359"/>
          <a:ext cx="2717816" cy="646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718"/>
              </a:lnTo>
              <a:lnTo>
                <a:pt x="2717816" y="440718"/>
              </a:lnTo>
              <a:lnTo>
                <a:pt x="2717816" y="646716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1A2D8-F081-4964-B6F2-E8A08C545AC9}">
      <dsp:nvSpPr>
        <dsp:cNvPr id="0" name=""/>
        <dsp:cNvSpPr/>
      </dsp:nvSpPr>
      <dsp:spPr>
        <a:xfrm>
          <a:off x="4297719" y="1299359"/>
          <a:ext cx="91440" cy="6467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6716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DA4573-C054-4A21-A768-3552DCF2E4A6}">
      <dsp:nvSpPr>
        <dsp:cNvPr id="0" name=""/>
        <dsp:cNvSpPr/>
      </dsp:nvSpPr>
      <dsp:spPr>
        <a:xfrm>
          <a:off x="1625622" y="1299359"/>
          <a:ext cx="2717816" cy="646716"/>
        </a:xfrm>
        <a:custGeom>
          <a:avLst/>
          <a:gdLst/>
          <a:ahLst/>
          <a:cxnLst/>
          <a:rect l="0" t="0" r="0" b="0"/>
          <a:pathLst>
            <a:path>
              <a:moveTo>
                <a:pt x="2717816" y="0"/>
              </a:moveTo>
              <a:lnTo>
                <a:pt x="2717816" y="440718"/>
              </a:lnTo>
              <a:lnTo>
                <a:pt x="0" y="440718"/>
              </a:lnTo>
              <a:lnTo>
                <a:pt x="0" y="646716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B8EDE-E47F-4FFE-8766-DA2408C61775}">
      <dsp:nvSpPr>
        <dsp:cNvPr id="0" name=""/>
        <dsp:cNvSpPr/>
      </dsp:nvSpPr>
      <dsp:spPr>
        <a:xfrm>
          <a:off x="2709688" y="1647"/>
          <a:ext cx="3267502" cy="1297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11F9C-8339-4623-87EA-EA2950421872}">
      <dsp:nvSpPr>
        <dsp:cNvPr id="0" name=""/>
        <dsp:cNvSpPr/>
      </dsp:nvSpPr>
      <dsp:spPr>
        <a:xfrm>
          <a:off x="2956762" y="236368"/>
          <a:ext cx="3267502" cy="1297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складники   словотвірної  моделі </a:t>
          </a:r>
          <a:endParaRPr lang="ru-RU" sz="1700" kern="1200" dirty="0"/>
        </a:p>
      </dsp:txBody>
      <dsp:txXfrm>
        <a:off x="2994771" y="274377"/>
        <a:ext cx="3191484" cy="1221693"/>
      </dsp:txXfrm>
    </dsp:sp>
    <dsp:sp modelId="{E11136A3-A815-474E-ADCF-C53608FBB22C}">
      <dsp:nvSpPr>
        <dsp:cNvPr id="0" name=""/>
        <dsp:cNvSpPr/>
      </dsp:nvSpPr>
      <dsp:spPr>
        <a:xfrm>
          <a:off x="513788" y="1946075"/>
          <a:ext cx="2223668" cy="14120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AD357-FB6C-4126-96C0-152A33F0236D}">
      <dsp:nvSpPr>
        <dsp:cNvPr id="0" name=""/>
        <dsp:cNvSpPr/>
      </dsp:nvSpPr>
      <dsp:spPr>
        <a:xfrm>
          <a:off x="760862" y="2180796"/>
          <a:ext cx="2223668" cy="1412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основа  твірного слова</a:t>
          </a:r>
          <a:endParaRPr lang="ru-RU" sz="1700" kern="1200" dirty="0"/>
        </a:p>
      </dsp:txBody>
      <dsp:txXfrm>
        <a:off x="802219" y="2222153"/>
        <a:ext cx="2140954" cy="1329315"/>
      </dsp:txXfrm>
    </dsp:sp>
    <dsp:sp modelId="{5480A512-86F6-4EF3-A371-A4C4D81577AA}">
      <dsp:nvSpPr>
        <dsp:cNvPr id="0" name=""/>
        <dsp:cNvSpPr/>
      </dsp:nvSpPr>
      <dsp:spPr>
        <a:xfrm>
          <a:off x="3231605" y="1946075"/>
          <a:ext cx="2223668" cy="14120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CC67E-04B6-4BBF-8FF2-613373644BF7}">
      <dsp:nvSpPr>
        <dsp:cNvPr id="0" name=""/>
        <dsp:cNvSpPr/>
      </dsp:nvSpPr>
      <dsp:spPr>
        <a:xfrm>
          <a:off x="3478679" y="2180796"/>
          <a:ext cx="2223668" cy="1412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формант як носій  нового значення  похідного слова </a:t>
          </a:r>
          <a:endParaRPr lang="ru-RU" sz="1700" kern="1200" dirty="0"/>
        </a:p>
      </dsp:txBody>
      <dsp:txXfrm>
        <a:off x="3520036" y="2222153"/>
        <a:ext cx="2140954" cy="1329315"/>
      </dsp:txXfrm>
    </dsp:sp>
    <dsp:sp modelId="{E7BCD0DF-4247-432E-BD81-5421F474A6B7}">
      <dsp:nvSpPr>
        <dsp:cNvPr id="0" name=""/>
        <dsp:cNvSpPr/>
      </dsp:nvSpPr>
      <dsp:spPr>
        <a:xfrm>
          <a:off x="5949422" y="1946075"/>
          <a:ext cx="2223668" cy="14120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9BDBD-27D6-427C-8760-299198B2A18B}">
      <dsp:nvSpPr>
        <dsp:cNvPr id="0" name=""/>
        <dsp:cNvSpPr/>
      </dsp:nvSpPr>
      <dsp:spPr>
        <a:xfrm>
          <a:off x="6196496" y="2180796"/>
          <a:ext cx="2223668" cy="1412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морфонологічні  явища  як засоби сполучуваності  твірного  слова  із  формантом </a:t>
          </a:r>
          <a:endParaRPr lang="ru-RU" sz="1700" kern="1200" dirty="0"/>
        </a:p>
      </dsp:txBody>
      <dsp:txXfrm>
        <a:off x="6237853" y="2222153"/>
        <a:ext cx="2140954" cy="1329315"/>
      </dsp:txXfrm>
    </dsp:sp>
    <dsp:sp modelId="{755CA086-3B35-43B4-BFE7-410EE5F63A61}">
      <dsp:nvSpPr>
        <dsp:cNvPr id="0" name=""/>
        <dsp:cNvSpPr/>
      </dsp:nvSpPr>
      <dsp:spPr>
        <a:xfrm>
          <a:off x="3074552" y="4004822"/>
          <a:ext cx="7973407" cy="13752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D0BF5-1E50-487D-9D49-7A98CDAC60F3}">
      <dsp:nvSpPr>
        <dsp:cNvPr id="0" name=""/>
        <dsp:cNvSpPr/>
      </dsp:nvSpPr>
      <dsp:spPr>
        <a:xfrm>
          <a:off x="3321626" y="4239542"/>
          <a:ext cx="7973407" cy="1375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err="1" smtClean="0"/>
            <a:t>вухо</a:t>
          </a:r>
          <a:r>
            <a:rPr lang="uk-UA" sz="1700" kern="1200" dirty="0" err="1" smtClean="0">
              <a:sym typeface="Symbol" panose="05050102010706020507" pitchFamily="18" charset="2"/>
            </a:rPr>
            <a:t></a:t>
          </a:r>
          <a:r>
            <a:rPr lang="uk-UA" sz="1700" kern="1200" dirty="0" err="1" smtClean="0"/>
            <a:t>вушний</a:t>
          </a:r>
          <a:r>
            <a:rPr lang="uk-UA" sz="1700" kern="1200" dirty="0" smtClean="0"/>
            <a:t> (вух-(база) + н-</a:t>
          </a:r>
          <a:r>
            <a:rPr lang="uk-UA" sz="1700" kern="1200" dirty="0" err="1" smtClean="0"/>
            <a:t>ий</a:t>
          </a:r>
          <a:r>
            <a:rPr lang="uk-UA" sz="1700" kern="1200" dirty="0" smtClean="0"/>
            <a:t>(формант) + чергування х:ш  і  перехід наголосу</a:t>
          </a:r>
          <a:endParaRPr lang="ru-RU" sz="1700" kern="1200" dirty="0"/>
        </a:p>
      </dsp:txBody>
      <dsp:txXfrm>
        <a:off x="3361904" y="4279820"/>
        <a:ext cx="7892851" cy="129464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F9A6D-019F-4BCD-B1CF-87777DF58867}">
      <dsp:nvSpPr>
        <dsp:cNvPr id="0" name=""/>
        <dsp:cNvSpPr/>
      </dsp:nvSpPr>
      <dsp:spPr>
        <a:xfrm>
          <a:off x="3603670" y="0"/>
          <a:ext cx="3603670" cy="1854714"/>
        </a:xfrm>
        <a:prstGeom prst="trapezoid">
          <a:avLst>
            <a:gd name="adj" fmla="val 9714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kern="1200" dirty="0" smtClean="0"/>
            <a:t>ярус </a:t>
          </a:r>
          <a:r>
            <a:rPr lang="uk-UA" sz="2500" kern="1200" dirty="0" smtClean="0"/>
            <a:t>→ </a:t>
          </a:r>
          <a:r>
            <a:rPr lang="uk-UA" sz="2500" i="1" kern="1200" dirty="0" err="1" smtClean="0"/>
            <a:t>я́рус-</a:t>
          </a:r>
          <a:r>
            <a:rPr lang="uk-UA" sz="2500" b="1" i="1" kern="1200" dirty="0" err="1" smtClean="0"/>
            <a:t>н</a:t>
          </a:r>
          <a:r>
            <a:rPr lang="uk-UA" sz="2500" i="1" kern="1200" dirty="0" err="1" smtClean="0"/>
            <a:t>-ий</a:t>
          </a:r>
          <a:r>
            <a:rPr lang="uk-UA" sz="2500" kern="1200" dirty="0" smtClean="0"/>
            <a:t>,                      </a:t>
          </a:r>
          <a:r>
            <a:rPr lang="uk-UA" sz="2500" b="1" i="1" kern="1200" dirty="0" err="1" smtClean="0"/>
            <a:t>ося́я</a:t>
          </a:r>
          <a:r>
            <a:rPr lang="uk-UA" sz="2500" i="1" kern="1200" dirty="0" err="1" smtClean="0"/>
            <a:t>-ти</a:t>
          </a:r>
          <a:r>
            <a:rPr lang="uk-UA" sz="2500" i="1" kern="1200" dirty="0" smtClean="0"/>
            <a:t> </a:t>
          </a:r>
          <a:r>
            <a:rPr lang="uk-UA" sz="2500" kern="1200" dirty="0" smtClean="0"/>
            <a:t>→ </a:t>
          </a:r>
          <a:r>
            <a:rPr lang="uk-UA" sz="2500" i="1" kern="1200" dirty="0" err="1" smtClean="0"/>
            <a:t>ося́я-</a:t>
          </a:r>
          <a:r>
            <a:rPr lang="uk-UA" sz="2500" b="1" i="1" kern="1200" dirty="0" err="1" smtClean="0"/>
            <a:t>нн</a:t>
          </a:r>
          <a:r>
            <a:rPr lang="uk-UA" sz="2500" i="1" kern="1200" dirty="0" err="1" smtClean="0"/>
            <a:t>-я</a:t>
          </a:r>
          <a:endParaRPr lang="ru-RU" sz="2500" kern="1200" dirty="0"/>
        </a:p>
      </dsp:txBody>
      <dsp:txXfrm>
        <a:off x="3603670" y="0"/>
        <a:ext cx="3603670" cy="1854714"/>
      </dsp:txXfrm>
    </dsp:sp>
    <dsp:sp modelId="{2286BC5F-AEC9-4898-B1C0-E0AFD96BB506}">
      <dsp:nvSpPr>
        <dsp:cNvPr id="0" name=""/>
        <dsp:cNvSpPr/>
      </dsp:nvSpPr>
      <dsp:spPr>
        <a:xfrm>
          <a:off x="1801835" y="1854714"/>
          <a:ext cx="7207340" cy="1854714"/>
        </a:xfrm>
        <a:prstGeom prst="trapezoid">
          <a:avLst>
            <a:gd name="adj" fmla="val 9714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За В. О. </a:t>
          </a:r>
          <a:r>
            <a:rPr lang="ru-RU" sz="2500" kern="1200" dirty="0" err="1" smtClean="0"/>
            <a:t>Горпиничем</a:t>
          </a:r>
          <a:r>
            <a:rPr lang="ru-RU" sz="2500" kern="1200" dirty="0" smtClean="0"/>
            <a:t>, «</a:t>
          </a:r>
          <a:r>
            <a:rPr lang="ru-RU" sz="2500" b="1" kern="1200" dirty="0" err="1" smtClean="0">
              <a:solidFill>
                <a:srgbClr val="FFFF00"/>
              </a:solidFill>
            </a:rPr>
            <a:t>словотвірну</a:t>
          </a:r>
          <a:r>
            <a:rPr lang="ru-RU" sz="2500" b="1" kern="1200" dirty="0" smtClean="0">
              <a:solidFill>
                <a:srgbClr val="FFFF00"/>
              </a:solidFill>
            </a:rPr>
            <a:t> пару </a:t>
          </a:r>
          <a:r>
            <a:rPr lang="ru-RU" sz="2500" b="1" kern="1200" dirty="0" err="1" smtClean="0">
              <a:solidFill>
                <a:srgbClr val="FFFF00"/>
              </a:solidFill>
            </a:rPr>
            <a:t>складають</a:t>
          </a:r>
          <a:r>
            <a:rPr lang="ru-RU" sz="2500" b="1" kern="1200" dirty="0" smtClean="0">
              <a:solidFill>
                <a:srgbClr val="FFFF00"/>
              </a:solidFill>
            </a:rPr>
            <a:t> </a:t>
          </a:r>
          <a:r>
            <a:rPr lang="ru-RU" sz="2500" b="1" kern="1200" dirty="0" err="1" smtClean="0">
              <a:solidFill>
                <a:srgbClr val="FFFF00"/>
              </a:solidFill>
            </a:rPr>
            <a:t>твірне</a:t>
          </a:r>
          <a:r>
            <a:rPr lang="ru-RU" sz="2500" b="1" kern="1200" dirty="0" smtClean="0">
              <a:solidFill>
                <a:srgbClr val="FFFF00"/>
              </a:solidFill>
            </a:rPr>
            <a:t> і </a:t>
          </a:r>
          <a:r>
            <a:rPr lang="ru-RU" sz="2500" b="1" kern="1200" dirty="0" err="1" smtClean="0">
              <a:solidFill>
                <a:srgbClr val="FFFF00"/>
              </a:solidFill>
            </a:rPr>
            <a:t>похідне</a:t>
          </a:r>
          <a:r>
            <a:rPr lang="ru-RU" sz="2500" b="1" kern="1200" dirty="0" smtClean="0">
              <a:solidFill>
                <a:srgbClr val="FFFF00"/>
              </a:solidFill>
            </a:rPr>
            <a:t> слово</a:t>
          </a:r>
          <a:r>
            <a:rPr lang="ru-RU" sz="2500" kern="1200" dirty="0" smtClean="0"/>
            <a:t>».</a:t>
          </a:r>
          <a:endParaRPr lang="ru-RU" sz="2500" kern="1200" dirty="0"/>
        </a:p>
      </dsp:txBody>
      <dsp:txXfrm>
        <a:off x="3063119" y="1854714"/>
        <a:ext cx="4684771" cy="1854714"/>
      </dsp:txXfrm>
    </dsp:sp>
    <dsp:sp modelId="{84655F1D-1683-4834-9C8B-B5753352AB68}">
      <dsp:nvSpPr>
        <dsp:cNvPr id="0" name=""/>
        <dsp:cNvSpPr/>
      </dsp:nvSpPr>
      <dsp:spPr>
        <a:xfrm>
          <a:off x="0" y="3709428"/>
          <a:ext cx="10811010" cy="1854714"/>
        </a:xfrm>
        <a:prstGeom prst="trapezoid">
          <a:avLst>
            <a:gd name="adj" fmla="val 9714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/>
            <a:t>Словотвірна пара</a:t>
          </a:r>
          <a:r>
            <a:rPr lang="uk-UA" sz="2500" kern="1200" dirty="0" smtClean="0"/>
            <a:t> – це мінімальна одиниця словотвірної системи мови, до якої входить твірне слово та безпосередньо пов’язане з ним формально-семантичними відношеннями похідне.</a:t>
          </a:r>
          <a:endParaRPr lang="ru-RU" sz="2500" kern="1200" dirty="0"/>
        </a:p>
      </dsp:txBody>
      <dsp:txXfrm>
        <a:off x="1891926" y="3709428"/>
        <a:ext cx="7027157" cy="185471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119D3-3537-43FC-8A15-1625C144C77B}">
      <dsp:nvSpPr>
        <dsp:cNvPr id="0" name=""/>
        <dsp:cNvSpPr/>
      </dsp:nvSpPr>
      <dsp:spPr>
        <a:xfrm>
          <a:off x="2885068" y="366763"/>
          <a:ext cx="4739715" cy="4739715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err="1" smtClean="0">
              <a:solidFill>
                <a:srgbClr val="FFC000"/>
              </a:solidFill>
            </a:rPr>
            <a:t>си́ній</a:t>
          </a:r>
          <a:r>
            <a:rPr lang="ru-RU" sz="1800" b="1" i="1" kern="1200" dirty="0" smtClean="0">
              <a:solidFill>
                <a:srgbClr val="FFC000"/>
              </a:solidFill>
            </a:rPr>
            <a:t> </a:t>
          </a:r>
          <a:r>
            <a:rPr lang="ru-RU" sz="1800" b="1" kern="1200" dirty="0" smtClean="0">
              <a:solidFill>
                <a:srgbClr val="FFC000"/>
              </a:solidFill>
            </a:rPr>
            <a:t>→ </a:t>
          </a:r>
          <a:r>
            <a:rPr lang="ru-RU" sz="1800" b="1" i="1" kern="1200" dirty="0" err="1" smtClean="0">
              <a:solidFill>
                <a:srgbClr val="FFC000"/>
              </a:solidFill>
            </a:rPr>
            <a:t>синіти</a:t>
          </a:r>
          <a:r>
            <a:rPr lang="ru-RU" sz="1800" b="1" i="1" kern="1200" dirty="0" smtClean="0">
              <a:solidFill>
                <a:srgbClr val="FFC000"/>
              </a:solidFill>
            </a:rPr>
            <a:t> </a:t>
          </a:r>
          <a:r>
            <a:rPr lang="ru-RU" sz="1800" b="1" kern="1200" dirty="0" smtClean="0">
              <a:solidFill>
                <a:srgbClr val="FFC000"/>
              </a:solidFill>
            </a:rPr>
            <a:t>→ </a:t>
          </a:r>
          <a:r>
            <a:rPr lang="ru-RU" sz="1800" b="1" i="1" kern="1200" dirty="0" err="1" smtClean="0">
              <a:solidFill>
                <a:srgbClr val="FFC000"/>
              </a:solidFill>
            </a:rPr>
            <a:t>посиніти</a:t>
          </a:r>
          <a:r>
            <a:rPr lang="ru-RU" sz="1800" b="1" i="1" kern="1200" dirty="0" smtClean="0">
              <a:solidFill>
                <a:srgbClr val="FFC000"/>
              </a:solidFill>
            </a:rPr>
            <a:t> </a:t>
          </a:r>
          <a:r>
            <a:rPr lang="ru-RU" sz="1800" b="1" kern="1200" dirty="0" smtClean="0">
              <a:solidFill>
                <a:srgbClr val="FFC000"/>
              </a:solidFill>
            </a:rPr>
            <a:t>→ </a:t>
          </a:r>
          <a:r>
            <a:rPr lang="ru-RU" sz="1800" b="1" i="1" kern="1200" dirty="0" err="1" smtClean="0">
              <a:solidFill>
                <a:srgbClr val="FFC000"/>
              </a:solidFill>
            </a:rPr>
            <a:t>посині́ння</a:t>
          </a:r>
          <a:r>
            <a:rPr lang="ru-RU" sz="1800" b="1" kern="1200" dirty="0" smtClean="0">
              <a:solidFill>
                <a:srgbClr val="FFC000"/>
              </a:solidFill>
            </a:rPr>
            <a:t>; </a:t>
          </a:r>
          <a:r>
            <a:rPr lang="ru-RU" sz="1800" b="1" i="1" kern="1200" dirty="0" err="1" smtClean="0">
              <a:solidFill>
                <a:srgbClr val="FFC000"/>
              </a:solidFill>
            </a:rPr>
            <a:t>старий</a:t>
          </a:r>
          <a:r>
            <a:rPr lang="ru-RU" sz="1800" b="1" i="1" kern="1200" dirty="0" smtClean="0">
              <a:solidFill>
                <a:srgbClr val="FFC000"/>
              </a:solidFill>
            </a:rPr>
            <a:t> </a:t>
          </a:r>
          <a:r>
            <a:rPr lang="ru-RU" sz="1800" b="1" kern="1200" dirty="0" smtClean="0">
              <a:solidFill>
                <a:srgbClr val="FFC000"/>
              </a:solidFill>
            </a:rPr>
            <a:t>→ </a:t>
          </a:r>
          <a:r>
            <a:rPr lang="ru-RU" sz="1800" b="1" i="1" kern="1200" dirty="0" err="1" smtClean="0">
              <a:solidFill>
                <a:srgbClr val="FFC000"/>
              </a:solidFill>
            </a:rPr>
            <a:t>ста́рі́ти</a:t>
          </a:r>
          <a:r>
            <a:rPr lang="ru-RU" sz="1800" b="1" i="1" kern="1200" dirty="0" smtClean="0">
              <a:solidFill>
                <a:srgbClr val="FFC000"/>
              </a:solidFill>
            </a:rPr>
            <a:t> </a:t>
          </a:r>
          <a:r>
            <a:rPr lang="ru-RU" sz="1800" b="1" kern="1200" dirty="0" smtClean="0">
              <a:solidFill>
                <a:srgbClr val="FFC000"/>
              </a:solidFill>
            </a:rPr>
            <a:t>→ </a:t>
          </a:r>
          <a:r>
            <a:rPr lang="ru-RU" sz="1800" b="1" i="1" kern="1200" dirty="0" err="1" smtClean="0">
              <a:solidFill>
                <a:srgbClr val="FFC000"/>
              </a:solidFill>
            </a:rPr>
            <a:t>застаріти</a:t>
          </a:r>
          <a:r>
            <a:rPr lang="ru-RU" sz="1800" b="1" i="1" kern="1200" dirty="0" smtClean="0">
              <a:solidFill>
                <a:srgbClr val="FFC000"/>
              </a:solidFill>
            </a:rPr>
            <a:t> </a:t>
          </a:r>
          <a:r>
            <a:rPr lang="ru-RU" sz="1800" b="1" kern="1200" dirty="0" smtClean="0">
              <a:solidFill>
                <a:srgbClr val="FFC000"/>
              </a:solidFill>
            </a:rPr>
            <a:t>→ </a:t>
          </a:r>
          <a:r>
            <a:rPr lang="ru-RU" sz="1800" b="1" i="1" kern="1200" dirty="0" err="1" smtClean="0">
              <a:solidFill>
                <a:srgbClr val="FFC000"/>
              </a:solidFill>
            </a:rPr>
            <a:t>застарілий</a:t>
          </a:r>
          <a:r>
            <a:rPr lang="ru-RU" sz="1800" b="1" i="1" kern="1200" dirty="0" smtClean="0">
              <a:solidFill>
                <a:srgbClr val="FFC000"/>
              </a:solidFill>
            </a:rPr>
            <a:t> </a:t>
          </a:r>
          <a:r>
            <a:rPr lang="ru-RU" sz="1800" b="1" kern="1200" dirty="0" smtClean="0">
              <a:solidFill>
                <a:srgbClr val="FFC000"/>
              </a:solidFill>
            </a:rPr>
            <a:t>→ </a:t>
          </a:r>
          <a:r>
            <a:rPr lang="ru-RU" sz="1800" b="1" i="1" kern="1200" dirty="0" err="1" smtClean="0">
              <a:solidFill>
                <a:srgbClr val="FFC000"/>
              </a:solidFill>
            </a:rPr>
            <a:t>застарі́лість</a:t>
          </a:r>
          <a:endParaRPr lang="ru-RU" sz="1800" b="1" kern="1200" dirty="0">
            <a:solidFill>
              <a:srgbClr val="FFC000"/>
            </a:solidFill>
          </a:endParaRPr>
        </a:p>
      </dsp:txBody>
      <dsp:txXfrm>
        <a:off x="5383011" y="1371132"/>
        <a:ext cx="1692755" cy="1410629"/>
      </dsp:txXfrm>
    </dsp:sp>
    <dsp:sp modelId="{FF3240E7-D927-492E-A8E5-5852C62B40E9}">
      <dsp:nvSpPr>
        <dsp:cNvPr id="0" name=""/>
        <dsp:cNvSpPr/>
      </dsp:nvSpPr>
      <dsp:spPr>
        <a:xfrm>
          <a:off x="2787453" y="536039"/>
          <a:ext cx="4739715" cy="4739715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У СЛ </a:t>
          </a:r>
          <a:r>
            <a:rPr lang="ru-RU" sz="1800" b="1" kern="1200" dirty="0" err="1" smtClean="0">
              <a:solidFill>
                <a:schemeClr val="tx1"/>
              </a:solidFill>
            </a:rPr>
            <a:t>кожне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попереднє</a:t>
          </a:r>
          <a:r>
            <a:rPr lang="ru-RU" sz="1800" b="1" kern="1200" dirty="0" smtClean="0">
              <a:solidFill>
                <a:schemeClr val="tx1"/>
              </a:solidFill>
            </a:rPr>
            <a:t> слово </a:t>
          </a:r>
          <a:r>
            <a:rPr lang="ru-RU" sz="1800" b="1" kern="1200" dirty="0" err="1" smtClean="0">
              <a:solidFill>
                <a:schemeClr val="tx1"/>
              </a:solidFill>
            </a:rPr>
            <a:t>стає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словотвірною</a:t>
          </a:r>
          <a:r>
            <a:rPr lang="ru-RU" sz="1800" b="1" kern="1200" dirty="0" smtClean="0">
              <a:solidFill>
                <a:schemeClr val="tx1"/>
              </a:solidFill>
            </a:rPr>
            <a:t> базою, у </a:t>
          </a:r>
          <a:r>
            <a:rPr lang="ru-RU" sz="1800" b="1" kern="1200" dirty="0" err="1" smtClean="0">
              <a:solidFill>
                <a:schemeClr val="tx1"/>
              </a:solidFill>
            </a:rPr>
            <a:t>якій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виділяється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твірна</a:t>
          </a:r>
          <a:r>
            <a:rPr lang="ru-RU" sz="1800" b="1" kern="1200" dirty="0" smtClean="0">
              <a:solidFill>
                <a:schemeClr val="tx1"/>
              </a:solidFill>
            </a:rPr>
            <a:t> основа для кожного </a:t>
          </a:r>
          <a:r>
            <a:rPr lang="ru-RU" sz="1800" b="1" kern="1200" dirty="0" err="1" smtClean="0">
              <a:solidFill>
                <a:schemeClr val="tx1"/>
              </a:solidFill>
            </a:rPr>
            <a:t>наступного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похідного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915956" y="3611212"/>
        <a:ext cx="2539133" cy="1241354"/>
      </dsp:txXfrm>
    </dsp:sp>
    <dsp:sp modelId="{62450369-E4B1-47CE-8377-F8629A4C1FD6}">
      <dsp:nvSpPr>
        <dsp:cNvPr id="0" name=""/>
        <dsp:cNvSpPr/>
      </dsp:nvSpPr>
      <dsp:spPr>
        <a:xfrm>
          <a:off x="2689837" y="366763"/>
          <a:ext cx="4739715" cy="4739715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Ряд </a:t>
          </a:r>
          <a:r>
            <a:rPr lang="ru-RU" sz="1600" b="1" kern="1200" dirty="0" err="1" smtClean="0">
              <a:solidFill>
                <a:schemeClr val="tx1"/>
              </a:solidFill>
            </a:rPr>
            <a:t>споріднених</a:t>
          </a:r>
          <a:r>
            <a:rPr lang="ru-RU" sz="1600" b="1" kern="1200" dirty="0" smtClean="0">
              <a:solidFill>
                <a:schemeClr val="tx1"/>
              </a:solidFill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</a:rPr>
            <a:t>слів</a:t>
          </a:r>
          <a:r>
            <a:rPr lang="ru-RU" sz="1600" b="1" kern="1200" dirty="0" smtClean="0">
              <a:solidFill>
                <a:schemeClr val="tx1"/>
              </a:solidFill>
            </a:rPr>
            <a:t>, </a:t>
          </a:r>
          <a:r>
            <a:rPr lang="ru-RU" sz="1600" b="1" kern="1200" dirty="0" err="1" smtClean="0">
              <a:solidFill>
                <a:schemeClr val="tx1"/>
              </a:solidFill>
            </a:rPr>
            <a:t>які</a:t>
          </a:r>
          <a:r>
            <a:rPr lang="ru-RU" sz="1600" b="1" kern="1200" dirty="0" smtClean="0">
              <a:solidFill>
                <a:schemeClr val="tx1"/>
              </a:solidFill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</a:rPr>
            <a:t>перебувають</a:t>
          </a:r>
          <a:r>
            <a:rPr lang="ru-RU" sz="1600" b="1" kern="1200" dirty="0" smtClean="0">
              <a:solidFill>
                <a:schemeClr val="tx1"/>
              </a:solidFill>
            </a:rPr>
            <a:t> у </a:t>
          </a:r>
          <a:r>
            <a:rPr lang="ru-RU" sz="1600" b="1" kern="1200" dirty="0" err="1" smtClean="0">
              <a:solidFill>
                <a:schemeClr val="tx1"/>
              </a:solidFill>
            </a:rPr>
            <a:t>відношеннях</a:t>
          </a:r>
          <a:r>
            <a:rPr lang="ru-RU" sz="1600" b="1" kern="1200" dirty="0" smtClean="0">
              <a:solidFill>
                <a:schemeClr val="tx1"/>
              </a:solidFill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</a:rPr>
            <a:t>безпосередньої</a:t>
          </a:r>
          <a:r>
            <a:rPr lang="ru-RU" sz="1600" b="1" kern="1200" dirty="0" smtClean="0">
              <a:solidFill>
                <a:schemeClr val="tx1"/>
              </a:solidFill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</a:rPr>
            <a:t>мотивації</a:t>
          </a:r>
          <a:r>
            <a:rPr lang="ru-RU" sz="1600" b="1" kern="1200" dirty="0" smtClean="0">
              <a:solidFill>
                <a:schemeClr val="tx1"/>
              </a:solidFill>
            </a:rPr>
            <a:t>, у </a:t>
          </a:r>
          <a:r>
            <a:rPr lang="ru-RU" sz="1600" b="1" kern="1200" dirty="0" err="1" smtClean="0">
              <a:solidFill>
                <a:schemeClr val="tx1"/>
              </a:solidFill>
            </a:rPr>
            <a:t>якому</a:t>
          </a:r>
          <a:r>
            <a:rPr lang="ru-RU" sz="1600" b="1" kern="1200" dirty="0" smtClean="0">
              <a:solidFill>
                <a:schemeClr val="tx1"/>
              </a:solidFill>
            </a:rPr>
            <a:t> початковою </a:t>
          </a:r>
          <a:r>
            <a:rPr lang="ru-RU" sz="1600" b="1" kern="1200" dirty="0" err="1" smtClean="0">
              <a:solidFill>
                <a:schemeClr val="tx1"/>
              </a:solidFill>
            </a:rPr>
            <a:t>ланкою</a:t>
          </a:r>
          <a:r>
            <a:rPr lang="ru-RU" sz="1600" b="1" kern="1200" dirty="0" smtClean="0">
              <a:solidFill>
                <a:schemeClr val="tx1"/>
              </a:solidFill>
            </a:rPr>
            <a:t> є </a:t>
          </a:r>
          <a:r>
            <a:rPr lang="ru-RU" sz="1600" b="1" kern="1200" dirty="0" err="1" smtClean="0">
              <a:solidFill>
                <a:schemeClr val="tx1"/>
              </a:solidFill>
            </a:rPr>
            <a:t>немотивоване</a:t>
          </a:r>
          <a:r>
            <a:rPr lang="ru-RU" sz="1600" b="1" kern="1200" dirty="0" smtClean="0">
              <a:solidFill>
                <a:schemeClr val="tx1"/>
              </a:solidFill>
            </a:rPr>
            <a:t> слово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238854" y="1371132"/>
        <a:ext cx="1692755" cy="1410629"/>
      </dsp:txXfrm>
    </dsp:sp>
    <dsp:sp modelId="{514ED089-A09A-488C-A4CD-564E93310AA5}">
      <dsp:nvSpPr>
        <dsp:cNvPr id="0" name=""/>
        <dsp:cNvSpPr/>
      </dsp:nvSpPr>
      <dsp:spPr>
        <a:xfrm>
          <a:off x="3545658" y="99452"/>
          <a:ext cx="5326537" cy="532653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AC443-8D31-479A-9FAC-C3631A0A9C6C}">
      <dsp:nvSpPr>
        <dsp:cNvPr id="0" name=""/>
        <dsp:cNvSpPr/>
      </dsp:nvSpPr>
      <dsp:spPr>
        <a:xfrm>
          <a:off x="2432094" y="865267"/>
          <a:ext cx="5326537" cy="532653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6668C-019F-4EA7-9D78-164657ED5A48}">
      <dsp:nvSpPr>
        <dsp:cNvPr id="0" name=""/>
        <dsp:cNvSpPr/>
      </dsp:nvSpPr>
      <dsp:spPr>
        <a:xfrm>
          <a:off x="1873501" y="-47027"/>
          <a:ext cx="5326537" cy="532653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CECAA-7885-4232-A6E7-F9169E95DAAF}">
      <dsp:nvSpPr>
        <dsp:cNvPr id="0" name=""/>
        <dsp:cNvSpPr/>
      </dsp:nvSpPr>
      <dsp:spPr>
        <a:xfrm>
          <a:off x="72615" y="650683"/>
          <a:ext cx="4070871" cy="1306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FFFF00"/>
              </a:solidFill>
            </a:rPr>
            <a:t>Словотвірний</a:t>
          </a:r>
          <a:r>
            <a:rPr lang="ru-RU" sz="1600" b="1" kern="1200" dirty="0" smtClean="0">
              <a:solidFill>
                <a:srgbClr val="FFFF00"/>
              </a:solidFill>
            </a:rPr>
            <a:t> тип (СТ) – </a:t>
          </a:r>
          <a:r>
            <a:rPr lang="ru-RU" sz="1600" b="1" kern="1200" dirty="0" err="1" smtClean="0">
              <a:solidFill>
                <a:srgbClr val="FFFF00"/>
              </a:solidFill>
            </a:rPr>
            <a:t>це</a:t>
          </a:r>
          <a:r>
            <a:rPr lang="ru-RU" sz="1600" b="1" kern="1200" dirty="0" smtClean="0">
              <a:solidFill>
                <a:srgbClr val="FFFF00"/>
              </a:solidFill>
            </a:rPr>
            <a:t> схема </a:t>
          </a:r>
          <a:r>
            <a:rPr lang="ru-RU" sz="1600" b="1" kern="1200" dirty="0" err="1" smtClean="0">
              <a:solidFill>
                <a:srgbClr val="FFFF00"/>
              </a:solidFill>
            </a:rPr>
            <a:t>побудови</a:t>
          </a:r>
          <a:r>
            <a:rPr lang="ru-RU" sz="1600" b="1" kern="1200" dirty="0" smtClean="0">
              <a:solidFill>
                <a:srgbClr val="FFFF00"/>
              </a:solidFill>
            </a:rPr>
            <a:t> </a:t>
          </a:r>
          <a:r>
            <a:rPr lang="ru-RU" sz="1600" b="1" kern="1200" dirty="0" err="1" smtClean="0">
              <a:solidFill>
                <a:srgbClr val="FFFF00"/>
              </a:solidFill>
            </a:rPr>
            <a:t>слів</a:t>
          </a:r>
          <a:r>
            <a:rPr lang="ru-RU" sz="1600" b="1" kern="1200" dirty="0" smtClean="0">
              <a:solidFill>
                <a:srgbClr val="FFFF00"/>
              </a:solidFill>
            </a:rPr>
            <a:t> </a:t>
          </a:r>
          <a:r>
            <a:rPr lang="ru-RU" sz="1600" b="1" kern="1200" dirty="0" err="1" smtClean="0">
              <a:solidFill>
                <a:srgbClr val="FFFF00"/>
              </a:solidFill>
            </a:rPr>
            <a:t>певної</a:t>
          </a:r>
          <a:r>
            <a:rPr lang="ru-RU" sz="1600" b="1" kern="1200" dirty="0" smtClean="0">
              <a:solidFill>
                <a:srgbClr val="FFFF00"/>
              </a:solidFill>
            </a:rPr>
            <a:t> </a:t>
          </a:r>
          <a:r>
            <a:rPr lang="ru-RU" sz="1600" b="1" kern="1200" dirty="0" err="1" smtClean="0">
              <a:solidFill>
                <a:srgbClr val="FFFF00"/>
              </a:solidFill>
            </a:rPr>
            <a:t>частини</a:t>
          </a:r>
          <a:r>
            <a:rPr lang="ru-RU" sz="1600" b="1" kern="1200" dirty="0" smtClean="0">
              <a:solidFill>
                <a:srgbClr val="FFFF00"/>
              </a:solidFill>
            </a:rPr>
            <a:t> </a:t>
          </a:r>
          <a:r>
            <a:rPr lang="ru-RU" sz="1600" b="1" kern="1200" dirty="0" err="1" smtClean="0">
              <a:solidFill>
                <a:srgbClr val="FFFF00"/>
              </a:solidFill>
            </a:rPr>
            <a:t>мови</a:t>
          </a:r>
          <a:r>
            <a:rPr lang="ru-RU" sz="1600" b="1" kern="1200" dirty="0" smtClean="0">
              <a:solidFill>
                <a:srgbClr val="FFFF00"/>
              </a:solidFill>
            </a:rPr>
            <a:t>, </a:t>
          </a:r>
          <a:r>
            <a:rPr lang="ru-RU" sz="1600" b="1" kern="1200" dirty="0" err="1" smtClean="0">
              <a:solidFill>
                <a:srgbClr val="FFFF00"/>
              </a:solidFill>
            </a:rPr>
            <a:t>абстрагована</a:t>
          </a:r>
          <a:r>
            <a:rPr lang="ru-RU" sz="1600" b="1" kern="1200" dirty="0" smtClean="0">
              <a:solidFill>
                <a:srgbClr val="FFFF00"/>
              </a:solidFill>
            </a:rPr>
            <a:t> </a:t>
          </a:r>
          <a:r>
            <a:rPr lang="ru-RU" sz="1600" b="1" kern="1200" dirty="0" err="1" smtClean="0">
              <a:solidFill>
                <a:srgbClr val="FFFF00"/>
              </a:solidFill>
            </a:rPr>
            <a:t>від</a:t>
          </a:r>
          <a:r>
            <a:rPr lang="ru-RU" sz="1600" b="1" kern="1200" dirty="0" smtClean="0">
              <a:solidFill>
                <a:srgbClr val="FFFF00"/>
              </a:solidFill>
            </a:rPr>
            <a:t> </a:t>
          </a:r>
          <a:r>
            <a:rPr lang="ru-RU" sz="1600" b="1" kern="1200" dirty="0" err="1" smtClean="0">
              <a:solidFill>
                <a:srgbClr val="FFFF00"/>
              </a:solidFill>
            </a:rPr>
            <a:t>конкретних</a:t>
          </a:r>
          <a:r>
            <a:rPr lang="ru-RU" sz="1600" b="1" kern="1200" dirty="0" smtClean="0">
              <a:solidFill>
                <a:srgbClr val="FFFF00"/>
              </a:solidFill>
            </a:rPr>
            <a:t> </a:t>
          </a:r>
          <a:r>
            <a:rPr lang="ru-RU" sz="1600" b="1" kern="1200" dirty="0" err="1" smtClean="0">
              <a:solidFill>
                <a:srgbClr val="FFFF00"/>
              </a:solidFill>
            </a:rPr>
            <a:t>лексичних</a:t>
          </a:r>
          <a:r>
            <a:rPr lang="ru-RU" sz="1600" b="1" kern="1200" dirty="0" smtClean="0">
              <a:solidFill>
                <a:srgbClr val="FFFF00"/>
              </a:solidFill>
            </a:rPr>
            <a:t> </a:t>
          </a:r>
          <a:r>
            <a:rPr lang="ru-RU" sz="1600" b="1" kern="1200" dirty="0" err="1" smtClean="0">
              <a:solidFill>
                <a:srgbClr val="FFFF00"/>
              </a:solidFill>
            </a:rPr>
            <a:t>одиниць</a:t>
          </a:r>
          <a:endParaRPr lang="ru-RU" sz="1600" b="1" kern="1200" dirty="0">
            <a:solidFill>
              <a:srgbClr val="FFFF00"/>
            </a:solidFill>
          </a:endParaRPr>
        </a:p>
      </dsp:txBody>
      <dsp:txXfrm>
        <a:off x="72615" y="650683"/>
        <a:ext cx="4070871" cy="1306493"/>
      </dsp:txXfrm>
    </dsp:sp>
    <dsp:sp modelId="{D94770B9-B898-4B89-85D6-4860E6E68553}">
      <dsp:nvSpPr>
        <dsp:cNvPr id="0" name=""/>
        <dsp:cNvSpPr/>
      </dsp:nvSpPr>
      <dsp:spPr>
        <a:xfrm>
          <a:off x="422968" y="2631600"/>
          <a:ext cx="3266234" cy="28548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1AE71-A5E7-4CD8-8566-1EDF12F4605B}">
      <dsp:nvSpPr>
        <dsp:cNvPr id="0" name=""/>
        <dsp:cNvSpPr/>
      </dsp:nvSpPr>
      <dsp:spPr>
        <a:xfrm>
          <a:off x="4535794" y="1118399"/>
          <a:ext cx="3266234" cy="3948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err="1" smtClean="0">
              <a:solidFill>
                <a:schemeClr val="tx1"/>
              </a:solidFill>
            </a:rPr>
            <a:t>характеризується</a:t>
          </a:r>
          <a:r>
            <a:rPr lang="ru-RU" sz="1600" b="0" kern="1200" dirty="0" smtClean="0">
              <a:solidFill>
                <a:schemeClr val="tx1"/>
              </a:solidFill>
            </a:rPr>
            <a:t>: 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4535794" y="1118399"/>
        <a:ext cx="3266234" cy="394801"/>
      </dsp:txXfrm>
    </dsp:sp>
    <dsp:sp modelId="{55BE1059-F7B0-419E-A84F-C47147E9B050}">
      <dsp:nvSpPr>
        <dsp:cNvPr id="0" name=""/>
        <dsp:cNvSpPr/>
      </dsp:nvSpPr>
      <dsp:spPr>
        <a:xfrm>
          <a:off x="4535794" y="1513200"/>
          <a:ext cx="3266234" cy="28548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tx1"/>
              </a:solidFill>
            </a:rPr>
            <a:t>а) </a:t>
          </a:r>
          <a:r>
            <a:rPr lang="ru-RU" sz="1600" b="0" kern="1200" dirty="0" err="1" smtClean="0">
              <a:solidFill>
                <a:schemeClr val="tx1"/>
              </a:solidFill>
            </a:rPr>
            <a:t>спільністю</a:t>
          </a:r>
          <a:r>
            <a:rPr lang="ru-RU" sz="1600" b="0" kern="1200" dirty="0" smtClean="0">
              <a:solidFill>
                <a:schemeClr val="tx1"/>
              </a:solidFill>
            </a:rPr>
            <a:t> </a:t>
          </a:r>
          <a:r>
            <a:rPr lang="ru-RU" sz="1600" b="0" kern="1200" dirty="0" err="1" smtClean="0">
              <a:solidFill>
                <a:schemeClr val="tx1"/>
              </a:solidFill>
            </a:rPr>
            <a:t>частин</a:t>
          </a:r>
          <a:r>
            <a:rPr lang="ru-RU" sz="1600" b="0" kern="1200" dirty="0" smtClean="0">
              <a:solidFill>
                <a:schemeClr val="tx1"/>
              </a:solidFill>
            </a:rPr>
            <a:t> </a:t>
          </a:r>
          <a:r>
            <a:rPr lang="ru-RU" sz="1600" b="0" kern="1200" dirty="0" err="1" smtClean="0">
              <a:solidFill>
                <a:schemeClr val="tx1"/>
              </a:solidFill>
            </a:rPr>
            <a:t>мови</a:t>
          </a:r>
          <a:r>
            <a:rPr lang="ru-RU" sz="1600" b="0" kern="1200" dirty="0" smtClean="0">
              <a:solidFill>
                <a:schemeClr val="tx1"/>
              </a:solidFill>
            </a:rPr>
            <a:t> </a:t>
          </a:r>
          <a:r>
            <a:rPr lang="ru-RU" sz="1600" b="0" kern="1200" dirty="0" err="1" smtClean="0">
              <a:solidFill>
                <a:schemeClr val="tx1"/>
              </a:solidFill>
            </a:rPr>
            <a:t>твірних</a:t>
          </a:r>
          <a:r>
            <a:rPr lang="ru-RU" sz="1600" b="0" kern="1200" dirty="0" smtClean="0">
              <a:solidFill>
                <a:schemeClr val="tx1"/>
              </a:solidFill>
            </a:rPr>
            <a:t> і </a:t>
          </a:r>
          <a:r>
            <a:rPr lang="ru-RU" sz="1600" b="0" kern="1200" dirty="0" err="1" smtClean="0">
              <a:solidFill>
                <a:schemeClr val="tx1"/>
              </a:solidFill>
            </a:rPr>
            <a:t>похідних</a:t>
          </a:r>
          <a:r>
            <a:rPr lang="ru-RU" sz="1600" b="0" kern="1200" dirty="0" smtClean="0">
              <a:solidFill>
                <a:schemeClr val="tx1"/>
              </a:solidFill>
            </a:rPr>
            <a:t> </a:t>
          </a:r>
          <a:r>
            <a:rPr lang="ru-RU" sz="1600" b="0" kern="1200" dirty="0" err="1" smtClean="0">
              <a:solidFill>
                <a:schemeClr val="tx1"/>
              </a:solidFill>
            </a:rPr>
            <a:t>слів</a:t>
          </a:r>
          <a:r>
            <a:rPr lang="ru-RU" sz="1600" b="0" kern="1200" dirty="0" smtClean="0">
              <a:solidFill>
                <a:schemeClr val="tx1"/>
              </a:solidFill>
            </a:rPr>
            <a:t>; </a:t>
          </a:r>
          <a:endParaRPr lang="ru-RU" sz="16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tx1"/>
              </a:solidFill>
            </a:rPr>
            <a:t>б) </a:t>
          </a:r>
          <a:r>
            <a:rPr lang="ru-RU" sz="1600" b="0" kern="1200" dirty="0" err="1" smtClean="0">
              <a:solidFill>
                <a:schemeClr val="tx1"/>
              </a:solidFill>
            </a:rPr>
            <a:t>спільністю</a:t>
          </a:r>
          <a:r>
            <a:rPr lang="ru-RU" sz="1600" b="0" kern="1200" dirty="0" smtClean="0">
              <a:solidFill>
                <a:schemeClr val="tx1"/>
              </a:solidFill>
            </a:rPr>
            <a:t> </a:t>
          </a:r>
          <a:r>
            <a:rPr lang="ru-RU" sz="1600" b="0" kern="1200" dirty="0" err="1" smtClean="0">
              <a:solidFill>
                <a:schemeClr val="tx1"/>
              </a:solidFill>
            </a:rPr>
            <a:t>семантичного</a:t>
          </a:r>
          <a:r>
            <a:rPr lang="ru-RU" sz="1600" b="0" kern="1200" dirty="0" smtClean="0">
              <a:solidFill>
                <a:schemeClr val="tx1"/>
              </a:solidFill>
            </a:rPr>
            <a:t> </a:t>
          </a:r>
          <a:r>
            <a:rPr lang="ru-RU" sz="1600" b="0" kern="1200" dirty="0" err="1" smtClean="0">
              <a:solidFill>
                <a:schemeClr val="tx1"/>
              </a:solidFill>
            </a:rPr>
            <a:t>співвідношення</a:t>
          </a:r>
          <a:r>
            <a:rPr lang="ru-RU" sz="1600" b="0" kern="1200" dirty="0" smtClean="0">
              <a:solidFill>
                <a:schemeClr val="tx1"/>
              </a:solidFill>
            </a:rPr>
            <a:t> </a:t>
          </a:r>
          <a:r>
            <a:rPr lang="ru-RU" sz="1600" b="0" kern="1200" dirty="0" err="1" smtClean="0">
              <a:solidFill>
                <a:schemeClr val="tx1"/>
              </a:solidFill>
            </a:rPr>
            <a:t>між</a:t>
          </a:r>
          <a:r>
            <a:rPr lang="ru-RU" sz="1600" b="0" kern="1200" dirty="0" smtClean="0">
              <a:solidFill>
                <a:schemeClr val="tx1"/>
              </a:solidFill>
            </a:rPr>
            <a:t> </a:t>
          </a:r>
          <a:r>
            <a:rPr lang="ru-RU" sz="1600" b="0" kern="1200" dirty="0" err="1" smtClean="0">
              <a:solidFill>
                <a:schemeClr val="tx1"/>
              </a:solidFill>
            </a:rPr>
            <a:t>мотивованим</a:t>
          </a:r>
          <a:r>
            <a:rPr lang="ru-RU" sz="1600" b="0" kern="1200" dirty="0" smtClean="0">
              <a:solidFill>
                <a:schemeClr val="tx1"/>
              </a:solidFill>
            </a:rPr>
            <a:t> і </a:t>
          </a:r>
          <a:r>
            <a:rPr lang="ru-RU" sz="1600" b="0" kern="1200" dirty="0" err="1" smtClean="0">
              <a:solidFill>
                <a:schemeClr val="tx1"/>
              </a:solidFill>
            </a:rPr>
            <a:t>мотивувальним</a:t>
          </a:r>
          <a:r>
            <a:rPr lang="ru-RU" sz="1600" b="0" kern="1200" dirty="0" smtClean="0">
              <a:solidFill>
                <a:schemeClr val="tx1"/>
              </a:solidFill>
            </a:rPr>
            <a:t> словом;</a:t>
          </a:r>
          <a:endParaRPr lang="ru-RU" sz="16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tx1"/>
              </a:solidFill>
            </a:rPr>
            <a:t>в) </a:t>
          </a:r>
          <a:r>
            <a:rPr lang="ru-RU" sz="1600" b="0" kern="1200" dirty="0" err="1" smtClean="0">
              <a:solidFill>
                <a:schemeClr val="tx1"/>
              </a:solidFill>
            </a:rPr>
            <a:t>спільністю</a:t>
          </a:r>
          <a:r>
            <a:rPr lang="ru-RU" sz="1600" b="0" kern="1200" dirty="0" smtClean="0">
              <a:solidFill>
                <a:schemeClr val="tx1"/>
              </a:solidFill>
            </a:rPr>
            <a:t> способу </a:t>
          </a:r>
          <a:r>
            <a:rPr lang="ru-RU" sz="1600" b="0" kern="1200" dirty="0" err="1" smtClean="0">
              <a:solidFill>
                <a:schemeClr val="tx1"/>
              </a:solidFill>
            </a:rPr>
            <a:t>словотворення</a:t>
          </a:r>
          <a:r>
            <a:rPr lang="ru-RU" sz="1600" b="0" kern="1200" dirty="0" smtClean="0">
              <a:solidFill>
                <a:schemeClr val="tx1"/>
              </a:solidFill>
            </a:rPr>
            <a:t>, а значить, і </a:t>
          </a:r>
          <a:r>
            <a:rPr lang="ru-RU" sz="1600" b="0" kern="1200" dirty="0" err="1" smtClean="0">
              <a:solidFill>
                <a:schemeClr val="tx1"/>
              </a:solidFill>
            </a:rPr>
            <a:t>тотожністю</a:t>
          </a:r>
          <a:r>
            <a:rPr lang="ru-RU" sz="1600" b="0" kern="1200" dirty="0" smtClean="0">
              <a:solidFill>
                <a:schemeClr val="tx1"/>
              </a:solidFill>
            </a:rPr>
            <a:t> форманта в </a:t>
          </a:r>
          <a:r>
            <a:rPr lang="ru-RU" sz="1600" b="0" kern="1200" dirty="0" err="1" smtClean="0">
              <a:solidFill>
                <a:schemeClr val="tx1"/>
              </a:solidFill>
            </a:rPr>
            <a:t>матеріальному</a:t>
          </a:r>
          <a:r>
            <a:rPr lang="ru-RU" sz="1600" b="0" kern="1200" dirty="0" smtClean="0">
              <a:solidFill>
                <a:schemeClr val="tx1"/>
              </a:solidFill>
            </a:rPr>
            <a:t> та </a:t>
          </a:r>
          <a:r>
            <a:rPr lang="ru-RU" sz="1600" b="0" kern="1200" dirty="0" err="1" smtClean="0">
              <a:solidFill>
                <a:schemeClr val="tx1"/>
              </a:solidFill>
            </a:rPr>
            <a:t>семантичному</a:t>
          </a:r>
          <a:r>
            <a:rPr lang="ru-RU" sz="1600" b="0" kern="1200" dirty="0" smtClean="0">
              <a:solidFill>
                <a:schemeClr val="tx1"/>
              </a:solidFill>
            </a:rPr>
            <a:t> аспектах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4535794" y="1513200"/>
        <a:ext cx="3266234" cy="2854800"/>
      </dsp:txXfrm>
    </dsp:sp>
    <dsp:sp modelId="{F6AF2CF6-600A-46C0-A32A-363C0CB80629}">
      <dsp:nvSpPr>
        <dsp:cNvPr id="0" name=""/>
        <dsp:cNvSpPr/>
      </dsp:nvSpPr>
      <dsp:spPr>
        <a:xfrm>
          <a:off x="8259302" y="901093"/>
          <a:ext cx="3266234" cy="13064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err="1" smtClean="0">
              <a:solidFill>
                <a:schemeClr val="tx1"/>
              </a:solidFill>
            </a:rPr>
            <a:t>прикметникова</a:t>
          </a:r>
          <a:r>
            <a:rPr lang="ru-RU" sz="1600" b="0" i="1" kern="1200" dirty="0" smtClean="0">
              <a:solidFill>
                <a:schemeClr val="tx1"/>
              </a:solidFill>
            </a:rPr>
            <a:t> основа + -і- </a:t>
          </a:r>
          <a:r>
            <a:rPr lang="ru-RU" sz="1600" b="0" kern="1200" dirty="0" smtClean="0">
              <a:solidFill>
                <a:schemeClr val="tx1"/>
              </a:solidFill>
            </a:rPr>
            <a:t>(</a:t>
          </a:r>
          <a:r>
            <a:rPr lang="ru-RU" sz="1600" b="0" i="1" kern="1200" dirty="0" smtClean="0">
              <a:solidFill>
                <a:schemeClr val="tx1"/>
              </a:solidFill>
            </a:rPr>
            <a:t>-</a:t>
          </a:r>
          <a:r>
            <a:rPr lang="ru-RU" sz="1600" b="0" i="1" kern="1200" dirty="0" err="1" smtClean="0">
              <a:solidFill>
                <a:schemeClr val="tx1"/>
              </a:solidFill>
            </a:rPr>
            <a:t>ти</a:t>
          </a:r>
          <a:r>
            <a:rPr lang="ru-RU" sz="1600" b="0" kern="1200" dirty="0" smtClean="0">
              <a:solidFill>
                <a:schemeClr val="tx1"/>
              </a:solidFill>
            </a:rPr>
            <a:t>): </a:t>
          </a:r>
          <a:r>
            <a:rPr lang="ru-RU" sz="1600" b="0" i="1" kern="1200" dirty="0" err="1" smtClean="0">
              <a:solidFill>
                <a:schemeClr val="tx1"/>
              </a:solidFill>
            </a:rPr>
            <a:t>бі́л-ий</a:t>
          </a:r>
          <a:r>
            <a:rPr lang="ru-RU" sz="1600" b="0" i="1" kern="1200" dirty="0" smtClean="0">
              <a:solidFill>
                <a:schemeClr val="tx1"/>
              </a:solidFill>
            </a:rPr>
            <a:t> + -і- </a:t>
          </a:r>
          <a:r>
            <a:rPr lang="ru-RU" sz="1600" b="0" kern="1200" dirty="0" smtClean="0">
              <a:solidFill>
                <a:schemeClr val="tx1"/>
              </a:solidFill>
            </a:rPr>
            <a:t>(-</a:t>
          </a:r>
          <a:r>
            <a:rPr lang="ru-RU" sz="1600" b="0" i="1" kern="1200" dirty="0" err="1" smtClean="0">
              <a:solidFill>
                <a:schemeClr val="tx1"/>
              </a:solidFill>
            </a:rPr>
            <a:t>ти</a:t>
          </a:r>
          <a:r>
            <a:rPr lang="ru-RU" sz="1600" b="0" kern="1200" dirty="0" smtClean="0">
              <a:solidFill>
                <a:schemeClr val="tx1"/>
              </a:solidFill>
            </a:rPr>
            <a:t>) → </a:t>
          </a:r>
          <a:r>
            <a:rPr lang="ru-RU" sz="1600" b="0" i="1" kern="1200" dirty="0" err="1" smtClean="0">
              <a:solidFill>
                <a:schemeClr val="tx1"/>
              </a:solidFill>
            </a:rPr>
            <a:t>білі́ти</a:t>
          </a:r>
          <a:r>
            <a:rPr lang="ru-RU" sz="1600" b="0" kern="1200" dirty="0" smtClean="0">
              <a:solidFill>
                <a:schemeClr val="tx1"/>
              </a:solidFill>
            </a:rPr>
            <a:t>, </a:t>
          </a:r>
          <a:r>
            <a:rPr lang="ru-RU" sz="1600" b="0" i="1" kern="1200" dirty="0" err="1" smtClean="0">
              <a:solidFill>
                <a:schemeClr val="tx1"/>
              </a:solidFill>
            </a:rPr>
            <a:t>зеле́н-ий</a:t>
          </a:r>
          <a:r>
            <a:rPr lang="ru-RU" sz="1600" b="0" i="1" kern="1200" dirty="0" smtClean="0">
              <a:solidFill>
                <a:schemeClr val="tx1"/>
              </a:solidFill>
            </a:rPr>
            <a:t> + -і- </a:t>
          </a:r>
          <a:r>
            <a:rPr lang="ru-RU" sz="1600" b="0" kern="1200" dirty="0" smtClean="0">
              <a:solidFill>
                <a:schemeClr val="tx1"/>
              </a:solidFill>
            </a:rPr>
            <a:t>(</a:t>
          </a:r>
          <a:r>
            <a:rPr lang="ru-RU" sz="1600" b="0" i="1" kern="1200" dirty="0" smtClean="0">
              <a:solidFill>
                <a:schemeClr val="tx1"/>
              </a:solidFill>
            </a:rPr>
            <a:t>-</a:t>
          </a:r>
          <a:r>
            <a:rPr lang="ru-RU" sz="1600" b="0" i="1" kern="1200" dirty="0" err="1" smtClean="0">
              <a:solidFill>
                <a:schemeClr val="tx1"/>
              </a:solidFill>
            </a:rPr>
            <a:t>ти</a:t>
          </a:r>
          <a:r>
            <a:rPr lang="ru-RU" sz="1600" b="0" kern="1200" dirty="0" smtClean="0">
              <a:solidFill>
                <a:schemeClr val="tx1"/>
              </a:solidFill>
            </a:rPr>
            <a:t>) → </a:t>
          </a:r>
          <a:r>
            <a:rPr lang="ru-RU" sz="1600" b="0" i="1" kern="1200" dirty="0" err="1" smtClean="0">
              <a:solidFill>
                <a:schemeClr val="tx1"/>
              </a:solidFill>
            </a:rPr>
            <a:t>зелені́ти</a:t>
          </a:r>
          <a:r>
            <a:rPr lang="ru-RU" sz="1600" b="0" kern="1200" dirty="0" smtClean="0">
              <a:solidFill>
                <a:schemeClr val="tx1"/>
              </a:solidFill>
            </a:rPr>
            <a:t>, </a:t>
          </a:r>
          <a:r>
            <a:rPr lang="ru-RU" sz="1600" b="0" i="1" kern="1200" dirty="0" err="1" smtClean="0">
              <a:solidFill>
                <a:schemeClr val="tx1"/>
              </a:solidFill>
            </a:rPr>
            <a:t>чо́рн-ий</a:t>
          </a:r>
          <a:r>
            <a:rPr lang="ru-RU" sz="1600" b="0" i="1" kern="1200" dirty="0" smtClean="0">
              <a:solidFill>
                <a:schemeClr val="tx1"/>
              </a:solidFill>
            </a:rPr>
            <a:t> + -і- </a:t>
          </a:r>
          <a:r>
            <a:rPr lang="ru-RU" sz="1600" b="0" kern="1200" dirty="0" smtClean="0">
              <a:solidFill>
                <a:schemeClr val="tx1"/>
              </a:solidFill>
            </a:rPr>
            <a:t>(</a:t>
          </a:r>
          <a:r>
            <a:rPr lang="ru-RU" sz="1600" b="0" i="1" kern="1200" dirty="0" smtClean="0">
              <a:solidFill>
                <a:schemeClr val="tx1"/>
              </a:solidFill>
            </a:rPr>
            <a:t>-</a:t>
          </a:r>
          <a:r>
            <a:rPr lang="ru-RU" sz="1600" b="0" i="1" kern="1200" dirty="0" err="1" smtClean="0">
              <a:solidFill>
                <a:schemeClr val="tx1"/>
              </a:solidFill>
            </a:rPr>
            <a:t>ти</a:t>
          </a:r>
          <a:r>
            <a:rPr lang="ru-RU" sz="1600" b="0" kern="1200" dirty="0" smtClean="0">
              <a:solidFill>
                <a:schemeClr val="tx1"/>
              </a:solidFill>
            </a:rPr>
            <a:t>) → </a:t>
          </a:r>
          <a:r>
            <a:rPr lang="ru-RU" sz="1600" b="0" i="1" kern="1200" dirty="0" err="1" smtClean="0">
              <a:solidFill>
                <a:schemeClr val="tx1"/>
              </a:solidFill>
            </a:rPr>
            <a:t>чорні́ти</a:t>
          </a:r>
          <a:r>
            <a:rPr lang="ru-RU" sz="1600" b="0" kern="1200" dirty="0" smtClean="0">
              <a:solidFill>
                <a:schemeClr val="tx1"/>
              </a:solidFill>
            </a:rPr>
            <a:t>. 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8259302" y="901093"/>
        <a:ext cx="3266234" cy="1306493"/>
      </dsp:txXfrm>
    </dsp:sp>
    <dsp:sp modelId="{5728FF33-BD3E-4736-B446-6DB66435ED7D}">
      <dsp:nvSpPr>
        <dsp:cNvPr id="0" name=""/>
        <dsp:cNvSpPr/>
      </dsp:nvSpPr>
      <dsp:spPr>
        <a:xfrm>
          <a:off x="8266952" y="2273574"/>
          <a:ext cx="3266234" cy="28548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48ECE-049B-4142-9E0D-5E4DA0DEE97E}">
      <dsp:nvSpPr>
        <dsp:cNvPr id="0" name=""/>
        <dsp:cNvSpPr/>
      </dsp:nvSpPr>
      <dsp:spPr>
        <a:xfrm>
          <a:off x="0" y="89156"/>
          <a:ext cx="9720072" cy="11172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Словотвір можна вивчати у двох аспектах: діахронічному і синхронічному.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4541" y="143697"/>
        <a:ext cx="9610990" cy="1008188"/>
      </dsp:txXfrm>
    </dsp:sp>
    <dsp:sp modelId="{635ED602-56CC-42B4-87B5-6398288D61A1}">
      <dsp:nvSpPr>
        <dsp:cNvPr id="0" name=""/>
        <dsp:cNvSpPr/>
      </dsp:nvSpPr>
      <dsp:spPr>
        <a:xfrm>
          <a:off x="0" y="1264026"/>
          <a:ext cx="9720072" cy="11172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У діахронії досліджується ряд процесів формування нових слів з точки зору історії мови.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4541" y="1318567"/>
        <a:ext cx="9610990" cy="1008188"/>
      </dsp:txXfrm>
    </dsp:sp>
    <dsp:sp modelId="{D3E7D765-F60B-4618-A94B-12186FD692B6}">
      <dsp:nvSpPr>
        <dsp:cNvPr id="0" name=""/>
        <dsp:cNvSpPr/>
      </dsp:nvSpPr>
      <dsp:spPr>
        <a:xfrm>
          <a:off x="0" y="2438897"/>
          <a:ext cx="9720072" cy="11172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Синхронний словотвір вивчає  відношення співіснуючих одиниць.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4541" y="2493438"/>
        <a:ext cx="9610990" cy="1008188"/>
      </dsp:txXfrm>
    </dsp:sp>
    <dsp:sp modelId="{2E4A49ED-7523-4360-A781-4DF0B9AEC580}">
      <dsp:nvSpPr>
        <dsp:cNvPr id="0" name=""/>
        <dsp:cNvSpPr/>
      </dsp:nvSpPr>
      <dsp:spPr>
        <a:xfrm>
          <a:off x="0" y="3613767"/>
          <a:ext cx="9720072" cy="11172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Не всяке слово вивчається словотвором, а тільки те, що своєю будовою вказує, чому так, а не інакше названі реалії: </a:t>
          </a:r>
          <a:r>
            <a:rPr lang="uk-UA" sz="2000" b="1" i="1" kern="1200" dirty="0" smtClean="0">
              <a:solidFill>
                <a:schemeClr val="tx1"/>
              </a:solidFill>
            </a:rPr>
            <a:t>школяр </a:t>
          </a:r>
          <a:r>
            <a:rPr lang="uk-UA" sz="2000" b="1" kern="1200" dirty="0" smtClean="0">
              <a:solidFill>
                <a:schemeClr val="tx1"/>
              </a:solidFill>
            </a:rPr>
            <a:t>від </a:t>
          </a:r>
          <a:r>
            <a:rPr lang="uk-UA" sz="2000" b="1" i="1" kern="1200" dirty="0" smtClean="0">
              <a:solidFill>
                <a:schemeClr val="tx1"/>
              </a:solidFill>
            </a:rPr>
            <a:t>школа</a:t>
          </a:r>
          <a:r>
            <a:rPr lang="uk-UA" sz="2000" b="1" kern="1200" dirty="0" smtClean="0">
              <a:solidFill>
                <a:schemeClr val="tx1"/>
              </a:solidFill>
            </a:rPr>
            <a:t>, </a:t>
          </a:r>
          <a:r>
            <a:rPr lang="uk-UA" sz="2000" b="1" i="1" kern="1200" dirty="0" smtClean="0">
              <a:solidFill>
                <a:schemeClr val="tx1"/>
              </a:solidFill>
            </a:rPr>
            <a:t>дарма</a:t>
          </a:r>
          <a:r>
            <a:rPr lang="uk-UA" sz="2000" b="1" kern="1200" dirty="0" smtClean="0">
              <a:solidFill>
                <a:schemeClr val="tx1"/>
              </a:solidFill>
            </a:rPr>
            <a:t> від </a:t>
          </a:r>
          <a:r>
            <a:rPr lang="uk-UA" sz="2000" b="1" i="1" kern="1200" dirty="0" smtClean="0">
              <a:solidFill>
                <a:schemeClr val="tx1"/>
              </a:solidFill>
            </a:rPr>
            <a:t>дар</a:t>
          </a:r>
          <a:r>
            <a:rPr lang="uk-UA" sz="2000" b="1" kern="1200" dirty="0" smtClean="0">
              <a:solidFill>
                <a:schemeClr val="tx1"/>
              </a:solidFill>
            </a:rPr>
            <a:t>, </a:t>
          </a:r>
          <a:r>
            <a:rPr lang="uk-UA" sz="2000" b="1" i="1" kern="1200" dirty="0" smtClean="0">
              <a:solidFill>
                <a:schemeClr val="tx1"/>
              </a:solidFill>
            </a:rPr>
            <a:t>пополотніти</a:t>
          </a:r>
          <a:r>
            <a:rPr lang="uk-UA" sz="2000" b="1" kern="1200" dirty="0" smtClean="0">
              <a:solidFill>
                <a:schemeClr val="tx1"/>
              </a:solidFill>
            </a:rPr>
            <a:t> - стати білим як полотно, </a:t>
          </a:r>
          <a:r>
            <a:rPr lang="uk-UA" sz="2000" b="1" i="1" kern="1200" dirty="0" smtClean="0">
              <a:solidFill>
                <a:schemeClr val="tx1"/>
              </a:solidFill>
            </a:rPr>
            <a:t>чорнобривц</a:t>
          </a:r>
          <a:r>
            <a:rPr lang="uk-UA" sz="2000" b="1" kern="1200" dirty="0" smtClean="0">
              <a:solidFill>
                <a:schemeClr val="tx1"/>
              </a:solidFill>
            </a:rPr>
            <a:t>і(чорні брови, бо обідок у них темний).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4541" y="3668308"/>
        <a:ext cx="9610990" cy="100818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CC5C6-4B52-42B9-923F-47D1A8C8A386}">
      <dsp:nvSpPr>
        <dsp:cNvPr id="0" name=""/>
        <dsp:cNvSpPr/>
      </dsp:nvSpPr>
      <dsp:spPr>
        <a:xfrm rot="16200000">
          <a:off x="-65582" y="1407865"/>
          <a:ext cx="2981183" cy="1821818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01600" rIns="91440" bIns="1016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/>
            <a:t>Продуктивний</a:t>
          </a:r>
          <a:r>
            <a:rPr lang="ru-RU" sz="1600" b="1" i="1" kern="1200" dirty="0" smtClean="0"/>
            <a:t> СТ </a:t>
          </a:r>
          <a:r>
            <a:rPr lang="ru-RU" sz="1600" kern="1200" dirty="0" smtClean="0"/>
            <a:t>– </a:t>
          </a:r>
          <a:r>
            <a:rPr lang="ru-RU" sz="1600" kern="1200" dirty="0" err="1" smtClean="0"/>
            <a:t>це</a:t>
          </a:r>
          <a:r>
            <a:rPr lang="ru-RU" sz="1600" kern="1200" dirty="0" smtClean="0"/>
            <a:t> тип, за </a:t>
          </a:r>
          <a:r>
            <a:rPr lang="ru-RU" sz="1600" kern="1200" dirty="0" err="1" smtClean="0"/>
            <a:t>зразком</a:t>
          </a:r>
          <a:r>
            <a:rPr lang="ru-RU" sz="1600" kern="1200" dirty="0" smtClean="0"/>
            <a:t> якого </a:t>
          </a:r>
          <a:r>
            <a:rPr lang="ru-RU" sz="1600" kern="1200" dirty="0" err="1" smtClean="0"/>
            <a:t>утворена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значна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кількість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похідних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слів</a:t>
          </a:r>
          <a:r>
            <a:rPr lang="ru-RU" sz="1600" kern="1200" dirty="0" smtClean="0"/>
            <a:t> у </a:t>
          </a:r>
          <a:r>
            <a:rPr lang="ru-RU" sz="1600" kern="1200" dirty="0" err="1" smtClean="0"/>
            <a:t>мові</a:t>
          </a:r>
          <a:r>
            <a:rPr lang="ru-RU" sz="1600" kern="1200" dirty="0" smtClean="0"/>
            <a:t>, напр.: </a:t>
          </a:r>
          <a:r>
            <a:rPr lang="ru-RU" sz="1600" i="1" kern="1200" dirty="0" err="1" smtClean="0"/>
            <a:t>рік</a:t>
          </a:r>
          <a:r>
            <a:rPr lang="ru-RU" sz="1600" i="1" kern="1200" dirty="0" smtClean="0"/>
            <a:t> </a:t>
          </a:r>
          <a:r>
            <a:rPr lang="ru-RU" sz="1600" kern="1200" dirty="0" smtClean="0"/>
            <a:t>→ </a:t>
          </a:r>
          <a:r>
            <a:rPr lang="ru-RU" sz="1600" i="1" kern="1200" dirty="0" err="1" smtClean="0"/>
            <a:t>річни́й</a:t>
          </a:r>
          <a:r>
            <a:rPr lang="ru-RU" sz="1600" kern="1200" dirty="0" smtClean="0"/>
            <a:t>, </a:t>
          </a:r>
          <a:r>
            <a:rPr lang="ru-RU" sz="1600" i="1" kern="1200" dirty="0" err="1" smtClean="0"/>
            <a:t>мі́сяць</a:t>
          </a:r>
          <a:r>
            <a:rPr lang="ru-RU" sz="1600" i="1" kern="1200" dirty="0" smtClean="0"/>
            <a:t> </a:t>
          </a:r>
          <a:r>
            <a:rPr lang="ru-RU" sz="1600" kern="1200" dirty="0" smtClean="0"/>
            <a:t>→ </a:t>
          </a:r>
          <a:r>
            <a:rPr lang="ru-RU" sz="1600" i="1" kern="1200" dirty="0" err="1" smtClean="0"/>
            <a:t>мі́сячний</a:t>
          </a:r>
          <a:r>
            <a:rPr lang="ru-RU" sz="1600" kern="1200" dirty="0" smtClean="0"/>
            <a:t>, </a:t>
          </a:r>
          <a:r>
            <a:rPr lang="ru-RU" sz="1600" i="1" kern="1200" dirty="0" smtClean="0"/>
            <a:t>день </a:t>
          </a:r>
          <a:r>
            <a:rPr lang="ru-RU" sz="1600" kern="1200" dirty="0" smtClean="0"/>
            <a:t>→ </a:t>
          </a:r>
          <a:r>
            <a:rPr lang="ru-RU" sz="1600" i="1" kern="1200" dirty="0" err="1" smtClean="0"/>
            <a:t>де́нний</a:t>
          </a:r>
          <a:r>
            <a:rPr lang="ru-RU" sz="1600" i="1" kern="1200" dirty="0" smtClean="0"/>
            <a:t> </a:t>
          </a:r>
          <a:r>
            <a:rPr lang="ru-RU" sz="1600" kern="1200" dirty="0" err="1" smtClean="0"/>
            <a:t>тощо</a:t>
          </a:r>
          <a:r>
            <a:rPr lang="ru-RU" sz="1600" i="1" kern="1200" dirty="0" smtClean="0"/>
            <a:t>.</a:t>
          </a:r>
          <a:endParaRPr lang="ru-RU" sz="1600" kern="1200" dirty="0"/>
        </a:p>
      </dsp:txBody>
      <dsp:txXfrm rot="5400000">
        <a:off x="603050" y="917133"/>
        <a:ext cx="1732868" cy="2803283"/>
      </dsp:txXfrm>
    </dsp:sp>
    <dsp:sp modelId="{1B9B67A0-955A-468A-BB5F-C441F6C133F1}">
      <dsp:nvSpPr>
        <dsp:cNvPr id="0" name=""/>
        <dsp:cNvSpPr/>
      </dsp:nvSpPr>
      <dsp:spPr>
        <a:xfrm rot="5400000">
          <a:off x="1838961" y="1407865"/>
          <a:ext cx="2981183" cy="1821818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01600" rIns="60960" bIns="1016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/>
            <a:t>Непродуктивний СТ </a:t>
          </a:r>
          <a:r>
            <a:rPr lang="ru-RU" sz="1600" kern="1200" smtClean="0"/>
            <a:t>– це тип, за яким у сучасній мові не утворюються нові слова, напр.: </a:t>
          </a:r>
          <a:r>
            <a:rPr lang="ru-RU" sz="1600" i="1" kern="1200" smtClean="0"/>
            <a:t>кова́ль</a:t>
          </a:r>
          <a:r>
            <a:rPr lang="ru-RU" sz="1600" kern="1200" smtClean="0"/>
            <a:t>, </a:t>
          </a:r>
          <a:r>
            <a:rPr lang="ru-RU" sz="1600" i="1" kern="1200" smtClean="0"/>
            <a:t>скрипа́ль</a:t>
          </a:r>
          <a:r>
            <a:rPr lang="ru-RU" sz="1600" kern="1200" smtClean="0"/>
            <a:t>. </a:t>
          </a:r>
          <a:endParaRPr lang="ru-RU" sz="1600" kern="1200"/>
        </a:p>
      </dsp:txBody>
      <dsp:txXfrm rot="-5400000">
        <a:off x="2418643" y="917133"/>
        <a:ext cx="1732868" cy="2803283"/>
      </dsp:txXfrm>
    </dsp:sp>
    <dsp:sp modelId="{414E1BDB-997D-4D26-A8AE-8150DEEEA1AD}">
      <dsp:nvSpPr>
        <dsp:cNvPr id="0" name=""/>
        <dsp:cNvSpPr/>
      </dsp:nvSpPr>
      <dsp:spPr>
        <a:xfrm>
          <a:off x="1424822" y="0"/>
          <a:ext cx="1904544" cy="190445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C82D5-73A0-4146-BBDE-4B4B57470998}">
      <dsp:nvSpPr>
        <dsp:cNvPr id="0" name=""/>
        <dsp:cNvSpPr/>
      </dsp:nvSpPr>
      <dsp:spPr>
        <a:xfrm rot="10800000">
          <a:off x="1424822" y="2732635"/>
          <a:ext cx="1904544" cy="190445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CF5E5-BA2D-4652-927A-7E5A415E7D1D}">
      <dsp:nvSpPr>
        <dsp:cNvPr id="0" name=""/>
        <dsp:cNvSpPr/>
      </dsp:nvSpPr>
      <dsp:spPr>
        <a:xfrm rot="16200000">
          <a:off x="-282300" y="1611284"/>
          <a:ext cx="3667761" cy="353092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err="1" smtClean="0">
              <a:solidFill>
                <a:schemeClr val="tx1"/>
              </a:solidFill>
            </a:rPr>
            <a:t>Регулярний</a:t>
          </a:r>
          <a:r>
            <a:rPr lang="ru-RU" sz="1400" b="1" i="1" kern="1200" dirty="0" smtClean="0">
              <a:solidFill>
                <a:schemeClr val="tx1"/>
              </a:solidFill>
            </a:rPr>
            <a:t> СТ </a:t>
          </a:r>
          <a:r>
            <a:rPr lang="ru-RU" sz="1400" kern="1200" dirty="0" smtClean="0">
              <a:solidFill>
                <a:schemeClr val="tx1"/>
              </a:solidFill>
            </a:rPr>
            <a:t>– </a:t>
          </a:r>
          <a:r>
            <a:rPr lang="ru-RU" sz="1400" kern="1200" dirty="0" err="1" smtClean="0">
              <a:solidFill>
                <a:schemeClr val="tx1"/>
              </a:solidFill>
            </a:rPr>
            <a:t>це</a:t>
          </a:r>
          <a:r>
            <a:rPr lang="ru-RU" sz="1400" kern="1200" dirty="0" smtClean="0">
              <a:solidFill>
                <a:schemeClr val="tx1"/>
              </a:solidFill>
            </a:rPr>
            <a:t> тип </a:t>
          </a:r>
          <a:r>
            <a:rPr lang="ru-RU" sz="1400" kern="1200" dirty="0" err="1" smtClean="0">
              <a:solidFill>
                <a:schemeClr val="tx1"/>
              </a:solidFill>
            </a:rPr>
            <a:t>похідних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слів</a:t>
          </a:r>
          <a:r>
            <a:rPr lang="ru-RU" sz="1400" kern="1200" dirty="0" smtClean="0">
              <a:solidFill>
                <a:schemeClr val="tx1"/>
              </a:solidFill>
            </a:rPr>
            <a:t>, для </a:t>
          </a:r>
          <a:r>
            <a:rPr lang="ru-RU" sz="1400" kern="1200" dirty="0" err="1" smtClean="0">
              <a:solidFill>
                <a:schemeClr val="tx1"/>
              </a:solidFill>
            </a:rPr>
            <a:t>творення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яких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використовується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регулярний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словотвірний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засіб</a:t>
          </a:r>
          <a:r>
            <a:rPr lang="ru-RU" sz="1400" kern="1200" dirty="0" smtClean="0">
              <a:solidFill>
                <a:schemeClr val="tx1"/>
              </a:solidFill>
            </a:rPr>
            <a:t> (формант), напр.: </a:t>
          </a:r>
          <a:r>
            <a:rPr lang="ru-RU" sz="1400" kern="1200" dirty="0" err="1" smtClean="0">
              <a:solidFill>
                <a:schemeClr val="tx1"/>
              </a:solidFill>
            </a:rPr>
            <a:t>суфікс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i="1" kern="1200" dirty="0" smtClean="0">
              <a:solidFill>
                <a:schemeClr val="tx1"/>
              </a:solidFill>
            </a:rPr>
            <a:t>-</a:t>
          </a:r>
          <a:r>
            <a:rPr lang="ru-RU" sz="1400" b="1" i="1" kern="1200" dirty="0" err="1" smtClean="0">
              <a:solidFill>
                <a:schemeClr val="tx1"/>
              </a:solidFill>
            </a:rPr>
            <a:t>ец</a:t>
          </a:r>
          <a:r>
            <a:rPr lang="ru-RU" sz="1400" i="1" kern="1200" dirty="0" err="1" smtClean="0">
              <a:solidFill>
                <a:schemeClr val="tx1"/>
              </a:solidFill>
            </a:rPr>
            <a:t>ь</a:t>
          </a:r>
          <a:r>
            <a:rPr lang="ru-RU" sz="1400" i="1" kern="1200" dirty="0" smtClean="0">
              <a:solidFill>
                <a:schemeClr val="tx1"/>
              </a:solidFill>
            </a:rPr>
            <a:t> </a:t>
          </a:r>
          <a:r>
            <a:rPr lang="ru-RU" sz="1400" kern="1200" dirty="0" smtClean="0">
              <a:solidFill>
                <a:schemeClr val="tx1"/>
              </a:solidFill>
            </a:rPr>
            <a:t>у </a:t>
          </a:r>
          <a:r>
            <a:rPr lang="ru-RU" sz="1400" kern="1200" dirty="0" err="1" smtClean="0">
              <a:solidFill>
                <a:schemeClr val="tx1"/>
              </a:solidFill>
            </a:rPr>
            <a:t>віддієслівних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іменниках</a:t>
          </a:r>
          <a:r>
            <a:rPr lang="ru-RU" sz="1400" kern="1200" dirty="0" smtClean="0">
              <a:solidFill>
                <a:schemeClr val="tx1"/>
              </a:solidFill>
            </a:rPr>
            <a:t> – </a:t>
          </a:r>
          <a:r>
            <a:rPr lang="ru-RU" sz="1400" kern="1200" dirty="0" err="1" smtClean="0">
              <a:solidFill>
                <a:schemeClr val="tx1"/>
              </a:solidFill>
            </a:rPr>
            <a:t>назвах</a:t>
          </a:r>
          <a:r>
            <a:rPr lang="ru-RU" sz="1400" kern="1200" dirty="0" smtClean="0">
              <a:solidFill>
                <a:schemeClr val="tx1"/>
              </a:solidFill>
            </a:rPr>
            <a:t> особи за видом </a:t>
          </a:r>
          <a:r>
            <a:rPr lang="ru-RU" sz="1400" kern="1200" dirty="0" err="1" smtClean="0">
              <a:solidFill>
                <a:schemeClr val="tx1"/>
              </a:solidFill>
            </a:rPr>
            <a:t>діяльності</a:t>
          </a:r>
          <a:r>
            <a:rPr lang="ru-RU" sz="1400" kern="1200" dirty="0" smtClean="0">
              <a:solidFill>
                <a:schemeClr val="tx1"/>
              </a:solidFill>
            </a:rPr>
            <a:t> (</a:t>
          </a:r>
          <a:r>
            <a:rPr lang="ru-RU" sz="1400" i="1" kern="1200" dirty="0" err="1" smtClean="0">
              <a:solidFill>
                <a:schemeClr val="tx1"/>
              </a:solidFill>
            </a:rPr>
            <a:t>видав-</a:t>
          </a:r>
          <a:r>
            <a:rPr lang="ru-RU" sz="1400" b="1" i="1" kern="1200" dirty="0" err="1" smtClean="0">
              <a:solidFill>
                <a:schemeClr val="tx1"/>
              </a:solidFill>
            </a:rPr>
            <a:t>е́ц</a:t>
          </a:r>
          <a:r>
            <a:rPr lang="ru-RU" sz="1400" i="1" kern="1200" dirty="0" err="1" smtClean="0">
              <a:solidFill>
                <a:schemeClr val="tx1"/>
              </a:solidFill>
            </a:rPr>
            <a:t>ь</a:t>
          </a:r>
          <a:r>
            <a:rPr lang="ru-RU" sz="1400" kern="1200" dirty="0" smtClean="0">
              <a:solidFill>
                <a:schemeClr val="tx1"/>
              </a:solidFill>
            </a:rPr>
            <a:t>, </a:t>
          </a:r>
          <a:r>
            <a:rPr lang="ru-RU" sz="1400" i="1" kern="1200" dirty="0" err="1" smtClean="0">
              <a:solidFill>
                <a:schemeClr val="tx1"/>
              </a:solidFill>
            </a:rPr>
            <a:t>ви́хід-</a:t>
          </a:r>
          <a:r>
            <a:rPr lang="ru-RU" sz="1400" b="1" i="1" kern="1200" dirty="0" err="1" smtClean="0">
              <a:solidFill>
                <a:schemeClr val="tx1"/>
              </a:solidFill>
            </a:rPr>
            <a:t>ец</a:t>
          </a:r>
          <a:r>
            <a:rPr lang="ru-RU" sz="1400" i="1" kern="1200" dirty="0" err="1" smtClean="0">
              <a:solidFill>
                <a:schemeClr val="tx1"/>
              </a:solidFill>
            </a:rPr>
            <a:t>ь</a:t>
          </a:r>
          <a:r>
            <a:rPr lang="ru-RU" sz="1400" kern="1200" dirty="0" smtClean="0">
              <a:solidFill>
                <a:schemeClr val="tx1"/>
              </a:solidFill>
            </a:rPr>
            <a:t>, </a:t>
          </a:r>
          <a:r>
            <a:rPr lang="ru-RU" sz="1400" i="1" kern="1200" dirty="0" err="1" smtClean="0">
              <a:solidFill>
                <a:schemeClr val="tx1"/>
              </a:solidFill>
            </a:rPr>
            <a:t>охоро́н-</a:t>
          </a:r>
          <a:r>
            <a:rPr lang="ru-RU" sz="1400" b="1" i="1" kern="1200" dirty="0" err="1" smtClean="0">
              <a:solidFill>
                <a:schemeClr val="tx1"/>
              </a:solidFill>
            </a:rPr>
            <a:t>ец</a:t>
          </a:r>
          <a:r>
            <a:rPr lang="ru-RU" sz="1400" i="1" kern="1200" dirty="0" err="1" smtClean="0">
              <a:solidFill>
                <a:schemeClr val="tx1"/>
              </a:solidFill>
            </a:rPr>
            <a:t>ь</a:t>
          </a:r>
          <a:r>
            <a:rPr lang="ru-RU" sz="1400" kern="1200" dirty="0" smtClean="0">
              <a:solidFill>
                <a:schemeClr val="tx1"/>
              </a:solidFill>
            </a:rPr>
            <a:t>). </a:t>
          </a:r>
          <a:endParaRPr lang="ru-RU" sz="1400" kern="1200" dirty="0">
            <a:solidFill>
              <a:schemeClr val="tx1"/>
            </a:solidFill>
          </a:endParaRPr>
        </a:p>
      </dsp:txBody>
      <dsp:txXfrm rot="5400000">
        <a:off x="-213883" y="2459808"/>
        <a:ext cx="2913016" cy="1833881"/>
      </dsp:txXfrm>
    </dsp:sp>
    <dsp:sp modelId="{2AD4E19E-9304-4AB3-B9B8-588260FD2B2B}">
      <dsp:nvSpPr>
        <dsp:cNvPr id="0" name=""/>
        <dsp:cNvSpPr/>
      </dsp:nvSpPr>
      <dsp:spPr>
        <a:xfrm rot="5400000">
          <a:off x="3129198" y="1932402"/>
          <a:ext cx="3619216" cy="288869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err="1" smtClean="0">
              <a:solidFill>
                <a:schemeClr val="tx1"/>
              </a:solidFill>
            </a:rPr>
            <a:t>Нерегулярний</a:t>
          </a:r>
          <a:r>
            <a:rPr lang="ru-RU" sz="1400" b="1" i="1" kern="1200" dirty="0" smtClean="0">
              <a:solidFill>
                <a:schemeClr val="tx1"/>
              </a:solidFill>
            </a:rPr>
            <a:t> СТ </a:t>
          </a:r>
          <a:r>
            <a:rPr lang="ru-RU" sz="1400" kern="1200" dirty="0" smtClean="0">
              <a:solidFill>
                <a:schemeClr val="tx1"/>
              </a:solidFill>
            </a:rPr>
            <a:t>– </a:t>
          </a:r>
          <a:r>
            <a:rPr lang="ru-RU" sz="1400" kern="1200" dirty="0" err="1" smtClean="0">
              <a:solidFill>
                <a:schemeClr val="tx1"/>
              </a:solidFill>
            </a:rPr>
            <a:t>це</a:t>
          </a:r>
          <a:r>
            <a:rPr lang="ru-RU" sz="1400" kern="1200" dirty="0" smtClean="0">
              <a:solidFill>
                <a:schemeClr val="tx1"/>
              </a:solidFill>
            </a:rPr>
            <a:t> тип </a:t>
          </a:r>
          <a:r>
            <a:rPr lang="ru-RU" sz="1400" kern="1200" dirty="0" err="1" smtClean="0">
              <a:solidFill>
                <a:schemeClr val="tx1"/>
              </a:solidFill>
            </a:rPr>
            <a:t>похідних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слів</a:t>
          </a:r>
          <a:r>
            <a:rPr lang="ru-RU" sz="1400" kern="1200" dirty="0" smtClean="0">
              <a:solidFill>
                <a:schemeClr val="tx1"/>
              </a:solidFill>
            </a:rPr>
            <a:t>, для </a:t>
          </a:r>
          <a:r>
            <a:rPr lang="ru-RU" sz="1400" kern="1200" dirty="0" err="1" smtClean="0">
              <a:solidFill>
                <a:schemeClr val="tx1"/>
              </a:solidFill>
            </a:rPr>
            <a:t>творення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яких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використовується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нерегулярний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словотвірний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засіб</a:t>
          </a:r>
          <a:r>
            <a:rPr lang="ru-RU" sz="1400" kern="1200" dirty="0" smtClean="0">
              <a:solidFill>
                <a:schemeClr val="tx1"/>
              </a:solidFill>
            </a:rPr>
            <a:t>, напр.: </a:t>
          </a:r>
          <a:r>
            <a:rPr lang="ru-RU" sz="1400" kern="1200" dirty="0" err="1" smtClean="0">
              <a:solidFill>
                <a:schemeClr val="tx1"/>
              </a:solidFill>
            </a:rPr>
            <a:t>суфікси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i="1" kern="1200" dirty="0" smtClean="0">
              <a:solidFill>
                <a:schemeClr val="tx1"/>
              </a:solidFill>
            </a:rPr>
            <a:t>-</a:t>
          </a:r>
          <a:r>
            <a:rPr lang="ru-RU" sz="1400" b="1" i="1" kern="1200" dirty="0" smtClean="0">
              <a:solidFill>
                <a:schemeClr val="tx1"/>
              </a:solidFill>
            </a:rPr>
            <a:t>уз</a:t>
          </a:r>
          <a:r>
            <a:rPr lang="ru-RU" sz="1400" i="1" kern="1200" dirty="0" smtClean="0">
              <a:solidFill>
                <a:schemeClr val="tx1"/>
              </a:solidFill>
            </a:rPr>
            <a:t>- </a:t>
          </a:r>
          <a:r>
            <a:rPr lang="ru-RU" sz="1400" kern="1200" dirty="0" smtClean="0">
              <a:solidFill>
                <a:schemeClr val="tx1"/>
              </a:solidFill>
            </a:rPr>
            <a:t>(</a:t>
          </a:r>
          <a:r>
            <a:rPr lang="ru-RU" sz="1400" i="1" kern="1200" dirty="0" err="1" smtClean="0">
              <a:solidFill>
                <a:schemeClr val="tx1"/>
              </a:solidFill>
            </a:rPr>
            <a:t>франц-</a:t>
          </a:r>
          <a:r>
            <a:rPr lang="ru-RU" sz="1400" b="1" i="1" kern="1200" dirty="0" err="1" smtClean="0">
              <a:solidFill>
                <a:schemeClr val="tx1"/>
              </a:solidFill>
            </a:rPr>
            <a:t>у́з</a:t>
          </a:r>
          <a:r>
            <a:rPr lang="ru-RU" sz="1400" kern="1200" dirty="0" smtClean="0">
              <a:solidFill>
                <a:schemeClr val="tx1"/>
              </a:solidFill>
            </a:rPr>
            <a:t>), </a:t>
          </a:r>
          <a:r>
            <a:rPr lang="ru-RU" sz="1400" i="1" kern="1200" dirty="0" smtClean="0">
              <a:solidFill>
                <a:schemeClr val="tx1"/>
              </a:solidFill>
            </a:rPr>
            <a:t>-</a:t>
          </a:r>
          <a:r>
            <a:rPr lang="ru-RU" sz="1400" b="1" i="1" kern="1200" dirty="0" err="1" smtClean="0">
              <a:solidFill>
                <a:schemeClr val="tx1"/>
              </a:solidFill>
            </a:rPr>
            <a:t>ун</a:t>
          </a:r>
          <a:r>
            <a:rPr lang="ru-RU" sz="1400" i="1" kern="1200" dirty="0" smtClean="0">
              <a:solidFill>
                <a:schemeClr val="tx1"/>
              </a:solidFill>
            </a:rPr>
            <a:t>- </a:t>
          </a:r>
          <a:r>
            <a:rPr lang="ru-RU" sz="1400" kern="1200" dirty="0" smtClean="0">
              <a:solidFill>
                <a:schemeClr val="tx1"/>
              </a:solidFill>
            </a:rPr>
            <a:t>(</a:t>
          </a:r>
          <a:r>
            <a:rPr lang="ru-RU" sz="1400" i="1" kern="1200" dirty="0" err="1" smtClean="0">
              <a:solidFill>
                <a:schemeClr val="tx1"/>
              </a:solidFill>
            </a:rPr>
            <a:t>крас-</a:t>
          </a:r>
          <a:r>
            <a:rPr lang="ru-RU" sz="1400" b="1" i="1" kern="1200" dirty="0" err="1" smtClean="0">
              <a:solidFill>
                <a:schemeClr val="tx1"/>
              </a:solidFill>
            </a:rPr>
            <a:t>у́н</a:t>
          </a:r>
          <a:r>
            <a:rPr lang="ru-RU" sz="1400" i="1" kern="1200" dirty="0" err="1" smtClean="0">
              <a:solidFill>
                <a:schemeClr val="tx1"/>
              </a:solidFill>
            </a:rPr>
            <a:t>-я</a:t>
          </a:r>
          <a:r>
            <a:rPr lang="ru-RU" sz="1400" kern="1200" dirty="0" smtClean="0">
              <a:solidFill>
                <a:schemeClr val="tx1"/>
              </a:solidFill>
            </a:rPr>
            <a:t>)</a:t>
          </a:r>
          <a:endParaRPr lang="ru-RU" sz="1400" kern="1200" dirty="0">
            <a:solidFill>
              <a:schemeClr val="tx1"/>
            </a:solidFill>
          </a:endParaRPr>
        </a:p>
      </dsp:txBody>
      <dsp:txXfrm rot="-5400000">
        <a:off x="3999981" y="2471945"/>
        <a:ext cx="2383172" cy="180960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6FC71-E078-4F64-BFE2-26C5A5108D36}">
      <dsp:nvSpPr>
        <dsp:cNvPr id="0" name=""/>
        <dsp:cNvSpPr/>
      </dsp:nvSpPr>
      <dsp:spPr>
        <a:xfrm>
          <a:off x="0" y="532064"/>
          <a:ext cx="9720262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455EC-E01D-4EE9-AA98-27299CEC7588}">
      <dsp:nvSpPr>
        <dsp:cNvPr id="0" name=""/>
        <dsp:cNvSpPr/>
      </dsp:nvSpPr>
      <dsp:spPr>
        <a:xfrm>
          <a:off x="486013" y="15464"/>
          <a:ext cx="6804183" cy="1033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182" tIns="0" rIns="25718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err="1" smtClean="0">
              <a:solidFill>
                <a:srgbClr val="FFC000"/>
              </a:solidFill>
            </a:rPr>
            <a:t>Транспозиційний</a:t>
          </a:r>
          <a:r>
            <a:rPr lang="ru-RU" sz="1400" b="1" i="1" kern="1200" dirty="0" smtClean="0">
              <a:solidFill>
                <a:srgbClr val="FFC000"/>
              </a:solidFill>
            </a:rPr>
            <a:t> СТ </a:t>
          </a:r>
          <a:r>
            <a:rPr lang="ru-RU" sz="1400" i="1" kern="1200" dirty="0" smtClean="0">
              <a:solidFill>
                <a:schemeClr val="tx1"/>
              </a:solidFill>
            </a:rPr>
            <a:t>– </a:t>
          </a:r>
          <a:r>
            <a:rPr lang="ru-RU" sz="1400" kern="1200" dirty="0" err="1" smtClean="0">
              <a:solidFill>
                <a:schemeClr val="tx1"/>
              </a:solidFill>
            </a:rPr>
            <a:t>це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такий</a:t>
          </a:r>
          <a:r>
            <a:rPr lang="ru-RU" sz="1400" kern="1200" dirty="0" smtClean="0">
              <a:solidFill>
                <a:schemeClr val="tx1"/>
              </a:solidFill>
            </a:rPr>
            <a:t> тип, коли </a:t>
          </a:r>
          <a:r>
            <a:rPr lang="ru-RU" sz="1400" kern="1200" dirty="0" err="1" smtClean="0">
              <a:solidFill>
                <a:schemeClr val="tx1"/>
              </a:solidFill>
            </a:rPr>
            <a:t>похідне</a:t>
          </a:r>
          <a:r>
            <a:rPr lang="ru-RU" sz="1400" kern="1200" dirty="0" smtClean="0">
              <a:solidFill>
                <a:schemeClr val="tx1"/>
              </a:solidFill>
            </a:rPr>
            <a:t> слово </a:t>
          </a:r>
          <a:r>
            <a:rPr lang="ru-RU" sz="1400" kern="1200" dirty="0" err="1" smtClean="0">
              <a:solidFill>
                <a:schemeClr val="tx1"/>
              </a:solidFill>
            </a:rPr>
            <a:t>відрізняється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від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твірного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частиномовною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належністю</a:t>
          </a:r>
          <a:r>
            <a:rPr lang="ru-RU" sz="1400" kern="1200" dirty="0" smtClean="0">
              <a:solidFill>
                <a:schemeClr val="tx1"/>
              </a:solidFill>
            </a:rPr>
            <a:t>: у </a:t>
          </a:r>
          <a:r>
            <a:rPr lang="ru-RU" sz="1400" kern="1200" dirty="0" err="1" smtClean="0">
              <a:solidFill>
                <a:schemeClr val="tx1"/>
              </a:solidFill>
            </a:rPr>
            <a:t>процесі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словотворення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похідне</a:t>
          </a:r>
          <a:r>
            <a:rPr lang="ru-RU" sz="1400" kern="1200" dirty="0" smtClean="0">
              <a:solidFill>
                <a:schemeClr val="tx1"/>
              </a:solidFill>
            </a:rPr>
            <a:t> слово переходить до </a:t>
          </a:r>
          <a:r>
            <a:rPr lang="ru-RU" sz="1400" kern="1200" dirty="0" err="1" smtClean="0">
              <a:solidFill>
                <a:schemeClr val="tx1"/>
              </a:solidFill>
            </a:rPr>
            <a:t>іншого</a:t>
          </a:r>
          <a:r>
            <a:rPr lang="ru-RU" sz="1400" kern="1200" dirty="0" smtClean="0">
              <a:solidFill>
                <a:schemeClr val="tx1"/>
              </a:solidFill>
            </a:rPr>
            <a:t> лексико-</a:t>
          </a:r>
          <a:r>
            <a:rPr lang="ru-RU" sz="1400" kern="1200" dirty="0" err="1" smtClean="0">
              <a:solidFill>
                <a:schemeClr val="tx1"/>
              </a:solidFill>
            </a:rPr>
            <a:t>граматичного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класу</a:t>
          </a:r>
          <a:r>
            <a:rPr lang="ru-RU" sz="1400" kern="1200" dirty="0" smtClean="0">
              <a:solidFill>
                <a:schemeClr val="tx1"/>
              </a:solidFill>
            </a:rPr>
            <a:t>, напр.: </a:t>
          </a:r>
          <a:r>
            <a:rPr lang="ru-RU" sz="1400" b="1" i="1" kern="1200" dirty="0" err="1" smtClean="0">
              <a:solidFill>
                <a:schemeClr val="tx1"/>
              </a:solidFill>
            </a:rPr>
            <a:t>ціка́в</a:t>
          </a:r>
          <a:r>
            <a:rPr lang="ru-RU" sz="1400" i="1" kern="1200" dirty="0" err="1" smtClean="0">
              <a:solidFill>
                <a:schemeClr val="tx1"/>
              </a:solidFill>
            </a:rPr>
            <a:t>-ий</a:t>
          </a:r>
          <a:r>
            <a:rPr lang="ru-RU" sz="1400" i="1" kern="1200" dirty="0" smtClean="0">
              <a:solidFill>
                <a:schemeClr val="tx1"/>
              </a:solidFill>
            </a:rPr>
            <a:t> </a:t>
          </a:r>
          <a:r>
            <a:rPr lang="ru-RU" sz="1400" kern="1200" dirty="0" smtClean="0">
              <a:solidFill>
                <a:schemeClr val="tx1"/>
              </a:solidFill>
            </a:rPr>
            <a:t>→ </a:t>
          </a:r>
          <a:r>
            <a:rPr lang="ru-RU" sz="1400" i="1" kern="1200" dirty="0" err="1" smtClean="0">
              <a:solidFill>
                <a:schemeClr val="tx1"/>
              </a:solidFill>
            </a:rPr>
            <a:t>ціка́в-</a:t>
          </a:r>
          <a:r>
            <a:rPr lang="ru-RU" sz="1400" b="1" i="1" kern="1200" dirty="0" err="1" smtClean="0">
              <a:solidFill>
                <a:schemeClr val="tx1"/>
              </a:solidFill>
            </a:rPr>
            <a:t>іст</a:t>
          </a:r>
          <a:r>
            <a:rPr lang="ru-RU" sz="1400" i="1" kern="1200" dirty="0" err="1" smtClean="0">
              <a:solidFill>
                <a:schemeClr val="tx1"/>
              </a:solidFill>
            </a:rPr>
            <a:t>ь</a:t>
          </a:r>
          <a:r>
            <a:rPr lang="ru-RU" sz="1400" kern="1200" dirty="0" smtClean="0">
              <a:solidFill>
                <a:schemeClr val="tx1"/>
              </a:solidFill>
            </a:rPr>
            <a:t>, </a:t>
          </a:r>
          <a:r>
            <a:rPr lang="ru-RU" sz="1400" b="1" i="1" kern="1200" dirty="0" err="1" smtClean="0">
              <a:solidFill>
                <a:schemeClr val="tx1"/>
              </a:solidFill>
            </a:rPr>
            <a:t>кмітли́в</a:t>
          </a:r>
          <a:r>
            <a:rPr lang="ru-RU" sz="1400" i="1" kern="1200" dirty="0" err="1" smtClean="0">
              <a:solidFill>
                <a:schemeClr val="tx1"/>
              </a:solidFill>
            </a:rPr>
            <a:t>-ий</a:t>
          </a:r>
          <a:r>
            <a:rPr lang="ru-RU" sz="1400" i="1" kern="1200" dirty="0" smtClean="0">
              <a:solidFill>
                <a:schemeClr val="tx1"/>
              </a:solidFill>
            </a:rPr>
            <a:t> </a:t>
          </a:r>
          <a:r>
            <a:rPr lang="ru-RU" sz="1400" kern="1200" dirty="0" smtClean="0">
              <a:solidFill>
                <a:schemeClr val="tx1"/>
              </a:solidFill>
            </a:rPr>
            <a:t>→ </a:t>
          </a:r>
          <a:r>
            <a:rPr lang="ru-RU" sz="1400" i="1" kern="1200" dirty="0" err="1" smtClean="0">
              <a:solidFill>
                <a:schemeClr val="tx1"/>
              </a:solidFill>
            </a:rPr>
            <a:t>кмітли́в-</a:t>
          </a:r>
          <a:r>
            <a:rPr lang="ru-RU" sz="1400" b="1" i="1" kern="1200" dirty="0" err="1" smtClean="0">
              <a:solidFill>
                <a:schemeClr val="tx1"/>
              </a:solidFill>
            </a:rPr>
            <a:t>іст</a:t>
          </a:r>
          <a:r>
            <a:rPr lang="ru-RU" sz="1400" i="1" kern="1200" dirty="0" err="1" smtClean="0">
              <a:solidFill>
                <a:schemeClr val="tx1"/>
              </a:solidFill>
            </a:rPr>
            <a:t>ь</a:t>
          </a:r>
          <a:r>
            <a:rPr lang="ru-RU" sz="1400" kern="1200" dirty="0" smtClean="0">
              <a:solidFill>
                <a:schemeClr val="tx1"/>
              </a:solidFill>
            </a:rPr>
            <a:t>, </a:t>
          </a:r>
          <a:r>
            <a:rPr lang="ru-RU" sz="1400" b="1" i="1" kern="1200" dirty="0" err="1" smtClean="0">
              <a:solidFill>
                <a:schemeClr val="tx1"/>
              </a:solidFill>
            </a:rPr>
            <a:t>успі́шн</a:t>
          </a:r>
          <a:r>
            <a:rPr lang="ru-RU" sz="1400" i="1" kern="1200" dirty="0" err="1" smtClean="0">
              <a:solidFill>
                <a:schemeClr val="tx1"/>
              </a:solidFill>
            </a:rPr>
            <a:t>-ий</a:t>
          </a:r>
          <a:r>
            <a:rPr lang="ru-RU" sz="1400" i="1" kern="1200" dirty="0" smtClean="0">
              <a:solidFill>
                <a:schemeClr val="tx1"/>
              </a:solidFill>
            </a:rPr>
            <a:t> </a:t>
          </a:r>
          <a:r>
            <a:rPr lang="ru-RU" sz="1400" kern="1200" dirty="0" smtClean="0">
              <a:solidFill>
                <a:schemeClr val="tx1"/>
              </a:solidFill>
            </a:rPr>
            <a:t>→ </a:t>
          </a:r>
          <a:r>
            <a:rPr lang="ru-RU" sz="1400" i="1" kern="1200" dirty="0" err="1" smtClean="0">
              <a:solidFill>
                <a:schemeClr val="tx1"/>
              </a:solidFill>
            </a:rPr>
            <a:t>успі́шн-</a:t>
          </a:r>
          <a:r>
            <a:rPr lang="ru-RU" sz="1400" b="1" i="1" kern="1200" dirty="0" err="1" smtClean="0">
              <a:solidFill>
                <a:schemeClr val="tx1"/>
              </a:solidFill>
            </a:rPr>
            <a:t>іст</a:t>
          </a:r>
          <a:r>
            <a:rPr lang="ru-RU" sz="1400" i="1" kern="1200" dirty="0" err="1" smtClean="0">
              <a:solidFill>
                <a:schemeClr val="tx1"/>
              </a:solidFill>
            </a:rPr>
            <a:t>ь</a:t>
          </a:r>
          <a:r>
            <a:rPr lang="ru-RU" sz="1400" kern="1200" dirty="0" smtClean="0">
              <a:solidFill>
                <a:schemeClr val="tx1"/>
              </a:solidFill>
            </a:rPr>
            <a:t>.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36450" y="65901"/>
        <a:ext cx="6703309" cy="932326"/>
      </dsp:txXfrm>
    </dsp:sp>
    <dsp:sp modelId="{1ED79ECA-F267-4D00-BCED-C5353B2345A9}">
      <dsp:nvSpPr>
        <dsp:cNvPr id="0" name=""/>
        <dsp:cNvSpPr/>
      </dsp:nvSpPr>
      <dsp:spPr>
        <a:xfrm>
          <a:off x="0" y="2119664"/>
          <a:ext cx="9720262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DD87A-E217-41F6-AE60-8FBEF5DD4CAD}">
      <dsp:nvSpPr>
        <dsp:cNvPr id="0" name=""/>
        <dsp:cNvSpPr/>
      </dsp:nvSpPr>
      <dsp:spPr>
        <a:xfrm>
          <a:off x="486013" y="1603064"/>
          <a:ext cx="6804183" cy="1033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182" tIns="0" rIns="25718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err="1" smtClean="0">
              <a:solidFill>
                <a:srgbClr val="C00000"/>
              </a:solidFill>
            </a:rPr>
            <a:t>Нетранспозиційний</a:t>
          </a:r>
          <a:r>
            <a:rPr lang="ru-RU" sz="1400" b="1" i="1" kern="1200" dirty="0" smtClean="0">
              <a:solidFill>
                <a:srgbClr val="C00000"/>
              </a:solidFill>
            </a:rPr>
            <a:t> СТ </a:t>
          </a:r>
          <a:r>
            <a:rPr lang="ru-RU" sz="1400" kern="1200" dirty="0" smtClean="0">
              <a:solidFill>
                <a:schemeClr val="tx1"/>
              </a:solidFill>
            </a:rPr>
            <a:t>– </a:t>
          </a:r>
          <a:r>
            <a:rPr lang="ru-RU" sz="1400" kern="1200" dirty="0" err="1" smtClean="0">
              <a:solidFill>
                <a:schemeClr val="tx1"/>
              </a:solidFill>
            </a:rPr>
            <a:t>це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такий</a:t>
          </a:r>
          <a:r>
            <a:rPr lang="ru-RU" sz="1400" kern="1200" dirty="0" smtClean="0">
              <a:solidFill>
                <a:schemeClr val="tx1"/>
              </a:solidFill>
            </a:rPr>
            <a:t> тип, за якого </a:t>
          </a:r>
          <a:r>
            <a:rPr lang="ru-RU" sz="1400" kern="1200" dirty="0" err="1" smtClean="0">
              <a:solidFill>
                <a:schemeClr val="tx1"/>
              </a:solidFill>
            </a:rPr>
            <a:t>твірне</a:t>
          </a:r>
          <a:r>
            <a:rPr lang="ru-RU" sz="1400" kern="1200" dirty="0" smtClean="0">
              <a:solidFill>
                <a:schemeClr val="tx1"/>
              </a:solidFill>
            </a:rPr>
            <a:t> та </a:t>
          </a:r>
          <a:r>
            <a:rPr lang="ru-RU" sz="1400" kern="1200" dirty="0" err="1" smtClean="0">
              <a:solidFill>
                <a:schemeClr val="tx1"/>
              </a:solidFill>
            </a:rPr>
            <a:t>похідне</a:t>
          </a:r>
          <a:r>
            <a:rPr lang="ru-RU" sz="1400" kern="1200" dirty="0" smtClean="0">
              <a:solidFill>
                <a:schemeClr val="tx1"/>
              </a:solidFill>
            </a:rPr>
            <a:t> слова́ </a:t>
          </a:r>
          <a:r>
            <a:rPr lang="ru-RU" sz="1400" kern="1200" dirty="0" err="1" smtClean="0">
              <a:solidFill>
                <a:schemeClr val="tx1"/>
              </a:solidFill>
            </a:rPr>
            <a:t>характеризуються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належністю</a:t>
          </a:r>
          <a:r>
            <a:rPr lang="ru-RU" sz="1400" kern="1200" dirty="0" smtClean="0">
              <a:solidFill>
                <a:schemeClr val="tx1"/>
              </a:solidFill>
            </a:rPr>
            <a:t> до </a:t>
          </a:r>
          <a:r>
            <a:rPr lang="ru-RU" sz="1400" kern="1200" dirty="0" err="1" smtClean="0">
              <a:solidFill>
                <a:schemeClr val="tx1"/>
              </a:solidFill>
            </a:rPr>
            <a:t>однієї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частини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мови</a:t>
          </a:r>
          <a:r>
            <a:rPr lang="ru-RU" sz="1400" kern="1200" dirty="0" smtClean="0">
              <a:solidFill>
                <a:schemeClr val="tx1"/>
              </a:solidFill>
            </a:rPr>
            <a:t>, напр.: </a:t>
          </a:r>
          <a:r>
            <a:rPr lang="ru-RU" sz="1400" b="1" i="1" kern="1200" dirty="0" err="1" smtClean="0">
              <a:solidFill>
                <a:schemeClr val="tx1"/>
              </a:solidFill>
            </a:rPr>
            <a:t>чита</a:t>
          </a:r>
          <a:r>
            <a:rPr lang="ru-RU" sz="1400" b="1" i="1" kern="1200" dirty="0" smtClean="0">
              <a:solidFill>
                <a:schemeClr val="tx1"/>
              </a:solidFill>
            </a:rPr>
            <a:t>́</a:t>
          </a:r>
          <a:r>
            <a:rPr lang="ru-RU" sz="1400" i="1" kern="1200" dirty="0" smtClean="0">
              <a:solidFill>
                <a:schemeClr val="tx1"/>
              </a:solidFill>
            </a:rPr>
            <a:t>-</a:t>
          </a:r>
          <a:r>
            <a:rPr lang="ru-RU" sz="1400" i="1" kern="1200" dirty="0" err="1" smtClean="0">
              <a:solidFill>
                <a:schemeClr val="tx1"/>
              </a:solidFill>
            </a:rPr>
            <a:t>ти</a:t>
          </a:r>
          <a:r>
            <a:rPr lang="ru-RU" sz="1400" i="1" kern="1200" dirty="0" smtClean="0">
              <a:solidFill>
                <a:schemeClr val="tx1"/>
              </a:solidFill>
            </a:rPr>
            <a:t> </a:t>
          </a:r>
          <a:r>
            <a:rPr lang="ru-RU" sz="1400" kern="1200" dirty="0" smtClean="0">
              <a:solidFill>
                <a:schemeClr val="tx1"/>
              </a:solidFill>
            </a:rPr>
            <a:t>→ </a:t>
          </a:r>
          <a:r>
            <a:rPr lang="ru-RU" sz="1400" b="1" i="1" kern="1200" dirty="0" err="1" smtClean="0">
              <a:solidFill>
                <a:schemeClr val="tx1"/>
              </a:solidFill>
            </a:rPr>
            <a:t>пере</a:t>
          </a:r>
          <a:r>
            <a:rPr lang="ru-RU" sz="1400" i="1" kern="1200" dirty="0" err="1" smtClean="0">
              <a:solidFill>
                <a:schemeClr val="tx1"/>
              </a:solidFill>
            </a:rPr>
            <a:t>-чита́ти</a:t>
          </a:r>
          <a:r>
            <a:rPr lang="ru-RU" sz="1400" kern="1200" dirty="0" smtClean="0">
              <a:solidFill>
                <a:schemeClr val="tx1"/>
              </a:solidFill>
            </a:rPr>
            <a:t>, </a:t>
          </a:r>
          <a:r>
            <a:rPr lang="ru-RU" sz="1400" b="1" i="1" kern="1200" dirty="0" err="1" smtClean="0">
              <a:solidFill>
                <a:schemeClr val="tx1"/>
              </a:solidFill>
            </a:rPr>
            <a:t>писа</a:t>
          </a:r>
          <a:r>
            <a:rPr lang="ru-RU" sz="1400" b="1" i="1" kern="1200" dirty="0" smtClean="0">
              <a:solidFill>
                <a:schemeClr val="tx1"/>
              </a:solidFill>
            </a:rPr>
            <a:t>́</a:t>
          </a:r>
          <a:r>
            <a:rPr lang="ru-RU" sz="1400" i="1" kern="1200" dirty="0" smtClean="0">
              <a:solidFill>
                <a:schemeClr val="tx1"/>
              </a:solidFill>
            </a:rPr>
            <a:t>-</a:t>
          </a:r>
          <a:r>
            <a:rPr lang="ru-RU" sz="1400" i="1" kern="1200" dirty="0" err="1" smtClean="0">
              <a:solidFill>
                <a:schemeClr val="tx1"/>
              </a:solidFill>
            </a:rPr>
            <a:t>ти</a:t>
          </a:r>
          <a:r>
            <a:rPr lang="ru-RU" sz="1400" i="1" kern="1200" dirty="0" smtClean="0">
              <a:solidFill>
                <a:schemeClr val="tx1"/>
              </a:solidFill>
            </a:rPr>
            <a:t> </a:t>
          </a:r>
          <a:r>
            <a:rPr lang="ru-RU" sz="1400" kern="1200" dirty="0" smtClean="0">
              <a:solidFill>
                <a:schemeClr val="tx1"/>
              </a:solidFill>
            </a:rPr>
            <a:t>→ </a:t>
          </a:r>
          <a:r>
            <a:rPr lang="ru-RU" sz="1400" b="1" i="1" kern="1200" dirty="0" err="1" smtClean="0">
              <a:solidFill>
                <a:schemeClr val="tx1"/>
              </a:solidFill>
            </a:rPr>
            <a:t>пере</a:t>
          </a:r>
          <a:r>
            <a:rPr lang="ru-RU" sz="1400" i="1" kern="1200" dirty="0" err="1" smtClean="0">
              <a:solidFill>
                <a:schemeClr val="tx1"/>
              </a:solidFill>
            </a:rPr>
            <a:t>-писа́ти</a:t>
          </a:r>
          <a:r>
            <a:rPr lang="ru-RU" sz="1400" kern="1200" dirty="0" smtClean="0">
              <a:solidFill>
                <a:schemeClr val="tx1"/>
              </a:solidFill>
            </a:rPr>
            <a:t>, </a:t>
          </a:r>
          <a:r>
            <a:rPr lang="ru-RU" sz="1400" b="1" i="1" kern="1200" dirty="0" err="1" smtClean="0">
              <a:solidFill>
                <a:schemeClr val="tx1"/>
              </a:solidFill>
            </a:rPr>
            <a:t>рахува</a:t>
          </a:r>
          <a:r>
            <a:rPr lang="ru-RU" sz="1400" b="1" i="1" kern="1200" dirty="0" smtClean="0">
              <a:solidFill>
                <a:schemeClr val="tx1"/>
              </a:solidFill>
            </a:rPr>
            <a:t>́</a:t>
          </a:r>
          <a:r>
            <a:rPr lang="ru-RU" sz="1400" i="1" kern="1200" dirty="0" smtClean="0">
              <a:solidFill>
                <a:schemeClr val="tx1"/>
              </a:solidFill>
            </a:rPr>
            <a:t>-</a:t>
          </a:r>
          <a:r>
            <a:rPr lang="ru-RU" sz="1400" i="1" kern="1200" dirty="0" err="1" smtClean="0">
              <a:solidFill>
                <a:schemeClr val="tx1"/>
              </a:solidFill>
            </a:rPr>
            <a:t>ти</a:t>
          </a:r>
          <a:r>
            <a:rPr lang="ru-RU" sz="1400" i="1" kern="1200" dirty="0" smtClean="0">
              <a:solidFill>
                <a:schemeClr val="tx1"/>
              </a:solidFill>
            </a:rPr>
            <a:t> </a:t>
          </a:r>
          <a:r>
            <a:rPr lang="ru-RU" sz="1400" kern="1200" dirty="0" smtClean="0">
              <a:solidFill>
                <a:schemeClr val="tx1"/>
              </a:solidFill>
            </a:rPr>
            <a:t>→ </a:t>
          </a:r>
          <a:r>
            <a:rPr lang="ru-RU" sz="1400" b="1" i="1" kern="1200" dirty="0" err="1" smtClean="0">
              <a:solidFill>
                <a:schemeClr val="tx1"/>
              </a:solidFill>
            </a:rPr>
            <a:t>пере</a:t>
          </a:r>
          <a:r>
            <a:rPr lang="ru-RU" sz="1400" i="1" kern="1200" dirty="0" err="1" smtClean="0">
              <a:solidFill>
                <a:schemeClr val="tx1"/>
              </a:solidFill>
            </a:rPr>
            <a:t>-рахува́ти</a:t>
          </a:r>
          <a:r>
            <a:rPr lang="ru-RU" sz="1400" kern="1200" dirty="0" smtClean="0">
              <a:solidFill>
                <a:schemeClr val="tx1"/>
              </a:solidFill>
            </a:rPr>
            <a:t>.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36450" y="1653501"/>
        <a:ext cx="6703309" cy="932326"/>
      </dsp:txXfrm>
    </dsp:sp>
    <dsp:sp modelId="{9024E3A3-93EF-4496-95DF-7D200B75D52F}">
      <dsp:nvSpPr>
        <dsp:cNvPr id="0" name=""/>
        <dsp:cNvSpPr/>
      </dsp:nvSpPr>
      <dsp:spPr>
        <a:xfrm>
          <a:off x="0" y="3641097"/>
          <a:ext cx="9720262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CABFD-9C69-4B87-B82B-FFE0A9258A90}">
      <dsp:nvSpPr>
        <dsp:cNvPr id="0" name=""/>
        <dsp:cNvSpPr/>
      </dsp:nvSpPr>
      <dsp:spPr>
        <a:xfrm>
          <a:off x="462756" y="3190664"/>
          <a:ext cx="9255123" cy="96703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182" tIns="0" rIns="25718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err="1" smtClean="0">
              <a:solidFill>
                <a:srgbClr val="C00000"/>
              </a:solidFill>
            </a:rPr>
            <a:t>Модифікаційним</a:t>
          </a:r>
          <a:r>
            <a:rPr lang="ru-RU" sz="1400" b="1" i="1" kern="1200" dirty="0" smtClean="0">
              <a:solidFill>
                <a:srgbClr val="C00000"/>
              </a:solidFill>
            </a:rPr>
            <a:t> СТ </a:t>
          </a:r>
          <a:r>
            <a:rPr lang="ru-RU" sz="1400" kern="1200" dirty="0" err="1" smtClean="0">
              <a:solidFill>
                <a:schemeClr val="tx1"/>
              </a:solidFill>
            </a:rPr>
            <a:t>називають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такі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типи</a:t>
          </a:r>
          <a:r>
            <a:rPr lang="ru-RU" sz="1400" kern="1200" dirty="0" smtClean="0">
              <a:solidFill>
                <a:schemeClr val="tx1"/>
              </a:solidFill>
            </a:rPr>
            <a:t>, </a:t>
          </a:r>
          <a:r>
            <a:rPr lang="ru-RU" sz="1400" kern="1200" dirty="0" err="1" smtClean="0">
              <a:solidFill>
                <a:schemeClr val="tx1"/>
              </a:solidFill>
            </a:rPr>
            <a:t>похідні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яких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позначають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лише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якусь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видозміну</a:t>
          </a:r>
          <a:r>
            <a:rPr lang="ru-RU" sz="1400" kern="1200" dirty="0" smtClean="0">
              <a:solidFill>
                <a:schemeClr val="tx1"/>
              </a:solidFill>
            </a:rPr>
            <a:t> (</a:t>
          </a:r>
          <a:r>
            <a:rPr lang="ru-RU" sz="1400" kern="1200" dirty="0" err="1" smtClean="0">
              <a:solidFill>
                <a:schemeClr val="tx1"/>
              </a:solidFill>
            </a:rPr>
            <a:t>модифікацію</a:t>
          </a:r>
          <a:r>
            <a:rPr lang="ru-RU" sz="1400" kern="1200" dirty="0" smtClean="0">
              <a:solidFill>
                <a:schemeClr val="tx1"/>
              </a:solidFill>
            </a:rPr>
            <a:t>) </a:t>
          </a:r>
          <a:r>
            <a:rPr lang="ru-RU" sz="1400" kern="1200" dirty="0" err="1" smtClean="0">
              <a:solidFill>
                <a:schemeClr val="tx1"/>
              </a:solidFill>
            </a:rPr>
            <a:t>значення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твірного</a:t>
          </a:r>
          <a:r>
            <a:rPr lang="ru-RU" sz="1400" kern="1200" dirty="0" smtClean="0">
              <a:solidFill>
                <a:schemeClr val="tx1"/>
              </a:solidFill>
            </a:rPr>
            <a:t> слова. До них належать </a:t>
          </a:r>
          <a:r>
            <a:rPr lang="ru-RU" sz="1400" kern="1200" dirty="0" err="1" smtClean="0">
              <a:solidFill>
                <a:schemeClr val="tx1"/>
              </a:solidFill>
            </a:rPr>
            <a:t>типи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іменників</a:t>
          </a:r>
          <a:r>
            <a:rPr lang="ru-RU" sz="1400" kern="1200" dirty="0" smtClean="0">
              <a:solidFill>
                <a:schemeClr val="tx1"/>
              </a:solidFill>
            </a:rPr>
            <a:t> та </a:t>
          </a:r>
          <a:r>
            <a:rPr lang="ru-RU" sz="1400" kern="1200" dirty="0" err="1" smtClean="0">
              <a:solidFill>
                <a:schemeClr val="tx1"/>
              </a:solidFill>
            </a:rPr>
            <a:t>прикметників</a:t>
          </a:r>
          <a:r>
            <a:rPr lang="ru-RU" sz="1400" kern="1200" dirty="0" smtClean="0">
              <a:solidFill>
                <a:schemeClr val="tx1"/>
              </a:solidFill>
            </a:rPr>
            <a:t>, </a:t>
          </a:r>
          <a:r>
            <a:rPr lang="ru-RU" sz="1400" kern="1200" dirty="0" err="1" smtClean="0">
              <a:solidFill>
                <a:schemeClr val="tx1"/>
              </a:solidFill>
            </a:rPr>
            <a:t>що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виражають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значення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суб’єктивної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оцінки</a:t>
          </a:r>
          <a:r>
            <a:rPr lang="ru-RU" sz="1400" kern="1200" dirty="0" smtClean="0">
              <a:solidFill>
                <a:schemeClr val="tx1"/>
              </a:solidFill>
            </a:rPr>
            <a:t>, напр.: </a:t>
          </a:r>
          <a:r>
            <a:rPr lang="ru-RU" sz="1400" kern="1200" dirty="0" err="1" smtClean="0">
              <a:solidFill>
                <a:schemeClr val="tx1"/>
              </a:solidFill>
            </a:rPr>
            <a:t>іменники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b="1" i="1" kern="1200" dirty="0" smtClean="0">
              <a:solidFill>
                <a:schemeClr val="tx1"/>
              </a:solidFill>
            </a:rPr>
            <a:t>рук</a:t>
          </a:r>
          <a:r>
            <a:rPr lang="ru-RU" sz="1400" i="1" kern="1200" dirty="0" smtClean="0">
              <a:solidFill>
                <a:schemeClr val="tx1"/>
              </a:solidFill>
            </a:rPr>
            <a:t>-а́ </a:t>
          </a:r>
          <a:r>
            <a:rPr lang="ru-RU" sz="1400" kern="1200" dirty="0" smtClean="0">
              <a:solidFill>
                <a:schemeClr val="tx1"/>
              </a:solidFill>
            </a:rPr>
            <a:t>→ </a:t>
          </a:r>
          <a:r>
            <a:rPr lang="ru-RU" sz="1400" i="1" kern="1200" dirty="0" err="1" smtClean="0">
              <a:solidFill>
                <a:schemeClr val="tx1"/>
              </a:solidFill>
            </a:rPr>
            <a:t>ру́ч-</a:t>
          </a:r>
          <a:r>
            <a:rPr lang="ru-RU" sz="1400" b="1" i="1" kern="1200" dirty="0" err="1" smtClean="0">
              <a:solidFill>
                <a:schemeClr val="tx1"/>
              </a:solidFill>
            </a:rPr>
            <a:t>к</a:t>
          </a:r>
          <a:r>
            <a:rPr lang="ru-RU" sz="1400" i="1" kern="1200" dirty="0" err="1" smtClean="0">
              <a:solidFill>
                <a:schemeClr val="tx1"/>
              </a:solidFill>
            </a:rPr>
            <a:t>-а</a:t>
          </a:r>
          <a:r>
            <a:rPr lang="ru-RU" sz="1400" kern="1200" dirty="0" smtClean="0">
              <a:solidFill>
                <a:schemeClr val="tx1"/>
              </a:solidFill>
            </a:rPr>
            <a:t>, </a:t>
          </a:r>
          <a:r>
            <a:rPr lang="ru-RU" sz="1400" i="1" kern="1200" dirty="0" err="1" smtClean="0">
              <a:solidFill>
                <a:schemeClr val="tx1"/>
              </a:solidFill>
            </a:rPr>
            <a:t>ру́ч-</a:t>
          </a:r>
          <a:r>
            <a:rPr lang="ru-RU" sz="1400" b="1" i="1" kern="1200" dirty="0" err="1" smtClean="0">
              <a:solidFill>
                <a:schemeClr val="tx1"/>
              </a:solidFill>
            </a:rPr>
            <a:t>еньк</a:t>
          </a:r>
          <a:r>
            <a:rPr lang="ru-RU" sz="1400" i="1" kern="1200" dirty="0" err="1" smtClean="0">
              <a:solidFill>
                <a:schemeClr val="tx1"/>
              </a:solidFill>
            </a:rPr>
            <a:t>-а</a:t>
          </a:r>
          <a:r>
            <a:rPr lang="ru-RU" sz="1400" kern="1200" dirty="0" smtClean="0">
              <a:solidFill>
                <a:schemeClr val="tx1"/>
              </a:solidFill>
            </a:rPr>
            <a:t>, </a:t>
          </a:r>
          <a:r>
            <a:rPr lang="ru-RU" sz="1400" i="1" kern="1200" dirty="0" err="1" smtClean="0">
              <a:solidFill>
                <a:schemeClr val="tx1"/>
              </a:solidFill>
            </a:rPr>
            <a:t>руч-</a:t>
          </a:r>
          <a:r>
            <a:rPr lang="ru-RU" sz="1400" b="1" i="1" kern="1200" dirty="0" err="1" smtClean="0">
              <a:solidFill>
                <a:schemeClr val="tx1"/>
              </a:solidFill>
            </a:rPr>
            <a:t>и́щ</a:t>
          </a:r>
          <a:r>
            <a:rPr lang="ru-RU" sz="1400" i="1" kern="1200" dirty="0" err="1" smtClean="0">
              <a:solidFill>
                <a:schemeClr val="tx1"/>
              </a:solidFill>
            </a:rPr>
            <a:t>-е</a:t>
          </a:r>
          <a:r>
            <a:rPr lang="ru-RU" sz="1400" kern="1200" dirty="0" smtClean="0">
              <a:solidFill>
                <a:schemeClr val="tx1"/>
              </a:solidFill>
            </a:rPr>
            <a:t>; </a:t>
          </a:r>
          <a:r>
            <a:rPr lang="ru-RU" sz="1400" b="1" i="1" kern="1200" dirty="0" smtClean="0">
              <a:solidFill>
                <a:schemeClr val="tx1"/>
              </a:solidFill>
            </a:rPr>
            <a:t>ног</a:t>
          </a:r>
          <a:r>
            <a:rPr lang="ru-RU" sz="1400" i="1" kern="1200" dirty="0" smtClean="0">
              <a:solidFill>
                <a:schemeClr val="tx1"/>
              </a:solidFill>
            </a:rPr>
            <a:t>-а́ </a:t>
          </a:r>
          <a:r>
            <a:rPr lang="ru-RU" sz="1400" kern="1200" dirty="0" smtClean="0">
              <a:solidFill>
                <a:schemeClr val="tx1"/>
              </a:solidFill>
            </a:rPr>
            <a:t>→ </a:t>
          </a:r>
          <a:r>
            <a:rPr lang="ru-RU" sz="1400" i="1" kern="1200" dirty="0" err="1" smtClean="0">
              <a:solidFill>
                <a:schemeClr val="tx1"/>
              </a:solidFill>
            </a:rPr>
            <a:t>ні́ж-</a:t>
          </a:r>
          <a:r>
            <a:rPr lang="ru-RU" sz="1400" b="1" i="1" kern="1200" dirty="0" err="1" smtClean="0">
              <a:solidFill>
                <a:schemeClr val="tx1"/>
              </a:solidFill>
            </a:rPr>
            <a:t>к</a:t>
          </a:r>
          <a:r>
            <a:rPr lang="ru-RU" sz="1400" i="1" kern="1200" dirty="0" err="1" smtClean="0">
              <a:solidFill>
                <a:schemeClr val="tx1"/>
              </a:solidFill>
            </a:rPr>
            <a:t>-а</a:t>
          </a:r>
          <a:r>
            <a:rPr lang="ru-RU" sz="1400" kern="1200" dirty="0" smtClean="0">
              <a:solidFill>
                <a:schemeClr val="tx1"/>
              </a:solidFill>
            </a:rPr>
            <a:t>, </a:t>
          </a:r>
          <a:r>
            <a:rPr lang="ru-RU" sz="1400" i="1" kern="1200" dirty="0" err="1" smtClean="0">
              <a:solidFill>
                <a:schemeClr val="tx1"/>
              </a:solidFill>
            </a:rPr>
            <a:t>ні́ж-</a:t>
          </a:r>
          <a:r>
            <a:rPr lang="ru-RU" sz="1400" b="1" i="1" kern="1200" dirty="0" err="1" smtClean="0">
              <a:solidFill>
                <a:schemeClr val="tx1"/>
              </a:solidFill>
            </a:rPr>
            <a:t>еньк</a:t>
          </a:r>
          <a:r>
            <a:rPr lang="ru-RU" sz="1400" i="1" kern="1200" dirty="0" err="1" smtClean="0">
              <a:solidFill>
                <a:schemeClr val="tx1"/>
              </a:solidFill>
            </a:rPr>
            <a:t>-а</a:t>
          </a:r>
          <a:r>
            <a:rPr lang="ru-RU" sz="1400" kern="1200" dirty="0" smtClean="0">
              <a:solidFill>
                <a:schemeClr val="tx1"/>
              </a:solidFill>
            </a:rPr>
            <a:t>, </a:t>
          </a:r>
          <a:r>
            <a:rPr lang="ru-RU" sz="1400" i="1" kern="1200" dirty="0" err="1" smtClean="0">
              <a:solidFill>
                <a:schemeClr val="tx1"/>
              </a:solidFill>
            </a:rPr>
            <a:t>нож-</a:t>
          </a:r>
          <a:r>
            <a:rPr lang="ru-RU" sz="1400" b="1" i="1" kern="1200" dirty="0" err="1" smtClean="0">
              <a:solidFill>
                <a:schemeClr val="tx1"/>
              </a:solidFill>
            </a:rPr>
            <a:t>и́щ</a:t>
          </a:r>
          <a:r>
            <a:rPr lang="ru-RU" sz="1400" i="1" kern="1200" dirty="0" err="1" smtClean="0">
              <a:solidFill>
                <a:schemeClr val="tx1"/>
              </a:solidFill>
            </a:rPr>
            <a:t>-е</a:t>
          </a:r>
          <a:r>
            <a:rPr lang="ru-RU" sz="1400" kern="1200" dirty="0" smtClean="0">
              <a:solidFill>
                <a:schemeClr val="tx1"/>
              </a:solidFill>
            </a:rPr>
            <a:t>; </a:t>
          </a:r>
          <a:r>
            <a:rPr lang="ru-RU" sz="1400" kern="1200" dirty="0" err="1" smtClean="0">
              <a:solidFill>
                <a:schemeClr val="tx1"/>
              </a:solidFill>
            </a:rPr>
            <a:t>прикметники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b="1" i="1" kern="1200" dirty="0" err="1" smtClean="0">
              <a:solidFill>
                <a:schemeClr val="tx1"/>
              </a:solidFill>
            </a:rPr>
            <a:t>бі́л</a:t>
          </a:r>
          <a:r>
            <a:rPr lang="ru-RU" sz="1400" i="1" kern="1200" dirty="0" err="1" smtClean="0">
              <a:solidFill>
                <a:schemeClr val="tx1"/>
              </a:solidFill>
            </a:rPr>
            <a:t>-ий</a:t>
          </a:r>
          <a:r>
            <a:rPr lang="ru-RU" sz="1400" i="1" kern="1200" dirty="0" smtClean="0">
              <a:solidFill>
                <a:schemeClr val="tx1"/>
              </a:solidFill>
            </a:rPr>
            <a:t> </a:t>
          </a:r>
          <a:r>
            <a:rPr lang="ru-RU" sz="1400" kern="1200" dirty="0" smtClean="0">
              <a:solidFill>
                <a:schemeClr val="tx1"/>
              </a:solidFill>
            </a:rPr>
            <a:t>→ </a:t>
          </a:r>
          <a:r>
            <a:rPr lang="ru-RU" sz="1400" i="1" kern="1200" dirty="0" err="1" smtClean="0">
              <a:solidFill>
                <a:schemeClr val="tx1"/>
              </a:solidFill>
            </a:rPr>
            <a:t>біл-</a:t>
          </a:r>
          <a:r>
            <a:rPr lang="ru-RU" sz="1400" b="1" i="1" kern="1200" dirty="0" err="1" smtClean="0">
              <a:solidFill>
                <a:schemeClr val="tx1"/>
              </a:solidFill>
            </a:rPr>
            <a:t>е́ньк</a:t>
          </a:r>
          <a:r>
            <a:rPr lang="ru-RU" sz="1400" i="1" kern="1200" dirty="0" err="1" smtClean="0">
              <a:solidFill>
                <a:schemeClr val="tx1"/>
              </a:solidFill>
            </a:rPr>
            <a:t>-ий</a:t>
          </a:r>
          <a:r>
            <a:rPr lang="ru-RU" sz="1400" kern="1200" dirty="0" smtClean="0">
              <a:solidFill>
                <a:schemeClr val="tx1"/>
              </a:solidFill>
            </a:rPr>
            <a:t>, </a:t>
          </a:r>
          <a:r>
            <a:rPr lang="ru-RU" sz="1400" i="1" kern="1200" dirty="0" err="1" smtClean="0">
              <a:solidFill>
                <a:schemeClr val="tx1"/>
              </a:solidFill>
            </a:rPr>
            <a:t>біл-</a:t>
          </a:r>
          <a:r>
            <a:rPr lang="ru-RU" sz="1400" b="1" i="1" kern="1200" dirty="0" err="1" smtClean="0">
              <a:solidFill>
                <a:schemeClr val="tx1"/>
              </a:solidFill>
            </a:rPr>
            <a:t>ува́т</a:t>
          </a:r>
          <a:r>
            <a:rPr lang="ru-RU" sz="1400" i="1" kern="1200" dirty="0" err="1" smtClean="0">
              <a:solidFill>
                <a:schemeClr val="tx1"/>
              </a:solidFill>
            </a:rPr>
            <a:t>-ий</a:t>
          </a:r>
          <a:r>
            <a:rPr lang="ru-RU" sz="1400" kern="1200" dirty="0" smtClean="0">
              <a:solidFill>
                <a:schemeClr val="tx1"/>
              </a:solidFill>
            </a:rPr>
            <a:t>, </a:t>
          </a:r>
          <a:r>
            <a:rPr lang="ru-RU" sz="1400" i="1" kern="1200" dirty="0" err="1" smtClean="0">
              <a:solidFill>
                <a:schemeClr val="tx1"/>
              </a:solidFill>
            </a:rPr>
            <a:t>біл-</a:t>
          </a:r>
          <a:r>
            <a:rPr lang="ru-RU" sz="1400" b="1" i="1" kern="1200" dirty="0" err="1" smtClean="0">
              <a:solidFill>
                <a:schemeClr val="tx1"/>
              </a:solidFill>
            </a:rPr>
            <a:t>я́в</a:t>
          </a:r>
          <a:r>
            <a:rPr lang="ru-RU" sz="1400" i="1" kern="1200" dirty="0" err="1" smtClean="0">
              <a:solidFill>
                <a:schemeClr val="tx1"/>
              </a:solidFill>
            </a:rPr>
            <a:t>-ий</a:t>
          </a:r>
          <a:r>
            <a:rPr lang="ru-RU" sz="1400" kern="1200" dirty="0" smtClean="0">
              <a:solidFill>
                <a:schemeClr val="tx1"/>
              </a:solidFill>
            </a:rPr>
            <a:t>; </a:t>
          </a:r>
          <a:r>
            <a:rPr lang="ru-RU" sz="1400" b="1" i="1" kern="1200" dirty="0" err="1" smtClean="0">
              <a:solidFill>
                <a:schemeClr val="tx1"/>
              </a:solidFill>
            </a:rPr>
            <a:t>зеле́н</a:t>
          </a:r>
          <a:r>
            <a:rPr lang="ru-RU" sz="1400" i="1" kern="1200" dirty="0" err="1" smtClean="0">
              <a:solidFill>
                <a:schemeClr val="tx1"/>
              </a:solidFill>
            </a:rPr>
            <a:t>-ий</a:t>
          </a:r>
          <a:r>
            <a:rPr lang="ru-RU" sz="1400" i="1" kern="1200" dirty="0" smtClean="0">
              <a:solidFill>
                <a:schemeClr val="tx1"/>
              </a:solidFill>
            </a:rPr>
            <a:t> </a:t>
          </a:r>
          <a:r>
            <a:rPr lang="ru-RU" sz="1400" kern="1200" dirty="0" smtClean="0">
              <a:solidFill>
                <a:schemeClr val="tx1"/>
              </a:solidFill>
            </a:rPr>
            <a:t>→ </a:t>
          </a:r>
          <a:r>
            <a:rPr lang="ru-RU" sz="1400" i="1" kern="1200" dirty="0" err="1" smtClean="0">
              <a:solidFill>
                <a:schemeClr val="tx1"/>
              </a:solidFill>
            </a:rPr>
            <a:t>зелен-</a:t>
          </a:r>
          <a:r>
            <a:rPr lang="ru-RU" sz="1400" b="1" i="1" kern="1200" dirty="0" err="1" smtClean="0">
              <a:solidFill>
                <a:schemeClr val="tx1"/>
              </a:solidFill>
            </a:rPr>
            <a:t>е́ньк</a:t>
          </a:r>
          <a:r>
            <a:rPr lang="ru-RU" sz="1400" i="1" kern="1200" dirty="0" err="1" smtClean="0">
              <a:solidFill>
                <a:schemeClr val="tx1"/>
              </a:solidFill>
            </a:rPr>
            <a:t>-ий</a:t>
          </a:r>
          <a:r>
            <a:rPr lang="ru-RU" sz="1400" kern="1200" dirty="0" smtClean="0">
              <a:solidFill>
                <a:schemeClr val="tx1"/>
              </a:solidFill>
            </a:rPr>
            <a:t>, </a:t>
          </a:r>
          <a:r>
            <a:rPr lang="ru-RU" sz="1400" i="1" kern="1200" dirty="0" err="1" smtClean="0">
              <a:solidFill>
                <a:schemeClr val="tx1"/>
              </a:solidFill>
            </a:rPr>
            <a:t>зелен-</a:t>
          </a:r>
          <a:r>
            <a:rPr lang="ru-RU" sz="1400" b="1" i="1" kern="1200" dirty="0" err="1" smtClean="0">
              <a:solidFill>
                <a:schemeClr val="tx1"/>
              </a:solidFill>
            </a:rPr>
            <a:t>ува́т</a:t>
          </a:r>
          <a:r>
            <a:rPr lang="ru-RU" sz="1400" i="1" kern="1200" dirty="0" err="1" smtClean="0">
              <a:solidFill>
                <a:schemeClr val="tx1"/>
              </a:solidFill>
            </a:rPr>
            <a:t>-ий</a:t>
          </a:r>
          <a:r>
            <a:rPr lang="ru-RU" sz="1400" kern="1200" dirty="0" smtClean="0">
              <a:solidFill>
                <a:schemeClr val="tx1"/>
              </a:solidFill>
            </a:rPr>
            <a:t>, </a:t>
          </a:r>
          <a:r>
            <a:rPr lang="ru-RU" sz="1400" i="1" kern="1200" dirty="0" err="1" smtClean="0">
              <a:solidFill>
                <a:schemeClr val="tx1"/>
              </a:solidFill>
            </a:rPr>
            <a:t>зелен-</a:t>
          </a:r>
          <a:r>
            <a:rPr lang="ru-RU" sz="1400" b="1" i="1" kern="1200" dirty="0" err="1" smtClean="0">
              <a:solidFill>
                <a:schemeClr val="tx1"/>
              </a:solidFill>
            </a:rPr>
            <a:t>а́в</a:t>
          </a:r>
          <a:r>
            <a:rPr lang="ru-RU" sz="1400" i="1" kern="1200" dirty="0" err="1" smtClean="0">
              <a:solidFill>
                <a:schemeClr val="tx1"/>
              </a:solidFill>
            </a:rPr>
            <a:t>-ий</a:t>
          </a:r>
          <a:r>
            <a:rPr lang="ru-RU" sz="1400" kern="1200" dirty="0" smtClean="0">
              <a:solidFill>
                <a:schemeClr val="tx1"/>
              </a:solidFill>
            </a:rPr>
            <a:t>.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09963" y="3237871"/>
        <a:ext cx="9160709" cy="872619"/>
      </dsp:txXfrm>
    </dsp:sp>
    <dsp:sp modelId="{2A5B5207-ABE9-4874-9227-7594B721E48C}">
      <dsp:nvSpPr>
        <dsp:cNvPr id="0" name=""/>
        <dsp:cNvSpPr/>
      </dsp:nvSpPr>
      <dsp:spPr>
        <a:xfrm>
          <a:off x="0" y="5228697"/>
          <a:ext cx="9720262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7AD34-3F24-4A16-A83F-E7A73DF2B5E3}">
      <dsp:nvSpPr>
        <dsp:cNvPr id="0" name=""/>
        <dsp:cNvSpPr/>
      </dsp:nvSpPr>
      <dsp:spPr>
        <a:xfrm>
          <a:off x="486013" y="4712097"/>
          <a:ext cx="6804183" cy="1033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182" tIns="0" rIns="25718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err="1" smtClean="0">
              <a:solidFill>
                <a:srgbClr val="FFFF00"/>
              </a:solidFill>
            </a:rPr>
            <a:t>Мутаційний</a:t>
          </a:r>
          <a:r>
            <a:rPr lang="ru-RU" sz="1400" b="1" i="1" kern="1200" dirty="0" smtClean="0">
              <a:solidFill>
                <a:srgbClr val="FFFF00"/>
              </a:solidFill>
            </a:rPr>
            <a:t> СТ </a:t>
          </a:r>
          <a:r>
            <a:rPr lang="ru-RU" sz="1400" kern="1200" dirty="0" smtClean="0">
              <a:solidFill>
                <a:schemeClr val="tx1"/>
              </a:solidFill>
            </a:rPr>
            <a:t>– </a:t>
          </a:r>
          <a:r>
            <a:rPr lang="ru-RU" sz="1400" kern="1200" dirty="0" err="1" smtClean="0">
              <a:solidFill>
                <a:schemeClr val="tx1"/>
              </a:solidFill>
            </a:rPr>
            <a:t>це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такий</a:t>
          </a:r>
          <a:r>
            <a:rPr lang="ru-RU" sz="1400" kern="1200" dirty="0" smtClean="0">
              <a:solidFill>
                <a:schemeClr val="tx1"/>
              </a:solidFill>
            </a:rPr>
            <a:t> тип, за якого </a:t>
          </a:r>
          <a:r>
            <a:rPr lang="ru-RU" sz="1400" kern="1200" dirty="0" err="1" smtClean="0">
              <a:solidFill>
                <a:schemeClr val="tx1"/>
              </a:solidFill>
            </a:rPr>
            <a:t>похідні</a:t>
          </a:r>
          <a:r>
            <a:rPr lang="ru-RU" sz="1400" kern="1200" dirty="0" smtClean="0">
              <a:solidFill>
                <a:schemeClr val="tx1"/>
              </a:solidFill>
            </a:rPr>
            <a:t> слова </a:t>
          </a:r>
          <a:r>
            <a:rPr lang="ru-RU" sz="1400" kern="1200" dirty="0" err="1" smtClean="0">
              <a:solidFill>
                <a:schemeClr val="tx1"/>
              </a:solidFill>
            </a:rPr>
            <a:t>характеризуються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іншим</a:t>
          </a:r>
          <a:r>
            <a:rPr lang="ru-RU" sz="1400" kern="1200" dirty="0" smtClean="0">
              <a:solidFill>
                <a:schemeClr val="tx1"/>
              </a:solidFill>
            </a:rPr>
            <a:t> ЛЗ </a:t>
          </a:r>
          <a:r>
            <a:rPr lang="ru-RU" sz="1400" kern="1200" dirty="0" err="1" smtClean="0">
              <a:solidFill>
                <a:schemeClr val="tx1"/>
              </a:solidFill>
            </a:rPr>
            <a:t>порівняно</a:t>
          </a:r>
          <a:r>
            <a:rPr lang="ru-RU" sz="1400" kern="1200" dirty="0" smtClean="0">
              <a:solidFill>
                <a:schemeClr val="tx1"/>
              </a:solidFill>
            </a:rPr>
            <a:t> з </a:t>
          </a:r>
          <a:r>
            <a:rPr lang="ru-RU" sz="1400" kern="1200" dirty="0" err="1" smtClean="0">
              <a:solidFill>
                <a:schemeClr val="tx1"/>
              </a:solidFill>
            </a:rPr>
            <a:t>твірним</a:t>
          </a:r>
          <a:r>
            <a:rPr lang="ru-RU" sz="1400" kern="1200" dirty="0" smtClean="0">
              <a:solidFill>
                <a:schemeClr val="tx1"/>
              </a:solidFill>
            </a:rPr>
            <a:t>. </a:t>
          </a:r>
          <a:r>
            <a:rPr lang="ru-RU" sz="1400" kern="1200" dirty="0" err="1" smtClean="0">
              <a:solidFill>
                <a:schemeClr val="tx1"/>
              </a:solidFill>
            </a:rPr>
            <a:t>Мутаційні</a:t>
          </a:r>
          <a:r>
            <a:rPr lang="ru-RU" sz="1400" kern="1200" dirty="0" smtClean="0">
              <a:solidFill>
                <a:schemeClr val="tx1"/>
              </a:solidFill>
            </a:rPr>
            <a:t> СТ </a:t>
          </a:r>
          <a:r>
            <a:rPr lang="ru-RU" sz="1400" kern="1200" dirty="0" err="1" smtClean="0">
              <a:solidFill>
                <a:schemeClr val="tx1"/>
              </a:solidFill>
            </a:rPr>
            <a:t>можуть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належати</a:t>
          </a:r>
          <a:r>
            <a:rPr lang="ru-RU" sz="1400" kern="1200" dirty="0" smtClean="0">
              <a:solidFill>
                <a:schemeClr val="tx1"/>
              </a:solidFill>
            </a:rPr>
            <a:t> як до </a:t>
          </a:r>
          <a:r>
            <a:rPr lang="ru-RU" sz="1400" kern="1200" dirty="0" err="1" smtClean="0">
              <a:solidFill>
                <a:schemeClr val="tx1"/>
              </a:solidFill>
            </a:rPr>
            <a:t>тієї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самої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частини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мови</a:t>
          </a:r>
          <a:r>
            <a:rPr lang="ru-RU" sz="1400" kern="1200" dirty="0" smtClean="0">
              <a:solidFill>
                <a:schemeClr val="tx1"/>
              </a:solidFill>
            </a:rPr>
            <a:t>, так і до </a:t>
          </a:r>
          <a:r>
            <a:rPr lang="ru-RU" sz="1400" kern="1200" dirty="0" err="1" smtClean="0">
              <a:solidFill>
                <a:schemeClr val="tx1"/>
              </a:solidFill>
            </a:rPr>
            <a:t>іншої</a:t>
          </a:r>
          <a:r>
            <a:rPr lang="ru-RU" sz="1400" kern="1200" dirty="0" smtClean="0">
              <a:solidFill>
                <a:schemeClr val="tx1"/>
              </a:solidFill>
            </a:rPr>
            <a:t>, напр.: </a:t>
          </a:r>
          <a:r>
            <a:rPr lang="ru-RU" sz="1400" b="1" i="1" kern="1200" dirty="0" smtClean="0">
              <a:solidFill>
                <a:schemeClr val="tx1"/>
              </a:solidFill>
            </a:rPr>
            <a:t>чай </a:t>
          </a:r>
          <a:r>
            <a:rPr lang="ru-RU" sz="1400" kern="1200" dirty="0" smtClean="0">
              <a:solidFill>
                <a:schemeClr val="tx1"/>
              </a:solidFill>
            </a:rPr>
            <a:t>→ </a:t>
          </a:r>
          <a:r>
            <a:rPr lang="ru-RU" sz="1400" i="1" kern="1200" dirty="0" err="1" smtClean="0">
              <a:solidFill>
                <a:schemeClr val="tx1"/>
              </a:solidFill>
            </a:rPr>
            <a:t>ча́й-</a:t>
          </a:r>
          <a:r>
            <a:rPr lang="ru-RU" sz="1400" b="1" i="1" kern="1200" dirty="0" err="1" smtClean="0">
              <a:solidFill>
                <a:schemeClr val="tx1"/>
              </a:solidFill>
            </a:rPr>
            <a:t>ник</a:t>
          </a:r>
          <a:r>
            <a:rPr lang="ru-RU" sz="1400" kern="1200" dirty="0" smtClean="0">
              <a:solidFill>
                <a:schemeClr val="tx1"/>
              </a:solidFill>
            </a:rPr>
            <a:t>, </a:t>
          </a:r>
          <a:r>
            <a:rPr lang="ru-RU" sz="1400" b="1" i="1" kern="1200" dirty="0" smtClean="0">
              <a:solidFill>
                <a:schemeClr val="tx1"/>
              </a:solidFill>
            </a:rPr>
            <a:t>молок</a:t>
          </a:r>
          <a:r>
            <a:rPr lang="ru-RU" sz="1400" i="1" kern="1200" dirty="0" smtClean="0">
              <a:solidFill>
                <a:schemeClr val="tx1"/>
              </a:solidFill>
            </a:rPr>
            <a:t>-о́ </a:t>
          </a:r>
          <a:r>
            <a:rPr lang="ru-RU" sz="1400" kern="1200" dirty="0" smtClean="0">
              <a:solidFill>
                <a:schemeClr val="tx1"/>
              </a:solidFill>
            </a:rPr>
            <a:t>→ </a:t>
          </a:r>
          <a:r>
            <a:rPr lang="ru-RU" sz="1400" i="1" kern="1200" dirty="0" err="1" smtClean="0">
              <a:solidFill>
                <a:schemeClr val="tx1"/>
              </a:solidFill>
            </a:rPr>
            <a:t>моло́ч-</a:t>
          </a:r>
          <a:r>
            <a:rPr lang="ru-RU" sz="1400" b="1" i="1" kern="1200" dirty="0" err="1" smtClean="0">
              <a:solidFill>
                <a:schemeClr val="tx1"/>
              </a:solidFill>
            </a:rPr>
            <a:t>ник</a:t>
          </a:r>
          <a:r>
            <a:rPr lang="ru-RU" sz="1400" kern="1200" dirty="0" smtClean="0">
              <a:solidFill>
                <a:schemeClr val="tx1"/>
              </a:solidFill>
            </a:rPr>
            <a:t>, </a:t>
          </a:r>
          <a:r>
            <a:rPr lang="ru-RU" sz="1400" b="1" i="1" kern="1200" dirty="0" err="1" smtClean="0">
              <a:solidFill>
                <a:schemeClr val="tx1"/>
              </a:solidFill>
            </a:rPr>
            <a:t>апте́к</a:t>
          </a:r>
          <a:r>
            <a:rPr lang="ru-RU" sz="1400" i="1" kern="1200" dirty="0" err="1" smtClean="0">
              <a:solidFill>
                <a:schemeClr val="tx1"/>
              </a:solidFill>
            </a:rPr>
            <a:t>-а</a:t>
          </a:r>
          <a:r>
            <a:rPr lang="ru-RU" sz="1400" i="1" kern="1200" dirty="0" smtClean="0">
              <a:solidFill>
                <a:schemeClr val="tx1"/>
              </a:solidFill>
            </a:rPr>
            <a:t> </a:t>
          </a:r>
          <a:r>
            <a:rPr lang="ru-RU" sz="1400" kern="1200" dirty="0" smtClean="0">
              <a:solidFill>
                <a:schemeClr val="tx1"/>
              </a:solidFill>
            </a:rPr>
            <a:t>→ </a:t>
          </a:r>
          <a:r>
            <a:rPr lang="ru-RU" sz="1400" i="1" kern="1200" dirty="0" err="1" smtClean="0">
              <a:solidFill>
                <a:schemeClr val="tx1"/>
              </a:solidFill>
            </a:rPr>
            <a:t>апте́к-</a:t>
          </a:r>
          <a:r>
            <a:rPr lang="ru-RU" sz="1400" b="1" i="1" kern="1200" dirty="0" err="1" smtClean="0">
              <a:solidFill>
                <a:schemeClr val="tx1"/>
              </a:solidFill>
            </a:rPr>
            <a:t>ар</a:t>
          </a:r>
          <a:r>
            <a:rPr lang="ru-RU" sz="1400" b="1" i="1" kern="1200" dirty="0" smtClean="0">
              <a:solidFill>
                <a:schemeClr val="tx1"/>
              </a:solidFill>
            </a:rPr>
            <a:t> </a:t>
          </a:r>
          <a:r>
            <a:rPr lang="ru-RU" sz="1400" kern="1200" dirty="0" smtClean="0">
              <a:solidFill>
                <a:schemeClr val="tx1"/>
              </a:solidFill>
            </a:rPr>
            <a:t>і </a:t>
          </a:r>
          <a:r>
            <a:rPr lang="ru-RU" sz="1400" b="1" i="1" kern="1200" dirty="0" err="1" smtClean="0">
              <a:solidFill>
                <a:schemeClr val="tx1"/>
              </a:solidFill>
            </a:rPr>
            <a:t>чита</a:t>
          </a:r>
          <a:r>
            <a:rPr lang="ru-RU" sz="1400" b="1" i="1" kern="1200" dirty="0" smtClean="0">
              <a:solidFill>
                <a:schemeClr val="tx1"/>
              </a:solidFill>
            </a:rPr>
            <a:t>́</a:t>
          </a:r>
          <a:r>
            <a:rPr lang="ru-RU" sz="1400" i="1" kern="1200" dirty="0" smtClean="0">
              <a:solidFill>
                <a:schemeClr val="tx1"/>
              </a:solidFill>
            </a:rPr>
            <a:t>-</a:t>
          </a:r>
          <a:r>
            <a:rPr lang="ru-RU" sz="1400" i="1" kern="1200" dirty="0" err="1" smtClean="0">
              <a:solidFill>
                <a:schemeClr val="tx1"/>
              </a:solidFill>
            </a:rPr>
            <a:t>ти</a:t>
          </a:r>
          <a:r>
            <a:rPr lang="ru-RU" sz="1400" i="1" kern="1200" dirty="0" smtClean="0">
              <a:solidFill>
                <a:schemeClr val="tx1"/>
              </a:solidFill>
            </a:rPr>
            <a:t> </a:t>
          </a:r>
          <a:r>
            <a:rPr lang="ru-RU" sz="1400" kern="1200" dirty="0" smtClean="0">
              <a:solidFill>
                <a:schemeClr val="tx1"/>
              </a:solidFill>
            </a:rPr>
            <a:t>→ </a:t>
          </a:r>
          <a:r>
            <a:rPr lang="ru-RU" sz="1400" i="1" kern="1200" dirty="0" err="1" smtClean="0">
              <a:solidFill>
                <a:schemeClr val="tx1"/>
              </a:solidFill>
            </a:rPr>
            <a:t>чита</a:t>
          </a:r>
          <a:r>
            <a:rPr lang="ru-RU" sz="1400" i="1" kern="1200" dirty="0" smtClean="0">
              <a:solidFill>
                <a:schemeClr val="tx1"/>
              </a:solidFill>
            </a:rPr>
            <a:t>́-</a:t>
          </a:r>
          <a:r>
            <a:rPr lang="ru-RU" sz="1400" b="1" i="1" kern="1200" dirty="0" err="1" smtClean="0">
              <a:solidFill>
                <a:schemeClr val="tx1"/>
              </a:solidFill>
            </a:rPr>
            <a:t>льн</a:t>
          </a:r>
          <a:r>
            <a:rPr lang="ru-RU" sz="1400" i="1" kern="1200" dirty="0" smtClean="0">
              <a:solidFill>
                <a:schemeClr val="tx1"/>
              </a:solidFill>
            </a:rPr>
            <a:t>-я</a:t>
          </a:r>
          <a:r>
            <a:rPr lang="ru-RU" sz="1400" kern="1200" dirty="0" smtClean="0">
              <a:solidFill>
                <a:schemeClr val="tx1"/>
              </a:solidFill>
            </a:rPr>
            <a:t>, </a:t>
          </a:r>
          <a:r>
            <a:rPr lang="ru-RU" sz="1400" b="1" i="1" kern="1200" dirty="0" err="1" smtClean="0">
              <a:solidFill>
                <a:schemeClr val="tx1"/>
              </a:solidFill>
            </a:rPr>
            <a:t>сух</a:t>
          </a:r>
          <a:r>
            <a:rPr lang="ru-RU" sz="1400" i="1" kern="1200" dirty="0" err="1" smtClean="0">
              <a:solidFill>
                <a:schemeClr val="tx1"/>
              </a:solidFill>
            </a:rPr>
            <a:t>-и́й</a:t>
          </a:r>
          <a:r>
            <a:rPr lang="ru-RU" sz="1400" i="1" kern="1200" dirty="0" smtClean="0">
              <a:solidFill>
                <a:schemeClr val="tx1"/>
              </a:solidFill>
            </a:rPr>
            <a:t> </a:t>
          </a:r>
          <a:r>
            <a:rPr lang="ru-RU" sz="1400" kern="1200" dirty="0" smtClean="0">
              <a:solidFill>
                <a:schemeClr val="tx1"/>
              </a:solidFill>
            </a:rPr>
            <a:t>→ </a:t>
          </a:r>
          <a:r>
            <a:rPr lang="ru-RU" sz="1400" i="1" kern="1200" dirty="0" smtClean="0">
              <a:solidFill>
                <a:schemeClr val="tx1"/>
              </a:solidFill>
            </a:rPr>
            <a:t>суш-</a:t>
          </a:r>
          <a:r>
            <a:rPr lang="ru-RU" sz="1400" b="1" i="1" kern="1200" dirty="0" smtClean="0">
              <a:solidFill>
                <a:schemeClr val="tx1"/>
              </a:solidFill>
            </a:rPr>
            <a:t>и́</a:t>
          </a:r>
          <a:r>
            <a:rPr lang="ru-RU" sz="1400" i="1" kern="1200" dirty="0" smtClean="0">
              <a:solidFill>
                <a:schemeClr val="tx1"/>
              </a:solidFill>
            </a:rPr>
            <a:t>-</a:t>
          </a:r>
          <a:r>
            <a:rPr lang="ru-RU" sz="1400" i="1" kern="1200" dirty="0" err="1" smtClean="0">
              <a:solidFill>
                <a:schemeClr val="tx1"/>
              </a:solidFill>
            </a:rPr>
            <a:t>ти</a:t>
          </a:r>
          <a:r>
            <a:rPr lang="ru-RU" sz="1400" i="1" kern="1200" dirty="0" smtClean="0">
              <a:solidFill>
                <a:schemeClr val="tx1"/>
              </a:solidFill>
            </a:rPr>
            <a:t>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36450" y="4762534"/>
        <a:ext cx="6703309" cy="93232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954C1-E4BE-4CEC-BC48-607339E45233}">
      <dsp:nvSpPr>
        <dsp:cNvPr id="0" name=""/>
        <dsp:cNvSpPr/>
      </dsp:nvSpPr>
      <dsp:spPr>
        <a:xfrm rot="16200000">
          <a:off x="2292035" y="769420"/>
          <a:ext cx="3566079" cy="4038922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133350" rIns="120015" bIns="13335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 smtClean="0"/>
            <a:t>Словотвірна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категорія</a:t>
          </a:r>
          <a:r>
            <a:rPr lang="ru-RU" sz="2100" b="1" kern="1200" dirty="0" smtClean="0"/>
            <a:t> </a:t>
          </a:r>
          <a:r>
            <a:rPr lang="ru-RU" sz="2100" kern="1200" dirty="0" smtClean="0"/>
            <a:t>(</a:t>
          </a:r>
          <a:r>
            <a:rPr lang="ru-RU" sz="2100" b="1" kern="1200" dirty="0" smtClean="0"/>
            <a:t>СК</a:t>
          </a:r>
          <a:r>
            <a:rPr lang="ru-RU" sz="2100" kern="1200" dirty="0" smtClean="0"/>
            <a:t>) – </a:t>
          </a:r>
          <a:r>
            <a:rPr lang="ru-RU" sz="2100" kern="1200" dirty="0" err="1" smtClean="0"/>
            <a:t>це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одиниця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дериватології</a:t>
          </a:r>
          <a:r>
            <a:rPr lang="ru-RU" sz="2100" kern="1200" dirty="0" smtClean="0"/>
            <a:t>, </a:t>
          </a:r>
          <a:r>
            <a:rPr lang="ru-RU" sz="2100" kern="1200" dirty="0" err="1" smtClean="0"/>
            <a:t>що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формується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сукупністю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словотвірних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типів</a:t>
          </a:r>
          <a:r>
            <a:rPr lang="ru-RU" sz="2100" kern="1200" dirty="0" smtClean="0"/>
            <a:t>, </a:t>
          </a:r>
          <a:r>
            <a:rPr lang="ru-RU" sz="2100" kern="1200" dirty="0" err="1" smtClean="0"/>
            <a:t>об’єднаних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спільністю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дериваційного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значення</a:t>
          </a:r>
          <a:r>
            <a:rPr lang="ru-RU" sz="2100" kern="1200" dirty="0" smtClean="0"/>
            <a:t>, </a:t>
          </a:r>
          <a:r>
            <a:rPr lang="ru-RU" sz="2100" kern="1200" dirty="0" err="1" smtClean="0"/>
            <a:t>що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абстрагована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від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формальних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засобів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вираження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цього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значення</a:t>
          </a:r>
          <a:r>
            <a:rPr lang="ru-RU" sz="2100" kern="1200" dirty="0" smtClean="0"/>
            <a:t>. </a:t>
          </a:r>
          <a:endParaRPr lang="ru-RU" sz="2100" kern="1200" dirty="0"/>
        </a:p>
      </dsp:txBody>
      <dsp:txXfrm rot="5400000">
        <a:off x="2229727" y="1179955"/>
        <a:ext cx="3864809" cy="3217853"/>
      </dsp:txXfrm>
    </dsp:sp>
    <dsp:sp modelId="{AF754652-2852-49B3-BE6B-1027C3E4107C}">
      <dsp:nvSpPr>
        <dsp:cNvPr id="0" name=""/>
        <dsp:cNvSpPr/>
      </dsp:nvSpPr>
      <dsp:spPr>
        <a:xfrm rot="5400000">
          <a:off x="6932228" y="812191"/>
          <a:ext cx="3670563" cy="3953379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27000" rIns="76200" bIns="1270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FF0000"/>
              </a:solidFill>
            </a:rPr>
            <a:t>Словотвірна</a:t>
          </a:r>
          <a:r>
            <a:rPr lang="ru-RU" sz="2000" b="1" kern="1200" dirty="0" smtClean="0">
              <a:solidFill>
                <a:srgbClr val="FF0000"/>
              </a:solidFill>
            </a:rPr>
            <a:t> </a:t>
          </a:r>
          <a:r>
            <a:rPr lang="ru-RU" sz="2000" b="1" kern="1200" dirty="0" err="1" smtClean="0">
              <a:solidFill>
                <a:srgbClr val="FF0000"/>
              </a:solidFill>
            </a:rPr>
            <a:t>категорія</a:t>
          </a:r>
          <a:r>
            <a:rPr lang="ru-RU" sz="2000" b="1" kern="1200" dirty="0" smtClean="0">
              <a:solidFill>
                <a:srgbClr val="FF0000"/>
              </a:solidFill>
            </a:rPr>
            <a:t> </a:t>
          </a:r>
          <a:r>
            <a:rPr lang="ru-RU" sz="2000" kern="1200" dirty="0" err="1" smtClean="0"/>
            <a:t>агентивності</a:t>
          </a:r>
          <a:r>
            <a:rPr lang="ru-RU" sz="2000" kern="1200" dirty="0" smtClean="0"/>
            <a:t> (</a:t>
          </a:r>
          <a:r>
            <a:rPr lang="ru-RU" sz="2000" kern="1200" dirty="0" err="1" smtClean="0"/>
            <a:t>діяча</a:t>
          </a:r>
          <a:r>
            <a:rPr lang="ru-RU" sz="2000" kern="1200" dirty="0" smtClean="0"/>
            <a:t>) в </a:t>
          </a:r>
          <a:r>
            <a:rPr lang="ru-RU" sz="2000" kern="1200" dirty="0" err="1" smtClean="0"/>
            <a:t>іменниках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які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мають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значення</a:t>
          </a:r>
          <a:r>
            <a:rPr lang="ru-RU" sz="2000" kern="1200" dirty="0" smtClean="0"/>
            <a:t> </a:t>
          </a:r>
          <a:r>
            <a:rPr lang="ru-RU" sz="2000" i="1" kern="1200" dirty="0" smtClean="0">
              <a:solidFill>
                <a:srgbClr val="7030A0"/>
              </a:solidFill>
            </a:rPr>
            <a:t>‘</a:t>
          </a:r>
          <a:r>
            <a:rPr lang="ru-RU" sz="2000" i="1" kern="1200" dirty="0" err="1" smtClean="0">
              <a:solidFill>
                <a:srgbClr val="7030A0"/>
              </a:solidFill>
            </a:rPr>
            <a:t>виконавець</a:t>
          </a:r>
          <a:r>
            <a:rPr lang="ru-RU" sz="2000" i="1" kern="1200" dirty="0" smtClean="0">
              <a:solidFill>
                <a:srgbClr val="7030A0"/>
              </a:solidFill>
            </a:rPr>
            <a:t> </a:t>
          </a:r>
          <a:r>
            <a:rPr lang="ru-RU" sz="2000" i="1" kern="1200" dirty="0" err="1" smtClean="0">
              <a:solidFill>
                <a:srgbClr val="7030A0"/>
              </a:solidFill>
            </a:rPr>
            <a:t>дії</a:t>
          </a:r>
          <a:r>
            <a:rPr lang="ru-RU" sz="2000" i="1" kern="1200" dirty="0" smtClean="0">
              <a:solidFill>
                <a:srgbClr val="7030A0"/>
              </a:solidFill>
            </a:rPr>
            <a:t>, названий </a:t>
          </a:r>
          <a:r>
            <a:rPr lang="ru-RU" sz="2000" i="1" kern="1200" dirty="0" err="1" smtClean="0">
              <a:solidFill>
                <a:srgbClr val="7030A0"/>
              </a:solidFill>
            </a:rPr>
            <a:t>твірною</a:t>
          </a:r>
          <a:r>
            <a:rPr lang="ru-RU" sz="2000" i="1" kern="1200" dirty="0" smtClean="0">
              <a:solidFill>
                <a:srgbClr val="7030A0"/>
              </a:solidFill>
            </a:rPr>
            <a:t> основою</a:t>
          </a:r>
          <a:r>
            <a:rPr lang="ru-RU" sz="2000" kern="1200" dirty="0" smtClean="0"/>
            <a:t>’ : </a:t>
          </a:r>
          <a:r>
            <a:rPr lang="ru-RU" sz="2000" kern="1200" dirty="0" err="1" smtClean="0"/>
            <a:t>іменники</a:t>
          </a:r>
          <a:r>
            <a:rPr lang="ru-RU" sz="2000" kern="1200" dirty="0" smtClean="0"/>
            <a:t> з </a:t>
          </a:r>
          <a:r>
            <a:rPr lang="ru-RU" sz="2000" kern="1200" dirty="0" err="1" smtClean="0"/>
            <a:t>суфіксами</a:t>
          </a:r>
          <a:r>
            <a:rPr lang="ru-RU" sz="2000" kern="1200" dirty="0" smtClean="0"/>
            <a:t> </a:t>
          </a:r>
          <a:r>
            <a:rPr lang="ru-RU" sz="2000" i="1" kern="1200" dirty="0" smtClean="0"/>
            <a:t>-</a:t>
          </a:r>
          <a:r>
            <a:rPr lang="ru-RU" sz="2000" b="1" i="1" kern="1200" dirty="0" err="1" smtClean="0"/>
            <a:t>тель</a:t>
          </a:r>
          <a:r>
            <a:rPr lang="ru-RU" sz="2000" kern="1200" dirty="0" smtClean="0"/>
            <a:t>: </a:t>
          </a:r>
          <a:r>
            <a:rPr lang="ru-RU" sz="2000" i="1" kern="1200" dirty="0" err="1" smtClean="0"/>
            <a:t>учи́</a:t>
          </a:r>
          <a:r>
            <a:rPr lang="ru-RU" sz="2000" b="1" i="1" kern="1200" dirty="0" err="1" smtClean="0"/>
            <a:t>тель</a:t>
          </a:r>
          <a:r>
            <a:rPr lang="ru-RU" sz="2000" kern="1200" dirty="0" smtClean="0"/>
            <a:t>, </a:t>
          </a:r>
          <a:r>
            <a:rPr lang="ru-RU" sz="2000" i="1" kern="1200" dirty="0" err="1" smtClean="0"/>
            <a:t>гони́</a:t>
          </a:r>
          <a:r>
            <a:rPr lang="ru-RU" sz="2000" b="1" i="1" kern="1200" dirty="0" err="1" smtClean="0"/>
            <a:t>тель</a:t>
          </a:r>
          <a:r>
            <a:rPr lang="ru-RU" sz="2000" kern="1200" dirty="0" smtClean="0"/>
            <a:t>; </a:t>
          </a:r>
          <a:r>
            <a:rPr lang="ru-RU" sz="2000" i="1" kern="1200" dirty="0" smtClean="0"/>
            <a:t>-</a:t>
          </a:r>
          <a:r>
            <a:rPr lang="ru-RU" sz="2000" b="1" i="1" kern="1200" dirty="0" err="1" smtClean="0"/>
            <a:t>ач</a:t>
          </a:r>
          <a:r>
            <a:rPr lang="ru-RU" sz="2000" kern="1200" dirty="0" smtClean="0"/>
            <a:t>: </a:t>
          </a:r>
          <a:r>
            <a:rPr lang="ru-RU" sz="2000" i="1" kern="1200" dirty="0" err="1" smtClean="0"/>
            <a:t>слух</a:t>
          </a:r>
          <a:r>
            <a:rPr lang="ru-RU" sz="2000" b="1" i="1" kern="1200" dirty="0" err="1" smtClean="0"/>
            <a:t>а́ч</a:t>
          </a:r>
          <a:r>
            <a:rPr lang="ru-RU" sz="2000" kern="1200" dirty="0" smtClean="0"/>
            <a:t>, </a:t>
          </a:r>
          <a:r>
            <a:rPr lang="ru-RU" sz="2000" i="1" kern="1200" dirty="0" err="1" smtClean="0"/>
            <a:t>спогляд</a:t>
          </a:r>
          <a:r>
            <a:rPr lang="ru-RU" sz="2000" b="1" i="1" kern="1200" dirty="0" err="1" smtClean="0"/>
            <a:t>а́ч</a:t>
          </a:r>
          <a:r>
            <a:rPr lang="ru-RU" sz="2000" kern="1200" dirty="0" smtClean="0"/>
            <a:t>; </a:t>
          </a:r>
          <a:r>
            <a:rPr lang="ru-RU" sz="2000" i="1" kern="1200" dirty="0" smtClean="0"/>
            <a:t>-</a:t>
          </a:r>
          <a:r>
            <a:rPr lang="ru-RU" sz="2000" b="1" i="1" kern="1200" dirty="0" err="1" smtClean="0"/>
            <a:t>ец</a:t>
          </a:r>
          <a:r>
            <a:rPr lang="ru-RU" sz="2000" i="1" kern="1200" dirty="0" err="1" smtClean="0"/>
            <a:t>ь</a:t>
          </a:r>
          <a:r>
            <a:rPr lang="ru-RU" sz="2000" kern="1200" dirty="0" smtClean="0"/>
            <a:t>: </a:t>
          </a:r>
          <a:r>
            <a:rPr lang="ru-RU" sz="2000" i="1" kern="1200" dirty="0" err="1" smtClean="0"/>
            <a:t>твор</a:t>
          </a:r>
          <a:r>
            <a:rPr lang="ru-RU" sz="2000" b="1" i="1" kern="1200" dirty="0" err="1" smtClean="0"/>
            <a:t>е́ц</a:t>
          </a:r>
          <a:r>
            <a:rPr lang="ru-RU" sz="2000" i="1" kern="1200" dirty="0" err="1" smtClean="0"/>
            <a:t>ь</a:t>
          </a:r>
          <a:r>
            <a:rPr lang="ru-RU" sz="2000" kern="1200" dirty="0" smtClean="0"/>
            <a:t>, </a:t>
          </a:r>
          <a:r>
            <a:rPr lang="ru-RU" sz="2000" i="1" kern="1200" dirty="0" err="1" smtClean="0"/>
            <a:t>знав</a:t>
          </a:r>
          <a:r>
            <a:rPr lang="ru-RU" sz="2000" b="1" i="1" kern="1200" dirty="0" err="1" smtClean="0"/>
            <a:t>е́ц</a:t>
          </a:r>
          <a:r>
            <a:rPr lang="ru-RU" sz="2000" i="1" kern="1200" dirty="0" err="1" smtClean="0"/>
            <a:t>ь</a:t>
          </a:r>
          <a:r>
            <a:rPr lang="ru-RU" sz="2000" kern="1200" dirty="0" smtClean="0"/>
            <a:t>; </a:t>
          </a:r>
          <a:r>
            <a:rPr lang="ru-RU" sz="2000" i="1" kern="1200" dirty="0" smtClean="0"/>
            <a:t>-</a:t>
          </a:r>
          <a:r>
            <a:rPr lang="ru-RU" sz="2000" b="1" i="1" kern="1200" dirty="0" smtClean="0"/>
            <a:t>ник</a:t>
          </a:r>
          <a:r>
            <a:rPr lang="ru-RU" sz="2000" kern="1200" dirty="0" smtClean="0"/>
            <a:t>: </a:t>
          </a:r>
          <a:r>
            <a:rPr lang="ru-RU" sz="2000" i="1" kern="1200" dirty="0" err="1" smtClean="0"/>
            <a:t>відправ</a:t>
          </a:r>
          <a:r>
            <a:rPr lang="ru-RU" sz="2000" b="1" i="1" kern="1200" dirty="0" err="1" smtClean="0"/>
            <a:t>ни́к</a:t>
          </a:r>
          <a:r>
            <a:rPr lang="ru-RU" sz="2000" kern="1200" dirty="0" smtClean="0"/>
            <a:t>, </a:t>
          </a:r>
          <a:r>
            <a:rPr lang="ru-RU" sz="2000" i="1" kern="1200" dirty="0" err="1" smtClean="0"/>
            <a:t>сортува́ль</a:t>
          </a:r>
          <a:r>
            <a:rPr lang="ru-RU" sz="2000" b="1" i="1" kern="1200" dirty="0" err="1" smtClean="0"/>
            <a:t>ник</a:t>
          </a:r>
          <a:r>
            <a:rPr lang="ru-RU" sz="2000" kern="1200" dirty="0" smtClean="0"/>
            <a:t>; </a:t>
          </a:r>
          <a:r>
            <a:rPr lang="ru-RU" sz="2000" i="1" kern="1200" dirty="0" smtClean="0"/>
            <a:t>-</a:t>
          </a:r>
          <a:r>
            <a:rPr lang="ru-RU" sz="2000" b="1" i="1" kern="1200" dirty="0" err="1" smtClean="0"/>
            <a:t>ій</a:t>
          </a:r>
          <a:r>
            <a:rPr lang="ru-RU" sz="2000" kern="1200" dirty="0" smtClean="0"/>
            <a:t>: </a:t>
          </a:r>
          <a:r>
            <a:rPr lang="ru-RU" sz="2000" i="1" kern="1200" dirty="0" err="1" smtClean="0"/>
            <a:t>вод</a:t>
          </a:r>
          <a:r>
            <a:rPr lang="ru-RU" sz="2000" b="1" i="1" kern="1200" dirty="0" err="1" smtClean="0"/>
            <a:t>і́й</a:t>
          </a:r>
          <a:r>
            <a:rPr lang="ru-RU" sz="2000" kern="1200" dirty="0" smtClean="0"/>
            <a:t>, </a:t>
          </a:r>
          <a:r>
            <a:rPr lang="ru-RU" sz="2000" i="1" kern="1200" dirty="0" err="1" smtClean="0"/>
            <a:t>пал</a:t>
          </a:r>
          <a:r>
            <a:rPr lang="ru-RU" sz="2000" b="1" i="1" kern="1200" dirty="0" err="1" smtClean="0"/>
            <a:t>і́й</a:t>
          </a:r>
          <a:endParaRPr lang="ru-RU" sz="2000" kern="1200" dirty="0"/>
        </a:p>
      </dsp:txBody>
      <dsp:txXfrm rot="-5400000">
        <a:off x="6790820" y="1132813"/>
        <a:ext cx="3774165" cy="3312135"/>
      </dsp:txXfrm>
    </dsp:sp>
    <dsp:sp modelId="{30472A96-1725-454A-8FC5-178EB5DA6320}">
      <dsp:nvSpPr>
        <dsp:cNvPr id="0" name=""/>
        <dsp:cNvSpPr/>
      </dsp:nvSpPr>
      <dsp:spPr>
        <a:xfrm>
          <a:off x="4923930" y="0"/>
          <a:ext cx="2290669" cy="2290558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7364E-0E77-4A53-960C-96823BFB9AD7}">
      <dsp:nvSpPr>
        <dsp:cNvPr id="0" name=""/>
        <dsp:cNvSpPr/>
      </dsp:nvSpPr>
      <dsp:spPr>
        <a:xfrm rot="10800000">
          <a:off x="4923930" y="3286646"/>
          <a:ext cx="2290669" cy="2290558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97DBB-205F-4E62-BD57-248E850B561D}">
      <dsp:nvSpPr>
        <dsp:cNvPr id="0" name=""/>
        <dsp:cNvSpPr/>
      </dsp:nvSpPr>
      <dsp:spPr>
        <a:xfrm>
          <a:off x="1405726" y="956976"/>
          <a:ext cx="6908809" cy="3715321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DB321-FABA-4ACA-A208-6F23F33E0399}">
      <dsp:nvSpPr>
        <dsp:cNvPr id="0" name=""/>
        <dsp:cNvSpPr/>
      </dsp:nvSpPr>
      <dsp:spPr>
        <a:xfrm>
          <a:off x="4860130" y="1351026"/>
          <a:ext cx="921" cy="292722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CEA69-1237-400F-892A-F7E6C0FBB853}">
      <dsp:nvSpPr>
        <dsp:cNvPr id="0" name=""/>
        <dsp:cNvSpPr/>
      </dsp:nvSpPr>
      <dsp:spPr>
        <a:xfrm>
          <a:off x="1636020" y="1238440"/>
          <a:ext cx="2993817" cy="31523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За </a:t>
          </a:r>
          <a:r>
            <a:rPr lang="ru-RU" sz="2300" b="1" kern="1200" dirty="0" err="1" smtClean="0"/>
            <a:t>безпосередньої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мотивації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мотивоване</a:t>
          </a:r>
          <a:r>
            <a:rPr lang="ru-RU" sz="2300" kern="1200" dirty="0" smtClean="0"/>
            <a:t> слово </a:t>
          </a:r>
          <a:r>
            <a:rPr lang="ru-RU" sz="2300" kern="1200" dirty="0" err="1" smtClean="0"/>
            <a:t>відрізняється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від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мотивувального</a:t>
          </a:r>
          <a:r>
            <a:rPr lang="ru-RU" sz="2300" kern="1200" dirty="0" smtClean="0"/>
            <a:t> одним </a:t>
          </a:r>
          <a:r>
            <a:rPr lang="ru-RU" sz="2300" kern="1200" dirty="0" err="1" smtClean="0"/>
            <a:t>словотвірним</a:t>
          </a:r>
          <a:r>
            <a:rPr lang="ru-RU" sz="2300" kern="1200" dirty="0" smtClean="0"/>
            <a:t> формантом, напр.: </a:t>
          </a:r>
          <a:r>
            <a:rPr lang="ru-RU" sz="2300" i="1" kern="1200" dirty="0" err="1" smtClean="0"/>
            <a:t>знайо́м-</a:t>
          </a:r>
          <a:r>
            <a:rPr lang="ru-RU" sz="2300" b="1" i="1" kern="1200" dirty="0" err="1" smtClean="0"/>
            <a:t>и</a:t>
          </a:r>
          <a:r>
            <a:rPr lang="ru-RU" sz="2300" i="1" kern="1200" dirty="0" err="1" smtClean="0"/>
            <a:t>-ти</a:t>
          </a:r>
          <a:r>
            <a:rPr lang="ru-RU" sz="2300" i="1" kern="1200" dirty="0" smtClean="0"/>
            <a:t> </a:t>
          </a:r>
          <a:r>
            <a:rPr lang="ru-RU" sz="2300" kern="1200" dirty="0" smtClean="0"/>
            <a:t>←</a:t>
          </a:r>
          <a:r>
            <a:rPr lang="ru-RU" sz="2300" b="1" i="1" kern="1200" dirty="0" smtClean="0"/>
            <a:t> </a:t>
          </a:r>
          <a:r>
            <a:rPr lang="ru-RU" sz="2300" b="1" i="1" kern="1200" dirty="0" err="1" smtClean="0"/>
            <a:t>знайо́м</a:t>
          </a:r>
          <a:r>
            <a:rPr lang="ru-RU" sz="2300" i="1" kern="1200" dirty="0" err="1" smtClean="0"/>
            <a:t>-ий</a:t>
          </a:r>
          <a:r>
            <a:rPr lang="ru-RU" sz="2300" kern="1200" dirty="0" smtClean="0"/>
            <a:t>; </a:t>
          </a:r>
          <a:endParaRPr lang="ru-RU" sz="2300" kern="1200" dirty="0"/>
        </a:p>
      </dsp:txBody>
      <dsp:txXfrm>
        <a:off x="1636020" y="1238440"/>
        <a:ext cx="2993817" cy="3152394"/>
      </dsp:txXfrm>
    </dsp:sp>
    <dsp:sp modelId="{DC15FD79-92B6-4ED5-99E7-480C25FE5B91}">
      <dsp:nvSpPr>
        <dsp:cNvPr id="0" name=""/>
        <dsp:cNvSpPr/>
      </dsp:nvSpPr>
      <dsp:spPr>
        <a:xfrm>
          <a:off x="5090424" y="1238440"/>
          <a:ext cx="2993817" cy="31523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за </a:t>
          </a:r>
          <a:r>
            <a:rPr lang="ru-RU" sz="2300" b="1" kern="1200" dirty="0" err="1" smtClean="0"/>
            <a:t>опосередкованої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мотивації</a:t>
          </a:r>
          <a:r>
            <a:rPr lang="ru-RU" sz="2300" kern="1200" dirty="0" smtClean="0"/>
            <a:t> – </a:t>
          </a:r>
          <a:r>
            <a:rPr lang="ru-RU" sz="2300" kern="1200" dirty="0" err="1" smtClean="0"/>
            <a:t>двома</a:t>
          </a:r>
          <a:r>
            <a:rPr lang="ru-RU" sz="2300" kern="1200" dirty="0" smtClean="0"/>
            <a:t> й </a:t>
          </a:r>
          <a:r>
            <a:rPr lang="ru-RU" sz="2300" kern="1200" dirty="0" err="1" smtClean="0"/>
            <a:t>більше</a:t>
          </a:r>
          <a:r>
            <a:rPr lang="ru-RU" sz="2300" kern="1200" dirty="0" smtClean="0"/>
            <a:t> формантами, напр.: </a:t>
          </a:r>
          <a:r>
            <a:rPr lang="ru-RU" sz="2300" b="1" i="1" kern="1200" dirty="0" err="1" smtClean="0"/>
            <a:t>о</a:t>
          </a:r>
          <a:r>
            <a:rPr lang="ru-RU" sz="2300" i="1" kern="1200" dirty="0" err="1" smtClean="0"/>
            <a:t>-знайо́мл-</a:t>
          </a:r>
          <a:r>
            <a:rPr lang="ru-RU" sz="2300" b="1" i="1" kern="1200" dirty="0" err="1" smtClean="0"/>
            <a:t>енн</a:t>
          </a:r>
          <a:r>
            <a:rPr lang="ru-RU" sz="2300" i="1" kern="1200" dirty="0" err="1" smtClean="0"/>
            <a:t>-я</a:t>
          </a:r>
          <a:r>
            <a:rPr lang="ru-RU" sz="2300" i="1" kern="1200" dirty="0" smtClean="0"/>
            <a:t> </a:t>
          </a:r>
          <a:r>
            <a:rPr lang="ru-RU" sz="2300" kern="1200" dirty="0" smtClean="0"/>
            <a:t>← </a:t>
          </a:r>
          <a:r>
            <a:rPr lang="ru-RU" sz="2300" b="1" i="1" kern="1200" dirty="0" err="1" smtClean="0"/>
            <a:t>знайо́м</a:t>
          </a:r>
          <a:r>
            <a:rPr lang="ru-RU" sz="2300" i="1" kern="1200" dirty="0" err="1" smtClean="0"/>
            <a:t>-ий</a:t>
          </a:r>
          <a:r>
            <a:rPr lang="ru-RU" sz="2300" kern="1200" dirty="0" smtClean="0"/>
            <a:t>. </a:t>
          </a:r>
          <a:endParaRPr lang="ru-RU" sz="2300" kern="1200" dirty="0"/>
        </a:p>
      </dsp:txBody>
      <dsp:txXfrm>
        <a:off x="5090424" y="1238440"/>
        <a:ext cx="2993817" cy="3152394"/>
      </dsp:txXfrm>
    </dsp:sp>
    <dsp:sp modelId="{4CBFD4C8-9147-410C-A4FB-6DB177C6C247}">
      <dsp:nvSpPr>
        <dsp:cNvPr id="0" name=""/>
        <dsp:cNvSpPr/>
      </dsp:nvSpPr>
      <dsp:spPr>
        <a:xfrm rot="16200000">
          <a:off x="-1196546" y="1450804"/>
          <a:ext cx="4053078" cy="1151468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err="1" smtClean="0">
              <a:solidFill>
                <a:srgbClr val="C00000"/>
              </a:solidFill>
            </a:rPr>
            <a:t>безпосередня</a:t>
          </a:r>
          <a:endParaRPr lang="ru-RU" sz="2600" kern="1200" dirty="0">
            <a:solidFill>
              <a:srgbClr val="C00000"/>
            </a:solidFill>
          </a:endParaRPr>
        </a:p>
      </dsp:txBody>
      <dsp:txXfrm>
        <a:off x="-1022520" y="1913677"/>
        <a:ext cx="3705025" cy="573776"/>
      </dsp:txXfrm>
    </dsp:sp>
    <dsp:sp modelId="{A3AC179D-AB80-4D93-B05A-8E412CE3C732}">
      <dsp:nvSpPr>
        <dsp:cNvPr id="0" name=""/>
        <dsp:cNvSpPr/>
      </dsp:nvSpPr>
      <dsp:spPr>
        <a:xfrm rot="5400000">
          <a:off x="6863730" y="3027001"/>
          <a:ext cx="4053078" cy="1151468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err="1" smtClean="0">
              <a:solidFill>
                <a:srgbClr val="C00000"/>
              </a:solidFill>
            </a:rPr>
            <a:t>опосередкована</a:t>
          </a:r>
          <a:endParaRPr lang="ru-RU" sz="2600" kern="1200" dirty="0">
            <a:solidFill>
              <a:srgbClr val="C00000"/>
            </a:solidFill>
          </a:endParaRPr>
        </a:p>
      </dsp:txBody>
      <dsp:txXfrm>
        <a:off x="7037757" y="3141821"/>
        <a:ext cx="3705025" cy="57377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FC2A5-16E8-4962-A65A-6965E25012F4}">
      <dsp:nvSpPr>
        <dsp:cNvPr id="0" name=""/>
        <dsp:cNvSpPr/>
      </dsp:nvSpPr>
      <dsp:spPr>
        <a:xfrm rot="16200000">
          <a:off x="1083703" y="756954"/>
          <a:ext cx="4016073" cy="4652376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139700" rIns="125730" bIns="13970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>
              <a:solidFill>
                <a:srgbClr val="C00000"/>
              </a:solidFill>
            </a:rPr>
            <a:t>Бінарна</a:t>
          </a:r>
          <a:r>
            <a:rPr lang="ru-RU" sz="2200" kern="1200" dirty="0" smtClean="0">
              <a:solidFill>
                <a:srgbClr val="C00000"/>
              </a:solidFill>
            </a:rPr>
            <a:t>, </a:t>
          </a:r>
          <a:r>
            <a:rPr lang="ru-RU" sz="2200" b="1" kern="1200" dirty="0" err="1" smtClean="0">
              <a:solidFill>
                <a:srgbClr val="C00000"/>
              </a:solidFill>
            </a:rPr>
            <a:t>або</a:t>
          </a:r>
          <a:r>
            <a:rPr lang="ru-RU" sz="2200" b="1" kern="1200" dirty="0" smtClean="0">
              <a:solidFill>
                <a:srgbClr val="C00000"/>
              </a:solidFill>
            </a:rPr>
            <a:t> </a:t>
          </a:r>
          <a:r>
            <a:rPr lang="ru-RU" sz="2200" b="1" kern="1200" dirty="0" err="1" smtClean="0">
              <a:solidFill>
                <a:srgbClr val="C00000"/>
              </a:solidFill>
            </a:rPr>
            <a:t>множинна</a:t>
          </a:r>
          <a:r>
            <a:rPr lang="ru-RU" sz="2200" kern="1200" dirty="0" smtClean="0">
              <a:solidFill>
                <a:srgbClr val="C00000"/>
              </a:solidFill>
            </a:rPr>
            <a:t>, </a:t>
          </a:r>
          <a:r>
            <a:rPr lang="ru-RU" sz="2200" b="1" kern="1200" dirty="0" err="1" smtClean="0">
              <a:solidFill>
                <a:srgbClr val="C00000"/>
              </a:solidFill>
            </a:rPr>
            <a:t>мотивація</a:t>
          </a:r>
          <a:r>
            <a:rPr lang="ru-RU" sz="2200" b="1" kern="1200" dirty="0" smtClean="0">
              <a:solidFill>
                <a:srgbClr val="C00000"/>
              </a:solidFill>
            </a:rPr>
            <a:t> </a:t>
          </a:r>
          <a:r>
            <a:rPr lang="ru-RU" sz="2200" kern="1200" dirty="0" smtClean="0"/>
            <a:t>– </a:t>
          </a:r>
          <a:r>
            <a:rPr lang="ru-RU" sz="2200" kern="1200" dirty="0" err="1" smtClean="0"/>
            <a:t>це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така</a:t>
          </a:r>
          <a:r>
            <a:rPr lang="ru-RU" sz="2200" kern="1200" dirty="0" smtClean="0"/>
            <a:t>, коли слово </a:t>
          </a:r>
          <a:r>
            <a:rPr lang="ru-RU" sz="2200" kern="1200" dirty="0" err="1" smtClean="0"/>
            <a:t>може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мотивуватися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одночасно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декількома</a:t>
          </a:r>
          <a:r>
            <a:rPr lang="ru-RU" sz="2200" kern="1200" dirty="0" smtClean="0"/>
            <a:t> словами, </a:t>
          </a:r>
          <a:r>
            <a:rPr lang="ru-RU" sz="2200" kern="1200" dirty="0" err="1" smtClean="0"/>
            <a:t>що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відрізняються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від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нього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однаковою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кількістю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формантів</a:t>
          </a:r>
          <a:r>
            <a:rPr lang="ru-RU" sz="2200" kern="1200" dirty="0" smtClean="0"/>
            <a:t>: </a:t>
          </a:r>
          <a:r>
            <a:rPr lang="ru-RU" sz="2200" b="1" i="1" kern="1200" dirty="0" err="1" smtClean="0"/>
            <a:t>без</a:t>
          </a:r>
          <a:r>
            <a:rPr lang="ru-RU" sz="2200" i="1" kern="1200" dirty="0" err="1" smtClean="0"/>
            <a:t>-ра́дісно</a:t>
          </a:r>
          <a:r>
            <a:rPr lang="ru-RU" sz="2200" i="1" kern="1200" dirty="0" smtClean="0"/>
            <a:t> </a:t>
          </a:r>
          <a:r>
            <a:rPr lang="ru-RU" sz="2200" kern="1200" dirty="0" smtClean="0"/>
            <a:t>← і</a:t>
          </a:r>
          <a:r>
            <a:rPr lang="ru-RU" sz="2200" i="1" kern="1200" dirty="0" smtClean="0"/>
            <a:t> </a:t>
          </a:r>
          <a:r>
            <a:rPr lang="ru-RU" sz="2200" i="1" kern="1200" dirty="0" err="1" smtClean="0"/>
            <a:t>безра́дісн-</a:t>
          </a:r>
          <a:r>
            <a:rPr lang="ru-RU" sz="2200" b="1" i="1" kern="1200" dirty="0" err="1" smtClean="0"/>
            <a:t>о</a:t>
          </a:r>
          <a:r>
            <a:rPr lang="ru-RU" sz="2200" b="1" i="1" kern="1200" dirty="0" smtClean="0"/>
            <a:t> </a:t>
          </a:r>
          <a:r>
            <a:rPr lang="ru-RU" sz="2200" kern="1200" dirty="0" smtClean="0"/>
            <a:t>← </a:t>
          </a:r>
          <a:r>
            <a:rPr lang="ru-RU" sz="2200" b="1" i="1" kern="1200" dirty="0" err="1" smtClean="0"/>
            <a:t>безра́дісн</a:t>
          </a:r>
          <a:r>
            <a:rPr lang="ru-RU" sz="2200" i="1" kern="1200" dirty="0" err="1" smtClean="0"/>
            <a:t>-ий</a:t>
          </a:r>
          <a:r>
            <a:rPr lang="ru-RU" sz="2200" kern="1200" dirty="0" smtClean="0"/>
            <a:t>; </a:t>
          </a:r>
          <a:r>
            <a:rPr lang="ru-RU" sz="2200" i="1" kern="1200" dirty="0" err="1" smtClean="0"/>
            <a:t>нері́вн-</a:t>
          </a:r>
          <a:r>
            <a:rPr lang="ru-RU" sz="2200" b="1" i="1" kern="1200" dirty="0" err="1" smtClean="0"/>
            <a:t>іст</a:t>
          </a:r>
          <a:r>
            <a:rPr lang="ru-RU" sz="2200" i="1" kern="1200" dirty="0" err="1" smtClean="0"/>
            <a:t>ь</a:t>
          </a:r>
          <a:r>
            <a:rPr lang="ru-RU" sz="2200" i="1" kern="1200" dirty="0" smtClean="0"/>
            <a:t> </a:t>
          </a:r>
          <a:r>
            <a:rPr lang="ru-RU" sz="2200" kern="1200" dirty="0" smtClean="0"/>
            <a:t>← </a:t>
          </a:r>
          <a:r>
            <a:rPr lang="ru-RU" sz="2200" b="1" i="1" kern="1200" dirty="0" err="1" smtClean="0"/>
            <a:t>нері́вн</a:t>
          </a:r>
          <a:r>
            <a:rPr lang="ru-RU" sz="2200" i="1" kern="1200" dirty="0" err="1" smtClean="0"/>
            <a:t>-ий</a:t>
          </a:r>
          <a:r>
            <a:rPr lang="ru-RU" sz="2200" i="1" kern="1200" dirty="0" smtClean="0"/>
            <a:t> </a:t>
          </a:r>
          <a:r>
            <a:rPr lang="ru-RU" sz="2200" kern="1200" dirty="0" smtClean="0"/>
            <a:t>і </a:t>
          </a:r>
          <a:r>
            <a:rPr lang="ru-RU" sz="2200" b="1" i="1" kern="1200" dirty="0" err="1" smtClean="0"/>
            <a:t>не</a:t>
          </a:r>
          <a:r>
            <a:rPr lang="ru-RU" sz="2200" i="1" kern="1200" dirty="0" err="1" smtClean="0"/>
            <a:t>-рі́вність</a:t>
          </a:r>
          <a:r>
            <a:rPr lang="ru-RU" sz="2200" i="1" kern="1200" dirty="0" smtClean="0"/>
            <a:t> </a:t>
          </a:r>
          <a:r>
            <a:rPr lang="ru-RU" sz="2200" kern="1200" dirty="0" smtClean="0"/>
            <a:t>← </a:t>
          </a:r>
          <a:r>
            <a:rPr lang="ru-RU" sz="2200" b="1" i="1" kern="1200" dirty="0" err="1" smtClean="0"/>
            <a:t>рі́вність</a:t>
          </a:r>
          <a:r>
            <a:rPr lang="ru-RU" sz="2200" kern="1200" dirty="0" smtClean="0"/>
            <a:t>. </a:t>
          </a:r>
          <a:endParaRPr lang="ru-RU" sz="2200" kern="1200" dirty="0"/>
        </a:p>
      </dsp:txBody>
      <dsp:txXfrm rot="5400000">
        <a:off x="961636" y="1271189"/>
        <a:ext cx="4456292" cy="3623905"/>
      </dsp:txXfrm>
    </dsp:sp>
    <dsp:sp modelId="{0339C7F0-11D1-4C96-BFEC-4DD62B44F62A}">
      <dsp:nvSpPr>
        <dsp:cNvPr id="0" name=""/>
        <dsp:cNvSpPr/>
      </dsp:nvSpPr>
      <dsp:spPr>
        <a:xfrm rot="5400000">
          <a:off x="5947626" y="714989"/>
          <a:ext cx="4119690" cy="4762230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39700" rIns="83820" bIns="13970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C00000"/>
              </a:solidFill>
            </a:rPr>
            <a:t>Одинарна </a:t>
          </a:r>
          <a:r>
            <a:rPr lang="ru-RU" sz="2200" b="1" kern="1200" dirty="0" err="1" smtClean="0">
              <a:solidFill>
                <a:srgbClr val="C00000"/>
              </a:solidFill>
            </a:rPr>
            <a:t>мотивація</a:t>
          </a:r>
          <a:r>
            <a:rPr lang="ru-RU" sz="2200" b="1" kern="1200" dirty="0" smtClean="0">
              <a:solidFill>
                <a:srgbClr val="C00000"/>
              </a:solidFill>
            </a:rPr>
            <a:t> </a:t>
          </a:r>
          <a:r>
            <a:rPr lang="ru-RU" sz="2200" kern="1200" dirty="0" smtClean="0">
              <a:solidFill>
                <a:srgbClr val="C00000"/>
              </a:solidFill>
            </a:rPr>
            <a:t>– </a:t>
          </a:r>
          <a:r>
            <a:rPr lang="ru-RU" sz="2200" kern="1200" dirty="0" err="1" smtClean="0"/>
            <a:t>це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така</a:t>
          </a:r>
          <a:r>
            <a:rPr lang="ru-RU" sz="2200" kern="1200" dirty="0" smtClean="0"/>
            <a:t>, коли слово </a:t>
          </a:r>
          <a:r>
            <a:rPr lang="ru-RU" sz="2200" kern="1200" dirty="0" err="1" smtClean="0"/>
            <a:t>мотивується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лише</a:t>
          </a:r>
          <a:r>
            <a:rPr lang="ru-RU" sz="2200" kern="1200" dirty="0" smtClean="0"/>
            <a:t> одним словом, а будь-</a:t>
          </a:r>
          <a:r>
            <a:rPr lang="ru-RU" sz="2200" kern="1200" dirty="0" err="1" smtClean="0"/>
            <a:t>яким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іншим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мотивуватися</a:t>
          </a:r>
          <a:r>
            <a:rPr lang="ru-RU" sz="2200" kern="1200" dirty="0" smtClean="0"/>
            <a:t> не </a:t>
          </a:r>
          <a:r>
            <a:rPr lang="ru-RU" sz="2200" kern="1200" dirty="0" err="1" smtClean="0"/>
            <a:t>може</a:t>
          </a:r>
          <a:r>
            <a:rPr lang="ru-RU" sz="2200" kern="1200" dirty="0" smtClean="0"/>
            <a:t>: </a:t>
          </a:r>
          <a:r>
            <a:rPr lang="ru-RU" sz="2200" b="1" i="1" kern="1200" dirty="0" err="1" smtClean="0"/>
            <a:t>у</a:t>
          </a:r>
          <a:r>
            <a:rPr lang="ru-RU" sz="2200" i="1" kern="1200" dirty="0" err="1" smtClean="0"/>
            <a:t>-ве́ч</a:t>
          </a:r>
          <a:r>
            <a:rPr lang="ru-RU" sz="2200" b="1" i="1" kern="1200" dirty="0" err="1" smtClean="0"/>
            <a:t>е</a:t>
          </a:r>
          <a:r>
            <a:rPr lang="ru-RU" sz="2200" i="1" kern="1200" dirty="0" err="1" smtClean="0"/>
            <a:t>р-</a:t>
          </a:r>
          <a:r>
            <a:rPr lang="ru-RU" sz="2200" b="1" i="1" kern="1200" dirty="0" err="1" smtClean="0"/>
            <a:t>і</a:t>
          </a:r>
          <a:r>
            <a:rPr lang="ru-RU" sz="2200" b="1" i="1" kern="1200" dirty="0" smtClean="0"/>
            <a:t> </a:t>
          </a:r>
          <a:r>
            <a:rPr lang="ru-RU" sz="2200" kern="1200" dirty="0" smtClean="0"/>
            <a:t>← </a:t>
          </a:r>
          <a:r>
            <a:rPr lang="ru-RU" sz="2200" b="1" i="1" kern="1200" dirty="0" err="1" smtClean="0"/>
            <a:t>ве́чір</a:t>
          </a:r>
          <a:r>
            <a:rPr lang="ru-RU" sz="2200" kern="1200" dirty="0" smtClean="0"/>
            <a:t>, </a:t>
          </a:r>
          <a:r>
            <a:rPr lang="ru-RU" sz="2200" i="1" kern="1200" dirty="0" err="1" smtClean="0"/>
            <a:t>глиб</a:t>
          </a:r>
          <a:r>
            <a:rPr lang="ru-RU" sz="2200" i="1" kern="1200" dirty="0" smtClean="0"/>
            <a:t>-</a:t>
          </a:r>
          <a:r>
            <a:rPr lang="ru-RU" sz="2200" b="1" i="1" kern="1200" dirty="0" smtClean="0"/>
            <a:t>Ø </a:t>
          </a:r>
          <a:r>
            <a:rPr lang="ru-RU" sz="2200" kern="1200" dirty="0" smtClean="0"/>
            <a:t>← </a:t>
          </a:r>
          <a:r>
            <a:rPr lang="ru-RU" sz="2200" b="1" i="1" kern="1200" dirty="0" err="1" smtClean="0"/>
            <a:t>глибо́к</a:t>
          </a:r>
          <a:r>
            <a:rPr lang="ru-RU" sz="2200" i="1" kern="1200" dirty="0" err="1" smtClean="0"/>
            <a:t>-ий</a:t>
          </a:r>
          <a:r>
            <a:rPr lang="ru-RU" sz="2200" kern="1200" dirty="0" smtClean="0"/>
            <a:t>. </a:t>
          </a:r>
          <a:endParaRPr lang="ru-RU" sz="2200" kern="1200" dirty="0"/>
        </a:p>
      </dsp:txBody>
      <dsp:txXfrm rot="-5400000">
        <a:off x="5626357" y="1237402"/>
        <a:ext cx="4561087" cy="3717404"/>
      </dsp:txXfrm>
    </dsp:sp>
    <dsp:sp modelId="{E2436E07-08BD-4361-81A7-A219A8BEE173}">
      <dsp:nvSpPr>
        <dsp:cNvPr id="0" name=""/>
        <dsp:cNvSpPr/>
      </dsp:nvSpPr>
      <dsp:spPr>
        <a:xfrm>
          <a:off x="4192507" y="0"/>
          <a:ext cx="2532363" cy="253224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8D6FF-77BD-4288-91FB-43C5257B35B5}">
      <dsp:nvSpPr>
        <dsp:cNvPr id="0" name=""/>
        <dsp:cNvSpPr/>
      </dsp:nvSpPr>
      <dsp:spPr>
        <a:xfrm rot="10800000">
          <a:off x="4192507" y="3633428"/>
          <a:ext cx="2532363" cy="253224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57F10-A664-4F8A-8B93-44F0AC0AC0BA}">
      <dsp:nvSpPr>
        <dsp:cNvPr id="0" name=""/>
        <dsp:cNvSpPr/>
      </dsp:nvSpPr>
      <dsp:spPr>
        <a:xfrm>
          <a:off x="2272552" y="320139"/>
          <a:ext cx="6552901" cy="5357985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FFFF00"/>
              </a:solidFill>
            </a:rPr>
            <a:t>Пряма </a:t>
          </a:r>
          <a:r>
            <a:rPr lang="ru-RU" sz="1800" b="0" kern="1200" dirty="0" err="1" smtClean="0">
              <a:solidFill>
                <a:srgbClr val="FFFF00"/>
              </a:solidFill>
            </a:rPr>
            <a:t>мотивація</a:t>
          </a:r>
          <a:r>
            <a:rPr lang="ru-RU" sz="1800" b="0" kern="1200" dirty="0" smtClean="0">
              <a:solidFill>
                <a:srgbClr val="FFFF00"/>
              </a:solidFill>
            </a:rPr>
            <a:t> </a:t>
          </a:r>
          <a:r>
            <a:rPr lang="ru-RU" sz="1800" b="0" kern="1200" dirty="0" err="1" smtClean="0">
              <a:solidFill>
                <a:srgbClr val="FFFF00"/>
              </a:solidFill>
            </a:rPr>
            <a:t>встановлюється</a:t>
          </a:r>
          <a:r>
            <a:rPr lang="ru-RU" sz="1800" b="0" kern="1200" dirty="0" smtClean="0">
              <a:solidFill>
                <a:srgbClr val="FFFF00"/>
              </a:solidFill>
            </a:rPr>
            <a:t> </a:t>
          </a:r>
          <a:r>
            <a:rPr lang="ru-RU" sz="1800" b="0" kern="1200" dirty="0" err="1" smtClean="0">
              <a:solidFill>
                <a:srgbClr val="FFFF00"/>
              </a:solidFill>
            </a:rPr>
            <a:t>між</a:t>
          </a:r>
          <a:r>
            <a:rPr lang="ru-RU" sz="1800" b="0" kern="1200" dirty="0" smtClean="0">
              <a:solidFill>
                <a:srgbClr val="FFFF00"/>
              </a:solidFill>
            </a:rPr>
            <a:t> </a:t>
          </a:r>
          <a:r>
            <a:rPr lang="ru-RU" sz="1800" b="0" kern="1200" dirty="0" err="1" smtClean="0">
              <a:solidFill>
                <a:srgbClr val="FFFF00"/>
              </a:solidFill>
            </a:rPr>
            <a:t>твірним</a:t>
          </a:r>
          <a:r>
            <a:rPr lang="ru-RU" sz="1800" b="0" kern="1200" dirty="0" smtClean="0">
              <a:solidFill>
                <a:srgbClr val="FFFF00"/>
              </a:solidFill>
            </a:rPr>
            <a:t> та </a:t>
          </a:r>
          <a:r>
            <a:rPr lang="ru-RU" sz="1800" b="0" kern="1200" dirty="0" err="1" smtClean="0">
              <a:solidFill>
                <a:srgbClr val="FFFF00"/>
              </a:solidFill>
            </a:rPr>
            <a:t>похідним</a:t>
          </a:r>
          <a:r>
            <a:rPr lang="ru-RU" sz="1800" b="0" kern="1200" dirty="0" smtClean="0">
              <a:solidFill>
                <a:srgbClr val="FFFF00"/>
              </a:solidFill>
            </a:rPr>
            <a:t> словами </a:t>
          </a:r>
          <a:r>
            <a:rPr lang="ru-RU" sz="1800" b="0" kern="1200" dirty="0" err="1" smtClean="0">
              <a:solidFill>
                <a:srgbClr val="FFFF00"/>
              </a:solidFill>
            </a:rPr>
            <a:t>згідно</a:t>
          </a:r>
          <a:r>
            <a:rPr lang="ru-RU" sz="1800" b="0" kern="1200" dirty="0" smtClean="0">
              <a:solidFill>
                <a:srgbClr val="FFFF00"/>
              </a:solidFill>
            </a:rPr>
            <a:t> з прямим </a:t>
          </a:r>
          <a:r>
            <a:rPr lang="ru-RU" sz="1800" b="0" kern="1200" dirty="0" err="1" smtClean="0">
              <a:solidFill>
                <a:srgbClr val="FFFF00"/>
              </a:solidFill>
            </a:rPr>
            <a:t>лексичним</a:t>
          </a:r>
          <a:r>
            <a:rPr lang="ru-RU" sz="1800" b="0" kern="1200" dirty="0" smtClean="0">
              <a:solidFill>
                <a:srgbClr val="FFFF00"/>
              </a:solidFill>
            </a:rPr>
            <a:t> </a:t>
          </a:r>
          <a:r>
            <a:rPr lang="ru-RU" sz="1800" b="0" kern="1200" dirty="0" err="1" smtClean="0">
              <a:solidFill>
                <a:srgbClr val="FFFF00"/>
              </a:solidFill>
            </a:rPr>
            <a:t>значенням</a:t>
          </a:r>
          <a:r>
            <a:rPr lang="ru-RU" sz="1800" b="0" kern="1200" dirty="0" smtClean="0">
              <a:solidFill>
                <a:srgbClr val="FFFF00"/>
              </a:solidFill>
            </a:rPr>
            <a:t>: </a:t>
          </a:r>
          <a:r>
            <a:rPr lang="ru-RU" sz="1800" b="0" i="1" kern="1200" dirty="0" err="1" smtClean="0">
              <a:solidFill>
                <a:srgbClr val="FFFF00"/>
              </a:solidFill>
            </a:rPr>
            <a:t>бруд</a:t>
          </a:r>
          <a:r>
            <a:rPr lang="ru-RU" sz="1800" b="0" i="1" kern="1200" dirty="0" smtClean="0">
              <a:solidFill>
                <a:srgbClr val="FFFF00"/>
              </a:solidFill>
            </a:rPr>
            <a:t> </a:t>
          </a:r>
          <a:r>
            <a:rPr lang="ru-RU" sz="1800" b="0" kern="1200" dirty="0" smtClean="0">
              <a:solidFill>
                <a:srgbClr val="FFFF00"/>
              </a:solidFill>
            </a:rPr>
            <a:t>→ </a:t>
          </a:r>
          <a:r>
            <a:rPr lang="ru-RU" sz="1800" b="0" i="1" kern="1200" dirty="0" err="1" smtClean="0">
              <a:solidFill>
                <a:srgbClr val="FFFF00"/>
              </a:solidFill>
            </a:rPr>
            <a:t>брудни́й</a:t>
          </a:r>
          <a:r>
            <a:rPr lang="ru-RU" sz="1800" b="0" kern="1200" dirty="0" smtClean="0">
              <a:solidFill>
                <a:srgbClr val="FFFF00"/>
              </a:solidFill>
            </a:rPr>
            <a:t>, </a:t>
          </a:r>
          <a:r>
            <a:rPr lang="ru-RU" sz="1800" b="0" i="1" kern="1200" dirty="0" err="1" smtClean="0">
              <a:solidFill>
                <a:srgbClr val="FFFF00"/>
              </a:solidFill>
            </a:rPr>
            <a:t>чи́стий</a:t>
          </a:r>
          <a:r>
            <a:rPr lang="ru-RU" sz="1800" b="0" i="1" kern="1200" dirty="0" smtClean="0">
              <a:solidFill>
                <a:srgbClr val="FFFF00"/>
              </a:solidFill>
            </a:rPr>
            <a:t> </a:t>
          </a:r>
          <a:r>
            <a:rPr lang="ru-RU" sz="1800" b="0" kern="1200" dirty="0" smtClean="0">
              <a:solidFill>
                <a:srgbClr val="FFFF00"/>
              </a:solidFill>
            </a:rPr>
            <a:t>→ </a:t>
          </a:r>
          <a:r>
            <a:rPr lang="ru-RU" sz="1800" b="0" i="1" kern="1200" dirty="0" err="1" smtClean="0">
              <a:solidFill>
                <a:srgbClr val="FFFF00"/>
              </a:solidFill>
            </a:rPr>
            <a:t>чи́стити</a:t>
          </a:r>
          <a:r>
            <a:rPr lang="ru-RU" sz="1800" b="0" i="1" kern="1200" dirty="0" smtClean="0">
              <a:solidFill>
                <a:srgbClr val="FFFF00"/>
              </a:solidFill>
            </a:rPr>
            <a:t>. </a:t>
          </a:r>
          <a:endParaRPr lang="ru-RU" sz="1800" b="0" kern="1200" dirty="0">
            <a:solidFill>
              <a:srgbClr val="FFFF00"/>
            </a:solidFill>
          </a:endParaRPr>
        </a:p>
      </dsp:txBody>
      <dsp:txXfrm>
        <a:off x="5726087" y="1455522"/>
        <a:ext cx="2340322" cy="1594638"/>
      </dsp:txXfrm>
    </dsp:sp>
    <dsp:sp modelId="{3CA7F833-8709-41B6-A5C9-A963007A1FE6}">
      <dsp:nvSpPr>
        <dsp:cNvPr id="0" name=""/>
        <dsp:cNvSpPr/>
      </dsp:nvSpPr>
      <dsp:spPr>
        <a:xfrm>
          <a:off x="2909880" y="645466"/>
          <a:ext cx="5069433" cy="5069433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Переносна, </a:t>
          </a:r>
          <a:r>
            <a:rPr lang="ru-RU" sz="1400" b="0" kern="1200" dirty="0" err="1" smtClean="0">
              <a:solidFill>
                <a:schemeClr val="tx1"/>
              </a:solidFill>
            </a:rPr>
            <a:t>або</a:t>
          </a:r>
          <a:r>
            <a:rPr lang="ru-RU" sz="1400" b="0" kern="1200" dirty="0" smtClean="0">
              <a:solidFill>
                <a:schemeClr val="tx1"/>
              </a:solidFill>
            </a:rPr>
            <a:t> метафорична, </a:t>
          </a:r>
          <a:r>
            <a:rPr lang="ru-RU" sz="1400" b="0" kern="1200" dirty="0" err="1" smtClean="0">
              <a:solidFill>
                <a:schemeClr val="tx1"/>
              </a:solidFill>
            </a:rPr>
            <a:t>мотивація</a:t>
          </a:r>
          <a:r>
            <a:rPr lang="ru-RU" sz="1400" b="0" kern="1200" dirty="0" smtClean="0">
              <a:solidFill>
                <a:schemeClr val="tx1"/>
              </a:solidFill>
            </a:rPr>
            <a:t> </a:t>
          </a:r>
          <a:r>
            <a:rPr lang="ru-RU" sz="1400" b="0" kern="1200" dirty="0" err="1" smtClean="0">
              <a:solidFill>
                <a:schemeClr val="tx1"/>
              </a:solidFill>
            </a:rPr>
            <a:t>встановлюється</a:t>
          </a:r>
          <a:r>
            <a:rPr lang="ru-RU" sz="1400" b="0" kern="1200" dirty="0" smtClean="0">
              <a:solidFill>
                <a:schemeClr val="tx1"/>
              </a:solidFill>
            </a:rPr>
            <a:t> за </a:t>
          </a:r>
          <a:r>
            <a:rPr lang="ru-RU" sz="1400" b="0" kern="1200" dirty="0" err="1" smtClean="0">
              <a:solidFill>
                <a:schemeClr val="tx1"/>
              </a:solidFill>
            </a:rPr>
            <a:t>переносним</a:t>
          </a:r>
          <a:r>
            <a:rPr lang="ru-RU" sz="1400" b="0" kern="1200" dirty="0" smtClean="0">
              <a:solidFill>
                <a:schemeClr val="tx1"/>
              </a:solidFill>
            </a:rPr>
            <a:t> </a:t>
          </a:r>
          <a:r>
            <a:rPr lang="ru-RU" sz="1400" b="0" kern="1200" dirty="0" err="1" smtClean="0">
              <a:solidFill>
                <a:schemeClr val="tx1"/>
              </a:solidFill>
            </a:rPr>
            <a:t>значенням</a:t>
          </a:r>
          <a:r>
            <a:rPr lang="ru-RU" sz="1400" b="0" kern="1200" dirty="0" smtClean="0">
              <a:solidFill>
                <a:schemeClr val="tx1"/>
              </a:solidFill>
            </a:rPr>
            <a:t> </a:t>
          </a:r>
          <a:r>
            <a:rPr lang="ru-RU" sz="1400" b="0" kern="1200" dirty="0" err="1" smtClean="0">
              <a:solidFill>
                <a:schemeClr val="tx1"/>
              </a:solidFill>
            </a:rPr>
            <a:t>твірного</a:t>
          </a:r>
          <a:r>
            <a:rPr lang="ru-RU" sz="1400" b="0" kern="1200" dirty="0" smtClean="0">
              <a:solidFill>
                <a:schemeClr val="tx1"/>
              </a:solidFill>
            </a:rPr>
            <a:t> слова, напр.: </a:t>
          </a:r>
          <a:r>
            <a:rPr lang="ru-RU" sz="1400" b="0" i="1" kern="1200" dirty="0" err="1" smtClean="0">
              <a:solidFill>
                <a:schemeClr val="tx1"/>
              </a:solidFill>
            </a:rPr>
            <a:t>різки́й</a:t>
          </a:r>
          <a:r>
            <a:rPr lang="ru-RU" sz="1400" b="0" i="1" kern="1200" dirty="0" smtClean="0">
              <a:solidFill>
                <a:schemeClr val="tx1"/>
              </a:solidFill>
            </a:rPr>
            <a:t> </a:t>
          </a:r>
          <a:r>
            <a:rPr lang="ru-RU" sz="1400" b="0" kern="1200" dirty="0" smtClean="0">
              <a:solidFill>
                <a:schemeClr val="tx1"/>
              </a:solidFill>
            </a:rPr>
            <a:t>← </a:t>
          </a:r>
          <a:r>
            <a:rPr lang="ru-RU" sz="1400" b="0" i="1" kern="1200" dirty="0" err="1" smtClean="0">
              <a:solidFill>
                <a:schemeClr val="tx1"/>
              </a:solidFill>
            </a:rPr>
            <a:t>рі́зати</a:t>
          </a:r>
          <a:r>
            <a:rPr lang="ru-RU" sz="1400" b="0" i="1" kern="1200" dirty="0" smtClean="0">
              <a:solidFill>
                <a:schemeClr val="tx1"/>
              </a:solidFill>
            </a:rPr>
            <a:t> </a:t>
          </a:r>
          <a:r>
            <a:rPr lang="ru-RU" sz="1400" b="0" kern="1200" dirty="0" smtClean="0">
              <a:solidFill>
                <a:schemeClr val="tx1"/>
              </a:solidFill>
            </a:rPr>
            <a:t>(‘</a:t>
          </a:r>
          <a:r>
            <a:rPr lang="ru-RU" sz="1400" b="0" kern="1200" dirty="0" err="1" smtClean="0">
              <a:solidFill>
                <a:schemeClr val="tx1"/>
              </a:solidFill>
            </a:rPr>
            <a:t>здійснювати</a:t>
          </a:r>
          <a:r>
            <a:rPr lang="ru-RU" sz="1400" b="0" kern="1200" dirty="0" smtClean="0">
              <a:solidFill>
                <a:schemeClr val="tx1"/>
              </a:solidFill>
            </a:rPr>
            <a:t> </a:t>
          </a:r>
          <a:r>
            <a:rPr lang="ru-RU" sz="1400" b="0" kern="1200" dirty="0" err="1" smtClean="0">
              <a:solidFill>
                <a:schemeClr val="tx1"/>
              </a:solidFill>
            </a:rPr>
            <a:t>неприємний</a:t>
          </a:r>
          <a:r>
            <a:rPr lang="ru-RU" sz="1400" b="0" kern="1200" dirty="0" smtClean="0">
              <a:solidFill>
                <a:schemeClr val="tx1"/>
              </a:solidFill>
            </a:rPr>
            <a:t> </a:t>
          </a:r>
          <a:r>
            <a:rPr lang="ru-RU" sz="1400" b="0" kern="1200" dirty="0" err="1" smtClean="0">
              <a:solidFill>
                <a:schemeClr val="tx1"/>
              </a:solidFill>
            </a:rPr>
            <a:t>вплив</a:t>
          </a:r>
          <a:r>
            <a:rPr lang="ru-RU" sz="1400" b="0" kern="1200" dirty="0" smtClean="0">
              <a:solidFill>
                <a:schemeClr val="tx1"/>
              </a:solidFill>
            </a:rPr>
            <a:t>’), </a:t>
          </a:r>
          <a:r>
            <a:rPr lang="ru-RU" sz="1400" b="0" i="1" kern="1200" dirty="0" err="1" smtClean="0">
              <a:solidFill>
                <a:schemeClr val="tx1"/>
              </a:solidFill>
            </a:rPr>
            <a:t>черне́тка</a:t>
          </a:r>
          <a:r>
            <a:rPr lang="ru-RU" sz="1400" b="0" i="1" kern="1200" dirty="0" smtClean="0">
              <a:solidFill>
                <a:schemeClr val="tx1"/>
              </a:solidFill>
            </a:rPr>
            <a:t> </a:t>
          </a:r>
          <a:r>
            <a:rPr lang="ru-RU" sz="1400" b="0" kern="1200" dirty="0" smtClean="0">
              <a:solidFill>
                <a:schemeClr val="tx1"/>
              </a:solidFill>
            </a:rPr>
            <a:t>← </a:t>
          </a:r>
          <a:r>
            <a:rPr lang="ru-RU" sz="1400" b="0" i="1" kern="1200" dirty="0" err="1" smtClean="0">
              <a:solidFill>
                <a:schemeClr val="tx1"/>
              </a:solidFill>
            </a:rPr>
            <a:t>чо́рний</a:t>
          </a:r>
          <a:r>
            <a:rPr lang="ru-RU" sz="1400" b="0" i="1" kern="1200" dirty="0" smtClean="0">
              <a:solidFill>
                <a:schemeClr val="tx1"/>
              </a:solidFill>
            </a:rPr>
            <a:t> </a:t>
          </a:r>
          <a:r>
            <a:rPr lang="ru-RU" sz="1400" b="0" kern="1200" dirty="0" smtClean="0">
              <a:solidFill>
                <a:schemeClr val="tx1"/>
              </a:solidFill>
            </a:rPr>
            <a:t>(‘</a:t>
          </a:r>
          <a:r>
            <a:rPr lang="ru-RU" sz="1400" b="0" kern="1200" dirty="0" err="1" smtClean="0">
              <a:solidFill>
                <a:schemeClr val="tx1"/>
              </a:solidFill>
            </a:rPr>
            <a:t>первинний</a:t>
          </a:r>
          <a:r>
            <a:rPr lang="ru-RU" sz="1400" b="0" kern="1200" dirty="0" smtClean="0">
              <a:solidFill>
                <a:schemeClr val="tx1"/>
              </a:solidFill>
            </a:rPr>
            <a:t>, </a:t>
          </a:r>
          <a:r>
            <a:rPr lang="ru-RU" sz="1400" b="0" kern="1200" dirty="0" err="1" smtClean="0">
              <a:solidFill>
                <a:schemeClr val="tx1"/>
              </a:solidFill>
            </a:rPr>
            <a:t>підготовчий</a:t>
          </a:r>
          <a:r>
            <a:rPr lang="ru-RU" sz="1400" b="0" kern="1200" dirty="0" smtClean="0">
              <a:solidFill>
                <a:schemeClr val="tx1"/>
              </a:solidFill>
            </a:rPr>
            <a:t>, у </a:t>
          </a:r>
          <a:r>
            <a:rPr lang="ru-RU" sz="1400" b="0" kern="1200" dirty="0" err="1" smtClean="0">
              <a:solidFill>
                <a:schemeClr val="tx1"/>
              </a:solidFill>
            </a:rPr>
            <a:t>якому</a:t>
          </a:r>
          <a:r>
            <a:rPr lang="ru-RU" sz="1400" b="0" kern="1200" dirty="0" smtClean="0">
              <a:solidFill>
                <a:schemeClr val="tx1"/>
              </a:solidFill>
            </a:rPr>
            <a:t> </a:t>
          </a:r>
          <a:r>
            <a:rPr lang="ru-RU" sz="1400" b="0" kern="1200" dirty="0" err="1" smtClean="0">
              <a:solidFill>
                <a:schemeClr val="tx1"/>
              </a:solidFill>
            </a:rPr>
            <a:t>можливі</a:t>
          </a:r>
          <a:r>
            <a:rPr lang="ru-RU" sz="1400" b="0" kern="1200" dirty="0" smtClean="0">
              <a:solidFill>
                <a:schemeClr val="tx1"/>
              </a:solidFill>
            </a:rPr>
            <a:t> </a:t>
          </a:r>
          <a:r>
            <a:rPr lang="ru-RU" sz="1400" b="0" kern="1200" dirty="0" err="1" smtClean="0">
              <a:solidFill>
                <a:schemeClr val="tx1"/>
              </a:solidFill>
            </a:rPr>
            <a:t>виправлення</a:t>
          </a:r>
          <a:r>
            <a:rPr lang="ru-RU" sz="1400" b="0" kern="1200" dirty="0" smtClean="0">
              <a:solidFill>
                <a:schemeClr val="tx1"/>
              </a:solidFill>
            </a:rPr>
            <a:t>’). 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4116888" y="3934563"/>
        <a:ext cx="2715768" cy="1327708"/>
      </dsp:txXfrm>
    </dsp:sp>
    <dsp:sp modelId="{8377B6AC-768C-4FD3-B5F5-303764256812}">
      <dsp:nvSpPr>
        <dsp:cNvPr id="0" name=""/>
        <dsp:cNvSpPr/>
      </dsp:nvSpPr>
      <dsp:spPr>
        <a:xfrm>
          <a:off x="1344412" y="385636"/>
          <a:ext cx="7991556" cy="5226991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err="1" smtClean="0">
              <a:solidFill>
                <a:srgbClr val="FFFF00"/>
              </a:solidFill>
            </a:rPr>
            <a:t>Периферійна</a:t>
          </a:r>
          <a:r>
            <a:rPr lang="ru-RU" sz="1400" b="0" kern="1200" dirty="0" smtClean="0">
              <a:solidFill>
                <a:srgbClr val="FFFF00"/>
              </a:solidFill>
            </a:rPr>
            <a:t> </a:t>
          </a:r>
          <a:r>
            <a:rPr lang="ru-RU" sz="1400" b="0" kern="1200" dirty="0" err="1" smtClean="0">
              <a:solidFill>
                <a:srgbClr val="FFFF00"/>
              </a:solidFill>
            </a:rPr>
            <a:t>мотивація</a:t>
          </a:r>
          <a:r>
            <a:rPr lang="ru-RU" sz="1400" b="0" kern="1200" dirty="0" smtClean="0">
              <a:solidFill>
                <a:srgbClr val="FFFF00"/>
              </a:solidFill>
            </a:rPr>
            <a:t> </a:t>
          </a:r>
          <a:r>
            <a:rPr lang="ru-RU" sz="1400" b="0" kern="1200" dirty="0" err="1" smtClean="0">
              <a:solidFill>
                <a:srgbClr val="FFFF00"/>
              </a:solidFill>
            </a:rPr>
            <a:t>встановлюється</a:t>
          </a:r>
          <a:r>
            <a:rPr lang="ru-RU" sz="1400" b="0" kern="1200" dirty="0" smtClean="0">
              <a:solidFill>
                <a:srgbClr val="FFFF00"/>
              </a:solidFill>
            </a:rPr>
            <a:t> </a:t>
          </a:r>
          <a:r>
            <a:rPr lang="ru-RU" sz="1400" b="0" kern="1200" dirty="0" err="1" smtClean="0">
              <a:solidFill>
                <a:srgbClr val="FFFF00"/>
              </a:solidFill>
            </a:rPr>
            <a:t>між</a:t>
          </a:r>
          <a:r>
            <a:rPr lang="ru-RU" sz="1400" b="0" kern="1200" dirty="0" smtClean="0">
              <a:solidFill>
                <a:srgbClr val="FFFF00"/>
              </a:solidFill>
            </a:rPr>
            <a:t> </a:t>
          </a:r>
          <a:r>
            <a:rPr lang="ru-RU" sz="1400" b="0" kern="1200" dirty="0" err="1" smtClean="0">
              <a:solidFill>
                <a:srgbClr val="FFFF00"/>
              </a:solidFill>
            </a:rPr>
            <a:t>твірним</a:t>
          </a:r>
          <a:r>
            <a:rPr lang="ru-RU" sz="1400" b="0" kern="1200" dirty="0" smtClean="0">
              <a:solidFill>
                <a:srgbClr val="FFFF00"/>
              </a:solidFill>
            </a:rPr>
            <a:t> та </a:t>
          </a:r>
          <a:r>
            <a:rPr lang="ru-RU" sz="1400" b="0" kern="1200" dirty="0" err="1" smtClean="0">
              <a:solidFill>
                <a:srgbClr val="FFFF00"/>
              </a:solidFill>
            </a:rPr>
            <a:t>похідним</a:t>
          </a:r>
          <a:r>
            <a:rPr lang="ru-RU" sz="1400" b="0" kern="1200" dirty="0" smtClean="0">
              <a:solidFill>
                <a:srgbClr val="FFFF00"/>
              </a:solidFill>
            </a:rPr>
            <a:t> словами, </a:t>
          </a:r>
          <a:r>
            <a:rPr lang="ru-RU" sz="1400" b="0" kern="1200" dirty="0" err="1" smtClean="0">
              <a:solidFill>
                <a:srgbClr val="FFFF00"/>
              </a:solidFill>
            </a:rPr>
            <a:t>якщо</a:t>
          </a:r>
          <a:r>
            <a:rPr lang="ru-RU" sz="1400" b="0" kern="1200" dirty="0" smtClean="0">
              <a:solidFill>
                <a:srgbClr val="FFFF00"/>
              </a:solidFill>
            </a:rPr>
            <a:t> вони </a:t>
          </a:r>
          <a:r>
            <a:rPr lang="ru-RU" sz="1400" b="0" kern="1200" dirty="0" err="1" smtClean="0">
              <a:solidFill>
                <a:srgbClr val="FFFF00"/>
              </a:solidFill>
            </a:rPr>
            <a:t>мають</a:t>
          </a:r>
          <a:r>
            <a:rPr lang="ru-RU" sz="1400" b="0" kern="1200" dirty="0" smtClean="0">
              <a:solidFill>
                <a:srgbClr val="FFFF00"/>
              </a:solidFill>
            </a:rPr>
            <a:t> </a:t>
          </a:r>
          <a:r>
            <a:rPr lang="ru-RU" sz="1400" b="0" kern="1200" dirty="0" err="1" smtClean="0">
              <a:solidFill>
                <a:srgbClr val="FFFF00"/>
              </a:solidFill>
            </a:rPr>
            <a:t>живі</a:t>
          </a:r>
          <a:r>
            <a:rPr lang="ru-RU" sz="1400" b="0" kern="1200" dirty="0" smtClean="0">
              <a:solidFill>
                <a:srgbClr val="FFFF00"/>
              </a:solidFill>
            </a:rPr>
            <a:t> </a:t>
          </a:r>
          <a:r>
            <a:rPr lang="ru-RU" sz="1400" b="0" kern="1200" dirty="0" err="1" smtClean="0">
              <a:solidFill>
                <a:srgbClr val="FFFF00"/>
              </a:solidFill>
            </a:rPr>
            <a:t>семантичні</a:t>
          </a:r>
          <a:r>
            <a:rPr lang="ru-RU" sz="1400" b="0" kern="1200" dirty="0" smtClean="0">
              <a:solidFill>
                <a:srgbClr val="FFFF00"/>
              </a:solidFill>
            </a:rPr>
            <a:t> </a:t>
          </a:r>
          <a:r>
            <a:rPr lang="ru-RU" sz="1400" b="0" kern="1200" dirty="0" err="1" smtClean="0">
              <a:solidFill>
                <a:srgbClr val="FFFF00"/>
              </a:solidFill>
            </a:rPr>
            <a:t>зв’язки</a:t>
          </a:r>
          <a:r>
            <a:rPr lang="ru-RU" sz="1400" b="0" kern="1200" dirty="0" smtClean="0">
              <a:solidFill>
                <a:srgbClr val="FFFF00"/>
              </a:solidFill>
            </a:rPr>
            <a:t>, але семантика </a:t>
          </a:r>
          <a:r>
            <a:rPr lang="ru-RU" sz="1400" b="0" kern="1200" dirty="0" err="1" smtClean="0">
              <a:solidFill>
                <a:srgbClr val="FFFF00"/>
              </a:solidFill>
            </a:rPr>
            <a:t>похідного</a:t>
          </a:r>
          <a:r>
            <a:rPr lang="ru-RU" sz="1400" b="0" kern="1200" dirty="0" smtClean="0">
              <a:solidFill>
                <a:srgbClr val="FFFF00"/>
              </a:solidFill>
            </a:rPr>
            <a:t> слова не </a:t>
          </a:r>
          <a:r>
            <a:rPr lang="ru-RU" sz="1400" b="0" kern="1200" dirty="0" err="1" smtClean="0">
              <a:solidFill>
                <a:srgbClr val="FFFF00"/>
              </a:solidFill>
            </a:rPr>
            <a:t>включає</a:t>
          </a:r>
          <a:r>
            <a:rPr lang="ru-RU" sz="1400" b="0" kern="1200" dirty="0" smtClean="0">
              <a:solidFill>
                <a:srgbClr val="FFFF00"/>
              </a:solidFill>
            </a:rPr>
            <a:t> семантику </a:t>
          </a:r>
          <a:r>
            <a:rPr lang="ru-RU" sz="1400" b="0" kern="1200" dirty="0" err="1" smtClean="0">
              <a:solidFill>
                <a:srgbClr val="FFFF00"/>
              </a:solidFill>
            </a:rPr>
            <a:t>твірного</a:t>
          </a:r>
          <a:r>
            <a:rPr lang="ru-RU" sz="1400" b="0" kern="1200" dirty="0" smtClean="0">
              <a:solidFill>
                <a:srgbClr val="FFFF00"/>
              </a:solidFill>
            </a:rPr>
            <a:t> в </a:t>
          </a:r>
          <a:r>
            <a:rPr lang="ru-RU" sz="1400" b="0" kern="1200" dirty="0" err="1" smtClean="0">
              <a:solidFill>
                <a:srgbClr val="FFFF00"/>
              </a:solidFill>
            </a:rPr>
            <a:t>повному</a:t>
          </a:r>
          <a:r>
            <a:rPr lang="ru-RU" sz="1400" b="0" kern="1200" dirty="0" smtClean="0">
              <a:solidFill>
                <a:srgbClr val="FFFF00"/>
              </a:solidFill>
            </a:rPr>
            <a:t> </a:t>
          </a:r>
          <a:r>
            <a:rPr lang="ru-RU" sz="1400" b="0" kern="1200" dirty="0" err="1" smtClean="0">
              <a:solidFill>
                <a:srgbClr val="FFFF00"/>
              </a:solidFill>
            </a:rPr>
            <a:t>обсязі</a:t>
          </a:r>
          <a:r>
            <a:rPr lang="ru-RU" sz="1400" b="0" kern="1200" dirty="0" smtClean="0">
              <a:solidFill>
                <a:srgbClr val="FFFF00"/>
              </a:solidFill>
            </a:rPr>
            <a:t>, </a:t>
          </a:r>
          <a:r>
            <a:rPr lang="ru-RU" sz="1400" b="0" kern="1200" dirty="0" err="1" smtClean="0">
              <a:solidFill>
                <a:srgbClr val="FFFF00"/>
              </a:solidFill>
            </a:rPr>
            <a:t>проте</a:t>
          </a:r>
          <a:r>
            <a:rPr lang="ru-RU" sz="1400" b="0" kern="1200" dirty="0" smtClean="0">
              <a:solidFill>
                <a:srgbClr val="FFFF00"/>
              </a:solidFill>
            </a:rPr>
            <a:t> </a:t>
          </a:r>
          <a:r>
            <a:rPr lang="ru-RU" sz="1400" b="0" kern="1200" dirty="0" err="1" smtClean="0">
              <a:solidFill>
                <a:srgbClr val="FFFF00"/>
              </a:solidFill>
            </a:rPr>
            <a:t>пов’язана</a:t>
          </a:r>
          <a:r>
            <a:rPr lang="ru-RU" sz="1400" b="0" kern="1200" dirty="0" smtClean="0">
              <a:solidFill>
                <a:srgbClr val="FFFF00"/>
              </a:solidFill>
            </a:rPr>
            <a:t> з семантикою </a:t>
          </a:r>
          <a:r>
            <a:rPr lang="ru-RU" sz="1400" b="0" kern="1200" dirty="0" err="1" smtClean="0">
              <a:solidFill>
                <a:srgbClr val="FFFF00"/>
              </a:solidFill>
            </a:rPr>
            <a:t>твірного</a:t>
          </a:r>
          <a:r>
            <a:rPr lang="ru-RU" sz="1400" b="0" kern="1200" dirty="0" smtClean="0">
              <a:solidFill>
                <a:srgbClr val="FFFF00"/>
              </a:solidFill>
            </a:rPr>
            <a:t> </a:t>
          </a:r>
          <a:r>
            <a:rPr lang="ru-RU" sz="1400" b="0" kern="1200" dirty="0" err="1" smtClean="0">
              <a:solidFill>
                <a:srgbClr val="FFFF00"/>
              </a:solidFill>
            </a:rPr>
            <a:t>лише</a:t>
          </a:r>
          <a:r>
            <a:rPr lang="ru-RU" sz="1400" b="0" kern="1200" dirty="0" smtClean="0">
              <a:solidFill>
                <a:srgbClr val="FFFF00"/>
              </a:solidFill>
            </a:rPr>
            <a:t> </a:t>
          </a:r>
          <a:r>
            <a:rPr lang="ru-RU" sz="1400" b="0" kern="1200" dirty="0" err="1" smtClean="0">
              <a:solidFill>
                <a:srgbClr val="FFFF00"/>
              </a:solidFill>
            </a:rPr>
            <a:t>частиною</a:t>
          </a:r>
          <a:r>
            <a:rPr lang="ru-RU" sz="1400" b="0" kern="1200" dirty="0" smtClean="0">
              <a:solidFill>
                <a:srgbClr val="FFFF00"/>
              </a:solidFill>
            </a:rPr>
            <a:t> </a:t>
          </a:r>
          <a:r>
            <a:rPr lang="ru-RU" sz="1400" b="0" kern="1200" dirty="0" err="1" smtClean="0">
              <a:solidFill>
                <a:srgbClr val="FFFF00"/>
              </a:solidFill>
            </a:rPr>
            <a:t>свого</a:t>
          </a:r>
          <a:r>
            <a:rPr lang="ru-RU" sz="1400" b="0" kern="1200" dirty="0" smtClean="0">
              <a:solidFill>
                <a:srgbClr val="FFFF00"/>
              </a:solidFill>
            </a:rPr>
            <a:t> </a:t>
          </a:r>
          <a:r>
            <a:rPr lang="ru-RU" sz="1400" b="0" kern="1200" dirty="0" err="1" smtClean="0">
              <a:solidFill>
                <a:srgbClr val="FFFF00"/>
              </a:solidFill>
            </a:rPr>
            <a:t>значення</a:t>
          </a:r>
          <a:r>
            <a:rPr lang="ru-RU" sz="1400" b="0" kern="1200" dirty="0" smtClean="0">
              <a:solidFill>
                <a:srgbClr val="FFFF00"/>
              </a:solidFill>
            </a:rPr>
            <a:t>: </a:t>
          </a:r>
          <a:r>
            <a:rPr lang="ru-RU" sz="1400" b="0" i="1" kern="1200" dirty="0" err="1" smtClean="0">
              <a:solidFill>
                <a:srgbClr val="FFFF00"/>
              </a:solidFill>
            </a:rPr>
            <a:t>біли́зна</a:t>
          </a:r>
          <a:r>
            <a:rPr lang="ru-RU" sz="1400" b="0" i="1" kern="1200" dirty="0" smtClean="0">
              <a:solidFill>
                <a:srgbClr val="FFFF00"/>
              </a:solidFill>
            </a:rPr>
            <a:t> </a:t>
          </a:r>
          <a:r>
            <a:rPr lang="ru-RU" sz="1400" b="0" kern="1200" dirty="0" smtClean="0">
              <a:solidFill>
                <a:srgbClr val="FFFF00"/>
              </a:solidFill>
            </a:rPr>
            <a:t>← </a:t>
          </a:r>
          <a:r>
            <a:rPr lang="ru-RU" sz="1400" b="0" i="1" kern="1200" dirty="0" err="1" smtClean="0">
              <a:solidFill>
                <a:srgbClr val="FFFF00"/>
              </a:solidFill>
            </a:rPr>
            <a:t>бі́лий</a:t>
          </a:r>
          <a:r>
            <a:rPr lang="ru-RU" sz="1400" b="0" kern="1200" dirty="0" smtClean="0">
              <a:solidFill>
                <a:srgbClr val="FFFF00"/>
              </a:solidFill>
            </a:rPr>
            <a:t>.</a:t>
          </a:r>
          <a:endParaRPr lang="ru-RU" sz="1400" b="0" kern="1200" dirty="0">
            <a:solidFill>
              <a:srgbClr val="FFFF00"/>
            </a:solidFill>
          </a:endParaRPr>
        </a:p>
      </dsp:txBody>
      <dsp:txXfrm>
        <a:off x="2270101" y="1493261"/>
        <a:ext cx="2854127" cy="1555652"/>
      </dsp:txXfrm>
    </dsp:sp>
    <dsp:sp modelId="{91080927-6FBF-4422-BDBE-59BECCCC9B92}">
      <dsp:nvSpPr>
        <dsp:cNvPr id="0" name=""/>
        <dsp:cNvSpPr/>
      </dsp:nvSpPr>
      <dsp:spPr>
        <a:xfrm>
          <a:off x="5180221" y="184604"/>
          <a:ext cx="5697077" cy="569707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41959-B7AB-4C02-B7BC-92574AA3796C}">
      <dsp:nvSpPr>
        <dsp:cNvPr id="0" name=""/>
        <dsp:cNvSpPr/>
      </dsp:nvSpPr>
      <dsp:spPr>
        <a:xfrm>
          <a:off x="2754152" y="891802"/>
          <a:ext cx="5697077" cy="569707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DC024-8282-4C9D-9B5C-E9EFD649FA94}">
      <dsp:nvSpPr>
        <dsp:cNvPr id="0" name=""/>
        <dsp:cNvSpPr/>
      </dsp:nvSpPr>
      <dsp:spPr>
        <a:xfrm>
          <a:off x="-268721" y="185110"/>
          <a:ext cx="5697077" cy="569707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E9C0E-DF09-45DA-B386-ADDC4816AB15}">
      <dsp:nvSpPr>
        <dsp:cNvPr id="0" name=""/>
        <dsp:cNvSpPr/>
      </dsp:nvSpPr>
      <dsp:spPr>
        <a:xfrm rot="2561862">
          <a:off x="3897831" y="3808749"/>
          <a:ext cx="822161" cy="43505"/>
        </a:xfrm>
        <a:custGeom>
          <a:avLst/>
          <a:gdLst/>
          <a:ahLst/>
          <a:cxnLst/>
          <a:rect l="0" t="0" r="0" b="0"/>
          <a:pathLst>
            <a:path>
              <a:moveTo>
                <a:pt x="0" y="21752"/>
              </a:moveTo>
              <a:lnTo>
                <a:pt x="822161" y="2175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698BF-AC43-4AAB-855A-FA1CB57E7BD6}">
      <dsp:nvSpPr>
        <dsp:cNvPr id="0" name=""/>
        <dsp:cNvSpPr/>
      </dsp:nvSpPr>
      <dsp:spPr>
        <a:xfrm>
          <a:off x="4006792" y="2688790"/>
          <a:ext cx="913893" cy="43505"/>
        </a:xfrm>
        <a:custGeom>
          <a:avLst/>
          <a:gdLst/>
          <a:ahLst/>
          <a:cxnLst/>
          <a:rect l="0" t="0" r="0" b="0"/>
          <a:pathLst>
            <a:path>
              <a:moveTo>
                <a:pt x="0" y="21752"/>
              </a:moveTo>
              <a:lnTo>
                <a:pt x="913893" y="2175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5D698-1FE4-4D07-A7FD-B65570BC74B9}">
      <dsp:nvSpPr>
        <dsp:cNvPr id="0" name=""/>
        <dsp:cNvSpPr/>
      </dsp:nvSpPr>
      <dsp:spPr>
        <a:xfrm rot="19038138">
          <a:off x="3897831" y="1568831"/>
          <a:ext cx="822161" cy="43505"/>
        </a:xfrm>
        <a:custGeom>
          <a:avLst/>
          <a:gdLst/>
          <a:ahLst/>
          <a:cxnLst/>
          <a:rect l="0" t="0" r="0" b="0"/>
          <a:pathLst>
            <a:path>
              <a:moveTo>
                <a:pt x="0" y="21752"/>
              </a:moveTo>
              <a:lnTo>
                <a:pt x="822161" y="2175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F89DA0-5475-4BE7-A2E1-89D9577A1486}">
      <dsp:nvSpPr>
        <dsp:cNvPr id="0" name=""/>
        <dsp:cNvSpPr/>
      </dsp:nvSpPr>
      <dsp:spPr>
        <a:xfrm>
          <a:off x="1792748" y="1408164"/>
          <a:ext cx="2604757" cy="260475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AACFD-DBD3-4433-87ED-A1E8447C9B52}">
      <dsp:nvSpPr>
        <dsp:cNvPr id="0" name=""/>
        <dsp:cNvSpPr/>
      </dsp:nvSpPr>
      <dsp:spPr>
        <a:xfrm>
          <a:off x="4403909" y="481"/>
          <a:ext cx="1562854" cy="1562854"/>
        </a:xfrm>
        <a:prstGeom prst="ellipse">
          <a:avLst/>
        </a:prstGeom>
        <a:solidFill>
          <a:schemeClr val="accent5">
            <a:hueOff val="785595"/>
            <a:satOff val="-3757"/>
            <a:lumOff val="4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Слов</a:t>
          </a:r>
          <a:r>
            <a:rPr lang="ru-RU" sz="1400" b="1" kern="1200" dirty="0" smtClean="0">
              <a:solidFill>
                <a:schemeClr val="tx1"/>
              </a:solidFill>
            </a:rPr>
            <a:t>отвір є </a:t>
          </a:r>
          <a:r>
            <a:rPr lang="ru-RU" sz="1400" b="1" kern="1200" dirty="0" err="1" smtClean="0">
              <a:solidFill>
                <a:schemeClr val="tx1"/>
              </a:solidFill>
            </a:rPr>
            <a:t>субрівнем</a:t>
          </a:r>
          <a:r>
            <a:rPr lang="ru-RU" sz="1400" b="1" kern="1200" dirty="0" smtClean="0">
              <a:solidFill>
                <a:schemeClr val="tx1"/>
              </a:solidFill>
            </a:rPr>
            <a:t> (</a:t>
          </a:r>
          <a:r>
            <a:rPr lang="ru-RU" sz="1400" b="1" kern="1200" dirty="0" err="1" smtClean="0">
              <a:solidFill>
                <a:schemeClr val="tx1"/>
              </a:solidFill>
            </a:rPr>
            <a:t>проміжним</a:t>
          </a:r>
          <a:r>
            <a:rPr lang="ru-RU" sz="1400" b="1" kern="1200" dirty="0" smtClean="0">
              <a:solidFill>
                <a:schemeClr val="tx1"/>
              </a:solidFill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</a:rPr>
            <a:t>рівнем</a:t>
          </a:r>
          <a:r>
            <a:rPr lang="ru-RU" sz="1400" b="1" kern="1200" dirty="0" smtClean="0">
              <a:solidFill>
                <a:schemeClr val="tx1"/>
              </a:solidFill>
            </a:rPr>
            <a:t>), а не </a:t>
          </a:r>
          <a:r>
            <a:rPr lang="ru-RU" sz="1400" b="1" kern="1200" dirty="0" err="1" smtClean="0">
              <a:solidFill>
                <a:schemeClr val="tx1"/>
              </a:solidFill>
            </a:rPr>
            <a:t>рівнем</a:t>
          </a:r>
          <a:r>
            <a:rPr lang="ru-RU" sz="1400" b="1" kern="1200" dirty="0" smtClean="0">
              <a:solidFill>
                <a:schemeClr val="tx1"/>
              </a:solidFill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</a:rPr>
            <a:t>мови</a:t>
          </a:r>
          <a:r>
            <a:rPr lang="ru-RU" sz="1400" b="1" kern="1200" dirty="0" smtClean="0">
              <a:solidFill>
                <a:schemeClr val="tx1"/>
              </a:solidFill>
            </a:rPr>
            <a:t> тому, </a:t>
          </a:r>
          <a:r>
            <a:rPr lang="ru-RU" sz="1400" b="1" kern="1200" dirty="0" err="1" smtClean="0">
              <a:solidFill>
                <a:schemeClr val="tx1"/>
              </a:solidFill>
            </a:rPr>
            <a:t>що</a:t>
          </a:r>
          <a:r>
            <a:rPr lang="ru-RU" sz="1400" b="1" kern="1200" dirty="0" smtClean="0">
              <a:solidFill>
                <a:schemeClr val="tx1"/>
              </a:solidFill>
            </a:rPr>
            <a:t> 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632784" y="229356"/>
        <a:ext cx="1105104" cy="1105104"/>
      </dsp:txXfrm>
    </dsp:sp>
    <dsp:sp modelId="{6A744B97-0256-4684-AAD3-F95222026ADD}">
      <dsp:nvSpPr>
        <dsp:cNvPr id="0" name=""/>
        <dsp:cNvSpPr/>
      </dsp:nvSpPr>
      <dsp:spPr>
        <a:xfrm>
          <a:off x="4920685" y="1929116"/>
          <a:ext cx="1562854" cy="1562854"/>
        </a:xfrm>
        <a:prstGeom prst="ellipse">
          <a:avLst/>
        </a:prstGeom>
        <a:solidFill>
          <a:schemeClr val="accent5">
            <a:hueOff val="1571189"/>
            <a:satOff val="-7513"/>
            <a:lumOff val="8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tx1"/>
              </a:solidFill>
            </a:rPr>
            <a:t>використовує</a:t>
          </a:r>
          <a:r>
            <a:rPr lang="ru-RU" sz="1400" b="1" kern="1200" dirty="0" smtClean="0">
              <a:solidFill>
                <a:schemeClr val="tx1"/>
              </a:solidFill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</a:rPr>
            <a:t>основну</a:t>
          </a:r>
          <a:r>
            <a:rPr lang="ru-RU" sz="1400" b="1" kern="1200" dirty="0" smtClean="0">
              <a:solidFill>
                <a:schemeClr val="tx1"/>
              </a:solidFill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</a:rPr>
            <a:t>одиницю</a:t>
          </a:r>
          <a:r>
            <a:rPr lang="ru-RU" sz="1400" b="1" kern="1200" dirty="0" smtClean="0">
              <a:solidFill>
                <a:schemeClr val="tx1"/>
              </a:solidFill>
            </a:rPr>
            <a:t> </a:t>
          </a:r>
          <a:r>
            <a:rPr lang="ru-RU" sz="1400" b="1" i="1" kern="1200" dirty="0" err="1" smtClean="0">
              <a:solidFill>
                <a:schemeClr val="tx1"/>
              </a:solidFill>
            </a:rPr>
            <a:t>морфологічного</a:t>
          </a:r>
          <a:r>
            <a:rPr lang="ru-RU" sz="1400" b="1" i="1" kern="1200" dirty="0" smtClean="0">
              <a:solidFill>
                <a:schemeClr val="tx1"/>
              </a:solidFill>
            </a:rPr>
            <a:t> </a:t>
          </a:r>
          <a:r>
            <a:rPr lang="ru-RU" sz="1400" b="1" i="1" kern="1200" dirty="0" err="1" smtClean="0">
              <a:solidFill>
                <a:schemeClr val="tx1"/>
              </a:solidFill>
            </a:rPr>
            <a:t>рівня</a:t>
          </a:r>
          <a:r>
            <a:rPr lang="ru-RU" sz="1400" b="1" i="1" kern="1200" dirty="0" smtClean="0">
              <a:solidFill>
                <a:schemeClr val="tx1"/>
              </a:solidFill>
            </a:rPr>
            <a:t> </a:t>
          </a:r>
          <a:r>
            <a:rPr lang="ru-RU" sz="1400" b="1" kern="1200" dirty="0" smtClean="0">
              <a:solidFill>
                <a:schemeClr val="tx1"/>
              </a:solidFill>
            </a:rPr>
            <a:t>– </a:t>
          </a:r>
          <a:r>
            <a:rPr lang="ru-RU" sz="1400" b="1" kern="1200" dirty="0" smtClean="0">
              <a:solidFill>
                <a:srgbClr val="C00000"/>
              </a:solidFill>
            </a:rPr>
            <a:t>морфему – </a:t>
          </a:r>
          <a:endParaRPr lang="ru-RU" sz="1400" b="1" kern="1200" dirty="0">
            <a:solidFill>
              <a:srgbClr val="C00000"/>
            </a:solidFill>
          </a:endParaRPr>
        </a:p>
      </dsp:txBody>
      <dsp:txXfrm>
        <a:off x="5149560" y="2157991"/>
        <a:ext cx="1105104" cy="1105104"/>
      </dsp:txXfrm>
    </dsp:sp>
    <dsp:sp modelId="{9F2D0924-70E3-4D81-886E-6CC546A167AB}">
      <dsp:nvSpPr>
        <dsp:cNvPr id="0" name=""/>
        <dsp:cNvSpPr/>
      </dsp:nvSpPr>
      <dsp:spPr>
        <a:xfrm>
          <a:off x="4403909" y="3857751"/>
          <a:ext cx="1562854" cy="1562854"/>
        </a:xfrm>
        <a:prstGeom prst="ellipse">
          <a:avLst/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для </a:t>
          </a:r>
          <a:r>
            <a:rPr lang="ru-RU" sz="1400" b="1" kern="1200" dirty="0" err="1" smtClean="0">
              <a:solidFill>
                <a:schemeClr val="tx1"/>
              </a:solidFill>
            </a:rPr>
            <a:t>творення</a:t>
          </a:r>
          <a:r>
            <a:rPr lang="ru-RU" sz="1400" b="1" kern="1200" dirty="0" smtClean="0">
              <a:solidFill>
                <a:schemeClr val="tx1"/>
              </a:solidFill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</a:rPr>
            <a:t>одиниць</a:t>
          </a:r>
          <a:r>
            <a:rPr lang="ru-RU" sz="1400" b="1" kern="1200" dirty="0" smtClean="0">
              <a:solidFill>
                <a:schemeClr val="tx1"/>
              </a:solidFill>
            </a:rPr>
            <a:t> </a:t>
          </a:r>
          <a:r>
            <a:rPr lang="ru-RU" sz="1400" b="1" i="1" kern="1200" dirty="0" smtClean="0">
              <a:solidFill>
                <a:schemeClr val="tx1"/>
              </a:solidFill>
            </a:rPr>
            <a:t>лексико-</a:t>
          </a:r>
          <a:r>
            <a:rPr lang="ru-RU" sz="1400" b="1" i="1" kern="1200" dirty="0" err="1" smtClean="0">
              <a:solidFill>
                <a:schemeClr val="tx1"/>
              </a:solidFill>
            </a:rPr>
            <a:t>семантичного</a:t>
          </a:r>
          <a:r>
            <a:rPr lang="ru-RU" sz="1400" b="1" i="1" kern="1200" dirty="0" smtClean="0">
              <a:solidFill>
                <a:schemeClr val="tx1"/>
              </a:solidFill>
            </a:rPr>
            <a:t> </a:t>
          </a:r>
          <a:r>
            <a:rPr lang="ru-RU" sz="1400" b="1" i="1" kern="1200" dirty="0" err="1" smtClean="0">
              <a:solidFill>
                <a:schemeClr val="tx1"/>
              </a:solidFill>
            </a:rPr>
            <a:t>рівня</a:t>
          </a:r>
          <a:r>
            <a:rPr lang="ru-RU" sz="1400" b="1" i="1" kern="1200" dirty="0" smtClean="0">
              <a:solidFill>
                <a:schemeClr val="tx1"/>
              </a:solidFill>
            </a:rPr>
            <a:t> </a:t>
          </a:r>
          <a:r>
            <a:rPr lang="ru-RU" sz="1400" b="1" kern="1200" dirty="0" smtClean="0">
              <a:solidFill>
                <a:schemeClr val="tx1"/>
              </a:solidFill>
            </a:rPr>
            <a:t>– </a:t>
          </a:r>
          <a:r>
            <a:rPr lang="ru-RU" sz="1400" b="1" kern="1200" dirty="0" err="1" smtClean="0">
              <a:solidFill>
                <a:srgbClr val="C00000"/>
              </a:solidFill>
            </a:rPr>
            <a:t>слів</a:t>
          </a:r>
          <a:r>
            <a:rPr lang="ru-RU" sz="1400" b="1" kern="1200" dirty="0" smtClean="0">
              <a:solidFill>
                <a:srgbClr val="C00000"/>
              </a:solidFill>
            </a:rPr>
            <a:t> (лексем). </a:t>
          </a:r>
          <a:endParaRPr lang="ru-RU" sz="1400" b="1" kern="1200" dirty="0">
            <a:solidFill>
              <a:srgbClr val="C00000"/>
            </a:solidFill>
          </a:endParaRPr>
        </a:p>
      </dsp:txBody>
      <dsp:txXfrm>
        <a:off x="4632784" y="4086626"/>
        <a:ext cx="1105104" cy="11051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65B14-2B9A-4BBA-BC96-59048F922F8E}">
      <dsp:nvSpPr>
        <dsp:cNvPr id="0" name=""/>
        <dsp:cNvSpPr/>
      </dsp:nvSpPr>
      <dsp:spPr>
        <a:xfrm rot="10800000">
          <a:off x="2285896" y="2625"/>
          <a:ext cx="6815663" cy="22766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3951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solidFill>
                <a:srgbClr val="C00000"/>
              </a:solidFill>
            </a:rPr>
            <a:t>Предметом</a:t>
          </a:r>
          <a:r>
            <a:rPr lang="ru-RU" sz="2100" b="1" i="1" kern="1200" dirty="0" smtClean="0">
              <a:solidFill>
                <a:schemeClr val="tx1"/>
              </a:solidFill>
            </a:rPr>
            <a:t> </a:t>
          </a:r>
          <a:r>
            <a:rPr lang="ru-RU" sz="2100" b="1" kern="1200" dirty="0" err="1" smtClean="0">
              <a:solidFill>
                <a:schemeClr val="tx1"/>
              </a:solidFill>
            </a:rPr>
            <a:t>словотвору</a:t>
          </a:r>
          <a:r>
            <a:rPr lang="ru-RU" sz="2100" b="1" kern="1200" dirty="0" smtClean="0">
              <a:solidFill>
                <a:schemeClr val="tx1"/>
              </a:solidFill>
            </a:rPr>
            <a:t> є </a:t>
          </a:r>
          <a:r>
            <a:rPr lang="ru-RU" sz="2100" b="1" kern="1200" dirty="0" err="1" smtClean="0">
              <a:solidFill>
                <a:schemeClr val="tx1"/>
              </a:solidFill>
            </a:rPr>
            <a:t>визначення</a:t>
          </a:r>
          <a:r>
            <a:rPr lang="ru-RU" sz="2100" b="1" kern="1200" dirty="0" smtClean="0">
              <a:solidFill>
                <a:schemeClr val="tx1"/>
              </a:solidFill>
            </a:rPr>
            <a:t> </a:t>
          </a:r>
          <a:r>
            <a:rPr lang="ru-RU" sz="2100" b="1" kern="1200" dirty="0" err="1" smtClean="0">
              <a:solidFill>
                <a:schemeClr val="tx1"/>
              </a:solidFill>
            </a:rPr>
            <a:t>шляхів</a:t>
          </a:r>
          <a:r>
            <a:rPr lang="ru-RU" sz="2100" b="1" kern="1200" dirty="0" smtClean="0">
              <a:solidFill>
                <a:schemeClr val="tx1"/>
              </a:solidFill>
            </a:rPr>
            <a:t> </a:t>
          </a:r>
          <a:r>
            <a:rPr lang="ru-RU" sz="2100" b="1" kern="1200" dirty="0" err="1" smtClean="0">
              <a:solidFill>
                <a:schemeClr val="tx1"/>
              </a:solidFill>
            </a:rPr>
            <a:t>поповнення</a:t>
          </a:r>
          <a:r>
            <a:rPr lang="ru-RU" sz="2100" b="1" kern="1200" dirty="0" smtClean="0">
              <a:solidFill>
                <a:schemeClr val="tx1"/>
              </a:solidFill>
            </a:rPr>
            <a:t> </a:t>
          </a:r>
          <a:r>
            <a:rPr lang="ru-RU" sz="2100" b="1" kern="1200" dirty="0" err="1" smtClean="0">
              <a:solidFill>
                <a:schemeClr val="tx1"/>
              </a:solidFill>
            </a:rPr>
            <a:t>лексичного</a:t>
          </a:r>
          <a:r>
            <a:rPr lang="ru-RU" sz="2100" b="1" kern="1200" dirty="0" smtClean="0">
              <a:solidFill>
                <a:schemeClr val="tx1"/>
              </a:solidFill>
            </a:rPr>
            <a:t> складу </a:t>
          </a:r>
          <a:r>
            <a:rPr lang="ru-RU" sz="2100" b="1" kern="1200" dirty="0" err="1" smtClean="0">
              <a:solidFill>
                <a:schemeClr val="tx1"/>
              </a:solidFill>
            </a:rPr>
            <a:t>сучасної</a:t>
          </a:r>
          <a:r>
            <a:rPr lang="ru-RU" sz="2100" b="1" kern="1200" dirty="0" smtClean="0">
              <a:solidFill>
                <a:schemeClr val="tx1"/>
              </a:solidFill>
            </a:rPr>
            <a:t> </a:t>
          </a:r>
          <a:r>
            <a:rPr lang="ru-RU" sz="2100" b="1" kern="1200" dirty="0" err="1" smtClean="0">
              <a:solidFill>
                <a:schemeClr val="tx1"/>
              </a:solidFill>
            </a:rPr>
            <a:t>української</a:t>
          </a:r>
          <a:r>
            <a:rPr lang="ru-RU" sz="2100" b="1" kern="1200" dirty="0" smtClean="0">
              <a:solidFill>
                <a:schemeClr val="tx1"/>
              </a:solidFill>
            </a:rPr>
            <a:t> </a:t>
          </a:r>
          <a:r>
            <a:rPr lang="ru-RU" sz="2100" b="1" kern="1200" dirty="0" err="1" smtClean="0">
              <a:solidFill>
                <a:schemeClr val="tx1"/>
              </a:solidFill>
            </a:rPr>
            <a:t>мови</a:t>
          </a:r>
          <a:r>
            <a:rPr lang="ru-RU" sz="2100" b="1" kern="1200" dirty="0" smtClean="0">
              <a:solidFill>
                <a:schemeClr val="tx1"/>
              </a:solidFill>
            </a:rPr>
            <a:t> за </a:t>
          </a:r>
          <a:r>
            <a:rPr lang="ru-RU" sz="2100" b="1" kern="1200" dirty="0" err="1" smtClean="0">
              <a:solidFill>
                <a:schemeClr val="tx1"/>
              </a:solidFill>
            </a:rPr>
            <a:t>допомогою</a:t>
          </a:r>
          <a:r>
            <a:rPr lang="ru-RU" sz="2100" b="1" kern="1200" dirty="0" smtClean="0">
              <a:solidFill>
                <a:schemeClr val="tx1"/>
              </a:solidFill>
            </a:rPr>
            <a:t> </a:t>
          </a:r>
          <a:r>
            <a:rPr lang="ru-RU" sz="2100" b="1" kern="1200" dirty="0" err="1" smtClean="0">
              <a:solidFill>
                <a:schemeClr val="tx1"/>
              </a:solidFill>
            </a:rPr>
            <a:t>морфемних</a:t>
          </a:r>
          <a:r>
            <a:rPr lang="ru-RU" sz="2100" b="1" kern="1200" dirty="0" smtClean="0">
              <a:solidFill>
                <a:schemeClr val="tx1"/>
              </a:solidFill>
            </a:rPr>
            <a:t> і </a:t>
          </a:r>
          <a:r>
            <a:rPr lang="ru-RU" sz="2100" b="1" kern="1200" dirty="0" err="1" smtClean="0">
              <a:solidFill>
                <a:schemeClr val="tx1"/>
              </a:solidFill>
            </a:rPr>
            <a:t>неморфемних</a:t>
          </a:r>
          <a:r>
            <a:rPr lang="ru-RU" sz="2100" b="1" kern="1200" dirty="0" smtClean="0">
              <a:solidFill>
                <a:schemeClr val="tx1"/>
              </a:solidFill>
            </a:rPr>
            <a:t> </a:t>
          </a:r>
          <a:r>
            <a:rPr lang="ru-RU" sz="2100" b="1" kern="1200" dirty="0" err="1" smtClean="0">
              <a:solidFill>
                <a:schemeClr val="tx1"/>
              </a:solidFill>
            </a:rPr>
            <a:t>засобів</a:t>
          </a:r>
          <a:r>
            <a:rPr lang="ru-RU" sz="2100" b="1" kern="1200" dirty="0" smtClean="0">
              <a:solidFill>
                <a:schemeClr val="tx1"/>
              </a:solidFill>
            </a:rPr>
            <a:t>, </a:t>
          </a:r>
          <a:r>
            <a:rPr lang="ru-RU" sz="2100" b="1" kern="1200" dirty="0" err="1" smtClean="0">
              <a:solidFill>
                <a:schemeClr val="tx1"/>
              </a:solidFill>
            </a:rPr>
            <a:t>наявних</a:t>
          </a:r>
          <a:r>
            <a:rPr lang="ru-RU" sz="2100" b="1" kern="1200" dirty="0" smtClean="0">
              <a:solidFill>
                <a:schemeClr val="tx1"/>
              </a:solidFill>
            </a:rPr>
            <a:t> у </a:t>
          </a:r>
          <a:r>
            <a:rPr lang="ru-RU" sz="2100" b="1" kern="1200" dirty="0" err="1" smtClean="0">
              <a:solidFill>
                <a:schemeClr val="tx1"/>
              </a:solidFill>
            </a:rPr>
            <a:t>ній</a:t>
          </a:r>
          <a:r>
            <a:rPr lang="ru-RU" sz="2100" b="1" kern="1200" dirty="0" smtClean="0">
              <a:solidFill>
                <a:schemeClr val="tx1"/>
              </a:solidFill>
            </a:rPr>
            <a:t>. </a:t>
          </a:r>
          <a:endParaRPr lang="ru-RU" sz="2100" b="1" kern="1200" dirty="0">
            <a:solidFill>
              <a:schemeClr val="tx1"/>
            </a:solidFill>
          </a:endParaRPr>
        </a:p>
      </dsp:txBody>
      <dsp:txXfrm rot="10800000">
        <a:off x="2855065" y="2625"/>
        <a:ext cx="6246494" cy="2276675"/>
      </dsp:txXfrm>
    </dsp:sp>
    <dsp:sp modelId="{D5E8AADC-F4F3-436D-8654-8E7BABF8AF61}">
      <dsp:nvSpPr>
        <dsp:cNvPr id="0" name=""/>
        <dsp:cNvSpPr/>
      </dsp:nvSpPr>
      <dsp:spPr>
        <a:xfrm>
          <a:off x="1147558" y="2625"/>
          <a:ext cx="2276675" cy="227667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7D431-3673-4381-98FC-378FBDD55B3F}">
      <dsp:nvSpPr>
        <dsp:cNvPr id="0" name=""/>
        <dsp:cNvSpPr/>
      </dsp:nvSpPr>
      <dsp:spPr>
        <a:xfrm rot="10800000">
          <a:off x="2285896" y="2958905"/>
          <a:ext cx="6815663" cy="22766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3951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err="1" smtClean="0">
              <a:solidFill>
                <a:srgbClr val="C00000"/>
              </a:solidFill>
            </a:rPr>
            <a:t>Об’єктом</a:t>
          </a:r>
          <a:r>
            <a:rPr lang="ru-RU" sz="2100" b="1" i="1" kern="1200" dirty="0" smtClean="0">
              <a:solidFill>
                <a:schemeClr val="tx1"/>
              </a:solidFill>
            </a:rPr>
            <a:t> </a:t>
          </a:r>
          <a:r>
            <a:rPr lang="ru-RU" sz="2100" b="1" kern="1200" dirty="0" err="1" smtClean="0">
              <a:solidFill>
                <a:schemeClr val="tx1"/>
              </a:solidFill>
            </a:rPr>
            <a:t>словотвору</a:t>
          </a:r>
          <a:r>
            <a:rPr lang="ru-RU" sz="2100" b="1" kern="1200" dirty="0" smtClean="0">
              <a:solidFill>
                <a:schemeClr val="tx1"/>
              </a:solidFill>
            </a:rPr>
            <a:t> як </a:t>
          </a:r>
          <a:r>
            <a:rPr lang="ru-RU" sz="2100" b="1" kern="1200" dirty="0" err="1" smtClean="0">
              <a:solidFill>
                <a:schemeClr val="tx1"/>
              </a:solidFill>
            </a:rPr>
            <a:t>галузі</a:t>
          </a:r>
          <a:r>
            <a:rPr lang="ru-RU" sz="2100" b="1" kern="1200" dirty="0" smtClean="0">
              <a:solidFill>
                <a:schemeClr val="tx1"/>
              </a:solidFill>
            </a:rPr>
            <a:t> </a:t>
          </a:r>
          <a:r>
            <a:rPr lang="ru-RU" sz="2100" b="1" kern="1200" dirty="0" err="1" smtClean="0">
              <a:solidFill>
                <a:schemeClr val="tx1"/>
              </a:solidFill>
            </a:rPr>
            <a:t>мовознавства</a:t>
          </a:r>
          <a:r>
            <a:rPr lang="ru-RU" sz="2100" b="1" kern="1200" dirty="0" smtClean="0">
              <a:solidFill>
                <a:schemeClr val="tx1"/>
              </a:solidFill>
            </a:rPr>
            <a:t> є: 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1) </a:t>
          </a:r>
          <a:r>
            <a:rPr lang="ru-RU" sz="2100" b="1" kern="1200" dirty="0" err="1" smtClean="0">
              <a:solidFill>
                <a:schemeClr val="tx1"/>
              </a:solidFill>
            </a:rPr>
            <a:t>похідні</a:t>
          </a:r>
          <a:r>
            <a:rPr lang="ru-RU" sz="2100" b="1" kern="1200" dirty="0" smtClean="0">
              <a:solidFill>
                <a:schemeClr val="tx1"/>
              </a:solidFill>
            </a:rPr>
            <a:t> слова; 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2) </a:t>
          </a:r>
          <a:r>
            <a:rPr lang="ru-RU" sz="2100" b="1" kern="1200" dirty="0" err="1" smtClean="0">
              <a:solidFill>
                <a:schemeClr val="tx1"/>
              </a:solidFill>
            </a:rPr>
            <a:t>засоби</a:t>
          </a:r>
          <a:r>
            <a:rPr lang="ru-RU" sz="2100" b="1" kern="1200" dirty="0" smtClean="0">
              <a:solidFill>
                <a:schemeClr val="tx1"/>
              </a:solidFill>
            </a:rPr>
            <a:t>, за </a:t>
          </a:r>
          <a:r>
            <a:rPr lang="ru-RU" sz="2100" b="1" kern="1200" dirty="0" err="1" smtClean="0">
              <a:solidFill>
                <a:schemeClr val="tx1"/>
              </a:solidFill>
            </a:rPr>
            <a:t>допомогою</a:t>
          </a:r>
          <a:r>
            <a:rPr lang="ru-RU" sz="2100" b="1" kern="1200" dirty="0" smtClean="0">
              <a:solidFill>
                <a:schemeClr val="tx1"/>
              </a:solidFill>
            </a:rPr>
            <a:t> </a:t>
          </a:r>
          <a:r>
            <a:rPr lang="ru-RU" sz="2100" b="1" kern="1200" dirty="0" err="1" smtClean="0">
              <a:solidFill>
                <a:schemeClr val="tx1"/>
              </a:solidFill>
            </a:rPr>
            <a:t>яких</a:t>
          </a:r>
          <a:r>
            <a:rPr lang="ru-RU" sz="2100" b="1" kern="1200" dirty="0" smtClean="0">
              <a:solidFill>
                <a:schemeClr val="tx1"/>
              </a:solidFill>
            </a:rPr>
            <a:t> </a:t>
          </a:r>
          <a:r>
            <a:rPr lang="ru-RU" sz="2100" b="1" kern="1200" dirty="0" err="1" smtClean="0">
              <a:solidFill>
                <a:schemeClr val="tx1"/>
              </a:solidFill>
            </a:rPr>
            <a:t>утворюються</a:t>
          </a:r>
          <a:r>
            <a:rPr lang="ru-RU" sz="2100" b="1" kern="1200" dirty="0" smtClean="0">
              <a:solidFill>
                <a:schemeClr val="tx1"/>
              </a:solidFill>
            </a:rPr>
            <a:t> </a:t>
          </a:r>
          <a:r>
            <a:rPr lang="ru-RU" sz="2100" b="1" kern="1200" dirty="0" err="1" smtClean="0">
              <a:solidFill>
                <a:schemeClr val="tx1"/>
              </a:solidFill>
            </a:rPr>
            <a:t>похідні</a:t>
          </a:r>
          <a:r>
            <a:rPr lang="ru-RU" sz="2100" b="1" kern="1200" dirty="0" smtClean="0">
              <a:solidFill>
                <a:schemeClr val="tx1"/>
              </a:solidFill>
            </a:rPr>
            <a:t> слова;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3) </a:t>
          </a:r>
          <a:r>
            <a:rPr lang="ru-RU" sz="2100" b="1" kern="1200" dirty="0" err="1" smtClean="0">
              <a:solidFill>
                <a:schemeClr val="tx1"/>
              </a:solidFill>
            </a:rPr>
            <a:t>способи</a:t>
          </a:r>
          <a:r>
            <a:rPr lang="ru-RU" sz="2100" b="1" kern="1200" dirty="0" smtClean="0">
              <a:solidFill>
                <a:schemeClr val="tx1"/>
              </a:solidFill>
            </a:rPr>
            <a:t> </a:t>
          </a:r>
          <a:r>
            <a:rPr lang="ru-RU" sz="2100" b="1" kern="1200" dirty="0" err="1" smtClean="0">
              <a:solidFill>
                <a:schemeClr val="tx1"/>
              </a:solidFill>
            </a:rPr>
            <a:t>утворення</a:t>
          </a:r>
          <a:r>
            <a:rPr lang="ru-RU" sz="2100" b="1" kern="1200" dirty="0" smtClean="0">
              <a:solidFill>
                <a:schemeClr val="tx1"/>
              </a:solidFill>
            </a:rPr>
            <a:t> </a:t>
          </a:r>
          <a:r>
            <a:rPr lang="ru-RU" sz="2100" b="1" kern="1200" dirty="0" err="1" smtClean="0">
              <a:solidFill>
                <a:schemeClr val="tx1"/>
              </a:solidFill>
            </a:rPr>
            <a:t>похідних</a:t>
          </a:r>
          <a:r>
            <a:rPr lang="ru-RU" sz="2100" b="1" kern="1200" dirty="0" smtClean="0">
              <a:solidFill>
                <a:schemeClr val="tx1"/>
              </a:solidFill>
            </a:rPr>
            <a:t> </a:t>
          </a:r>
          <a:r>
            <a:rPr lang="ru-RU" sz="2100" b="1" kern="1200" dirty="0" err="1" smtClean="0">
              <a:solidFill>
                <a:schemeClr val="tx1"/>
              </a:solidFill>
            </a:rPr>
            <a:t>слів</a:t>
          </a:r>
          <a:r>
            <a:rPr lang="ru-RU" sz="2100" b="1" kern="1200" dirty="0" smtClean="0">
              <a:solidFill>
                <a:schemeClr val="tx1"/>
              </a:solidFill>
            </a:rPr>
            <a:t>. </a:t>
          </a:r>
          <a:endParaRPr lang="ru-RU" sz="2100" b="1" kern="1200" dirty="0">
            <a:solidFill>
              <a:schemeClr val="tx1"/>
            </a:solidFill>
          </a:endParaRPr>
        </a:p>
      </dsp:txBody>
      <dsp:txXfrm rot="10800000">
        <a:off x="2855065" y="2958905"/>
        <a:ext cx="6246494" cy="2276675"/>
      </dsp:txXfrm>
    </dsp:sp>
    <dsp:sp modelId="{9ED924A6-BFB2-45AF-B0B8-44F526EAD360}">
      <dsp:nvSpPr>
        <dsp:cNvPr id="0" name=""/>
        <dsp:cNvSpPr/>
      </dsp:nvSpPr>
      <dsp:spPr>
        <a:xfrm>
          <a:off x="1147558" y="2958905"/>
          <a:ext cx="2276675" cy="227667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71612-8309-4238-846E-56DCBF6BB274}">
      <dsp:nvSpPr>
        <dsp:cNvPr id="0" name=""/>
        <dsp:cNvSpPr/>
      </dsp:nvSpPr>
      <dsp:spPr>
        <a:xfrm rot="16200000">
          <a:off x="1424384" y="-1424384"/>
          <a:ext cx="2011362" cy="4860131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chemeClr val="tx1"/>
              </a:solidFill>
            </a:rPr>
            <a:t>морфологія</a:t>
          </a:r>
          <a:endParaRPr lang="ru-RU" sz="1500" b="1" kern="1200" dirty="0">
            <a:solidFill>
              <a:schemeClr val="tx1"/>
            </a:solidFill>
          </a:endParaRPr>
        </a:p>
      </dsp:txBody>
      <dsp:txXfrm rot="5400000">
        <a:off x="-1" y="1"/>
        <a:ext cx="4860131" cy="1508521"/>
      </dsp:txXfrm>
    </dsp:sp>
    <dsp:sp modelId="{24CE8C6B-F7ED-43F5-A5C5-4B8C7A82568B}">
      <dsp:nvSpPr>
        <dsp:cNvPr id="0" name=""/>
        <dsp:cNvSpPr/>
      </dsp:nvSpPr>
      <dsp:spPr>
        <a:xfrm>
          <a:off x="4860131" y="0"/>
          <a:ext cx="4860131" cy="2011362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chemeClr val="tx1"/>
              </a:solidFill>
            </a:rPr>
            <a:t>Лексика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4860131" y="0"/>
        <a:ext cx="4860131" cy="1508521"/>
      </dsp:txXfrm>
    </dsp:sp>
    <dsp:sp modelId="{D690676E-D9F1-48D8-ADC9-07B39CC0402D}">
      <dsp:nvSpPr>
        <dsp:cNvPr id="0" name=""/>
        <dsp:cNvSpPr/>
      </dsp:nvSpPr>
      <dsp:spPr>
        <a:xfrm rot="10800000">
          <a:off x="0" y="2011362"/>
          <a:ext cx="4860131" cy="2011362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>
              <a:solidFill>
                <a:schemeClr val="tx1"/>
              </a:solidFill>
            </a:rPr>
            <a:t>Кожне</a:t>
          </a:r>
          <a:r>
            <a:rPr lang="ru-RU" sz="1500" b="1" kern="1200" dirty="0" smtClean="0">
              <a:solidFill>
                <a:schemeClr val="tx1"/>
              </a:solidFill>
            </a:rPr>
            <a:t> </a:t>
          </a:r>
          <a:r>
            <a:rPr lang="ru-RU" sz="1500" b="1" kern="1200" dirty="0" err="1" smtClean="0">
              <a:solidFill>
                <a:schemeClr val="tx1"/>
              </a:solidFill>
            </a:rPr>
            <a:t>похідне</a:t>
          </a:r>
          <a:r>
            <a:rPr lang="ru-RU" sz="1500" b="1" kern="1200" dirty="0" smtClean="0">
              <a:solidFill>
                <a:schemeClr val="tx1"/>
              </a:solidFill>
            </a:rPr>
            <a:t> слово </a:t>
          </a:r>
          <a:r>
            <a:rPr lang="ru-RU" sz="1500" b="1" kern="1200" dirty="0" err="1" smtClean="0">
              <a:solidFill>
                <a:schemeClr val="tx1"/>
              </a:solidFill>
            </a:rPr>
            <a:t>виникає</a:t>
          </a:r>
          <a:r>
            <a:rPr lang="ru-RU" sz="1500" b="1" kern="1200" dirty="0" smtClean="0">
              <a:solidFill>
                <a:schemeClr val="tx1"/>
              </a:solidFill>
            </a:rPr>
            <a:t> як слово, </a:t>
          </a:r>
          <a:r>
            <a:rPr lang="ru-RU" sz="1500" b="1" kern="1200" dirty="0" err="1" smtClean="0">
              <a:solidFill>
                <a:schemeClr val="tx1"/>
              </a:solidFill>
            </a:rPr>
            <a:t>що</a:t>
          </a:r>
          <a:r>
            <a:rPr lang="ru-RU" sz="1500" b="1" kern="1200" dirty="0" smtClean="0">
              <a:solidFill>
                <a:schemeClr val="tx1"/>
              </a:solidFill>
            </a:rPr>
            <a:t> </a:t>
          </a:r>
          <a:r>
            <a:rPr lang="ru-RU" sz="1500" b="1" kern="1200" dirty="0" err="1" smtClean="0">
              <a:solidFill>
                <a:schemeClr val="tx1"/>
              </a:solidFill>
            </a:rPr>
            <a:t>належить</a:t>
          </a:r>
          <a:r>
            <a:rPr lang="ru-RU" sz="1500" b="1" kern="1200" dirty="0" smtClean="0">
              <a:solidFill>
                <a:schemeClr val="tx1"/>
              </a:solidFill>
            </a:rPr>
            <a:t> до </a:t>
          </a:r>
          <a:r>
            <a:rPr lang="ru-RU" sz="1500" b="1" kern="1200" dirty="0" err="1" smtClean="0">
              <a:solidFill>
                <a:schemeClr val="tx1"/>
              </a:solidFill>
            </a:rPr>
            <a:t>певного</a:t>
          </a:r>
          <a:r>
            <a:rPr lang="ru-RU" sz="1500" b="1" kern="1200" dirty="0" smtClean="0">
              <a:solidFill>
                <a:schemeClr val="tx1"/>
              </a:solidFill>
            </a:rPr>
            <a:t> лексико-</a:t>
          </a:r>
          <a:r>
            <a:rPr lang="ru-RU" sz="1500" b="1" kern="1200" dirty="0" err="1" smtClean="0">
              <a:solidFill>
                <a:schemeClr val="tx1"/>
              </a:solidFill>
            </a:rPr>
            <a:t>граматичного</a:t>
          </a:r>
          <a:r>
            <a:rPr lang="ru-RU" sz="1500" b="1" kern="1200" dirty="0" smtClean="0">
              <a:solidFill>
                <a:schemeClr val="tx1"/>
              </a:solidFill>
            </a:rPr>
            <a:t> </a:t>
          </a:r>
          <a:r>
            <a:rPr lang="ru-RU" sz="1500" b="1" kern="1200" dirty="0" err="1" smtClean="0">
              <a:solidFill>
                <a:schemeClr val="tx1"/>
              </a:solidFill>
            </a:rPr>
            <a:t>класу</a:t>
          </a:r>
          <a:r>
            <a:rPr lang="ru-RU" sz="1500" b="1" kern="1200" dirty="0" smtClean="0">
              <a:solidFill>
                <a:schemeClr val="tx1"/>
              </a:solidFill>
            </a:rPr>
            <a:t> </a:t>
          </a:r>
          <a:r>
            <a:rPr lang="ru-RU" sz="1500" b="1" kern="1200" dirty="0" err="1" smtClean="0">
              <a:solidFill>
                <a:schemeClr val="tx1"/>
              </a:solidFill>
            </a:rPr>
            <a:t>слів</a:t>
          </a:r>
          <a:r>
            <a:rPr lang="ru-RU" sz="1500" b="1" kern="1200" dirty="0" smtClean="0">
              <a:solidFill>
                <a:schemeClr val="tx1"/>
              </a:solidFill>
            </a:rPr>
            <a:t> – </a:t>
          </a:r>
          <a:r>
            <a:rPr lang="ru-RU" sz="1500" b="1" kern="1200" dirty="0" err="1" smtClean="0">
              <a:solidFill>
                <a:schemeClr val="tx1"/>
              </a:solidFill>
            </a:rPr>
            <a:t>частини</a:t>
          </a:r>
          <a:r>
            <a:rPr lang="ru-RU" sz="1500" b="1" kern="1200" dirty="0" smtClean="0">
              <a:solidFill>
                <a:schemeClr val="tx1"/>
              </a:solidFill>
            </a:rPr>
            <a:t> </a:t>
          </a:r>
          <a:r>
            <a:rPr lang="ru-RU" sz="1500" b="1" kern="1200" dirty="0" err="1" smtClean="0">
              <a:solidFill>
                <a:schemeClr val="tx1"/>
              </a:solidFill>
            </a:rPr>
            <a:t>мови</a:t>
          </a:r>
          <a:r>
            <a:rPr lang="ru-RU" sz="1500" b="1" kern="1200" dirty="0" smtClean="0">
              <a:solidFill>
                <a:schemeClr val="tx1"/>
              </a:solidFill>
            </a:rPr>
            <a:t>, </a:t>
          </a:r>
          <a:r>
            <a:rPr lang="ru-RU" sz="1500" b="1" kern="1200" dirty="0" err="1" smtClean="0">
              <a:solidFill>
                <a:schemeClr val="tx1"/>
              </a:solidFill>
            </a:rPr>
            <a:t>отже</a:t>
          </a:r>
          <a:r>
            <a:rPr lang="ru-RU" sz="1500" b="1" kern="1200" dirty="0" smtClean="0">
              <a:solidFill>
                <a:schemeClr val="tx1"/>
              </a:solidFill>
            </a:rPr>
            <a:t>, </a:t>
          </a:r>
          <a:r>
            <a:rPr lang="ru-RU" sz="1500" b="1" kern="1200" dirty="0" err="1" smtClean="0">
              <a:solidFill>
                <a:schemeClr val="tx1"/>
              </a:solidFill>
            </a:rPr>
            <a:t>воно</a:t>
          </a:r>
          <a:r>
            <a:rPr lang="ru-RU" sz="1500" b="1" kern="1200" dirty="0" smtClean="0">
              <a:solidFill>
                <a:schemeClr val="tx1"/>
              </a:solidFill>
            </a:rPr>
            <a:t> </a:t>
          </a:r>
          <a:r>
            <a:rPr lang="ru-RU" sz="1500" b="1" kern="1200" dirty="0" err="1" smtClean="0">
              <a:solidFill>
                <a:schemeClr val="tx1"/>
              </a:solidFill>
            </a:rPr>
            <a:t>оформлюється</a:t>
          </a:r>
          <a:r>
            <a:rPr lang="ru-RU" sz="1500" b="1" kern="1200" dirty="0" smtClean="0">
              <a:solidFill>
                <a:schemeClr val="tx1"/>
              </a:solidFill>
            </a:rPr>
            <a:t> </a:t>
          </a:r>
          <a:r>
            <a:rPr lang="ru-RU" sz="1500" b="1" kern="1200" dirty="0" err="1" smtClean="0">
              <a:solidFill>
                <a:schemeClr val="tx1"/>
              </a:solidFill>
            </a:rPr>
            <a:t>морфологічно</a:t>
          </a:r>
          <a:r>
            <a:rPr lang="ru-RU" sz="1500" b="1" kern="1200" dirty="0" smtClean="0">
              <a:solidFill>
                <a:schemeClr val="tx1"/>
              </a:solidFill>
            </a:rPr>
            <a:t>: напр., </a:t>
          </a:r>
          <a:r>
            <a:rPr lang="ru-RU" sz="1500" b="1" kern="1200" dirty="0" err="1" smtClean="0">
              <a:solidFill>
                <a:schemeClr val="tx1"/>
              </a:solidFill>
            </a:rPr>
            <a:t>похідні</a:t>
          </a:r>
          <a:r>
            <a:rPr lang="ru-RU" sz="1500" b="1" kern="1200" dirty="0" smtClean="0">
              <a:solidFill>
                <a:schemeClr val="tx1"/>
              </a:solidFill>
            </a:rPr>
            <a:t> слова </a:t>
          </a:r>
          <a:r>
            <a:rPr lang="ru-RU" sz="1500" b="1" i="1" kern="1200" dirty="0" err="1" smtClean="0">
              <a:solidFill>
                <a:schemeClr val="tx1"/>
              </a:solidFill>
            </a:rPr>
            <a:t>щи́рість</a:t>
          </a:r>
          <a:r>
            <a:rPr lang="ru-RU" sz="1500" b="1" kern="1200" dirty="0" smtClean="0">
              <a:solidFill>
                <a:schemeClr val="tx1"/>
              </a:solidFill>
            </a:rPr>
            <a:t>, </a:t>
          </a:r>
          <a:r>
            <a:rPr lang="ru-RU" sz="1500" b="1" i="1" kern="1200" dirty="0" err="1" smtClean="0">
              <a:solidFill>
                <a:schemeClr val="tx1"/>
              </a:solidFill>
            </a:rPr>
            <a:t>ра́дість</a:t>
          </a:r>
          <a:r>
            <a:rPr lang="ru-RU" sz="1500" b="1" kern="1200" dirty="0" smtClean="0">
              <a:solidFill>
                <a:schemeClr val="tx1"/>
              </a:solidFill>
            </a:rPr>
            <a:t>, </a:t>
          </a:r>
          <a:r>
            <a:rPr lang="ru-RU" sz="1500" b="1" i="1" kern="1200" dirty="0" err="1" smtClean="0">
              <a:solidFill>
                <a:schemeClr val="tx1"/>
              </a:solidFill>
            </a:rPr>
            <a:t>ні́жність</a:t>
          </a:r>
          <a:r>
            <a:rPr lang="ru-RU" sz="1500" b="1" i="1" kern="1200" dirty="0" smtClean="0">
              <a:solidFill>
                <a:schemeClr val="tx1"/>
              </a:solidFill>
            </a:rPr>
            <a:t> </a:t>
          </a:r>
          <a:r>
            <a:rPr lang="ru-RU" sz="1500" b="1" kern="1200" dirty="0" err="1" smtClean="0">
              <a:solidFill>
                <a:schemeClr val="tx1"/>
              </a:solidFill>
            </a:rPr>
            <a:t>виникли</a:t>
          </a:r>
          <a:r>
            <a:rPr lang="ru-RU" sz="1500" b="1" kern="1200" dirty="0" smtClean="0">
              <a:solidFill>
                <a:schemeClr val="tx1"/>
              </a:solidFill>
            </a:rPr>
            <a:t> як </a:t>
          </a:r>
          <a:r>
            <a:rPr lang="ru-RU" sz="1500" b="1" kern="1200" dirty="0" err="1" smtClean="0">
              <a:solidFill>
                <a:schemeClr val="tx1"/>
              </a:solidFill>
            </a:rPr>
            <a:t>відприкметникові</a:t>
          </a:r>
          <a:r>
            <a:rPr lang="ru-RU" sz="1500" b="1" kern="1200" dirty="0" smtClean="0">
              <a:solidFill>
                <a:schemeClr val="tx1"/>
              </a:solidFill>
            </a:rPr>
            <a:t> </a:t>
          </a:r>
          <a:r>
            <a:rPr lang="ru-RU" sz="1500" b="1" kern="1200" dirty="0" err="1" smtClean="0">
              <a:solidFill>
                <a:schemeClr val="tx1"/>
              </a:solidFill>
            </a:rPr>
            <a:t>іменники</a:t>
          </a:r>
          <a:r>
            <a:rPr lang="ru-RU" sz="1500" b="1" kern="1200" dirty="0" smtClean="0">
              <a:solidFill>
                <a:schemeClr val="tx1"/>
              </a:solidFill>
            </a:rPr>
            <a:t>, вони </a:t>
          </a:r>
          <a:r>
            <a:rPr lang="ru-RU" sz="1500" b="1" kern="1200" dirty="0" err="1" smtClean="0">
              <a:solidFill>
                <a:schemeClr val="tx1"/>
              </a:solidFill>
            </a:rPr>
            <a:t>оформлені</a:t>
          </a:r>
          <a:r>
            <a:rPr lang="ru-RU" sz="1500" b="1" kern="1200" dirty="0" smtClean="0">
              <a:solidFill>
                <a:schemeClr val="tx1"/>
              </a:solidFill>
            </a:rPr>
            <a:t> як </a:t>
          </a:r>
          <a:r>
            <a:rPr lang="ru-RU" sz="1500" b="1" kern="1200" dirty="0" err="1" smtClean="0">
              <a:solidFill>
                <a:schemeClr val="tx1"/>
              </a:solidFill>
            </a:rPr>
            <a:t>іменники</a:t>
          </a:r>
          <a:r>
            <a:rPr lang="ru-RU" sz="1500" b="1" kern="1200" dirty="0" smtClean="0">
              <a:solidFill>
                <a:schemeClr val="tx1"/>
              </a:solidFill>
            </a:rPr>
            <a:t> </a:t>
          </a:r>
          <a:r>
            <a:rPr lang="ru-RU" sz="1500" b="1" kern="1200" dirty="0" err="1" smtClean="0">
              <a:solidFill>
                <a:schemeClr val="tx1"/>
              </a:solidFill>
            </a:rPr>
            <a:t>жін</a:t>
          </a:r>
          <a:r>
            <a:rPr lang="ru-RU" sz="1500" b="1" kern="1200" dirty="0" smtClean="0">
              <a:solidFill>
                <a:schemeClr val="tx1"/>
              </a:solidFill>
            </a:rPr>
            <a:t>. р. наз. </a:t>
          </a:r>
          <a:r>
            <a:rPr lang="ru-RU" sz="1500" b="1" kern="1200" dirty="0" err="1" smtClean="0">
              <a:solidFill>
                <a:schemeClr val="tx1"/>
              </a:solidFill>
            </a:rPr>
            <a:t>одн</a:t>
          </a:r>
          <a:r>
            <a:rPr lang="ru-RU" sz="1500" b="1" kern="1200" dirty="0" smtClean="0">
              <a:solidFill>
                <a:schemeClr val="tx1"/>
              </a:solidFill>
            </a:rPr>
            <a:t>. ІІІ </a:t>
          </a:r>
          <a:r>
            <a:rPr lang="ru-RU" sz="1500" b="1" kern="1200" dirty="0" err="1" smtClean="0">
              <a:solidFill>
                <a:schemeClr val="tx1"/>
              </a:solidFill>
            </a:rPr>
            <a:t>відміни</a:t>
          </a:r>
          <a:r>
            <a:rPr lang="ru-RU" sz="1500" b="1" kern="1200" dirty="0" smtClean="0">
              <a:solidFill>
                <a:schemeClr val="tx1"/>
              </a:solidFill>
            </a:rPr>
            <a:t>).</a:t>
          </a:r>
          <a:endParaRPr lang="ru-RU" sz="1500" b="1" kern="1200" dirty="0">
            <a:solidFill>
              <a:schemeClr val="tx1"/>
            </a:solidFill>
          </a:endParaRPr>
        </a:p>
      </dsp:txBody>
      <dsp:txXfrm rot="10800000">
        <a:off x="0" y="2514203"/>
        <a:ext cx="4860131" cy="1508521"/>
      </dsp:txXfrm>
    </dsp:sp>
    <dsp:sp modelId="{EBDBCFA0-77B0-4614-9FE3-AB6D76118497}">
      <dsp:nvSpPr>
        <dsp:cNvPr id="0" name=""/>
        <dsp:cNvSpPr/>
      </dsp:nvSpPr>
      <dsp:spPr>
        <a:xfrm rot="5400000">
          <a:off x="6284515" y="586978"/>
          <a:ext cx="2011362" cy="4860131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– </a:t>
          </a:r>
          <a:r>
            <a:rPr lang="ru-RU" sz="1500" b="1" kern="1200" dirty="0" err="1" smtClean="0">
              <a:solidFill>
                <a:schemeClr val="tx1"/>
              </a:solidFill>
            </a:rPr>
            <a:t>поповнення</a:t>
          </a:r>
          <a:r>
            <a:rPr lang="ru-RU" sz="1500" b="1" kern="1200" dirty="0" smtClean="0">
              <a:solidFill>
                <a:schemeClr val="tx1"/>
              </a:solidFill>
            </a:rPr>
            <a:t> </a:t>
          </a:r>
          <a:r>
            <a:rPr lang="ru-RU" sz="1500" b="1" kern="1200" dirty="0" err="1" smtClean="0">
              <a:solidFill>
                <a:schemeClr val="tx1"/>
              </a:solidFill>
            </a:rPr>
            <a:t>словникового</a:t>
          </a:r>
          <a:r>
            <a:rPr lang="ru-RU" sz="1500" b="1" kern="1200" dirty="0" smtClean="0">
              <a:solidFill>
                <a:schemeClr val="tx1"/>
              </a:solidFill>
            </a:rPr>
            <a:t> складу </a:t>
          </a:r>
          <a:r>
            <a:rPr lang="ru-RU" sz="1500" b="1" kern="1200" dirty="0" err="1" smtClean="0">
              <a:solidFill>
                <a:schemeClr val="tx1"/>
              </a:solidFill>
            </a:rPr>
            <a:t>мови</a:t>
          </a:r>
          <a:r>
            <a:rPr lang="ru-RU" sz="1500" b="1" kern="1200" dirty="0" smtClean="0">
              <a:solidFill>
                <a:schemeClr val="tx1"/>
              </a:solidFill>
            </a:rPr>
            <a:t> </a:t>
          </a:r>
          <a:r>
            <a:rPr lang="ru-RU" sz="1500" b="1" kern="1200" dirty="0" err="1" smtClean="0">
              <a:solidFill>
                <a:schemeClr val="tx1"/>
              </a:solidFill>
            </a:rPr>
            <a:t>новими</a:t>
          </a:r>
          <a:r>
            <a:rPr lang="ru-RU" sz="1500" b="1" kern="1200" dirty="0" smtClean="0">
              <a:solidFill>
                <a:schemeClr val="tx1"/>
              </a:solidFill>
            </a:rPr>
            <a:t> </a:t>
          </a:r>
          <a:r>
            <a:rPr lang="ru-RU" sz="1500" b="1" kern="1200" dirty="0" err="1" smtClean="0">
              <a:solidFill>
                <a:schemeClr val="tx1"/>
              </a:solidFill>
            </a:rPr>
            <a:t>найменуваннями</a:t>
          </a:r>
          <a:r>
            <a:rPr lang="ru-RU" sz="1500" b="1" kern="1200" dirty="0" smtClean="0">
              <a:solidFill>
                <a:schemeClr val="tx1"/>
              </a:solidFill>
            </a:rPr>
            <a:t> – </a:t>
          </a:r>
          <a:r>
            <a:rPr lang="ru-RU" sz="1500" b="1" kern="1200" dirty="0" err="1" smtClean="0">
              <a:solidFill>
                <a:schemeClr val="tx1"/>
              </a:solidFill>
            </a:rPr>
            <a:t>назвами</a:t>
          </a:r>
          <a:r>
            <a:rPr lang="ru-RU" sz="1500" b="1" kern="1200" dirty="0" smtClean="0">
              <a:solidFill>
                <a:schemeClr val="tx1"/>
              </a:solidFill>
            </a:rPr>
            <a:t> </a:t>
          </a:r>
          <a:r>
            <a:rPr lang="ru-RU" sz="1500" b="1" kern="1200" dirty="0" err="1" smtClean="0">
              <a:solidFill>
                <a:schemeClr val="tx1"/>
              </a:solidFill>
            </a:rPr>
            <a:t>предметів</a:t>
          </a:r>
          <a:r>
            <a:rPr lang="ru-RU" sz="1500" b="1" kern="1200" dirty="0" smtClean="0">
              <a:solidFill>
                <a:schemeClr val="tx1"/>
              </a:solidFill>
            </a:rPr>
            <a:t>, </a:t>
          </a:r>
          <a:r>
            <a:rPr lang="ru-RU" sz="1500" b="1" kern="1200" dirty="0" err="1" smtClean="0">
              <a:solidFill>
                <a:schemeClr val="tx1"/>
              </a:solidFill>
            </a:rPr>
            <a:t>явищ</a:t>
          </a:r>
          <a:r>
            <a:rPr lang="ru-RU" sz="1500" b="1" kern="1200" dirty="0" smtClean="0">
              <a:solidFill>
                <a:schemeClr val="tx1"/>
              </a:solidFill>
            </a:rPr>
            <a:t>, </a:t>
          </a:r>
          <a:r>
            <a:rPr lang="ru-RU" sz="1500" b="1" kern="1200" dirty="0" err="1" smtClean="0">
              <a:solidFill>
                <a:schemeClr val="tx1"/>
              </a:solidFill>
            </a:rPr>
            <a:t>процесів</a:t>
          </a:r>
          <a:r>
            <a:rPr lang="ru-RU" sz="1500" b="1" kern="1200" dirty="0" smtClean="0">
              <a:solidFill>
                <a:schemeClr val="tx1"/>
              </a:solidFill>
            </a:rPr>
            <a:t>; а </a:t>
          </a:r>
          <a:r>
            <a:rPr lang="ru-RU" sz="1500" b="1" kern="1200" dirty="0" err="1" smtClean="0">
              <a:solidFill>
                <a:schemeClr val="tx1"/>
              </a:solidFill>
            </a:rPr>
            <a:t>самі</a:t>
          </a:r>
          <a:r>
            <a:rPr lang="ru-RU" sz="1500" b="1" kern="1200" dirty="0" smtClean="0">
              <a:solidFill>
                <a:schemeClr val="tx1"/>
              </a:solidFill>
            </a:rPr>
            <a:t> </a:t>
          </a:r>
          <a:r>
            <a:rPr lang="ru-RU" sz="1500" b="1" kern="1200" dirty="0" err="1" smtClean="0">
              <a:solidFill>
                <a:schemeClr val="tx1"/>
              </a:solidFill>
            </a:rPr>
            <a:t>ці</a:t>
          </a:r>
          <a:r>
            <a:rPr lang="ru-RU" sz="1500" b="1" kern="1200" dirty="0" smtClean="0">
              <a:solidFill>
                <a:schemeClr val="tx1"/>
              </a:solidFill>
            </a:rPr>
            <a:t> </a:t>
          </a:r>
          <a:r>
            <a:rPr lang="ru-RU" sz="1500" b="1" kern="1200" dirty="0" err="1" smtClean="0">
              <a:solidFill>
                <a:schemeClr val="tx1"/>
              </a:solidFill>
            </a:rPr>
            <a:t>назви</a:t>
          </a:r>
          <a:r>
            <a:rPr lang="ru-RU" sz="1500" b="1" kern="1200" dirty="0" smtClean="0">
              <a:solidFill>
                <a:schemeClr val="tx1"/>
              </a:solidFill>
            </a:rPr>
            <a:t> – уже сфера </a:t>
          </a:r>
          <a:r>
            <a:rPr lang="ru-RU" sz="1500" b="1" kern="1200" dirty="0" err="1" smtClean="0">
              <a:solidFill>
                <a:schemeClr val="tx1"/>
              </a:solidFill>
            </a:rPr>
            <a:t>лексикології</a:t>
          </a:r>
          <a:r>
            <a:rPr lang="ru-RU" sz="1500" b="1" kern="1200" dirty="0" smtClean="0">
              <a:solidFill>
                <a:schemeClr val="tx1"/>
              </a:solidFill>
            </a:rPr>
            <a:t>. Так </a:t>
          </a:r>
          <a:r>
            <a:rPr lang="ru-RU" sz="1500" b="1" kern="1200" dirty="0" err="1" smtClean="0">
              <a:solidFill>
                <a:schemeClr val="tx1"/>
              </a:solidFill>
            </a:rPr>
            <a:t>з’являються</a:t>
          </a:r>
          <a:r>
            <a:rPr lang="ru-RU" sz="1500" b="1" kern="1200" dirty="0" smtClean="0">
              <a:solidFill>
                <a:schemeClr val="tx1"/>
              </a:solidFill>
            </a:rPr>
            <a:t> </a:t>
          </a:r>
          <a:r>
            <a:rPr lang="ru-RU" sz="1500" b="1" kern="1200" dirty="0" err="1" smtClean="0">
              <a:solidFill>
                <a:schemeClr val="tx1"/>
              </a:solidFill>
            </a:rPr>
            <a:t>нові</a:t>
          </a:r>
          <a:r>
            <a:rPr lang="ru-RU" sz="1500" b="1" kern="1200" dirty="0" smtClean="0">
              <a:solidFill>
                <a:schemeClr val="tx1"/>
              </a:solidFill>
            </a:rPr>
            <a:t> </a:t>
          </a:r>
          <a:r>
            <a:rPr lang="ru-RU" sz="1500" b="1" kern="1200" dirty="0" err="1" smtClean="0">
              <a:solidFill>
                <a:schemeClr val="tx1"/>
              </a:solidFill>
            </a:rPr>
            <a:t>іменники</a:t>
          </a:r>
          <a:r>
            <a:rPr lang="ru-RU" sz="1500" b="1" kern="1200" dirty="0" smtClean="0">
              <a:solidFill>
                <a:schemeClr val="tx1"/>
              </a:solidFill>
            </a:rPr>
            <a:t>, </a:t>
          </a:r>
          <a:r>
            <a:rPr lang="ru-RU" sz="1500" b="1" kern="1200" dirty="0" err="1" smtClean="0">
              <a:solidFill>
                <a:schemeClr val="tx1"/>
              </a:solidFill>
            </a:rPr>
            <a:t>прикметники</a:t>
          </a:r>
          <a:r>
            <a:rPr lang="ru-RU" sz="1500" b="1" kern="1200" dirty="0" smtClean="0">
              <a:solidFill>
                <a:schemeClr val="tx1"/>
              </a:solidFill>
            </a:rPr>
            <a:t>, </a:t>
          </a:r>
          <a:r>
            <a:rPr lang="ru-RU" sz="1500" b="1" kern="1200" dirty="0" err="1" smtClean="0">
              <a:solidFill>
                <a:schemeClr val="tx1"/>
              </a:solidFill>
            </a:rPr>
            <a:t>дієслова</a:t>
          </a:r>
          <a:r>
            <a:rPr lang="ru-RU" sz="1500" b="1" kern="1200" dirty="0" smtClean="0">
              <a:solidFill>
                <a:schemeClr val="tx1"/>
              </a:solidFill>
            </a:rPr>
            <a:t> та </a:t>
          </a:r>
          <a:r>
            <a:rPr lang="ru-RU" sz="1500" b="1" kern="1200" dirty="0" err="1" smtClean="0">
              <a:solidFill>
                <a:schemeClr val="tx1"/>
              </a:solidFill>
            </a:rPr>
            <a:t>похідні</a:t>
          </a:r>
          <a:r>
            <a:rPr lang="ru-RU" sz="1500" b="1" kern="1200" dirty="0" smtClean="0">
              <a:solidFill>
                <a:schemeClr val="tx1"/>
              </a:solidFill>
            </a:rPr>
            <a:t> </a:t>
          </a:r>
          <a:r>
            <a:rPr lang="ru-RU" sz="1500" b="1" kern="1200" dirty="0" err="1" smtClean="0">
              <a:solidFill>
                <a:schemeClr val="tx1"/>
              </a:solidFill>
            </a:rPr>
            <a:t>від</a:t>
          </a:r>
          <a:r>
            <a:rPr lang="ru-RU" sz="1500" b="1" kern="1200" dirty="0" smtClean="0">
              <a:solidFill>
                <a:schemeClr val="tx1"/>
              </a:solidFill>
            </a:rPr>
            <a:t> них: </a:t>
          </a:r>
          <a:r>
            <a:rPr lang="ru-RU" sz="1500" b="1" i="1" kern="1200" dirty="0" err="1" smtClean="0">
              <a:solidFill>
                <a:schemeClr val="tx1"/>
              </a:solidFill>
            </a:rPr>
            <a:t>асоціа́ція</a:t>
          </a:r>
          <a:r>
            <a:rPr lang="ru-RU" sz="1500" b="1" kern="1200" dirty="0" smtClean="0">
              <a:solidFill>
                <a:schemeClr val="tx1"/>
              </a:solidFill>
            </a:rPr>
            <a:t>, </a:t>
          </a:r>
          <a:r>
            <a:rPr lang="ru-RU" sz="1500" b="1" i="1" kern="1200" dirty="0" err="1" smtClean="0">
              <a:solidFill>
                <a:schemeClr val="tx1"/>
              </a:solidFill>
            </a:rPr>
            <a:t>асоціати́вний</a:t>
          </a:r>
          <a:r>
            <a:rPr lang="ru-RU" sz="1500" b="1" kern="1200" dirty="0" smtClean="0">
              <a:solidFill>
                <a:schemeClr val="tx1"/>
              </a:solidFill>
            </a:rPr>
            <a:t>, </a:t>
          </a:r>
          <a:r>
            <a:rPr lang="ru-RU" sz="1500" b="1" i="1" kern="1200" dirty="0" err="1" smtClean="0">
              <a:solidFill>
                <a:schemeClr val="tx1"/>
              </a:solidFill>
            </a:rPr>
            <a:t>асоціюва́ти</a:t>
          </a:r>
          <a:r>
            <a:rPr lang="ru-RU" sz="1500" b="1" kern="1200" dirty="0" smtClean="0">
              <a:solidFill>
                <a:schemeClr val="tx1"/>
              </a:solidFill>
            </a:rPr>
            <a:t>, </a:t>
          </a:r>
          <a:r>
            <a:rPr lang="ru-RU" sz="1500" b="1" i="1" kern="1200" dirty="0" err="1" smtClean="0">
              <a:solidFill>
                <a:schemeClr val="tx1"/>
              </a:solidFill>
            </a:rPr>
            <a:t>асоційо́ваний</a:t>
          </a:r>
          <a:r>
            <a:rPr lang="ru-RU" sz="1500" b="1" kern="1200" dirty="0" smtClean="0">
              <a:solidFill>
                <a:schemeClr val="tx1"/>
              </a:solidFill>
            </a:rPr>
            <a:t>, </a:t>
          </a:r>
          <a:r>
            <a:rPr lang="ru-RU" sz="1500" b="1" i="1" kern="1200" dirty="0" err="1" smtClean="0">
              <a:solidFill>
                <a:schemeClr val="tx1"/>
              </a:solidFill>
            </a:rPr>
            <a:t>асоціати́вно</a:t>
          </a:r>
          <a:r>
            <a:rPr lang="ru-RU" sz="1500" b="1" kern="1200" dirty="0" smtClean="0">
              <a:solidFill>
                <a:schemeClr val="tx1"/>
              </a:solidFill>
            </a:rPr>
            <a:t>, </a:t>
          </a:r>
          <a:r>
            <a:rPr lang="ru-RU" sz="1500" b="1" i="1" kern="1200" dirty="0" err="1" smtClean="0">
              <a:solidFill>
                <a:schemeClr val="tx1"/>
              </a:solidFill>
            </a:rPr>
            <a:t>асоційо́вано</a:t>
          </a:r>
          <a:r>
            <a:rPr lang="ru-RU" sz="1500" b="1" kern="1200" dirty="0" smtClean="0">
              <a:solidFill>
                <a:schemeClr val="tx1"/>
              </a:solidFill>
            </a:rPr>
            <a:t>. </a:t>
          </a:r>
          <a:endParaRPr lang="ru-RU" sz="1500" b="1" kern="1200" dirty="0">
            <a:solidFill>
              <a:schemeClr val="tx1"/>
            </a:solidFill>
          </a:endParaRPr>
        </a:p>
      </dsp:txBody>
      <dsp:txXfrm rot="-5400000">
        <a:off x="4860130" y="2514203"/>
        <a:ext cx="4860131" cy="1508521"/>
      </dsp:txXfrm>
    </dsp:sp>
    <dsp:sp modelId="{DC20C802-D425-434C-89BB-D1A263ABA9B2}">
      <dsp:nvSpPr>
        <dsp:cNvPr id="0" name=""/>
        <dsp:cNvSpPr/>
      </dsp:nvSpPr>
      <dsp:spPr>
        <a:xfrm>
          <a:off x="3402091" y="1508521"/>
          <a:ext cx="2916078" cy="1005681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chemeClr val="tx1"/>
              </a:solidFill>
            </a:rPr>
            <a:t>словотвір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3451184" y="1557614"/>
        <a:ext cx="2817892" cy="9074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078C0-1A06-49D2-B517-460CE2324AAB}">
      <dsp:nvSpPr>
        <dsp:cNvPr id="0" name=""/>
        <dsp:cNvSpPr/>
      </dsp:nvSpPr>
      <dsp:spPr>
        <a:xfrm>
          <a:off x="1646" y="2840316"/>
          <a:ext cx="2938097" cy="1469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1"/>
              </a:solidFill>
            </a:rPr>
            <a:t>Усі</a:t>
          </a:r>
          <a:r>
            <a:rPr lang="ru-RU" sz="1800" kern="1200" dirty="0" smtClean="0">
              <a:solidFill>
                <a:schemeClr val="tx1"/>
              </a:solidFill>
            </a:rPr>
            <a:t> слова </a:t>
          </a:r>
          <a:r>
            <a:rPr lang="ru-RU" sz="1800" kern="1200" dirty="0" err="1" smtClean="0">
              <a:solidFill>
                <a:schemeClr val="tx1"/>
              </a:solidFill>
            </a:rPr>
            <a:t>сучасної</a:t>
          </a:r>
          <a:r>
            <a:rPr lang="ru-RU" sz="1800" kern="1200" dirty="0" smtClean="0">
              <a:solidFill>
                <a:schemeClr val="tx1"/>
              </a:solidFill>
            </a:rPr>
            <a:t> </a:t>
          </a:r>
          <a:r>
            <a:rPr lang="ru-RU" sz="1800" kern="1200" dirty="0" err="1" smtClean="0">
              <a:solidFill>
                <a:schemeClr val="tx1"/>
              </a:solidFill>
            </a:rPr>
            <a:t>української</a:t>
          </a:r>
          <a:r>
            <a:rPr lang="ru-RU" sz="1800" kern="1200" dirty="0" smtClean="0">
              <a:solidFill>
                <a:schemeClr val="tx1"/>
              </a:solidFill>
            </a:rPr>
            <a:t> </a:t>
          </a:r>
          <a:r>
            <a:rPr lang="ru-RU" sz="1800" kern="1200" dirty="0" err="1" smtClean="0">
              <a:solidFill>
                <a:schemeClr val="tx1"/>
              </a:solidFill>
            </a:rPr>
            <a:t>мови</a:t>
          </a:r>
          <a:r>
            <a:rPr lang="ru-RU" sz="1800" kern="1200" dirty="0" smtClean="0">
              <a:solidFill>
                <a:schemeClr val="tx1"/>
              </a:solidFill>
            </a:rPr>
            <a:t>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4673" y="2883343"/>
        <a:ext cx="2852043" cy="1382994"/>
      </dsp:txXfrm>
    </dsp:sp>
    <dsp:sp modelId="{BC887798-25E9-43D9-9699-E8ECECC1A8D4}">
      <dsp:nvSpPr>
        <dsp:cNvPr id="0" name=""/>
        <dsp:cNvSpPr/>
      </dsp:nvSpPr>
      <dsp:spPr>
        <a:xfrm rot="19530319">
          <a:off x="2805323" y="3117653"/>
          <a:ext cx="1529047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1529047" y="24213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531621" y="3103641"/>
        <a:ext cx="76452" cy="76452"/>
      </dsp:txXfrm>
    </dsp:sp>
    <dsp:sp modelId="{6CBC3865-5802-4429-AA6C-A766BCE3EEA4}">
      <dsp:nvSpPr>
        <dsp:cNvPr id="0" name=""/>
        <dsp:cNvSpPr/>
      </dsp:nvSpPr>
      <dsp:spPr>
        <a:xfrm>
          <a:off x="4199952" y="1974370"/>
          <a:ext cx="2938097" cy="14690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err="1" smtClean="0">
              <a:solidFill>
                <a:schemeClr val="tx1"/>
              </a:solidFill>
            </a:rPr>
            <a:t>Похідні</a:t>
          </a:r>
          <a:r>
            <a:rPr lang="ru-RU" sz="1800" i="1" kern="1200" dirty="0" smtClean="0">
              <a:solidFill>
                <a:schemeClr val="tx1"/>
              </a:solidFill>
            </a:rPr>
            <a:t> - </a:t>
          </a:r>
          <a:r>
            <a:rPr lang="ru-RU" sz="1800" kern="1200" dirty="0" err="1" smtClean="0">
              <a:solidFill>
                <a:schemeClr val="tx1"/>
              </a:solidFill>
            </a:rPr>
            <a:t>ті</a:t>
          </a:r>
          <a:r>
            <a:rPr lang="ru-RU" sz="1800" kern="1200" dirty="0" smtClean="0">
              <a:solidFill>
                <a:schemeClr val="tx1"/>
              </a:solidFill>
            </a:rPr>
            <a:t>, </a:t>
          </a:r>
          <a:r>
            <a:rPr lang="ru-RU" sz="1800" kern="1200" dirty="0" err="1" smtClean="0">
              <a:solidFill>
                <a:schemeClr val="tx1"/>
              </a:solidFill>
            </a:rPr>
            <a:t>що</a:t>
          </a:r>
          <a:r>
            <a:rPr lang="ru-RU" sz="1800" kern="1200" dirty="0" smtClean="0">
              <a:solidFill>
                <a:schemeClr val="tx1"/>
              </a:solidFill>
            </a:rPr>
            <a:t> не </a:t>
          </a:r>
          <a:r>
            <a:rPr lang="ru-RU" sz="1800" kern="1200" dirty="0" err="1" smtClean="0">
              <a:solidFill>
                <a:schemeClr val="tx1"/>
              </a:solidFill>
            </a:rPr>
            <a:t>утворені</a:t>
          </a:r>
          <a:r>
            <a:rPr lang="ru-RU" sz="1800" kern="1200" dirty="0" smtClean="0">
              <a:solidFill>
                <a:schemeClr val="tx1"/>
              </a:solidFill>
            </a:rPr>
            <a:t> </a:t>
          </a:r>
          <a:r>
            <a:rPr lang="ru-RU" sz="1800" kern="1200" dirty="0" err="1" smtClean="0">
              <a:solidFill>
                <a:schemeClr val="tx1"/>
              </a:solidFill>
            </a:rPr>
            <a:t>від</a:t>
          </a:r>
          <a:r>
            <a:rPr lang="ru-RU" sz="1800" kern="1200" dirty="0" smtClean="0">
              <a:solidFill>
                <a:schemeClr val="tx1"/>
              </a:solidFill>
            </a:rPr>
            <a:t> </a:t>
          </a:r>
          <a:r>
            <a:rPr lang="ru-RU" sz="1800" kern="1200" dirty="0" err="1" smtClean="0">
              <a:solidFill>
                <a:schemeClr val="tx1"/>
              </a:solidFill>
            </a:rPr>
            <a:t>інших</a:t>
          </a:r>
          <a:r>
            <a:rPr lang="ru-RU" sz="1800" kern="1200" dirty="0" smtClean="0">
              <a:solidFill>
                <a:schemeClr val="tx1"/>
              </a:solidFill>
            </a:rPr>
            <a:t> </a:t>
          </a:r>
          <a:r>
            <a:rPr lang="ru-RU" sz="1800" kern="1200" dirty="0" err="1" smtClean="0">
              <a:solidFill>
                <a:schemeClr val="tx1"/>
              </a:solidFill>
            </a:rPr>
            <a:t>слів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242979" y="2017397"/>
        <a:ext cx="2852043" cy="1382994"/>
      </dsp:txXfrm>
    </dsp:sp>
    <dsp:sp modelId="{B2C2B377-9229-4F30-BC4E-C838A2867178}">
      <dsp:nvSpPr>
        <dsp:cNvPr id="0" name=""/>
        <dsp:cNvSpPr/>
      </dsp:nvSpPr>
      <dsp:spPr>
        <a:xfrm rot="18190056">
          <a:off x="6686758" y="1850599"/>
          <a:ext cx="1992851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1992851" y="24213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7633362" y="1824992"/>
        <a:ext cx="99642" cy="99642"/>
      </dsp:txXfrm>
    </dsp:sp>
    <dsp:sp modelId="{F1DAD43B-4E08-4BA5-BFE2-51F4CF834BD1}">
      <dsp:nvSpPr>
        <dsp:cNvPr id="0" name=""/>
        <dsp:cNvSpPr/>
      </dsp:nvSpPr>
      <dsp:spPr>
        <a:xfrm>
          <a:off x="8228318" y="306207"/>
          <a:ext cx="2938097" cy="14690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1"/>
              </a:solidFill>
            </a:rPr>
            <a:t>Незмінювані</a:t>
          </a:r>
          <a:r>
            <a:rPr lang="ru-RU" sz="1800" kern="1200" dirty="0" smtClean="0">
              <a:solidFill>
                <a:schemeClr val="tx1"/>
              </a:solidFill>
            </a:rPr>
            <a:t> слова, </a:t>
          </a:r>
          <a:r>
            <a:rPr lang="ru-RU" sz="1800" kern="1200" dirty="0" err="1" smtClean="0">
              <a:solidFill>
                <a:schemeClr val="tx1"/>
              </a:solidFill>
            </a:rPr>
            <a:t>які</a:t>
          </a:r>
          <a:r>
            <a:rPr lang="ru-RU" sz="1800" kern="1200" dirty="0" smtClean="0">
              <a:solidFill>
                <a:schemeClr val="tx1"/>
              </a:solidFill>
            </a:rPr>
            <a:t> </a:t>
          </a:r>
          <a:r>
            <a:rPr lang="ru-RU" sz="1800" kern="1200" dirty="0" err="1" smtClean="0">
              <a:solidFill>
                <a:schemeClr val="tx1"/>
              </a:solidFill>
            </a:rPr>
            <a:t>складаються</a:t>
          </a:r>
          <a:r>
            <a:rPr lang="ru-RU" sz="1800" kern="1200" dirty="0" smtClean="0">
              <a:solidFill>
                <a:schemeClr val="tx1"/>
              </a:solidFill>
            </a:rPr>
            <a:t> </a:t>
          </a:r>
          <a:r>
            <a:rPr lang="ru-RU" sz="1800" kern="1200" dirty="0" err="1" smtClean="0">
              <a:solidFill>
                <a:schemeClr val="tx1"/>
              </a:solidFill>
            </a:rPr>
            <a:t>лише</a:t>
          </a:r>
          <a:r>
            <a:rPr lang="ru-RU" sz="1800" kern="1200" dirty="0" smtClean="0">
              <a:solidFill>
                <a:schemeClr val="tx1"/>
              </a:solidFill>
            </a:rPr>
            <a:t> з </a:t>
          </a:r>
          <a:r>
            <a:rPr lang="ru-RU" sz="1800" kern="1200" dirty="0" err="1" smtClean="0">
              <a:solidFill>
                <a:schemeClr val="tx1"/>
              </a:solidFill>
            </a:rPr>
            <a:t>кореня</a:t>
          </a:r>
          <a:r>
            <a:rPr lang="ru-RU" sz="1800" kern="1200" dirty="0" smtClean="0">
              <a:solidFill>
                <a:schemeClr val="tx1"/>
              </a:solidFill>
            </a:rPr>
            <a:t>: </a:t>
          </a:r>
          <a:r>
            <a:rPr lang="ru-RU" sz="1800" i="1" kern="1200" dirty="0" smtClean="0">
              <a:solidFill>
                <a:schemeClr val="tx1"/>
              </a:solidFill>
            </a:rPr>
            <a:t>тут</a:t>
          </a:r>
          <a:r>
            <a:rPr lang="ru-RU" sz="1800" kern="1200" dirty="0" smtClean="0">
              <a:solidFill>
                <a:schemeClr val="tx1"/>
              </a:solidFill>
            </a:rPr>
            <a:t>, </a:t>
          </a:r>
          <a:r>
            <a:rPr lang="ru-RU" sz="1800" i="1" kern="1200" dirty="0" smtClean="0">
              <a:solidFill>
                <a:schemeClr val="tx1"/>
              </a:solidFill>
            </a:rPr>
            <a:t>де</a:t>
          </a:r>
          <a:r>
            <a:rPr lang="ru-RU" sz="1800" kern="1200" dirty="0" smtClean="0">
              <a:solidFill>
                <a:schemeClr val="tx1"/>
              </a:solidFill>
            </a:rPr>
            <a:t>, </a:t>
          </a:r>
          <a:r>
            <a:rPr lang="ru-RU" sz="1800" i="1" kern="1200" dirty="0" smtClean="0">
              <a:solidFill>
                <a:schemeClr val="tx1"/>
              </a:solidFill>
            </a:rPr>
            <a:t>там</a:t>
          </a:r>
          <a:r>
            <a:rPr lang="ru-RU" sz="1800" kern="1200" dirty="0" smtClean="0">
              <a:solidFill>
                <a:schemeClr val="tx1"/>
              </a:solidFill>
            </a:rPr>
            <a:t>, </a:t>
          </a:r>
          <a:r>
            <a:rPr lang="ru-RU" sz="1800" i="1" kern="1200" dirty="0" err="1" smtClean="0">
              <a:solidFill>
                <a:schemeClr val="tx1"/>
              </a:solidFill>
            </a:rPr>
            <a:t>кіно</a:t>
          </a:r>
          <a:r>
            <a:rPr lang="ru-RU" sz="1800" i="1" kern="1200" dirty="0" smtClean="0">
              <a:solidFill>
                <a:schemeClr val="tx1"/>
              </a:solidFill>
            </a:rPr>
            <a:t>́</a:t>
          </a:r>
          <a:r>
            <a:rPr lang="ru-RU" sz="1800" kern="1200" dirty="0" smtClean="0">
              <a:solidFill>
                <a:schemeClr val="tx1"/>
              </a:solidFill>
            </a:rPr>
            <a:t>, </a:t>
          </a:r>
          <a:r>
            <a:rPr lang="ru-RU" sz="1800" i="1" kern="1200" dirty="0" smtClean="0">
              <a:solidFill>
                <a:schemeClr val="tx1"/>
              </a:solidFill>
            </a:rPr>
            <a:t>кашпо́</a:t>
          </a:r>
          <a:r>
            <a:rPr lang="ru-RU" sz="1800" kern="1200" dirty="0" smtClean="0">
              <a:solidFill>
                <a:schemeClr val="tx1"/>
              </a:solidFill>
            </a:rPr>
            <a:t>, </a:t>
          </a:r>
          <a:r>
            <a:rPr lang="ru-RU" sz="1800" i="1" kern="1200" dirty="0" smtClean="0">
              <a:solidFill>
                <a:schemeClr val="tx1"/>
              </a:solidFill>
            </a:rPr>
            <a:t>кашне́ </a:t>
          </a:r>
          <a:r>
            <a:rPr lang="ru-RU" sz="1800" kern="1200" dirty="0" smtClean="0">
              <a:solidFill>
                <a:schemeClr val="tx1"/>
              </a:solidFill>
            </a:rPr>
            <a:t>та </a:t>
          </a:r>
          <a:r>
            <a:rPr lang="ru-RU" sz="1800" kern="1200" dirty="0" err="1" smtClean="0">
              <a:solidFill>
                <a:schemeClr val="tx1"/>
              </a:solidFill>
            </a:rPr>
            <a:t>ін</a:t>
          </a:r>
          <a:r>
            <a:rPr lang="ru-RU" sz="1800" kern="1200" dirty="0" smtClean="0">
              <a:solidFill>
                <a:schemeClr val="tx1"/>
              </a:solidFill>
            </a:rPr>
            <a:t>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8271345" y="349234"/>
        <a:ext cx="2852043" cy="1382994"/>
      </dsp:txXfrm>
    </dsp:sp>
    <dsp:sp modelId="{2A7FA11E-D26D-4482-8203-99BBB84986E5}">
      <dsp:nvSpPr>
        <dsp:cNvPr id="0" name=""/>
        <dsp:cNvSpPr/>
      </dsp:nvSpPr>
      <dsp:spPr>
        <a:xfrm rot="66971">
          <a:off x="7137945" y="2695302"/>
          <a:ext cx="1090476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1090476" y="24213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655922" y="2692254"/>
        <a:ext cx="54523" cy="54523"/>
      </dsp:txXfrm>
    </dsp:sp>
    <dsp:sp modelId="{E2C96D28-7958-4EDF-874C-F1A02138ECD7}">
      <dsp:nvSpPr>
        <dsp:cNvPr id="0" name=""/>
        <dsp:cNvSpPr/>
      </dsp:nvSpPr>
      <dsp:spPr>
        <a:xfrm>
          <a:off x="8228318" y="1995613"/>
          <a:ext cx="2938097" cy="14690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</a:rPr>
            <a:t>2. Змінювані слова, які складаються з кореня і флексії: </a:t>
          </a:r>
          <a:r>
            <a:rPr lang="uk-UA" sz="1800" i="1" kern="1200" dirty="0" smtClean="0">
              <a:solidFill>
                <a:schemeClr val="tx1"/>
              </a:solidFill>
            </a:rPr>
            <a:t>стін-а́</a:t>
          </a:r>
          <a:r>
            <a:rPr lang="uk-UA" sz="1800" kern="1200" dirty="0" smtClean="0">
              <a:solidFill>
                <a:schemeClr val="tx1"/>
              </a:solidFill>
            </a:rPr>
            <a:t>, </a:t>
          </a:r>
          <a:r>
            <a:rPr lang="uk-UA" sz="1800" i="1" kern="1200" dirty="0" err="1" smtClean="0">
              <a:solidFill>
                <a:schemeClr val="tx1"/>
              </a:solidFill>
            </a:rPr>
            <a:t>моро́з-Ø</a:t>
          </a:r>
          <a:r>
            <a:rPr lang="uk-UA" sz="1800" kern="1200" dirty="0" smtClean="0">
              <a:solidFill>
                <a:schemeClr val="tx1"/>
              </a:solidFill>
            </a:rPr>
            <a:t>, </a:t>
          </a:r>
          <a:r>
            <a:rPr lang="uk-UA" sz="1800" i="1" kern="1200" dirty="0" smtClean="0">
              <a:solidFill>
                <a:schemeClr val="tx1"/>
              </a:solidFill>
            </a:rPr>
            <a:t>ніч-Ø</a:t>
          </a:r>
          <a:r>
            <a:rPr lang="uk-UA" sz="1800" kern="1200" dirty="0" smtClean="0">
              <a:solidFill>
                <a:schemeClr val="tx1"/>
              </a:solidFill>
            </a:rPr>
            <a:t>, </a:t>
          </a:r>
          <a:r>
            <a:rPr lang="uk-UA" sz="1800" i="1" kern="1200" dirty="0" err="1" smtClean="0">
              <a:solidFill>
                <a:schemeClr val="tx1"/>
              </a:solidFill>
            </a:rPr>
            <a:t>ша́ф-а</a:t>
          </a:r>
          <a:r>
            <a:rPr lang="uk-UA" sz="1800" kern="1200" dirty="0" smtClean="0">
              <a:solidFill>
                <a:schemeClr val="tx1"/>
              </a:solidFill>
            </a:rPr>
            <a:t>, </a:t>
          </a:r>
          <a:r>
            <a:rPr lang="uk-UA" sz="1800" i="1" kern="1200" dirty="0" err="1" smtClean="0">
              <a:solidFill>
                <a:schemeClr val="tx1"/>
              </a:solidFill>
            </a:rPr>
            <a:t>бі́л-ий</a:t>
          </a:r>
          <a:r>
            <a:rPr lang="uk-UA" sz="1800" kern="1200" dirty="0" smtClean="0">
              <a:solidFill>
                <a:schemeClr val="tx1"/>
              </a:solidFill>
            </a:rPr>
            <a:t>, </a:t>
          </a:r>
          <a:r>
            <a:rPr lang="uk-UA" sz="1800" i="1" kern="1200" dirty="0" err="1" smtClean="0">
              <a:solidFill>
                <a:schemeClr val="tx1"/>
              </a:solidFill>
            </a:rPr>
            <a:t>щи́р-ий</a:t>
          </a:r>
          <a:r>
            <a:rPr lang="uk-UA" sz="1800" kern="1200" dirty="0" smtClean="0">
              <a:solidFill>
                <a:schemeClr val="tx1"/>
              </a:solidFill>
            </a:rPr>
            <a:t>, </a:t>
          </a:r>
          <a:r>
            <a:rPr lang="uk-UA" sz="1800" i="1" kern="1200" dirty="0" err="1" smtClean="0">
              <a:solidFill>
                <a:schemeClr val="tx1"/>
              </a:solidFill>
            </a:rPr>
            <a:t>оди́н-Ø</a:t>
          </a:r>
          <a:r>
            <a:rPr lang="uk-UA" sz="1800" kern="1200" dirty="0" smtClean="0">
              <a:solidFill>
                <a:schemeClr val="tx1"/>
              </a:solidFill>
            </a:rPr>
            <a:t>, </a:t>
          </a:r>
          <a:r>
            <a:rPr lang="uk-UA" sz="1800" i="1" kern="1200" dirty="0" err="1" smtClean="0">
              <a:solidFill>
                <a:schemeClr val="tx1"/>
              </a:solidFill>
            </a:rPr>
            <a:t>де́сять-Ø</a:t>
          </a:r>
          <a:r>
            <a:rPr lang="uk-UA" sz="1800" i="1" kern="1200" dirty="0" smtClean="0">
              <a:solidFill>
                <a:schemeClr val="tx1"/>
              </a:solidFill>
            </a:rPr>
            <a:t> </a:t>
          </a:r>
          <a:r>
            <a:rPr lang="uk-UA" sz="1800" kern="1200" dirty="0" smtClean="0">
              <a:solidFill>
                <a:schemeClr val="tx1"/>
              </a:solidFill>
            </a:rPr>
            <a:t>і </a:t>
          </a:r>
          <a:r>
            <a:rPr lang="uk-UA" sz="1800" kern="1200" dirty="0" err="1" smtClean="0">
              <a:solidFill>
                <a:schemeClr val="tx1"/>
              </a:solidFill>
            </a:rPr>
            <a:t>т.д</a:t>
          </a:r>
          <a:r>
            <a:rPr lang="uk-UA" sz="1800" kern="1200" dirty="0" smtClean="0">
              <a:solidFill>
                <a:schemeClr val="tx1"/>
              </a:solidFill>
            </a:rPr>
            <a:t>.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8271345" y="2038640"/>
        <a:ext cx="2852043" cy="1382994"/>
      </dsp:txXfrm>
    </dsp:sp>
    <dsp:sp modelId="{C810B29E-BB4B-46C5-82AD-1C0B74627497}">
      <dsp:nvSpPr>
        <dsp:cNvPr id="0" name=""/>
        <dsp:cNvSpPr/>
      </dsp:nvSpPr>
      <dsp:spPr>
        <a:xfrm rot="3449334">
          <a:off x="6668910" y="3540005"/>
          <a:ext cx="2028547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2028547" y="24213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7632470" y="3513505"/>
        <a:ext cx="101427" cy="101427"/>
      </dsp:txXfrm>
    </dsp:sp>
    <dsp:sp modelId="{362D1031-C047-4978-BD9F-7AB7E943F92B}">
      <dsp:nvSpPr>
        <dsp:cNvPr id="0" name=""/>
        <dsp:cNvSpPr/>
      </dsp:nvSpPr>
      <dsp:spPr>
        <a:xfrm>
          <a:off x="8228318" y="3685019"/>
          <a:ext cx="2938097" cy="14690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3. </a:t>
          </a:r>
          <a:r>
            <a:rPr lang="ru-RU" sz="1800" kern="1200" dirty="0" err="1" smtClean="0">
              <a:solidFill>
                <a:schemeClr val="tx1"/>
              </a:solidFill>
            </a:rPr>
            <a:t>Дієслова</a:t>
          </a:r>
          <a:r>
            <a:rPr lang="ru-RU" sz="1800" kern="1200" dirty="0" smtClean="0">
              <a:solidFill>
                <a:schemeClr val="tx1"/>
              </a:solidFill>
            </a:rPr>
            <a:t>, у </a:t>
          </a:r>
          <a:r>
            <a:rPr lang="ru-RU" sz="1800" kern="1200" dirty="0" err="1" smtClean="0">
              <a:solidFill>
                <a:schemeClr val="tx1"/>
              </a:solidFill>
            </a:rPr>
            <a:t>морфемній</a:t>
          </a:r>
          <a:r>
            <a:rPr lang="ru-RU" sz="1800" kern="1200" dirty="0" smtClean="0">
              <a:solidFill>
                <a:schemeClr val="tx1"/>
              </a:solidFill>
            </a:rPr>
            <a:t> </a:t>
          </a:r>
          <a:r>
            <a:rPr lang="ru-RU" sz="1800" kern="1200" dirty="0" err="1" smtClean="0">
              <a:solidFill>
                <a:schemeClr val="tx1"/>
              </a:solidFill>
            </a:rPr>
            <a:t>структурі</a:t>
          </a:r>
          <a:r>
            <a:rPr lang="ru-RU" sz="1800" kern="1200" dirty="0" smtClean="0">
              <a:solidFill>
                <a:schemeClr val="tx1"/>
              </a:solidFill>
            </a:rPr>
            <a:t> </a:t>
          </a:r>
          <a:r>
            <a:rPr lang="ru-RU" sz="1800" kern="1200" dirty="0" err="1" smtClean="0">
              <a:solidFill>
                <a:schemeClr val="tx1"/>
              </a:solidFill>
            </a:rPr>
            <a:t>яких</a:t>
          </a:r>
          <a:r>
            <a:rPr lang="ru-RU" sz="1800" kern="1200" dirty="0" smtClean="0">
              <a:solidFill>
                <a:schemeClr val="tx1"/>
              </a:solidFill>
            </a:rPr>
            <a:t> </a:t>
          </a:r>
          <a:r>
            <a:rPr lang="ru-RU" sz="1800" kern="1200" dirty="0" err="1" smtClean="0">
              <a:solidFill>
                <a:schemeClr val="tx1"/>
              </a:solidFill>
            </a:rPr>
            <a:t>визначається</a:t>
          </a:r>
          <a:r>
            <a:rPr lang="ru-RU" sz="1800" kern="1200" dirty="0" smtClean="0">
              <a:solidFill>
                <a:schemeClr val="tx1"/>
              </a:solidFill>
            </a:rPr>
            <a:t> </a:t>
          </a:r>
          <a:r>
            <a:rPr lang="ru-RU" sz="1800" kern="1200" dirty="0" err="1" smtClean="0">
              <a:solidFill>
                <a:schemeClr val="tx1"/>
              </a:solidFill>
            </a:rPr>
            <a:t>суфікс</a:t>
          </a:r>
          <a:r>
            <a:rPr lang="ru-RU" sz="1800" kern="1200" dirty="0" smtClean="0">
              <a:solidFill>
                <a:schemeClr val="tx1"/>
              </a:solidFill>
            </a:rPr>
            <a:t> </a:t>
          </a:r>
          <a:r>
            <a:rPr lang="ru-RU" sz="1800" kern="1200" dirty="0" err="1" smtClean="0">
              <a:solidFill>
                <a:schemeClr val="tx1"/>
              </a:solidFill>
            </a:rPr>
            <a:t>зі</a:t>
          </a:r>
          <a:r>
            <a:rPr lang="ru-RU" sz="1800" kern="1200" dirty="0" smtClean="0">
              <a:solidFill>
                <a:schemeClr val="tx1"/>
              </a:solidFill>
            </a:rPr>
            <a:t> </a:t>
          </a:r>
          <a:r>
            <a:rPr lang="ru-RU" sz="1800" kern="1200" dirty="0" err="1" smtClean="0">
              <a:solidFill>
                <a:schemeClr val="tx1"/>
              </a:solidFill>
            </a:rPr>
            <a:t>значенням</a:t>
          </a:r>
          <a:r>
            <a:rPr lang="ru-RU" sz="1800" kern="1200" dirty="0" smtClean="0">
              <a:solidFill>
                <a:schemeClr val="tx1"/>
              </a:solidFill>
            </a:rPr>
            <a:t> </a:t>
          </a:r>
          <a:r>
            <a:rPr lang="ru-RU" sz="1800" kern="1200" dirty="0" err="1" smtClean="0">
              <a:solidFill>
                <a:schemeClr val="tx1"/>
              </a:solidFill>
            </a:rPr>
            <a:t>процесуальності</a:t>
          </a:r>
          <a:r>
            <a:rPr lang="ru-RU" sz="1800" kern="1200" dirty="0" smtClean="0">
              <a:solidFill>
                <a:schemeClr val="tx1"/>
              </a:solidFill>
            </a:rPr>
            <a:t>: </a:t>
          </a:r>
          <a:r>
            <a:rPr lang="ru-RU" sz="1800" i="1" kern="1200" dirty="0" err="1" smtClean="0">
              <a:solidFill>
                <a:schemeClr val="tx1"/>
              </a:solidFill>
            </a:rPr>
            <a:t>чит</a:t>
          </a:r>
          <a:r>
            <a:rPr lang="ru-RU" sz="1800" i="1" kern="1200" dirty="0" smtClean="0">
              <a:solidFill>
                <a:schemeClr val="tx1"/>
              </a:solidFill>
            </a:rPr>
            <a:t>-</a:t>
          </a:r>
          <a:r>
            <a:rPr lang="ru-RU" sz="1800" b="1" i="1" kern="1200" dirty="0" smtClean="0">
              <a:solidFill>
                <a:schemeClr val="tx1"/>
              </a:solidFill>
            </a:rPr>
            <a:t>а́</a:t>
          </a:r>
          <a:r>
            <a:rPr lang="ru-RU" sz="1800" i="1" kern="1200" dirty="0" smtClean="0">
              <a:solidFill>
                <a:schemeClr val="tx1"/>
              </a:solidFill>
            </a:rPr>
            <a:t>-</a:t>
          </a:r>
          <a:r>
            <a:rPr lang="ru-RU" sz="1800" i="1" kern="1200" dirty="0" err="1" smtClean="0">
              <a:solidFill>
                <a:schemeClr val="tx1"/>
              </a:solidFill>
            </a:rPr>
            <a:t>ти</a:t>
          </a:r>
          <a:r>
            <a:rPr lang="ru-RU" sz="1800" i="1" kern="1200" dirty="0" smtClean="0">
              <a:solidFill>
                <a:schemeClr val="tx1"/>
              </a:solidFill>
            </a:rPr>
            <a:t>, </a:t>
          </a:r>
          <a:r>
            <a:rPr lang="ru-RU" sz="1800" i="1" kern="1200" dirty="0" err="1" smtClean="0">
              <a:solidFill>
                <a:schemeClr val="tx1"/>
              </a:solidFill>
            </a:rPr>
            <a:t>пис</a:t>
          </a:r>
          <a:r>
            <a:rPr lang="ru-RU" sz="1800" i="1" kern="1200" dirty="0" smtClean="0">
              <a:solidFill>
                <a:schemeClr val="tx1"/>
              </a:solidFill>
            </a:rPr>
            <a:t>-</a:t>
          </a:r>
          <a:r>
            <a:rPr lang="ru-RU" sz="1800" b="1" i="1" kern="1200" dirty="0" smtClean="0">
              <a:solidFill>
                <a:schemeClr val="tx1"/>
              </a:solidFill>
            </a:rPr>
            <a:t>а́</a:t>
          </a:r>
          <a:r>
            <a:rPr lang="ru-RU" sz="1800" i="1" kern="1200" dirty="0" smtClean="0">
              <a:solidFill>
                <a:schemeClr val="tx1"/>
              </a:solidFill>
            </a:rPr>
            <a:t>-</a:t>
          </a:r>
          <a:r>
            <a:rPr lang="ru-RU" sz="1800" i="1" kern="1200" dirty="0" err="1" smtClean="0">
              <a:solidFill>
                <a:schemeClr val="tx1"/>
              </a:solidFill>
            </a:rPr>
            <a:t>ти</a:t>
          </a:r>
          <a:r>
            <a:rPr lang="ru-RU" sz="1800" i="1" kern="1200" dirty="0" smtClean="0">
              <a:solidFill>
                <a:schemeClr val="tx1"/>
              </a:solidFill>
            </a:rPr>
            <a:t>, </a:t>
          </a:r>
          <a:r>
            <a:rPr lang="ru-RU" sz="1800" i="1" kern="1200" dirty="0" err="1" smtClean="0">
              <a:solidFill>
                <a:schemeClr val="tx1"/>
              </a:solidFill>
            </a:rPr>
            <a:t>стоj</a:t>
          </a:r>
          <a:r>
            <a:rPr lang="ru-RU" sz="1800" i="1" kern="1200" dirty="0" smtClean="0">
              <a:solidFill>
                <a:schemeClr val="tx1"/>
              </a:solidFill>
            </a:rPr>
            <a:t>-</a:t>
          </a:r>
          <a:r>
            <a:rPr lang="ru-RU" sz="1800" b="1" i="1" kern="1200" dirty="0" smtClean="0">
              <a:solidFill>
                <a:schemeClr val="tx1"/>
              </a:solidFill>
            </a:rPr>
            <a:t>а́</a:t>
          </a:r>
          <a:r>
            <a:rPr lang="ru-RU" sz="1800" i="1" kern="1200" dirty="0" smtClean="0">
              <a:solidFill>
                <a:schemeClr val="tx1"/>
              </a:solidFill>
            </a:rPr>
            <a:t>-</a:t>
          </a:r>
          <a:r>
            <a:rPr lang="ru-RU" sz="1800" i="1" kern="1200" dirty="0" err="1" smtClean="0">
              <a:solidFill>
                <a:schemeClr val="tx1"/>
              </a:solidFill>
            </a:rPr>
            <a:t>ти</a:t>
          </a:r>
          <a:r>
            <a:rPr lang="ru-RU" sz="1800" kern="1200" dirty="0" smtClean="0">
              <a:solidFill>
                <a:schemeClr val="tx1"/>
              </a:solidFill>
            </a:rPr>
            <a:t>.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8271345" y="3728046"/>
        <a:ext cx="2852043" cy="1382994"/>
      </dsp:txXfrm>
    </dsp:sp>
    <dsp:sp modelId="{FDC67A53-6617-4F03-93F7-FFF0E1291B56}">
      <dsp:nvSpPr>
        <dsp:cNvPr id="0" name=""/>
        <dsp:cNvSpPr/>
      </dsp:nvSpPr>
      <dsp:spPr>
        <a:xfrm rot="2142401">
          <a:off x="2803707" y="3972978"/>
          <a:ext cx="1447311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1447311" y="24213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91180" y="3961009"/>
        <a:ext cx="72365" cy="72365"/>
      </dsp:txXfrm>
    </dsp:sp>
    <dsp:sp modelId="{22472233-09EA-489D-A212-E9C167E572DC}">
      <dsp:nvSpPr>
        <dsp:cNvPr id="0" name=""/>
        <dsp:cNvSpPr/>
      </dsp:nvSpPr>
      <dsp:spPr>
        <a:xfrm>
          <a:off x="4114982" y="3685019"/>
          <a:ext cx="2938097" cy="14690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err="1" smtClean="0">
              <a:solidFill>
                <a:schemeClr val="tx1"/>
              </a:solidFill>
            </a:rPr>
            <a:t>Непохідні</a:t>
          </a:r>
          <a:r>
            <a:rPr lang="ru-RU" sz="1800" i="1" kern="1200" dirty="0" smtClean="0">
              <a:solidFill>
                <a:schemeClr val="tx1"/>
              </a:solidFill>
            </a:rPr>
            <a:t> - </a:t>
          </a:r>
          <a:r>
            <a:rPr lang="ru-RU" sz="1800" kern="1200" dirty="0" smtClean="0">
              <a:solidFill>
                <a:schemeClr val="tx1"/>
              </a:solidFill>
            </a:rPr>
            <a:t>слова, </a:t>
          </a:r>
          <a:r>
            <a:rPr lang="ru-RU" sz="1800" kern="1200" dirty="0" err="1" smtClean="0">
              <a:solidFill>
                <a:schemeClr val="tx1"/>
              </a:solidFill>
            </a:rPr>
            <a:t>утворені</a:t>
          </a:r>
          <a:r>
            <a:rPr lang="ru-RU" sz="1800" kern="1200" dirty="0" smtClean="0">
              <a:solidFill>
                <a:schemeClr val="tx1"/>
              </a:solidFill>
            </a:rPr>
            <a:t> </a:t>
          </a:r>
          <a:r>
            <a:rPr lang="ru-RU" sz="1800" kern="1200" dirty="0" err="1" smtClean="0">
              <a:solidFill>
                <a:schemeClr val="tx1"/>
              </a:solidFill>
            </a:rPr>
            <a:t>від</a:t>
          </a:r>
          <a:r>
            <a:rPr lang="ru-RU" sz="1800" kern="1200" dirty="0" smtClean="0">
              <a:solidFill>
                <a:schemeClr val="tx1"/>
              </a:solidFill>
            </a:rPr>
            <a:t> </a:t>
          </a:r>
          <a:r>
            <a:rPr lang="ru-RU" sz="1800" kern="1200" dirty="0" err="1" smtClean="0">
              <a:solidFill>
                <a:schemeClr val="tx1"/>
              </a:solidFill>
            </a:rPr>
            <a:t>інших</a:t>
          </a:r>
          <a:r>
            <a:rPr lang="ru-RU" sz="1800" kern="1200" dirty="0" smtClean="0">
              <a:solidFill>
                <a:schemeClr val="tx1"/>
              </a:solidFill>
            </a:rPr>
            <a:t> </a:t>
          </a:r>
          <a:r>
            <a:rPr lang="ru-RU" sz="1800" kern="1200" dirty="0" err="1" smtClean="0">
              <a:solidFill>
                <a:schemeClr val="tx1"/>
              </a:solidFill>
            </a:rPr>
            <a:t>слів</a:t>
          </a:r>
          <a:r>
            <a:rPr lang="ru-RU" sz="1800" kern="1200" dirty="0" smtClean="0">
              <a:solidFill>
                <a:schemeClr val="tx1"/>
              </a:solidFill>
            </a:rPr>
            <a:t>: </a:t>
          </a:r>
          <a:r>
            <a:rPr lang="ru-RU" sz="1800" i="1" kern="1200" dirty="0" err="1" smtClean="0">
              <a:solidFill>
                <a:schemeClr val="tx1"/>
              </a:solidFill>
            </a:rPr>
            <a:t>стін-</a:t>
          </a:r>
          <a:r>
            <a:rPr lang="ru-RU" sz="1800" b="1" i="1" kern="1200" dirty="0" err="1" smtClean="0">
              <a:solidFill>
                <a:schemeClr val="tx1"/>
              </a:solidFill>
            </a:rPr>
            <a:t>н</a:t>
          </a:r>
          <a:r>
            <a:rPr lang="ru-RU" sz="1800" i="1" kern="1200" dirty="0" err="1" smtClean="0">
              <a:solidFill>
                <a:schemeClr val="tx1"/>
              </a:solidFill>
            </a:rPr>
            <a:t>-и́й</a:t>
          </a:r>
          <a:r>
            <a:rPr lang="ru-RU" sz="1800" i="1" kern="1200" dirty="0" smtClean="0">
              <a:solidFill>
                <a:schemeClr val="tx1"/>
              </a:solidFill>
            </a:rPr>
            <a:t> </a:t>
          </a:r>
          <a:r>
            <a:rPr lang="ru-RU" sz="1800" kern="1200" dirty="0" smtClean="0">
              <a:solidFill>
                <a:schemeClr val="tx1"/>
              </a:solidFill>
            </a:rPr>
            <a:t>← </a:t>
          </a:r>
          <a:r>
            <a:rPr lang="ru-RU" sz="1800" b="1" i="1" kern="1200" dirty="0" err="1" smtClean="0">
              <a:solidFill>
                <a:schemeClr val="tx1"/>
              </a:solidFill>
            </a:rPr>
            <a:t>стін</a:t>
          </a:r>
          <a:r>
            <a:rPr lang="ru-RU" sz="1800" i="1" kern="1200" dirty="0" smtClean="0">
              <a:solidFill>
                <a:schemeClr val="tx1"/>
              </a:solidFill>
            </a:rPr>
            <a:t>-а́</a:t>
          </a:r>
          <a:r>
            <a:rPr lang="ru-RU" sz="1800" kern="1200" dirty="0" smtClean="0">
              <a:solidFill>
                <a:schemeClr val="tx1"/>
              </a:solidFill>
            </a:rPr>
            <a:t>, </a:t>
          </a:r>
          <a:r>
            <a:rPr lang="ru-RU" sz="1800" i="1" kern="1200" dirty="0" err="1" smtClean="0">
              <a:solidFill>
                <a:schemeClr val="tx1"/>
              </a:solidFill>
            </a:rPr>
            <a:t>моро́з-</a:t>
          </a:r>
          <a:r>
            <a:rPr lang="ru-RU" sz="1800" b="1" i="1" kern="1200" dirty="0" err="1" smtClean="0">
              <a:solidFill>
                <a:schemeClr val="tx1"/>
              </a:solidFill>
            </a:rPr>
            <a:t>е́ць</a:t>
          </a:r>
          <a:r>
            <a:rPr lang="ru-RU" sz="1800" b="1" i="1" kern="1200" dirty="0" smtClean="0">
              <a:solidFill>
                <a:schemeClr val="tx1"/>
              </a:solidFill>
            </a:rPr>
            <a:t> </a:t>
          </a:r>
          <a:r>
            <a:rPr lang="ru-RU" sz="1800" kern="1200" dirty="0" smtClean="0">
              <a:solidFill>
                <a:schemeClr val="tx1"/>
              </a:solidFill>
            </a:rPr>
            <a:t>← </a:t>
          </a:r>
          <a:r>
            <a:rPr lang="ru-RU" sz="1800" b="1" i="1" kern="1200" dirty="0" err="1" smtClean="0">
              <a:solidFill>
                <a:schemeClr val="tx1"/>
              </a:solidFill>
            </a:rPr>
            <a:t>моро́з</a:t>
          </a:r>
          <a:r>
            <a:rPr lang="ru-RU" sz="1800" kern="1200" dirty="0" smtClean="0">
              <a:solidFill>
                <a:schemeClr val="tx1"/>
              </a:solidFill>
            </a:rPr>
            <a:t>, </a:t>
          </a:r>
          <a:r>
            <a:rPr lang="ru-RU" sz="1800" i="1" kern="1200" dirty="0" err="1" smtClean="0">
              <a:solidFill>
                <a:schemeClr val="tx1"/>
              </a:solidFill>
            </a:rPr>
            <a:t>біл-</a:t>
          </a:r>
          <a:r>
            <a:rPr lang="ru-RU" sz="1800" b="1" i="1" kern="1200" dirty="0" err="1" smtClean="0">
              <a:solidFill>
                <a:schemeClr val="tx1"/>
              </a:solidFill>
            </a:rPr>
            <a:t>я́в</a:t>
          </a:r>
          <a:r>
            <a:rPr lang="ru-RU" sz="1800" i="1" kern="1200" dirty="0" err="1" smtClean="0">
              <a:solidFill>
                <a:schemeClr val="tx1"/>
              </a:solidFill>
            </a:rPr>
            <a:t>-ий</a:t>
          </a:r>
          <a:r>
            <a:rPr lang="ru-RU" sz="1800" i="1" kern="1200" dirty="0" smtClean="0">
              <a:solidFill>
                <a:schemeClr val="tx1"/>
              </a:solidFill>
            </a:rPr>
            <a:t> </a:t>
          </a:r>
          <a:r>
            <a:rPr lang="ru-RU" sz="1800" kern="1200" dirty="0" smtClean="0">
              <a:solidFill>
                <a:schemeClr val="tx1"/>
              </a:solidFill>
            </a:rPr>
            <a:t>← </a:t>
          </a:r>
          <a:r>
            <a:rPr lang="ru-RU" sz="1800" b="1" i="1" kern="1200" dirty="0" err="1" smtClean="0">
              <a:solidFill>
                <a:schemeClr val="tx1"/>
              </a:solidFill>
            </a:rPr>
            <a:t>бі́л</a:t>
          </a:r>
          <a:r>
            <a:rPr lang="ru-RU" sz="1800" i="1" kern="1200" dirty="0" err="1" smtClean="0">
              <a:solidFill>
                <a:schemeClr val="tx1"/>
              </a:solidFill>
            </a:rPr>
            <a:t>-ий</a:t>
          </a:r>
          <a:r>
            <a:rPr lang="ru-RU" sz="1800" i="1" kern="1200" dirty="0" smtClean="0">
              <a:solidFill>
                <a:schemeClr val="tx1"/>
              </a:solidFill>
            </a:rPr>
            <a:t>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158009" y="3728046"/>
        <a:ext cx="2852043" cy="13829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BE945-C29E-43AD-AC17-8326ABA1B285}">
      <dsp:nvSpPr>
        <dsp:cNvPr id="0" name=""/>
        <dsp:cNvSpPr/>
      </dsp:nvSpPr>
      <dsp:spPr>
        <a:xfrm rot="16200000">
          <a:off x="1673930" y="1836264"/>
          <a:ext cx="3888324" cy="2376178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139700" rIns="125730" bIns="13970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/>
            <a:t>Твірна</a:t>
          </a:r>
          <a:r>
            <a:rPr lang="ru-RU" sz="2200" b="1" kern="1200" dirty="0" smtClean="0"/>
            <a:t> основа </a:t>
          </a:r>
          <a:r>
            <a:rPr lang="ru-RU" sz="2200" kern="1200" dirty="0" smtClean="0"/>
            <a:t>– </a:t>
          </a:r>
          <a:r>
            <a:rPr lang="ru-RU" sz="2200" kern="1200" dirty="0" err="1" smtClean="0"/>
            <a:t>це</a:t>
          </a:r>
          <a:r>
            <a:rPr lang="ru-RU" sz="2200" kern="1200" dirty="0" smtClean="0"/>
            <a:t> той </a:t>
          </a:r>
          <a:r>
            <a:rPr lang="ru-RU" sz="2200" kern="1200" dirty="0" err="1" smtClean="0"/>
            <a:t>елемент</a:t>
          </a:r>
          <a:r>
            <a:rPr lang="ru-RU" sz="2200" kern="1200" dirty="0" smtClean="0"/>
            <a:t> </a:t>
          </a:r>
          <a:r>
            <a:rPr lang="ru-RU" sz="2200" b="1" kern="1200" dirty="0" err="1" smtClean="0">
              <a:solidFill>
                <a:srgbClr val="C00000"/>
              </a:solidFill>
            </a:rPr>
            <a:t>першого</a:t>
          </a:r>
          <a:r>
            <a:rPr lang="ru-RU" sz="2200" b="1" kern="1200" dirty="0" smtClean="0">
              <a:solidFill>
                <a:srgbClr val="C00000"/>
              </a:solidFill>
            </a:rPr>
            <a:t> слова</a:t>
          </a:r>
          <a:r>
            <a:rPr lang="ru-RU" sz="2200" kern="1200" dirty="0" smtClean="0"/>
            <a:t>, </a:t>
          </a:r>
          <a:r>
            <a:rPr lang="ru-RU" sz="2200" kern="1200" dirty="0" err="1" smtClean="0"/>
            <a:t>що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зумовлює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походження</a:t>
          </a:r>
          <a:r>
            <a:rPr lang="ru-RU" sz="2200" kern="1200" dirty="0" smtClean="0"/>
            <a:t> та </a:t>
          </a:r>
          <a:r>
            <a:rPr lang="ru-RU" sz="2200" kern="1200" dirty="0" err="1" smtClean="0"/>
            <a:t>функціювання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похідного</a:t>
          </a:r>
          <a:r>
            <a:rPr lang="ru-RU" sz="2200" kern="1200" dirty="0" smtClean="0"/>
            <a:t> (другого) слова.</a:t>
          </a:r>
          <a:endParaRPr lang="ru-RU" sz="2200" kern="1200" dirty="0"/>
        </a:p>
      </dsp:txBody>
      <dsp:txXfrm rot="5400000">
        <a:off x="2546019" y="1196207"/>
        <a:ext cx="2260162" cy="3656292"/>
      </dsp:txXfrm>
    </dsp:sp>
    <dsp:sp modelId="{ABF643C3-320F-4374-8F92-E116A3E53C0A}">
      <dsp:nvSpPr>
        <dsp:cNvPr id="0" name=""/>
        <dsp:cNvSpPr/>
      </dsp:nvSpPr>
      <dsp:spPr>
        <a:xfrm rot="5400000">
          <a:off x="4158006" y="1836264"/>
          <a:ext cx="3888324" cy="2376178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39700" rIns="83820" bIns="13970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/>
            <a:t>Похідна</a:t>
          </a:r>
          <a:r>
            <a:rPr lang="ru-RU" sz="2200" b="1" kern="1200" dirty="0" smtClean="0"/>
            <a:t> основа </a:t>
          </a:r>
          <a:r>
            <a:rPr lang="ru-RU" sz="2200" kern="1200" dirty="0" smtClean="0"/>
            <a:t>– </a:t>
          </a:r>
          <a:r>
            <a:rPr lang="ru-RU" sz="2200" kern="1200" dirty="0" err="1" smtClean="0"/>
            <a:t>це</a:t>
          </a:r>
          <a:r>
            <a:rPr lang="ru-RU" sz="2200" kern="1200" dirty="0" smtClean="0"/>
            <a:t> та, </a:t>
          </a:r>
          <a:r>
            <a:rPr lang="ru-RU" sz="2200" kern="1200" dirty="0" err="1" smtClean="0"/>
            <a:t>функціонування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якої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мотивується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іншою</a:t>
          </a:r>
          <a:r>
            <a:rPr lang="ru-RU" sz="2200" kern="1200" dirty="0" smtClean="0"/>
            <a:t> основою і яка </a:t>
          </a:r>
          <a:r>
            <a:rPr lang="ru-RU" sz="2200" kern="1200" dirty="0" err="1" smtClean="0">
              <a:solidFill>
                <a:srgbClr val="C00000"/>
              </a:solidFill>
            </a:rPr>
            <a:t>відрізняється</a:t>
          </a:r>
          <a:r>
            <a:rPr lang="ru-RU" sz="2200" kern="1200" dirty="0" smtClean="0">
              <a:solidFill>
                <a:srgbClr val="C00000"/>
              </a:solidFill>
            </a:rPr>
            <a:t> </a:t>
          </a:r>
          <a:r>
            <a:rPr lang="ru-RU" sz="2200" kern="1200" dirty="0" err="1" smtClean="0"/>
            <a:t>від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твірної</a:t>
          </a:r>
          <a:r>
            <a:rPr lang="ru-RU" sz="2200" kern="1200" dirty="0" smtClean="0"/>
            <a:t> </a:t>
          </a:r>
          <a:r>
            <a:rPr lang="ru-RU" sz="2200" kern="1200" dirty="0" err="1" smtClean="0">
              <a:solidFill>
                <a:srgbClr val="C00000"/>
              </a:solidFill>
            </a:rPr>
            <a:t>словотворчим</a:t>
          </a:r>
          <a:r>
            <a:rPr lang="ru-RU" sz="2200" kern="1200" dirty="0" smtClean="0">
              <a:solidFill>
                <a:srgbClr val="C00000"/>
              </a:solidFill>
            </a:rPr>
            <a:t> </a:t>
          </a:r>
          <a:r>
            <a:rPr lang="ru-RU" sz="2200" kern="1200" dirty="0" err="1" smtClean="0">
              <a:solidFill>
                <a:srgbClr val="C00000"/>
              </a:solidFill>
            </a:rPr>
            <a:t>засобом</a:t>
          </a:r>
          <a:endParaRPr lang="ru-RU" sz="2200" kern="1200" dirty="0">
            <a:solidFill>
              <a:srgbClr val="C00000"/>
            </a:solidFill>
          </a:endParaRPr>
        </a:p>
      </dsp:txBody>
      <dsp:txXfrm rot="-5400000">
        <a:off x="4914079" y="1196207"/>
        <a:ext cx="2260162" cy="3656292"/>
      </dsp:txXfrm>
    </dsp:sp>
    <dsp:sp modelId="{206275EE-DD51-4E37-B19F-E485E81496D2}">
      <dsp:nvSpPr>
        <dsp:cNvPr id="0" name=""/>
        <dsp:cNvSpPr/>
      </dsp:nvSpPr>
      <dsp:spPr>
        <a:xfrm>
          <a:off x="3617849" y="0"/>
          <a:ext cx="2484076" cy="2483955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61703-154E-4C28-AADB-5CCAE5B52426}">
      <dsp:nvSpPr>
        <dsp:cNvPr id="0" name=""/>
        <dsp:cNvSpPr/>
      </dsp:nvSpPr>
      <dsp:spPr>
        <a:xfrm rot="10800000">
          <a:off x="3617849" y="3564146"/>
          <a:ext cx="2484076" cy="2483955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0BE80-E718-49E9-8C48-EADA7122357B}">
      <dsp:nvSpPr>
        <dsp:cNvPr id="0" name=""/>
        <dsp:cNvSpPr/>
      </dsp:nvSpPr>
      <dsp:spPr>
        <a:xfrm>
          <a:off x="0" y="500391"/>
          <a:ext cx="972026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0E410-AD62-4843-B644-F2BA3E330053}">
      <dsp:nvSpPr>
        <dsp:cNvPr id="0" name=""/>
        <dsp:cNvSpPr/>
      </dsp:nvSpPr>
      <dsp:spPr>
        <a:xfrm>
          <a:off x="486013" y="72351"/>
          <a:ext cx="6804183" cy="856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182" tIns="0" rIns="25718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bg1"/>
              </a:solidFill>
            </a:rPr>
            <a:t>Похідна</a:t>
          </a:r>
          <a:r>
            <a:rPr lang="ru-RU" sz="2000" kern="1200" dirty="0" smtClean="0">
              <a:solidFill>
                <a:schemeClr val="bg1"/>
              </a:solidFill>
            </a:rPr>
            <a:t> основа </a:t>
          </a:r>
          <a:r>
            <a:rPr lang="ru-RU" sz="2000" kern="1200" dirty="0" err="1" smtClean="0">
              <a:solidFill>
                <a:schemeClr val="bg1"/>
              </a:solidFill>
            </a:rPr>
            <a:t>завжди</a:t>
          </a:r>
          <a:r>
            <a:rPr lang="ru-RU" sz="2000" kern="1200" dirty="0" smtClean="0">
              <a:solidFill>
                <a:schemeClr val="bg1"/>
              </a:solidFill>
            </a:rPr>
            <a:t> </a:t>
          </a:r>
          <a:r>
            <a:rPr lang="ru-RU" sz="2000" kern="1200" dirty="0" err="1" smtClean="0">
              <a:solidFill>
                <a:schemeClr val="bg1"/>
              </a:solidFill>
            </a:rPr>
            <a:t>двокомпонентна</a:t>
          </a:r>
          <a:r>
            <a:rPr lang="ru-RU" sz="2000" kern="1200" dirty="0" smtClean="0">
              <a:solidFill>
                <a:schemeClr val="bg1"/>
              </a:solidFill>
            </a:rPr>
            <a:t>. 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527803" y="114141"/>
        <a:ext cx="6720603" cy="772500"/>
      </dsp:txXfrm>
    </dsp:sp>
    <dsp:sp modelId="{0FACCAB2-7C4A-484A-83E2-3DADB129F38E}">
      <dsp:nvSpPr>
        <dsp:cNvPr id="0" name=""/>
        <dsp:cNvSpPr/>
      </dsp:nvSpPr>
      <dsp:spPr>
        <a:xfrm>
          <a:off x="0" y="1815831"/>
          <a:ext cx="972026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165884-C0BC-45E5-8062-374A7515BAF6}">
      <dsp:nvSpPr>
        <dsp:cNvPr id="0" name=""/>
        <dsp:cNvSpPr/>
      </dsp:nvSpPr>
      <dsp:spPr>
        <a:xfrm>
          <a:off x="486013" y="1387791"/>
          <a:ext cx="6804183" cy="856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182" tIns="0" rIns="25718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tx1"/>
              </a:solidFill>
            </a:rPr>
            <a:t>Похідне</a:t>
          </a:r>
          <a:r>
            <a:rPr lang="ru-RU" sz="2000" kern="1200" dirty="0" smtClean="0">
              <a:solidFill>
                <a:schemeClr val="tx1"/>
              </a:solidFill>
            </a:rPr>
            <a:t> слово </a:t>
          </a:r>
          <a:r>
            <a:rPr lang="ru-RU" sz="2000" kern="1200" dirty="0" err="1" smtClean="0">
              <a:solidFill>
                <a:schemeClr val="tx1"/>
              </a:solidFill>
            </a:rPr>
            <a:t>складається</a:t>
          </a:r>
          <a:r>
            <a:rPr lang="ru-RU" sz="2000" kern="1200" dirty="0" smtClean="0">
              <a:solidFill>
                <a:schemeClr val="tx1"/>
              </a:solidFill>
            </a:rPr>
            <a:t> з </a:t>
          </a:r>
          <a:r>
            <a:rPr lang="ru-RU" sz="2000" kern="1200" dirty="0" err="1" smtClean="0">
              <a:solidFill>
                <a:schemeClr val="tx1"/>
              </a:solidFill>
            </a:rPr>
            <a:t>твірної</a:t>
          </a:r>
          <a:r>
            <a:rPr lang="ru-RU" sz="2000" kern="1200" dirty="0" smtClean="0">
              <a:solidFill>
                <a:schemeClr val="tx1"/>
              </a:solidFill>
            </a:rPr>
            <a:t> (</a:t>
          </a:r>
          <a:r>
            <a:rPr lang="ru-RU" sz="2000" kern="1200" dirty="0" err="1" smtClean="0">
              <a:solidFill>
                <a:schemeClr val="tx1"/>
              </a:solidFill>
            </a:rPr>
            <a:t>мотивувальної</a:t>
          </a:r>
          <a:r>
            <a:rPr lang="ru-RU" sz="2000" kern="1200" dirty="0" smtClean="0">
              <a:solidFill>
                <a:schemeClr val="tx1"/>
              </a:solidFill>
            </a:rPr>
            <a:t>) </a:t>
          </a:r>
          <a:r>
            <a:rPr lang="ru-RU" sz="2000" kern="1200" dirty="0" err="1" smtClean="0">
              <a:solidFill>
                <a:schemeClr val="tx1"/>
              </a:solidFill>
            </a:rPr>
            <a:t>частини</a:t>
          </a:r>
          <a:r>
            <a:rPr lang="ru-RU" sz="2000" kern="1200" dirty="0" smtClean="0">
              <a:solidFill>
                <a:schemeClr val="tx1"/>
              </a:solidFill>
            </a:rPr>
            <a:t> й форманта.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27803" y="1429581"/>
        <a:ext cx="6720603" cy="772500"/>
      </dsp:txXfrm>
    </dsp:sp>
    <dsp:sp modelId="{121B9A88-3481-46BD-999A-4C2D8D2A3BE1}">
      <dsp:nvSpPr>
        <dsp:cNvPr id="0" name=""/>
        <dsp:cNvSpPr/>
      </dsp:nvSpPr>
      <dsp:spPr>
        <a:xfrm>
          <a:off x="0" y="3131271"/>
          <a:ext cx="972026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8F70E-210C-430F-89EB-5B2FFABF0CB1}">
      <dsp:nvSpPr>
        <dsp:cNvPr id="0" name=""/>
        <dsp:cNvSpPr/>
      </dsp:nvSpPr>
      <dsp:spPr>
        <a:xfrm>
          <a:off x="486013" y="2703231"/>
          <a:ext cx="6804183" cy="8560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182" tIns="0" rIns="25718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 </a:t>
          </a:r>
          <a:r>
            <a:rPr lang="ru-RU" sz="2000" kern="1200" dirty="0" smtClean="0">
              <a:solidFill>
                <a:schemeClr val="tx1"/>
              </a:solidFill>
            </a:rPr>
            <a:t>В </a:t>
          </a:r>
          <a:r>
            <a:rPr lang="ru-RU" sz="2000" kern="1200" dirty="0" err="1" smtClean="0">
              <a:solidFill>
                <a:schemeClr val="tx1"/>
              </a:solidFill>
            </a:rPr>
            <a:t>українській</a:t>
          </a:r>
          <a:r>
            <a:rPr lang="ru-RU" sz="2000" kern="1200" dirty="0" smtClean="0">
              <a:solidFill>
                <a:schemeClr val="tx1"/>
              </a:solidFill>
            </a:rPr>
            <a:t> </a:t>
          </a:r>
          <a:r>
            <a:rPr lang="ru-RU" sz="2000" kern="1200" dirty="0" err="1" smtClean="0">
              <a:solidFill>
                <a:schemeClr val="tx1"/>
              </a:solidFill>
            </a:rPr>
            <a:t>мові</a:t>
          </a:r>
          <a:r>
            <a:rPr lang="ru-RU" sz="2000" kern="1200" dirty="0" smtClean="0">
              <a:solidFill>
                <a:schemeClr val="tx1"/>
              </a:solidFill>
            </a:rPr>
            <a:t> в </a:t>
          </a:r>
          <a:r>
            <a:rPr lang="ru-RU" sz="2000" kern="1200" dirty="0" err="1" smtClean="0">
              <a:solidFill>
                <a:schemeClr val="tx1"/>
              </a:solidFill>
            </a:rPr>
            <a:t>ролі</a:t>
          </a:r>
          <a:r>
            <a:rPr lang="ru-RU" sz="2000" kern="1200" dirty="0" smtClean="0">
              <a:solidFill>
                <a:schemeClr val="tx1"/>
              </a:solidFill>
            </a:rPr>
            <a:t> </a:t>
          </a:r>
          <a:r>
            <a:rPr lang="ru-RU" sz="2000" kern="1200" dirty="0" err="1" smtClean="0">
              <a:solidFill>
                <a:schemeClr val="tx1"/>
              </a:solidFill>
            </a:rPr>
            <a:t>твірної</a:t>
          </a:r>
          <a:r>
            <a:rPr lang="ru-RU" sz="2000" kern="1200" dirty="0" smtClean="0">
              <a:solidFill>
                <a:schemeClr val="tx1"/>
              </a:solidFill>
            </a:rPr>
            <a:t> </a:t>
          </a:r>
          <a:r>
            <a:rPr lang="ru-RU" sz="2000" kern="1200" dirty="0" err="1" smtClean="0">
              <a:solidFill>
                <a:schemeClr val="tx1"/>
              </a:solidFill>
            </a:rPr>
            <a:t>частини</a:t>
          </a:r>
          <a:r>
            <a:rPr lang="ru-RU" sz="2000" kern="1200" dirty="0" smtClean="0">
              <a:solidFill>
                <a:schemeClr val="tx1"/>
              </a:solidFill>
            </a:rPr>
            <a:t> </a:t>
          </a:r>
          <a:r>
            <a:rPr lang="ru-RU" sz="2000" kern="1200" dirty="0" err="1" smtClean="0">
              <a:solidFill>
                <a:schemeClr val="tx1"/>
              </a:solidFill>
            </a:rPr>
            <a:t>виступає</a:t>
          </a:r>
          <a:r>
            <a:rPr lang="ru-RU" sz="2000" kern="1200" dirty="0" smtClean="0">
              <a:solidFill>
                <a:schemeClr val="tx1"/>
              </a:solidFill>
            </a:rPr>
            <a:t> основа слова, усе слово </a:t>
          </a:r>
          <a:r>
            <a:rPr lang="ru-RU" sz="2000" kern="1200" dirty="0" err="1" smtClean="0">
              <a:solidFill>
                <a:schemeClr val="tx1"/>
              </a:solidFill>
            </a:rPr>
            <a:t>або</a:t>
          </a:r>
          <a:r>
            <a:rPr lang="ru-RU" sz="2000" kern="1200" dirty="0" smtClean="0">
              <a:solidFill>
                <a:schemeClr val="tx1"/>
              </a:solidFill>
            </a:rPr>
            <a:t> </a:t>
          </a:r>
          <a:r>
            <a:rPr lang="ru-RU" sz="2000" kern="1200" dirty="0" err="1" smtClean="0">
              <a:solidFill>
                <a:schemeClr val="tx1"/>
              </a:solidFill>
            </a:rPr>
            <a:t>їхня</a:t>
          </a:r>
          <a:r>
            <a:rPr lang="ru-RU" sz="2000" kern="1200" dirty="0" smtClean="0">
              <a:solidFill>
                <a:schemeClr val="tx1"/>
              </a:solidFill>
            </a:rPr>
            <a:t> </a:t>
          </a:r>
          <a:r>
            <a:rPr lang="ru-RU" sz="2000" kern="1200" dirty="0" err="1" smtClean="0">
              <a:solidFill>
                <a:schemeClr val="tx1"/>
              </a:solidFill>
            </a:rPr>
            <a:t>комбінація</a:t>
          </a:r>
          <a:r>
            <a:rPr lang="ru-RU" sz="2000" kern="1200" dirty="0" smtClean="0">
              <a:solidFill>
                <a:schemeClr val="tx1"/>
              </a:solidFill>
            </a:rPr>
            <a:t>.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27803" y="2745021"/>
        <a:ext cx="6720603" cy="772500"/>
      </dsp:txXfrm>
    </dsp:sp>
    <dsp:sp modelId="{D2088098-17C7-421E-8791-1085863C5313}">
      <dsp:nvSpPr>
        <dsp:cNvPr id="0" name=""/>
        <dsp:cNvSpPr/>
      </dsp:nvSpPr>
      <dsp:spPr>
        <a:xfrm>
          <a:off x="0" y="4446710"/>
          <a:ext cx="972026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9D534-8D5B-46C3-A5D4-6B91EC8FBB17}">
      <dsp:nvSpPr>
        <dsp:cNvPr id="0" name=""/>
        <dsp:cNvSpPr/>
      </dsp:nvSpPr>
      <dsp:spPr>
        <a:xfrm>
          <a:off x="486013" y="4018671"/>
          <a:ext cx="6804183" cy="856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182" tIns="0" rIns="25718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err="1" smtClean="0">
              <a:solidFill>
                <a:schemeClr val="bg1"/>
              </a:solidFill>
            </a:rPr>
            <a:t>весня́ни́й</a:t>
          </a:r>
          <a:r>
            <a:rPr lang="ru-RU" sz="2000" i="1" kern="1200" dirty="0" smtClean="0">
              <a:solidFill>
                <a:schemeClr val="bg1"/>
              </a:solidFill>
            </a:rPr>
            <a:t> </a:t>
          </a:r>
          <a:r>
            <a:rPr lang="ru-RU" sz="2000" kern="1200" dirty="0" err="1" smtClean="0">
              <a:solidFill>
                <a:schemeClr val="bg1"/>
              </a:solidFill>
            </a:rPr>
            <a:t>від</a:t>
          </a:r>
          <a:r>
            <a:rPr lang="ru-RU" sz="2000" kern="1200" dirty="0" smtClean="0">
              <a:solidFill>
                <a:schemeClr val="bg1"/>
              </a:solidFill>
            </a:rPr>
            <a:t> </a:t>
          </a:r>
          <a:r>
            <a:rPr lang="ru-RU" sz="2000" kern="1200" dirty="0" err="1" smtClean="0">
              <a:solidFill>
                <a:schemeClr val="bg1"/>
              </a:solidFill>
            </a:rPr>
            <a:t>основи</a:t>
          </a:r>
          <a:r>
            <a:rPr lang="ru-RU" sz="2000" kern="1200" dirty="0" smtClean="0">
              <a:solidFill>
                <a:schemeClr val="bg1"/>
              </a:solidFill>
            </a:rPr>
            <a:t> </a:t>
          </a:r>
          <a:r>
            <a:rPr lang="ru-RU" sz="2000" i="1" kern="1200" dirty="0" err="1" smtClean="0">
              <a:solidFill>
                <a:schemeClr val="bg1"/>
              </a:solidFill>
            </a:rPr>
            <a:t>весн</a:t>
          </a:r>
          <a:r>
            <a:rPr lang="ru-RU" sz="2000" i="1" kern="1200" dirty="0" smtClean="0">
              <a:solidFill>
                <a:schemeClr val="bg1"/>
              </a:solidFill>
            </a:rPr>
            <a:t>-</a:t>
          </a:r>
          <a:r>
            <a:rPr lang="ru-RU" sz="2000" kern="1200" dirty="0" smtClean="0">
              <a:solidFill>
                <a:schemeClr val="bg1"/>
              </a:solidFill>
            </a:rPr>
            <a:t>; </a:t>
          </a:r>
          <a:r>
            <a:rPr lang="ru-RU" sz="2000" i="1" kern="1200" dirty="0" err="1" smtClean="0">
              <a:solidFill>
                <a:schemeClr val="bg1"/>
              </a:solidFill>
            </a:rPr>
            <a:t>підгрупа</a:t>
          </a:r>
          <a:r>
            <a:rPr lang="ru-RU" sz="2000" i="1" kern="1200" dirty="0" smtClean="0">
              <a:solidFill>
                <a:schemeClr val="bg1"/>
              </a:solidFill>
            </a:rPr>
            <a:t> </a:t>
          </a:r>
          <a:r>
            <a:rPr lang="ru-RU" sz="2000" kern="1200" dirty="0" smtClean="0">
              <a:solidFill>
                <a:schemeClr val="bg1"/>
              </a:solidFill>
            </a:rPr>
            <a:t>– </a:t>
          </a:r>
          <a:r>
            <a:rPr lang="ru-RU" sz="2000" kern="1200" dirty="0" err="1" smtClean="0">
              <a:solidFill>
                <a:schemeClr val="bg1"/>
              </a:solidFill>
            </a:rPr>
            <a:t>від</a:t>
          </a:r>
          <a:r>
            <a:rPr lang="ru-RU" sz="2000" kern="1200" dirty="0" smtClean="0">
              <a:solidFill>
                <a:schemeClr val="bg1"/>
              </a:solidFill>
            </a:rPr>
            <a:t> </a:t>
          </a:r>
          <a:r>
            <a:rPr lang="ru-RU" sz="2000" i="1" kern="1200" dirty="0" err="1" smtClean="0">
              <a:solidFill>
                <a:schemeClr val="bg1"/>
              </a:solidFill>
            </a:rPr>
            <a:t>гру́па</a:t>
          </a:r>
          <a:r>
            <a:rPr lang="ru-RU" sz="2000" kern="1200" dirty="0" smtClean="0">
              <a:solidFill>
                <a:schemeClr val="bg1"/>
              </a:solidFill>
            </a:rPr>
            <a:t>; </a:t>
          </a:r>
          <a:r>
            <a:rPr lang="ru-RU" sz="2000" i="1" kern="1200" dirty="0" err="1" smtClean="0">
              <a:solidFill>
                <a:schemeClr val="bg1"/>
              </a:solidFill>
            </a:rPr>
            <a:t>водово́з</a:t>
          </a:r>
          <a:r>
            <a:rPr lang="ru-RU" sz="2000" i="1" kern="1200" dirty="0" smtClean="0">
              <a:solidFill>
                <a:schemeClr val="bg1"/>
              </a:solidFill>
            </a:rPr>
            <a:t> </a:t>
          </a:r>
          <a:r>
            <a:rPr lang="ru-RU" sz="2000" kern="1200" dirty="0" err="1" smtClean="0">
              <a:solidFill>
                <a:schemeClr val="bg1"/>
              </a:solidFill>
            </a:rPr>
            <a:t>утворилося</a:t>
          </a:r>
          <a:r>
            <a:rPr lang="ru-RU" sz="2000" kern="1200" dirty="0" smtClean="0">
              <a:solidFill>
                <a:schemeClr val="bg1"/>
              </a:solidFill>
            </a:rPr>
            <a:t> </a:t>
          </a:r>
          <a:r>
            <a:rPr lang="ru-RU" sz="2000" kern="1200" dirty="0" err="1" smtClean="0">
              <a:solidFill>
                <a:schemeClr val="bg1"/>
              </a:solidFill>
            </a:rPr>
            <a:t>від</a:t>
          </a:r>
          <a:r>
            <a:rPr lang="ru-RU" sz="2000" kern="1200" dirty="0" smtClean="0">
              <a:solidFill>
                <a:schemeClr val="bg1"/>
              </a:solidFill>
            </a:rPr>
            <a:t> </a:t>
          </a:r>
          <a:r>
            <a:rPr lang="ru-RU" sz="2000" kern="1200" dirty="0" err="1" smtClean="0">
              <a:solidFill>
                <a:schemeClr val="bg1"/>
              </a:solidFill>
            </a:rPr>
            <a:t>двох</a:t>
          </a:r>
          <a:r>
            <a:rPr lang="ru-RU" sz="2000" kern="1200" dirty="0" smtClean="0">
              <a:solidFill>
                <a:schemeClr val="bg1"/>
              </a:solidFill>
            </a:rPr>
            <a:t> основ – </a:t>
          </a:r>
          <a:r>
            <a:rPr lang="ru-RU" sz="2000" i="1" kern="1200" dirty="0" smtClean="0">
              <a:solidFill>
                <a:schemeClr val="bg1"/>
              </a:solidFill>
            </a:rPr>
            <a:t>вод- </a:t>
          </a:r>
          <a:r>
            <a:rPr lang="ru-RU" sz="2000" kern="1200" dirty="0" smtClean="0">
              <a:solidFill>
                <a:schemeClr val="bg1"/>
              </a:solidFill>
            </a:rPr>
            <a:t>та </a:t>
          </a:r>
          <a:r>
            <a:rPr lang="ru-RU" sz="2000" i="1" kern="1200" dirty="0" smtClean="0">
              <a:solidFill>
                <a:schemeClr val="bg1"/>
              </a:solidFill>
            </a:rPr>
            <a:t>вози-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527803" y="4060461"/>
        <a:ext cx="6720603" cy="7725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EFF25-04AF-4DD1-995A-3877FAA58DA9}">
      <dsp:nvSpPr>
        <dsp:cNvPr id="0" name=""/>
        <dsp:cNvSpPr/>
      </dsp:nvSpPr>
      <dsp:spPr>
        <a:xfrm rot="21300000">
          <a:off x="22819" y="2445843"/>
          <a:ext cx="4604738" cy="724707"/>
        </a:xfrm>
        <a:prstGeom prst="mathMinus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FDD93-2FC3-47C4-ACDC-54875B50236D}">
      <dsp:nvSpPr>
        <dsp:cNvPr id="0" name=""/>
        <dsp:cNvSpPr/>
      </dsp:nvSpPr>
      <dsp:spPr>
        <a:xfrm>
          <a:off x="558045" y="280819"/>
          <a:ext cx="1395113" cy="2246558"/>
        </a:xfrm>
        <a:prstGeom prst="down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5263C-351F-42A9-9846-B85C3CCE0537}">
      <dsp:nvSpPr>
        <dsp:cNvPr id="0" name=""/>
        <dsp:cNvSpPr/>
      </dsp:nvSpPr>
      <dsp:spPr>
        <a:xfrm>
          <a:off x="2464700" y="0"/>
          <a:ext cx="1488120" cy="2358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Формантами  називаються  ті  семантичні, структурні, структурно-семантичні  та  інші  елементи  похідного  слова, за  допомогою  яких  воно  відрізняється  від  твірного  і   якими  утворилося</a:t>
          </a:r>
          <a:endParaRPr lang="ru-RU" sz="1200" kern="1200" dirty="0"/>
        </a:p>
      </dsp:txBody>
      <dsp:txXfrm>
        <a:off x="2464700" y="0"/>
        <a:ext cx="1488120" cy="2358885"/>
      </dsp:txXfrm>
    </dsp:sp>
    <dsp:sp modelId="{9495E113-651D-472C-84E2-30D19F9E7BAF}">
      <dsp:nvSpPr>
        <dsp:cNvPr id="0" name=""/>
        <dsp:cNvSpPr/>
      </dsp:nvSpPr>
      <dsp:spPr>
        <a:xfrm>
          <a:off x="2697219" y="3089017"/>
          <a:ext cx="1395113" cy="2246558"/>
        </a:xfrm>
        <a:prstGeom prst="upArrow">
          <a:avLst/>
        </a:prstGeom>
        <a:solidFill>
          <a:schemeClr val="accent4">
            <a:hueOff val="-1528355"/>
            <a:satOff val="-10245"/>
            <a:lumOff val="-105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49182-6CA0-4A6C-B0D8-E3FD1FDEE88D}">
      <dsp:nvSpPr>
        <dsp:cNvPr id="0" name=""/>
        <dsp:cNvSpPr/>
      </dsp:nvSpPr>
      <dsp:spPr>
        <a:xfrm>
          <a:off x="-404664" y="2873883"/>
          <a:ext cx="4650378" cy="2872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err="1" smtClean="0"/>
            <a:t>театр</a:t>
          </a:r>
          <a:r>
            <a:rPr lang="ru-RU" sz="1600" i="1" kern="1200" dirty="0" err="1" smtClean="0">
              <a:sym typeface="Symbol" panose="05050102010706020507" pitchFamily="18" charset="2"/>
            </a:rPr>
            <a:t></a:t>
          </a:r>
          <a:r>
            <a:rPr lang="ru-RU" sz="1600" i="1" kern="1200" dirty="0" err="1" smtClean="0"/>
            <a:t>театральний</a:t>
          </a:r>
          <a:r>
            <a:rPr lang="ru-RU" sz="1600" i="1" kern="1200" dirty="0" smtClean="0"/>
            <a:t>     (формант-</a:t>
          </a:r>
          <a:r>
            <a:rPr lang="ru-RU" sz="1600" i="1" kern="1200" dirty="0" err="1" smtClean="0"/>
            <a:t>альн</a:t>
          </a:r>
          <a:r>
            <a:rPr lang="ru-RU" sz="1600" i="1" kern="1200" dirty="0" smtClean="0"/>
            <a:t>-</a:t>
          </a:r>
          <a:r>
            <a:rPr lang="ru-RU" sz="1600" i="1" kern="1200" dirty="0" err="1" smtClean="0"/>
            <a:t>ий</a:t>
          </a:r>
          <a:r>
            <a:rPr lang="ru-RU" sz="1600" i="1" kern="1200" dirty="0" smtClean="0"/>
            <a:t>),                                </a:t>
          </a:r>
          <a:r>
            <a:rPr lang="ru-RU" sz="1600" i="1" kern="1200" dirty="0" err="1" smtClean="0"/>
            <a:t>їхати</a:t>
          </a:r>
          <a:r>
            <a:rPr lang="ru-RU" sz="1600" i="1" kern="1200" dirty="0" err="1" smtClean="0">
              <a:sym typeface="Symbol" panose="05050102010706020507" pitchFamily="18" charset="2"/>
            </a:rPr>
            <a:t></a:t>
          </a:r>
          <a:r>
            <a:rPr lang="ru-RU" sz="1600" i="1" kern="1200" dirty="0" err="1" smtClean="0"/>
            <a:t>приїхати</a:t>
          </a:r>
          <a:r>
            <a:rPr lang="ru-RU" sz="1600" i="1" kern="1200" dirty="0" smtClean="0"/>
            <a:t>(формант при-),                                                                                </a:t>
          </a:r>
          <a:r>
            <a:rPr lang="ru-RU" sz="1600" i="1" kern="1200" dirty="0" err="1" smtClean="0"/>
            <a:t>Чорне</a:t>
          </a:r>
          <a:r>
            <a:rPr lang="ru-RU" sz="1600" i="1" kern="1200" dirty="0" smtClean="0"/>
            <a:t>  </a:t>
          </a:r>
          <a:r>
            <a:rPr lang="ru-RU" sz="1600" i="1" kern="1200" dirty="0" err="1" smtClean="0"/>
            <a:t>море</a:t>
          </a:r>
          <a:r>
            <a:rPr lang="ru-RU" sz="1600" i="1" kern="1200" dirty="0" err="1" smtClean="0">
              <a:sym typeface="Symbol" panose="05050102010706020507" pitchFamily="18" charset="2"/>
            </a:rPr>
            <a:t></a:t>
          </a:r>
          <a:r>
            <a:rPr lang="ru-RU" sz="1600" i="1" kern="1200" dirty="0" err="1" smtClean="0"/>
            <a:t>чорноморський</a:t>
          </a:r>
          <a:r>
            <a:rPr lang="ru-RU" sz="1600" i="1" kern="1200" dirty="0" smtClean="0"/>
            <a:t>(формантом  є  </a:t>
          </a:r>
          <a:r>
            <a:rPr lang="ru-RU" sz="1600" i="1" kern="1200" dirty="0" err="1" smtClean="0"/>
            <a:t>складання</a:t>
          </a:r>
          <a:r>
            <a:rPr lang="ru-RU" sz="1600" i="1" kern="1200" dirty="0" smtClean="0"/>
            <a:t>  основ, </a:t>
          </a:r>
          <a:r>
            <a:rPr lang="ru-RU" sz="1600" i="1" kern="1200" dirty="0" err="1" smtClean="0"/>
            <a:t>інтерфікс</a:t>
          </a:r>
          <a:r>
            <a:rPr lang="ru-RU" sz="1600" i="1" kern="1200" dirty="0" smtClean="0"/>
            <a:t> -о-, -</a:t>
          </a:r>
          <a:r>
            <a:rPr lang="ru-RU" sz="1600" i="1" kern="1200" dirty="0" err="1" smtClean="0"/>
            <a:t>ськ</a:t>
          </a:r>
          <a:r>
            <a:rPr lang="ru-RU" sz="1600" i="1" kern="1200" dirty="0" smtClean="0"/>
            <a:t>-, -</a:t>
          </a:r>
          <a:r>
            <a:rPr lang="ru-RU" sz="1600" i="1" kern="1200" dirty="0" err="1" smtClean="0"/>
            <a:t>ий</a:t>
          </a:r>
          <a:r>
            <a:rPr lang="ru-RU" sz="1600" i="1" kern="1200" dirty="0" smtClean="0"/>
            <a:t>).</a:t>
          </a: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-404664" y="2873883"/>
        <a:ext cx="4650378" cy="2872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467496"/>
            <a:ext cx="7772400" cy="2390503"/>
          </a:xfrm>
        </p:spPr>
        <p:txBody>
          <a:bodyPr>
            <a:normAutofit/>
          </a:bodyPr>
          <a:lstStyle/>
          <a:p>
            <a:pPr algn="l"/>
            <a:r>
              <a:rPr lang="uk-UA" b="1" dirty="0">
                <a:solidFill>
                  <a:srgbClr val="FF0000"/>
                </a:solidFill>
              </a:rPr>
              <a:t>Словотвір як учення про творення слів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12-18.11.2025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583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>
                <a:solidFill>
                  <a:srgbClr val="C00000"/>
                </a:solidFill>
              </a:rPr>
              <a:t>Завдання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словотвору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371601"/>
            <a:ext cx="11167872" cy="54864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b="1" dirty="0" err="1" smtClean="0"/>
              <a:t>інвентаризація</a:t>
            </a:r>
            <a:r>
              <a:rPr lang="ru-RU" b="1" dirty="0" smtClean="0"/>
              <a:t> </a:t>
            </a:r>
            <a:r>
              <a:rPr lang="ru-RU" b="1" dirty="0" err="1"/>
              <a:t>засобів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використовуються</a:t>
            </a:r>
            <a:r>
              <a:rPr lang="ru-RU" b="1" dirty="0"/>
              <a:t> для </a:t>
            </a:r>
            <a:r>
              <a:rPr lang="ru-RU" b="1" dirty="0" err="1"/>
              <a:t>творення</a:t>
            </a:r>
            <a:r>
              <a:rPr lang="ru-RU" b="1" dirty="0"/>
              <a:t> </a:t>
            </a:r>
            <a:r>
              <a:rPr lang="ru-RU" b="1" dirty="0" err="1"/>
              <a:t>нових</a:t>
            </a:r>
            <a:r>
              <a:rPr lang="ru-RU" b="1" dirty="0"/>
              <a:t> </a:t>
            </a:r>
            <a:r>
              <a:rPr lang="ru-RU" b="1" dirty="0" err="1"/>
              <a:t>слів</a:t>
            </a:r>
            <a:r>
              <a:rPr lang="ru-RU" b="1" dirty="0"/>
              <a:t> та </a:t>
            </a:r>
            <a:r>
              <a:rPr lang="ru-RU" b="1" dirty="0" err="1"/>
              <a:t>визначення</a:t>
            </a:r>
            <a:r>
              <a:rPr lang="ru-RU" b="1" dirty="0"/>
              <a:t> </a:t>
            </a:r>
            <a:r>
              <a:rPr lang="ru-RU" b="1" dirty="0" err="1"/>
              <a:t>словотвірних</a:t>
            </a:r>
            <a:r>
              <a:rPr lang="ru-RU" b="1" dirty="0"/>
              <a:t> моделей у </a:t>
            </a:r>
            <a:r>
              <a:rPr lang="ru-RU" b="1" dirty="0" err="1"/>
              <a:t>сучасній</a:t>
            </a:r>
            <a:r>
              <a:rPr lang="ru-RU" b="1" dirty="0"/>
              <a:t> </a:t>
            </a:r>
            <a:r>
              <a:rPr lang="ru-RU" b="1" dirty="0" err="1"/>
              <a:t>українській</a:t>
            </a:r>
            <a:r>
              <a:rPr lang="ru-RU" b="1" dirty="0"/>
              <a:t> </a:t>
            </a:r>
            <a:r>
              <a:rPr lang="ru-RU" b="1" dirty="0" err="1"/>
              <a:t>мові</a:t>
            </a:r>
            <a:r>
              <a:rPr lang="ru-RU" b="1" dirty="0"/>
              <a:t>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/>
              <a:t> </a:t>
            </a:r>
            <a:r>
              <a:rPr lang="ru-RU" b="1" dirty="0" err="1"/>
              <a:t>вивчення</a:t>
            </a:r>
            <a:r>
              <a:rPr lang="ru-RU" b="1" dirty="0"/>
              <a:t> </a:t>
            </a:r>
            <a:r>
              <a:rPr lang="ru-RU" b="1" dirty="0" err="1"/>
              <a:t>словотвірних</a:t>
            </a:r>
            <a:r>
              <a:rPr lang="ru-RU" b="1" dirty="0"/>
              <a:t> </a:t>
            </a:r>
            <a:r>
              <a:rPr lang="ru-RU" b="1" dirty="0" err="1"/>
              <a:t>значень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встановлюються</a:t>
            </a:r>
            <a:r>
              <a:rPr lang="ru-RU" b="1" dirty="0"/>
              <a:t> через </a:t>
            </a:r>
            <a:r>
              <a:rPr lang="ru-RU" b="1" dirty="0" err="1"/>
              <a:t>спів-відношення</a:t>
            </a:r>
            <a:r>
              <a:rPr lang="ru-RU" b="1" dirty="0"/>
              <a:t> семантики </a:t>
            </a:r>
            <a:r>
              <a:rPr lang="ru-RU" b="1" dirty="0" err="1"/>
              <a:t>твірного</a:t>
            </a:r>
            <a:r>
              <a:rPr lang="ru-RU" b="1" dirty="0"/>
              <a:t> слова й </a:t>
            </a:r>
            <a:r>
              <a:rPr lang="ru-RU" b="1" dirty="0" err="1"/>
              <a:t>словотвірного</a:t>
            </a:r>
            <a:r>
              <a:rPr lang="ru-RU" b="1" dirty="0"/>
              <a:t> форманта;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/>
              <a:t> </a:t>
            </a:r>
            <a:r>
              <a:rPr lang="ru-RU" b="1" dirty="0" err="1"/>
              <a:t>визначення</a:t>
            </a:r>
            <a:r>
              <a:rPr lang="ru-RU" b="1" dirty="0"/>
              <a:t> кола </a:t>
            </a:r>
            <a:r>
              <a:rPr lang="ru-RU" b="1" dirty="0" err="1"/>
              <a:t>одиниць</a:t>
            </a:r>
            <a:r>
              <a:rPr lang="ru-RU" b="1" dirty="0"/>
              <a:t> </a:t>
            </a:r>
            <a:r>
              <a:rPr lang="ru-RU" b="1" dirty="0" err="1"/>
              <a:t>словотвору</a:t>
            </a:r>
            <a:r>
              <a:rPr lang="ru-RU" b="1" dirty="0"/>
              <a:t> (</a:t>
            </a:r>
            <a:r>
              <a:rPr lang="ru-RU" b="1" dirty="0" err="1"/>
              <a:t>словотвірні</a:t>
            </a:r>
            <a:r>
              <a:rPr lang="ru-RU" b="1" dirty="0"/>
              <a:t> </a:t>
            </a:r>
            <a:r>
              <a:rPr lang="ru-RU" b="1" dirty="0" err="1"/>
              <a:t>ланцюги</a:t>
            </a:r>
            <a:r>
              <a:rPr lang="ru-RU" b="1" dirty="0"/>
              <a:t>, </a:t>
            </a:r>
            <a:r>
              <a:rPr lang="ru-RU" b="1" dirty="0" err="1"/>
              <a:t>словотвірні</a:t>
            </a:r>
            <a:r>
              <a:rPr lang="ru-RU" b="1" dirty="0"/>
              <a:t> </a:t>
            </a:r>
            <a:r>
              <a:rPr lang="ru-RU" b="1" dirty="0" err="1"/>
              <a:t>гнізда</a:t>
            </a:r>
            <a:r>
              <a:rPr lang="ru-RU" b="1" dirty="0"/>
              <a:t>, </a:t>
            </a:r>
            <a:r>
              <a:rPr lang="ru-RU" b="1" dirty="0" err="1"/>
              <a:t>словотвірні</a:t>
            </a:r>
            <a:r>
              <a:rPr lang="ru-RU" b="1" dirty="0"/>
              <a:t> </a:t>
            </a:r>
            <a:r>
              <a:rPr lang="ru-RU" b="1" dirty="0" err="1"/>
              <a:t>парадигми</a:t>
            </a:r>
            <a:r>
              <a:rPr lang="ru-RU" b="1" dirty="0"/>
              <a:t>, </a:t>
            </a:r>
            <a:r>
              <a:rPr lang="ru-RU" b="1" dirty="0" err="1"/>
              <a:t>словотвірні</a:t>
            </a:r>
            <a:r>
              <a:rPr lang="ru-RU" b="1" dirty="0"/>
              <a:t> </a:t>
            </a:r>
            <a:r>
              <a:rPr lang="ru-RU" b="1" dirty="0" err="1"/>
              <a:t>типи</a:t>
            </a:r>
            <a:r>
              <a:rPr lang="ru-RU" b="1" dirty="0"/>
              <a:t> </a:t>
            </a:r>
            <a:r>
              <a:rPr lang="ru-RU" b="1" dirty="0" err="1"/>
              <a:t>тощо</a:t>
            </a:r>
            <a:r>
              <a:rPr lang="ru-RU" b="1" dirty="0"/>
              <a:t>);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err="1" smtClean="0"/>
              <a:t>дослідження</a:t>
            </a:r>
            <a:r>
              <a:rPr lang="ru-RU" b="1" dirty="0" smtClean="0"/>
              <a:t> </a:t>
            </a:r>
            <a:r>
              <a:rPr lang="ru-RU" b="1" dirty="0" err="1"/>
              <a:t>процесів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супроводжують</a:t>
            </a:r>
            <a:r>
              <a:rPr lang="ru-RU" b="1" dirty="0"/>
              <a:t> </a:t>
            </a:r>
            <a:r>
              <a:rPr lang="ru-RU" b="1" dirty="0" err="1"/>
              <a:t>словотвірні</a:t>
            </a:r>
            <a:r>
              <a:rPr lang="ru-RU" b="1" dirty="0"/>
              <a:t> </a:t>
            </a:r>
            <a:r>
              <a:rPr lang="ru-RU" b="1" dirty="0" err="1"/>
              <a:t>акти</a:t>
            </a:r>
            <a:r>
              <a:rPr lang="ru-RU" b="1" dirty="0"/>
              <a:t> (</a:t>
            </a:r>
            <a:r>
              <a:rPr lang="ru-RU" b="1" dirty="0" err="1"/>
              <a:t>альтернації</a:t>
            </a:r>
            <a:r>
              <a:rPr lang="ru-RU" b="1" dirty="0"/>
              <a:t> фонем, </a:t>
            </a:r>
            <a:r>
              <a:rPr lang="ru-RU" b="1" dirty="0" err="1"/>
              <a:t>зміна</a:t>
            </a:r>
            <a:r>
              <a:rPr lang="ru-RU" b="1" dirty="0"/>
              <a:t> </a:t>
            </a:r>
            <a:r>
              <a:rPr lang="ru-RU" b="1" dirty="0" err="1"/>
              <a:t>акцентуації</a:t>
            </a:r>
            <a:r>
              <a:rPr lang="ru-RU" b="1" dirty="0"/>
              <a:t>, </a:t>
            </a:r>
            <a:r>
              <a:rPr lang="ru-RU" b="1" dirty="0" err="1"/>
              <a:t>інтерференція</a:t>
            </a:r>
            <a:r>
              <a:rPr lang="ru-RU" b="1" dirty="0"/>
              <a:t>, </a:t>
            </a:r>
            <a:r>
              <a:rPr lang="ru-RU" b="1" dirty="0" err="1"/>
              <a:t>усічення</a:t>
            </a:r>
            <a:r>
              <a:rPr lang="ru-RU" b="1" dirty="0"/>
              <a:t> </a:t>
            </a:r>
            <a:r>
              <a:rPr lang="ru-RU" b="1" dirty="0" err="1"/>
              <a:t>твірної</a:t>
            </a:r>
            <a:r>
              <a:rPr lang="ru-RU" b="1" dirty="0"/>
              <a:t> </a:t>
            </a:r>
            <a:r>
              <a:rPr lang="ru-RU" b="1" dirty="0" err="1"/>
              <a:t>основи</a:t>
            </a:r>
            <a:r>
              <a:rPr lang="ru-RU" b="1" dirty="0"/>
              <a:t> в </a:t>
            </a:r>
            <a:r>
              <a:rPr lang="ru-RU" b="1" dirty="0" err="1"/>
              <a:t>похідному</a:t>
            </a:r>
            <a:r>
              <a:rPr lang="ru-RU" b="1" dirty="0"/>
              <a:t> </a:t>
            </a:r>
            <a:r>
              <a:rPr lang="ru-RU" b="1" dirty="0" err="1"/>
              <a:t>слові</a:t>
            </a:r>
            <a:r>
              <a:rPr lang="ru-RU" b="1" dirty="0"/>
              <a:t> </a:t>
            </a:r>
            <a:r>
              <a:rPr lang="ru-RU" b="1" dirty="0" err="1"/>
              <a:t>тощо</a:t>
            </a:r>
            <a:r>
              <a:rPr lang="ru-RU" b="1" dirty="0"/>
              <a:t>);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/>
              <a:t> </a:t>
            </a:r>
            <a:r>
              <a:rPr lang="ru-RU" b="1" dirty="0"/>
              <a:t>характеристика </a:t>
            </a:r>
            <a:r>
              <a:rPr lang="ru-RU" b="1" dirty="0" err="1"/>
              <a:t>словотвірних</a:t>
            </a:r>
            <a:r>
              <a:rPr lang="ru-RU" b="1" dirty="0"/>
              <a:t> </a:t>
            </a:r>
            <a:r>
              <a:rPr lang="ru-RU" b="1" dirty="0" err="1"/>
              <a:t>гнізд</a:t>
            </a:r>
            <a:r>
              <a:rPr lang="ru-RU" b="1" dirty="0"/>
              <a:t> як </a:t>
            </a:r>
            <a:r>
              <a:rPr lang="ru-RU" b="1" dirty="0" err="1"/>
              <a:t>одиниць</a:t>
            </a:r>
            <a:r>
              <a:rPr lang="ru-RU" b="1" dirty="0"/>
              <a:t> </a:t>
            </a:r>
            <a:r>
              <a:rPr lang="ru-RU" b="1" dirty="0" err="1"/>
              <a:t>цього</a:t>
            </a:r>
            <a:r>
              <a:rPr lang="ru-RU" b="1" dirty="0"/>
              <a:t> </a:t>
            </a:r>
            <a:r>
              <a:rPr lang="ru-RU" b="1" dirty="0" err="1"/>
              <a:t>рівня</a:t>
            </a:r>
            <a:r>
              <a:rPr lang="ru-RU" b="1" dirty="0"/>
              <a:t>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err="1"/>
              <a:t>опис</a:t>
            </a:r>
            <a:r>
              <a:rPr lang="ru-RU" b="1" dirty="0"/>
              <a:t> </a:t>
            </a:r>
            <a:r>
              <a:rPr lang="ru-RU" b="1" dirty="0" err="1"/>
              <a:t>смислових</a:t>
            </a:r>
            <a:r>
              <a:rPr lang="ru-RU" b="1" dirty="0"/>
              <a:t> і </a:t>
            </a:r>
            <a:r>
              <a:rPr lang="ru-RU" b="1" dirty="0" err="1"/>
              <a:t>формальних</a:t>
            </a:r>
            <a:r>
              <a:rPr lang="ru-RU" b="1" dirty="0"/>
              <a:t> </a:t>
            </a:r>
            <a:r>
              <a:rPr lang="ru-RU" b="1" dirty="0" err="1"/>
              <a:t>відношень</a:t>
            </a:r>
            <a:r>
              <a:rPr lang="ru-RU" b="1" dirty="0"/>
              <a:t> </a:t>
            </a:r>
            <a:r>
              <a:rPr lang="ru-RU" b="1" dirty="0" err="1"/>
              <a:t>спільнокореневих</a:t>
            </a:r>
            <a:r>
              <a:rPr lang="ru-RU" b="1" dirty="0"/>
              <a:t> </a:t>
            </a:r>
            <a:r>
              <a:rPr lang="ru-RU" b="1" dirty="0" err="1"/>
              <a:t>слів</a:t>
            </a:r>
            <a:r>
              <a:rPr lang="ru-RU" b="1" dirty="0"/>
              <a:t> у </a:t>
            </a:r>
            <a:r>
              <a:rPr lang="ru-RU" b="1" dirty="0" err="1"/>
              <a:t>словотвірному</a:t>
            </a:r>
            <a:r>
              <a:rPr lang="ru-RU" b="1" dirty="0"/>
              <a:t> </a:t>
            </a:r>
            <a:r>
              <a:rPr lang="ru-RU" b="1" dirty="0" err="1"/>
              <a:t>гнізді</a:t>
            </a:r>
            <a:r>
              <a:rPr lang="ru-RU" b="1" dirty="0"/>
              <a:t>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/>
              <a:t> </a:t>
            </a:r>
            <a:r>
              <a:rPr lang="ru-RU" b="1" dirty="0" err="1"/>
              <a:t>вивчення</a:t>
            </a:r>
            <a:r>
              <a:rPr lang="ru-RU" b="1" dirty="0"/>
              <a:t> </a:t>
            </a:r>
            <a:r>
              <a:rPr lang="ru-RU" b="1" dirty="0" err="1"/>
              <a:t>структури</a:t>
            </a:r>
            <a:r>
              <a:rPr lang="ru-RU" b="1" dirty="0"/>
              <a:t> </a:t>
            </a:r>
            <a:r>
              <a:rPr lang="ru-RU" b="1" dirty="0" err="1"/>
              <a:t>словотвірних</a:t>
            </a:r>
            <a:r>
              <a:rPr lang="ru-RU" b="1" dirty="0"/>
              <a:t> </a:t>
            </a:r>
            <a:r>
              <a:rPr lang="ru-RU" b="1" dirty="0" err="1"/>
              <a:t>гнізд</a:t>
            </a:r>
            <a:r>
              <a:rPr lang="ru-RU" b="1" dirty="0"/>
              <a:t>, </a:t>
            </a:r>
            <a:r>
              <a:rPr lang="ru-RU" b="1" dirty="0" err="1"/>
              <a:t>виявлення</a:t>
            </a:r>
            <a:r>
              <a:rPr lang="ru-RU" b="1" dirty="0"/>
              <a:t> </a:t>
            </a:r>
            <a:r>
              <a:rPr lang="ru-RU" b="1" dirty="0" err="1"/>
              <a:t>типів</a:t>
            </a:r>
            <a:r>
              <a:rPr lang="ru-RU" b="1" dirty="0"/>
              <a:t> </a:t>
            </a:r>
            <a:r>
              <a:rPr lang="ru-RU" b="1" dirty="0" err="1"/>
              <a:t>гнізд</a:t>
            </a:r>
            <a:r>
              <a:rPr lang="ru-RU" b="1" dirty="0"/>
              <a:t>, </a:t>
            </a:r>
            <a:r>
              <a:rPr lang="ru-RU" b="1" dirty="0" err="1"/>
              <a:t>їхня</a:t>
            </a:r>
            <a:r>
              <a:rPr lang="ru-RU" b="1" dirty="0"/>
              <a:t> </a:t>
            </a:r>
            <a:r>
              <a:rPr lang="ru-RU" b="1" dirty="0" err="1"/>
              <a:t>класифікація</a:t>
            </a:r>
            <a:r>
              <a:rPr lang="ru-RU" b="1" dirty="0"/>
              <a:t>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/>
              <a:t> </a:t>
            </a:r>
            <a:r>
              <a:rPr lang="ru-RU" b="1" dirty="0"/>
              <a:t>характеристика </a:t>
            </a:r>
            <a:r>
              <a:rPr lang="ru-RU" b="1" dirty="0" err="1"/>
              <a:t>словотвірних</a:t>
            </a:r>
            <a:r>
              <a:rPr lang="ru-RU" b="1" dirty="0"/>
              <a:t> </a:t>
            </a:r>
            <a:r>
              <a:rPr lang="ru-RU" b="1" dirty="0" err="1"/>
              <a:t>типів</a:t>
            </a:r>
            <a:r>
              <a:rPr lang="ru-RU" b="1" dirty="0"/>
              <a:t> і </a:t>
            </a:r>
            <a:r>
              <a:rPr lang="ru-RU" b="1" dirty="0" err="1"/>
              <a:t>їхньої</a:t>
            </a:r>
            <a:r>
              <a:rPr lang="ru-RU" b="1" dirty="0"/>
              <a:t> </a:t>
            </a:r>
            <a:r>
              <a:rPr lang="ru-RU" b="1" dirty="0" err="1"/>
              <a:t>продуктивності</a:t>
            </a:r>
            <a:r>
              <a:rPr lang="ru-RU" b="1" dirty="0"/>
              <a:t> та </a:t>
            </a:r>
            <a:r>
              <a:rPr lang="ru-RU" b="1" dirty="0" err="1"/>
              <a:t>ін</a:t>
            </a:r>
            <a:r>
              <a:rPr lang="ru-RU" b="1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/>
              <a:t>Словотвір </a:t>
            </a:r>
            <a:r>
              <a:rPr lang="ru-RU" b="1" dirty="0" err="1"/>
              <a:t>вивчає</a:t>
            </a:r>
            <a:r>
              <a:rPr lang="ru-RU" b="1" dirty="0"/>
              <a:t> </a:t>
            </a:r>
            <a:r>
              <a:rPr lang="ru-RU" b="1" dirty="0" err="1"/>
              <a:t>також</a:t>
            </a:r>
            <a:r>
              <a:rPr lang="ru-RU" b="1" dirty="0"/>
              <a:t> </a:t>
            </a:r>
            <a:r>
              <a:rPr lang="ru-RU" b="1" dirty="0" err="1"/>
              <a:t>специфіку</a:t>
            </a:r>
            <a:r>
              <a:rPr lang="ru-RU" b="1" dirty="0"/>
              <a:t> </a:t>
            </a:r>
            <a:r>
              <a:rPr lang="ru-RU" b="1" dirty="0" err="1"/>
              <a:t>деривації</a:t>
            </a:r>
            <a:r>
              <a:rPr lang="ru-RU" b="1" dirty="0"/>
              <a:t> </a:t>
            </a:r>
            <a:r>
              <a:rPr lang="ru-RU" b="1" dirty="0" err="1"/>
              <a:t>повнозначних</a:t>
            </a:r>
            <a:r>
              <a:rPr lang="ru-RU" b="1" dirty="0"/>
              <a:t> </a:t>
            </a:r>
            <a:r>
              <a:rPr lang="ru-RU" b="1" dirty="0" err="1"/>
              <a:t>частин</a:t>
            </a:r>
            <a:r>
              <a:rPr lang="ru-RU" b="1" dirty="0"/>
              <a:t> </a:t>
            </a:r>
            <a:r>
              <a:rPr lang="ru-RU" b="1" dirty="0" err="1"/>
              <a:t>мови</a:t>
            </a:r>
            <a:r>
              <a:rPr lang="ru-RU" b="1" dirty="0"/>
              <a:t>, </a:t>
            </a:r>
            <a:r>
              <a:rPr lang="ru-RU" b="1" dirty="0" err="1"/>
              <a:t>їхні</a:t>
            </a:r>
            <a:r>
              <a:rPr lang="ru-RU" b="1" dirty="0"/>
              <a:t> </a:t>
            </a:r>
            <a:r>
              <a:rPr lang="ru-RU" b="1" dirty="0" err="1"/>
              <a:t>словотвірні</a:t>
            </a:r>
            <a:r>
              <a:rPr lang="ru-RU" b="1" dirty="0"/>
              <a:t> </a:t>
            </a:r>
            <a:r>
              <a:rPr lang="ru-RU" b="1" dirty="0" err="1"/>
              <a:t>зв’язки</a:t>
            </a:r>
            <a:r>
              <a:rPr lang="ru-RU" b="1" dirty="0"/>
              <a:t> та </a:t>
            </a:r>
            <a:r>
              <a:rPr lang="ru-RU" b="1" dirty="0" err="1"/>
              <a:t>словотвірний</a:t>
            </a:r>
            <a:r>
              <a:rPr lang="ru-RU" b="1" dirty="0"/>
              <a:t> </a:t>
            </a:r>
            <a:r>
              <a:rPr lang="ru-RU" b="1" dirty="0" err="1"/>
              <a:t>потенціал</a:t>
            </a:r>
            <a:r>
              <a:rPr lang="ru-RU" b="1" dirty="0"/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154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Словотвір як рівень мови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274955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1080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b="1" dirty="0" err="1">
                <a:solidFill>
                  <a:srgbClr val="FF0000"/>
                </a:solidFill>
              </a:rPr>
              <a:t>Одиниці</a:t>
            </a:r>
            <a:r>
              <a:rPr lang="ru-RU" sz="5400" b="1" dirty="0">
                <a:solidFill>
                  <a:srgbClr val="FF0000"/>
                </a:solidFill>
              </a:rPr>
              <a:t> </a:t>
            </a:r>
            <a:r>
              <a:rPr lang="ru-RU" sz="5400" b="1" dirty="0" err="1">
                <a:solidFill>
                  <a:srgbClr val="FF0000"/>
                </a:solidFill>
              </a:rPr>
              <a:t>словотвору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000" b="1" dirty="0" smtClean="0"/>
              <a:t>Питання 2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31029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1167872" cy="87782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b="1" dirty="0">
                <a:solidFill>
                  <a:srgbClr val="FF0000"/>
                </a:solidFill>
              </a:rPr>
              <a:t>Твірна й похідна основа. </a:t>
            </a:r>
            <a:r>
              <a:rPr lang="uk-UA" b="1" dirty="0" smtClean="0">
                <a:solidFill>
                  <a:srgbClr val="FF0000"/>
                </a:solidFill>
              </a:rPr>
              <a:t>Формант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887200"/>
              </p:ext>
            </p:extLst>
          </p:nvPr>
        </p:nvGraphicFramePr>
        <p:xfrm>
          <a:off x="1023938" y="1293222"/>
          <a:ext cx="11168062" cy="5460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3381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509" y="585216"/>
            <a:ext cx="11743507" cy="22468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Твірна й похідна </a:t>
            </a:r>
            <a:r>
              <a:rPr lang="uk-UA" b="1" dirty="0" smtClean="0">
                <a:solidFill>
                  <a:srgbClr val="FF0000"/>
                </a:solidFill>
              </a:rPr>
              <a:t>основа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863726"/>
              </p:ext>
            </p:extLst>
          </p:nvPr>
        </p:nvGraphicFramePr>
        <p:xfrm>
          <a:off x="1023938" y="809898"/>
          <a:ext cx="9720262" cy="6048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6009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967575" cy="47287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Твірна й похідна </a:t>
            </a:r>
            <a:r>
              <a:rPr lang="uk-UA" b="1" dirty="0" smtClean="0">
                <a:solidFill>
                  <a:srgbClr val="FF0000"/>
                </a:solidFill>
              </a:rPr>
              <a:t>основа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943214"/>
              </p:ext>
            </p:extLst>
          </p:nvPr>
        </p:nvGraphicFramePr>
        <p:xfrm>
          <a:off x="1023938" y="1058863"/>
          <a:ext cx="9720262" cy="5249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58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9" y="313509"/>
            <a:ext cx="3116798" cy="37882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формант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6461382"/>
              </p:ext>
            </p:extLst>
          </p:nvPr>
        </p:nvGraphicFramePr>
        <p:xfrm>
          <a:off x="143692" y="692330"/>
          <a:ext cx="4650378" cy="5616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36423" y="0"/>
            <a:ext cx="8155577" cy="667512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uk-UA" sz="4800" dirty="0"/>
              <a:t>Флексія, що  виконує  словотвірну  функцію, зі  зміною  наголосу  або  без нього: золото-золотий(тут  формантом є флексія -</a:t>
            </a:r>
            <a:r>
              <a:rPr lang="uk-UA" sz="4800" dirty="0" err="1"/>
              <a:t>ий</a:t>
            </a:r>
            <a:r>
              <a:rPr lang="uk-UA" sz="4800" dirty="0"/>
              <a:t> , яка  утворює відносний  прикметник,  з  морфонологічним  явищем- переносом  наголосу з  кореня  на  флексію. Кум </a:t>
            </a:r>
            <a:r>
              <a:rPr lang="uk-UA" sz="4800" dirty="0">
                <a:sym typeface="Symbol" panose="05050102010706020507" pitchFamily="18" charset="2"/>
              </a:rPr>
              <a:t></a:t>
            </a:r>
            <a:r>
              <a:rPr lang="uk-UA" sz="4800" dirty="0"/>
              <a:t>кума, пан </a:t>
            </a:r>
            <a:r>
              <a:rPr lang="uk-UA" sz="4800" dirty="0">
                <a:sym typeface="Symbol" panose="05050102010706020507" pitchFamily="18" charset="2"/>
              </a:rPr>
              <a:t></a:t>
            </a:r>
            <a:r>
              <a:rPr lang="uk-UA" sz="4800" dirty="0"/>
              <a:t>пані, </a:t>
            </a:r>
            <a:r>
              <a:rPr lang="uk-UA" sz="4800" dirty="0" err="1"/>
              <a:t>Луцьк</a:t>
            </a:r>
            <a:r>
              <a:rPr lang="uk-UA" sz="4800" dirty="0" err="1">
                <a:sym typeface="Symbol" panose="05050102010706020507" pitchFamily="18" charset="2"/>
              </a:rPr>
              <a:t></a:t>
            </a:r>
            <a:r>
              <a:rPr lang="uk-UA" sz="4800" dirty="0" err="1"/>
              <a:t>луцький</a:t>
            </a:r>
            <a:r>
              <a:rPr lang="uk-UA" sz="4800" dirty="0"/>
              <a:t>.</a:t>
            </a:r>
            <a:endParaRPr lang="ru-RU" sz="4800" dirty="0"/>
          </a:p>
          <a:p>
            <a:pPr lvl="0"/>
            <a:r>
              <a:rPr lang="uk-UA" sz="4800" dirty="0"/>
              <a:t>Суфікс  із  флексією  з  усіма  морфонологічними явищами  або без них: </a:t>
            </a:r>
            <a:r>
              <a:rPr lang="uk-UA" sz="4800" dirty="0" err="1"/>
              <a:t>моргати</a:t>
            </a:r>
            <a:r>
              <a:rPr lang="uk-UA" sz="4800" dirty="0" err="1">
                <a:sym typeface="Symbol" panose="05050102010706020507" pitchFamily="18" charset="2"/>
              </a:rPr>
              <a:t></a:t>
            </a:r>
            <a:r>
              <a:rPr lang="uk-UA" sz="4800" dirty="0" err="1"/>
              <a:t>морг</a:t>
            </a:r>
            <a:r>
              <a:rPr lang="uk-UA" sz="4800" dirty="0"/>
              <a:t>(</a:t>
            </a:r>
            <a:r>
              <a:rPr lang="uk-UA" sz="4800" dirty="0" err="1"/>
              <a:t>ати</a:t>
            </a:r>
            <a:r>
              <a:rPr lang="uk-UA" sz="4800" dirty="0"/>
              <a:t>)</a:t>
            </a:r>
            <a:r>
              <a:rPr lang="uk-UA" sz="4800" dirty="0" err="1"/>
              <a:t>ун</a:t>
            </a:r>
            <a:r>
              <a:rPr lang="uk-UA" sz="4800" dirty="0"/>
              <a:t>(формант суфікс -</a:t>
            </a:r>
            <a:r>
              <a:rPr lang="uk-UA" sz="4800" dirty="0" err="1"/>
              <a:t>ун</a:t>
            </a:r>
            <a:r>
              <a:rPr lang="uk-UA" sz="4800" dirty="0"/>
              <a:t>, нульове закінчення  та усічення  морфів-а-ти), </a:t>
            </a:r>
            <a:r>
              <a:rPr lang="uk-UA" sz="4800" dirty="0" err="1"/>
              <a:t>море</a:t>
            </a:r>
            <a:r>
              <a:rPr lang="uk-UA" sz="4800" dirty="0" err="1">
                <a:sym typeface="Symbol" panose="05050102010706020507" pitchFamily="18" charset="2"/>
              </a:rPr>
              <a:t></a:t>
            </a:r>
            <a:r>
              <a:rPr lang="uk-UA" sz="4800" dirty="0" err="1"/>
              <a:t>морський</a:t>
            </a:r>
            <a:r>
              <a:rPr lang="uk-UA" sz="4800" dirty="0"/>
              <a:t>, </a:t>
            </a:r>
            <a:r>
              <a:rPr lang="uk-UA" sz="4800" dirty="0" err="1"/>
              <a:t>село</a:t>
            </a:r>
            <a:r>
              <a:rPr lang="uk-UA" sz="4800" dirty="0" err="1">
                <a:sym typeface="Symbol" panose="05050102010706020507" pitchFamily="18" charset="2"/>
              </a:rPr>
              <a:t></a:t>
            </a:r>
            <a:r>
              <a:rPr lang="uk-UA" sz="4800" dirty="0" err="1"/>
              <a:t>селюк</a:t>
            </a:r>
            <a:r>
              <a:rPr lang="uk-UA" sz="4800" dirty="0"/>
              <a:t>.</a:t>
            </a:r>
            <a:endParaRPr lang="ru-RU" sz="4800" dirty="0"/>
          </a:p>
          <a:p>
            <a:pPr lvl="0"/>
            <a:r>
              <a:rPr lang="uk-UA" sz="4800" dirty="0"/>
              <a:t>Суфікс  без  флексії  із  морфонологічними явищами: </a:t>
            </a:r>
            <a:r>
              <a:rPr lang="uk-UA" sz="4800" dirty="0" err="1"/>
              <a:t>два</a:t>
            </a:r>
            <a:r>
              <a:rPr lang="uk-UA" sz="4800" dirty="0" err="1">
                <a:sym typeface="Symbol" panose="05050102010706020507" pitchFamily="18" charset="2"/>
              </a:rPr>
              <a:t></a:t>
            </a:r>
            <a:r>
              <a:rPr lang="uk-UA" sz="4800" dirty="0" err="1"/>
              <a:t>двічі</a:t>
            </a:r>
            <a:r>
              <a:rPr lang="uk-UA" sz="4800" dirty="0"/>
              <a:t>(формант -</a:t>
            </a:r>
            <a:r>
              <a:rPr lang="uk-UA" sz="4800" dirty="0" err="1"/>
              <a:t>ічі</a:t>
            </a:r>
            <a:r>
              <a:rPr lang="uk-UA" sz="4800" dirty="0"/>
              <a:t> + чергування в: в), </a:t>
            </a:r>
            <a:r>
              <a:rPr lang="uk-UA" sz="4800" dirty="0" err="1"/>
              <a:t>тихий</a:t>
            </a:r>
            <a:r>
              <a:rPr lang="uk-UA" sz="4800" dirty="0" err="1">
                <a:sym typeface="Symbol" panose="05050102010706020507" pitchFamily="18" charset="2"/>
              </a:rPr>
              <a:t></a:t>
            </a:r>
            <a:r>
              <a:rPr lang="uk-UA" sz="4800" dirty="0" err="1"/>
              <a:t>тихо</a:t>
            </a:r>
            <a:r>
              <a:rPr lang="uk-UA" sz="4800" dirty="0"/>
              <a:t>.</a:t>
            </a:r>
            <a:endParaRPr lang="ru-RU" sz="4800" dirty="0"/>
          </a:p>
          <a:p>
            <a:pPr lvl="0"/>
            <a:r>
              <a:rPr lang="uk-UA" sz="4800" dirty="0"/>
              <a:t>Суфікс  із  флексією  +  </a:t>
            </a:r>
            <a:r>
              <a:rPr lang="uk-UA" sz="4800" dirty="0" err="1"/>
              <a:t>ономатизація</a:t>
            </a:r>
            <a:r>
              <a:rPr lang="uk-UA" sz="4800" dirty="0"/>
              <a:t> з  морфонологічними  явищами: жовтень</a:t>
            </a:r>
            <a:r>
              <a:rPr lang="uk-UA" sz="4800" dirty="0">
                <a:sym typeface="Symbol" panose="05050102010706020507" pitchFamily="18" charset="2"/>
              </a:rPr>
              <a:t></a:t>
            </a:r>
            <a:r>
              <a:rPr lang="uk-UA" sz="4800" dirty="0"/>
              <a:t> Жовтневе(формант:  </a:t>
            </a:r>
            <a:r>
              <a:rPr lang="uk-UA" sz="4800" dirty="0" err="1"/>
              <a:t>ономатизація</a:t>
            </a:r>
            <a:r>
              <a:rPr lang="uk-UA" sz="4800" dirty="0"/>
              <a:t>(перетворення  загальної назви  у  власну назву  населеного </a:t>
            </a:r>
            <a:r>
              <a:rPr lang="uk-UA" sz="4800" dirty="0" err="1"/>
              <a:t>пункта</a:t>
            </a:r>
            <a:r>
              <a:rPr lang="uk-UA" sz="4800" dirty="0"/>
              <a:t>) + суфікс-</a:t>
            </a:r>
            <a:r>
              <a:rPr lang="uk-UA" sz="4800" dirty="0" err="1"/>
              <a:t>ев</a:t>
            </a:r>
            <a:r>
              <a:rPr lang="uk-UA" sz="4800" dirty="0"/>
              <a:t>- + закінчення -е  +  чергування і   зміна наголосу), </a:t>
            </a:r>
            <a:r>
              <a:rPr lang="uk-UA" sz="4800" dirty="0" err="1"/>
              <a:t>калина</a:t>
            </a:r>
            <a:r>
              <a:rPr lang="uk-UA" sz="4800" dirty="0" err="1">
                <a:sym typeface="Symbol" panose="05050102010706020507" pitchFamily="18" charset="2"/>
              </a:rPr>
              <a:t></a:t>
            </a:r>
            <a:r>
              <a:rPr lang="uk-UA" sz="4800" dirty="0" err="1"/>
              <a:t>калинівка</a:t>
            </a:r>
            <a:r>
              <a:rPr lang="uk-UA" sz="4800" dirty="0"/>
              <a:t>, </a:t>
            </a:r>
            <a:r>
              <a:rPr lang="uk-UA" sz="4800" dirty="0" err="1"/>
              <a:t>груша</a:t>
            </a:r>
            <a:r>
              <a:rPr lang="uk-UA" sz="4800" dirty="0" err="1">
                <a:sym typeface="Symbol" panose="05050102010706020507" pitchFamily="18" charset="2"/>
              </a:rPr>
              <a:t></a:t>
            </a:r>
            <a:r>
              <a:rPr lang="uk-UA" sz="4800" dirty="0" err="1"/>
              <a:t>Грушеве</a:t>
            </a:r>
            <a:r>
              <a:rPr lang="uk-UA" sz="4800" dirty="0"/>
              <a:t>.</a:t>
            </a:r>
            <a:endParaRPr lang="ru-RU" sz="4800" dirty="0"/>
          </a:p>
          <a:p>
            <a:pPr lvl="0"/>
            <a:r>
              <a:rPr lang="uk-UA" sz="4800" dirty="0"/>
              <a:t>Префікс  з  морфонологічними  явищами або без них: </a:t>
            </a:r>
            <a:r>
              <a:rPr lang="uk-UA" sz="4800" dirty="0" err="1"/>
              <a:t>моральний</a:t>
            </a:r>
            <a:r>
              <a:rPr lang="uk-UA" sz="4800" dirty="0" err="1">
                <a:sym typeface="Symbol" panose="05050102010706020507" pitchFamily="18" charset="2"/>
              </a:rPr>
              <a:t></a:t>
            </a:r>
            <a:r>
              <a:rPr lang="uk-UA" sz="4800" dirty="0" err="1"/>
              <a:t>аморальний</a:t>
            </a:r>
            <a:r>
              <a:rPr lang="uk-UA" sz="4800" dirty="0"/>
              <a:t>, </a:t>
            </a:r>
            <a:r>
              <a:rPr lang="uk-UA" sz="4800" dirty="0" err="1"/>
              <a:t>грамотний</a:t>
            </a:r>
            <a:r>
              <a:rPr lang="uk-UA" sz="4800" dirty="0" err="1">
                <a:sym typeface="Symbol" panose="05050102010706020507" pitchFamily="18" charset="2"/>
              </a:rPr>
              <a:t></a:t>
            </a:r>
            <a:r>
              <a:rPr lang="uk-UA" sz="4800" dirty="0" err="1"/>
              <a:t>неграмотний</a:t>
            </a:r>
            <a:r>
              <a:rPr lang="uk-UA" sz="4800" dirty="0"/>
              <a:t>, </a:t>
            </a:r>
            <a:r>
              <a:rPr lang="uk-UA" sz="4800" dirty="0" err="1"/>
              <a:t>тиск</a:t>
            </a:r>
            <a:r>
              <a:rPr lang="uk-UA" sz="4800" dirty="0" err="1">
                <a:sym typeface="Symbol" panose="05050102010706020507" pitchFamily="18" charset="2"/>
              </a:rPr>
              <a:t></a:t>
            </a:r>
            <a:r>
              <a:rPr lang="uk-UA" sz="4800" dirty="0" err="1"/>
              <a:t>утиск</a:t>
            </a:r>
            <a:r>
              <a:rPr lang="uk-UA" sz="4800" dirty="0"/>
              <a:t>.</a:t>
            </a:r>
            <a:endParaRPr lang="ru-RU" sz="4800" dirty="0"/>
          </a:p>
          <a:p>
            <a:pPr lvl="0"/>
            <a:r>
              <a:rPr lang="uk-UA" sz="4800" dirty="0"/>
              <a:t>Суфікс  і  перехід  прийменника  у  префікс при інших  морфонологічних  явищах  чи без  останніх: без  </a:t>
            </a:r>
            <a:r>
              <a:rPr lang="uk-UA" sz="4800" dirty="0" err="1"/>
              <a:t>віри</a:t>
            </a:r>
            <a:r>
              <a:rPr lang="uk-UA" sz="4800" dirty="0" err="1">
                <a:sym typeface="Symbol" panose="05050102010706020507" pitchFamily="18" charset="2"/>
              </a:rPr>
              <a:t></a:t>
            </a:r>
            <a:r>
              <a:rPr lang="uk-UA" sz="4800" dirty="0" err="1"/>
              <a:t>безвірний</a:t>
            </a:r>
            <a:r>
              <a:rPr lang="uk-UA" sz="4800" dirty="0"/>
              <a:t>, за  річкою</a:t>
            </a:r>
            <a:r>
              <a:rPr lang="uk-UA" sz="4800" dirty="0">
                <a:sym typeface="Symbol" panose="05050102010706020507" pitchFamily="18" charset="2"/>
              </a:rPr>
              <a:t></a:t>
            </a:r>
            <a:r>
              <a:rPr lang="uk-UA" sz="4800" dirty="0"/>
              <a:t> заріччя, під  </a:t>
            </a:r>
            <a:r>
              <a:rPr lang="uk-UA" sz="4800" dirty="0" err="1"/>
              <a:t>рамою</a:t>
            </a:r>
            <a:r>
              <a:rPr lang="uk-UA" sz="4800" dirty="0" err="1">
                <a:sym typeface="Symbol" panose="05050102010706020507" pitchFamily="18" charset="2"/>
              </a:rPr>
              <a:t></a:t>
            </a:r>
            <a:r>
              <a:rPr lang="uk-UA" sz="4800" dirty="0" err="1"/>
              <a:t>підрамник</a:t>
            </a:r>
            <a:r>
              <a:rPr lang="uk-UA" sz="4800" dirty="0"/>
              <a:t>.</a:t>
            </a:r>
            <a:endParaRPr lang="ru-RU" sz="4800" dirty="0"/>
          </a:p>
          <a:p>
            <a:pPr lvl="0"/>
            <a:r>
              <a:rPr lang="uk-UA" sz="4800" dirty="0"/>
              <a:t>Усічення  кінцевих морфів твірного слова   з морфонологічними явищами  або без них: </a:t>
            </a:r>
            <a:r>
              <a:rPr lang="uk-UA" sz="4800" dirty="0" err="1"/>
              <a:t>проривати</a:t>
            </a:r>
            <a:r>
              <a:rPr lang="uk-UA" sz="4800" dirty="0" err="1">
                <a:sym typeface="Symbol" panose="05050102010706020507" pitchFamily="18" charset="2"/>
              </a:rPr>
              <a:t></a:t>
            </a:r>
            <a:r>
              <a:rPr lang="uk-UA" sz="4800" dirty="0" err="1"/>
              <a:t>прорив</a:t>
            </a:r>
            <a:r>
              <a:rPr lang="uk-UA" sz="4800" dirty="0"/>
              <a:t>, </a:t>
            </a:r>
            <a:r>
              <a:rPr lang="uk-UA" sz="4800" dirty="0" err="1"/>
              <a:t>приступати</a:t>
            </a:r>
            <a:r>
              <a:rPr lang="uk-UA" sz="4800" dirty="0" err="1">
                <a:sym typeface="Symbol" panose="05050102010706020507" pitchFamily="18" charset="2"/>
              </a:rPr>
              <a:t></a:t>
            </a:r>
            <a:r>
              <a:rPr lang="uk-UA" sz="4800" dirty="0" err="1"/>
              <a:t>приступ,заходити</a:t>
            </a:r>
            <a:r>
              <a:rPr lang="uk-UA" sz="4800" dirty="0" err="1">
                <a:sym typeface="Symbol" panose="05050102010706020507" pitchFamily="18" charset="2"/>
              </a:rPr>
              <a:t></a:t>
            </a:r>
            <a:r>
              <a:rPr lang="uk-UA" sz="4800" dirty="0" err="1"/>
              <a:t>захід</a:t>
            </a:r>
            <a:r>
              <a:rPr lang="uk-UA" sz="4800" dirty="0"/>
              <a:t>.</a:t>
            </a:r>
            <a:endParaRPr lang="ru-RU" sz="4800" dirty="0"/>
          </a:p>
          <a:p>
            <a:pPr lvl="0"/>
            <a:r>
              <a:rPr lang="uk-UA" sz="4800" dirty="0"/>
              <a:t>Постфікс(</a:t>
            </a:r>
            <a:r>
              <a:rPr lang="uk-UA" sz="4800" dirty="0" err="1"/>
              <a:t>ся,сь,те,мо,небудь</a:t>
            </a:r>
            <a:r>
              <a:rPr lang="uk-UA" sz="4800" dirty="0"/>
              <a:t>): </a:t>
            </a:r>
            <a:r>
              <a:rPr lang="uk-UA" sz="4800" dirty="0" err="1"/>
              <a:t>хитати</a:t>
            </a:r>
            <a:r>
              <a:rPr lang="uk-UA" sz="4800" dirty="0" err="1">
                <a:sym typeface="Symbol" panose="05050102010706020507" pitchFamily="18" charset="2"/>
              </a:rPr>
              <a:t></a:t>
            </a:r>
            <a:r>
              <a:rPr lang="uk-UA" sz="4800" dirty="0" err="1"/>
              <a:t>хитатися</a:t>
            </a:r>
            <a:r>
              <a:rPr lang="uk-UA" sz="4800" dirty="0"/>
              <a:t>, </a:t>
            </a:r>
            <a:r>
              <a:rPr lang="uk-UA" sz="4800" dirty="0" err="1"/>
              <a:t>хто</a:t>
            </a:r>
            <a:r>
              <a:rPr lang="uk-UA" sz="4800" dirty="0" err="1">
                <a:sym typeface="Symbol" panose="05050102010706020507" pitchFamily="18" charset="2"/>
              </a:rPr>
              <a:t></a:t>
            </a:r>
            <a:r>
              <a:rPr lang="uk-UA" sz="4800" dirty="0" err="1"/>
              <a:t>хтось</a:t>
            </a:r>
            <a:r>
              <a:rPr lang="uk-UA" sz="4800" dirty="0"/>
              <a:t>, </a:t>
            </a:r>
            <a:r>
              <a:rPr lang="uk-UA" sz="4800" dirty="0" err="1"/>
              <a:t>кимось</a:t>
            </a:r>
            <a:r>
              <a:rPr lang="uk-UA" sz="4800" dirty="0" err="1">
                <a:sym typeface="Symbol" panose="05050102010706020507" pitchFamily="18" charset="2"/>
              </a:rPr>
              <a:t></a:t>
            </a:r>
            <a:r>
              <a:rPr lang="uk-UA" sz="4800" dirty="0" err="1"/>
              <a:t>ким-небудь</a:t>
            </a:r>
            <a:r>
              <a:rPr lang="uk-UA" sz="4800" dirty="0"/>
              <a:t>.</a:t>
            </a:r>
            <a:endParaRPr lang="ru-RU" sz="4800" dirty="0"/>
          </a:p>
          <a:p>
            <a:pPr lvl="0"/>
            <a:r>
              <a:rPr lang="uk-UA" sz="4800" dirty="0"/>
              <a:t>Суфікс  і  постфікс, що  приєднуються  до  основи  слова   з морфонологічними явищами  або без них: </a:t>
            </a:r>
            <a:r>
              <a:rPr lang="uk-UA" sz="4800" dirty="0" err="1"/>
              <a:t>родич</a:t>
            </a:r>
            <a:r>
              <a:rPr lang="uk-UA" sz="4800" dirty="0" err="1">
                <a:sym typeface="Symbol" panose="05050102010706020507" pitchFamily="18" charset="2"/>
              </a:rPr>
              <a:t></a:t>
            </a:r>
            <a:r>
              <a:rPr lang="uk-UA" sz="4800" dirty="0" err="1"/>
              <a:t>родичатися</a:t>
            </a:r>
            <a:r>
              <a:rPr lang="uk-UA" sz="4800" dirty="0"/>
              <a:t>, </a:t>
            </a:r>
            <a:r>
              <a:rPr lang="uk-UA" sz="4800" dirty="0" err="1"/>
              <a:t>злий</a:t>
            </a:r>
            <a:r>
              <a:rPr lang="uk-UA" sz="4800" dirty="0" err="1">
                <a:sym typeface="Symbol" panose="05050102010706020507" pitchFamily="18" charset="2"/>
              </a:rPr>
              <a:t></a:t>
            </a:r>
            <a:r>
              <a:rPr lang="uk-UA" sz="4800" dirty="0" err="1"/>
              <a:t>злитися</a:t>
            </a:r>
            <a:r>
              <a:rPr lang="uk-UA" sz="4800" dirty="0"/>
              <a:t>.</a:t>
            </a:r>
            <a:endParaRPr lang="ru-RU" sz="4800" dirty="0"/>
          </a:p>
          <a:p>
            <a:pPr lvl="0"/>
            <a:r>
              <a:rPr lang="uk-UA" sz="4800" dirty="0"/>
              <a:t>Суфікс, префікс  і  постфікс, що  приєднуються  синхронно  з морфонологічними явищами  або без них: земля </a:t>
            </a:r>
            <a:r>
              <a:rPr lang="uk-UA" sz="4800" dirty="0">
                <a:sym typeface="Symbol" panose="05050102010706020507" pitchFamily="18" charset="2"/>
              </a:rPr>
              <a:t></a:t>
            </a:r>
            <a:r>
              <a:rPr lang="uk-UA" sz="4800" dirty="0"/>
              <a:t>приземлитися,  </a:t>
            </a:r>
            <a:r>
              <a:rPr lang="uk-UA" sz="4800" dirty="0" err="1"/>
              <a:t>вода</a:t>
            </a:r>
            <a:r>
              <a:rPr lang="uk-UA" sz="4800" dirty="0" err="1">
                <a:sym typeface="Symbol" panose="05050102010706020507" pitchFamily="18" charset="2"/>
              </a:rPr>
              <a:t></a:t>
            </a:r>
            <a:r>
              <a:rPr lang="uk-UA" sz="4800" dirty="0" err="1"/>
              <a:t>приводнитися</a:t>
            </a:r>
            <a:r>
              <a:rPr lang="uk-UA" sz="4800" dirty="0"/>
              <a:t>, </a:t>
            </a:r>
            <a:r>
              <a:rPr lang="uk-UA" sz="4800" dirty="0" err="1"/>
              <a:t>моргати</a:t>
            </a:r>
            <a:r>
              <a:rPr lang="uk-UA" sz="4800" dirty="0" err="1">
                <a:sym typeface="Symbol" panose="05050102010706020507" pitchFamily="18" charset="2"/>
              </a:rPr>
              <a:t></a:t>
            </a:r>
            <a:r>
              <a:rPr lang="uk-UA" sz="4800" dirty="0" err="1"/>
              <a:t>переморгуватися</a:t>
            </a:r>
            <a:r>
              <a:rPr lang="uk-UA" sz="4800" dirty="0"/>
              <a:t>.</a:t>
            </a:r>
            <a:endParaRPr lang="ru-RU" sz="4800" dirty="0"/>
          </a:p>
          <a:p>
            <a:pPr lvl="0"/>
            <a:r>
              <a:rPr lang="uk-UA" sz="4800" dirty="0"/>
              <a:t>Префікс  і  постфікс, що  приєднуються  синхронно з морфонологічними явищами  або без них: </a:t>
            </a:r>
            <a:r>
              <a:rPr lang="uk-UA" sz="4800" dirty="0" err="1"/>
              <a:t>грати</a:t>
            </a:r>
            <a:r>
              <a:rPr lang="uk-UA" sz="4800" dirty="0" err="1">
                <a:sym typeface="Symbol" panose="05050102010706020507" pitchFamily="18" charset="2"/>
              </a:rPr>
              <a:t></a:t>
            </a:r>
            <a:r>
              <a:rPr lang="uk-UA" sz="4800" dirty="0" err="1"/>
              <a:t>зігратися</a:t>
            </a:r>
            <a:r>
              <a:rPr lang="uk-UA" sz="4800" dirty="0"/>
              <a:t>, </a:t>
            </a:r>
            <a:r>
              <a:rPr lang="uk-UA" sz="4800" dirty="0" err="1"/>
              <a:t>вірити</a:t>
            </a:r>
            <a:r>
              <a:rPr lang="uk-UA" sz="4800" dirty="0" err="1">
                <a:sym typeface="Symbol" panose="05050102010706020507" pitchFamily="18" charset="2"/>
              </a:rPr>
              <a:t></a:t>
            </a:r>
            <a:r>
              <a:rPr lang="uk-UA" sz="4800" dirty="0" err="1"/>
              <a:t>зневіритися</a:t>
            </a:r>
            <a:r>
              <a:rPr lang="uk-UA" sz="4800" dirty="0"/>
              <a:t>, </a:t>
            </a:r>
            <a:r>
              <a:rPr lang="uk-UA" sz="4800" dirty="0" err="1"/>
              <a:t>завести</a:t>
            </a:r>
            <a:r>
              <a:rPr lang="uk-UA" sz="4800" dirty="0" err="1">
                <a:sym typeface="Symbol" panose="05050102010706020507" pitchFamily="18" charset="2"/>
              </a:rPr>
              <a:t></a:t>
            </a:r>
            <a:r>
              <a:rPr lang="uk-UA" sz="4800" dirty="0" err="1"/>
              <a:t>обзавестися</a:t>
            </a:r>
            <a:r>
              <a:rPr lang="uk-UA" sz="4800" dirty="0"/>
              <a:t>.</a:t>
            </a:r>
            <a:endParaRPr lang="ru-RU" sz="4800" dirty="0"/>
          </a:p>
          <a:p>
            <a:pPr lvl="0"/>
            <a:r>
              <a:rPr lang="uk-UA" sz="4800" dirty="0"/>
              <a:t>Складання  основ  або  слів з морфонологічними явищами  або без них:  світ  і  </a:t>
            </a:r>
            <a:r>
              <a:rPr lang="uk-UA" sz="4800" dirty="0" err="1"/>
              <a:t>оглядати</a:t>
            </a:r>
            <a:r>
              <a:rPr lang="uk-UA" sz="4800" dirty="0" err="1">
                <a:sym typeface="Symbol" panose="05050102010706020507" pitchFamily="18" charset="2"/>
              </a:rPr>
              <a:t></a:t>
            </a:r>
            <a:r>
              <a:rPr lang="uk-UA" sz="4800" dirty="0" err="1"/>
              <a:t>світогляд</a:t>
            </a:r>
            <a:r>
              <a:rPr lang="uk-UA" sz="4800" dirty="0"/>
              <a:t>, </a:t>
            </a:r>
            <a:r>
              <a:rPr lang="uk-UA" sz="4800" dirty="0" err="1"/>
              <a:t>уж</a:t>
            </a:r>
            <a:r>
              <a:rPr lang="uk-UA" sz="4800" dirty="0"/>
              <a:t>  і  </a:t>
            </a:r>
            <a:r>
              <a:rPr lang="uk-UA" sz="4800" dirty="0" err="1"/>
              <a:t>город</a:t>
            </a:r>
            <a:r>
              <a:rPr lang="uk-UA" sz="4800" dirty="0" err="1">
                <a:sym typeface="Symbol" panose="05050102010706020507" pitchFamily="18" charset="2"/>
              </a:rPr>
              <a:t></a:t>
            </a:r>
            <a:r>
              <a:rPr lang="uk-UA" sz="4800" dirty="0" err="1"/>
              <a:t>Ужгород</a:t>
            </a:r>
            <a:r>
              <a:rPr lang="uk-UA" sz="4800" dirty="0"/>
              <a:t>, чорна </a:t>
            </a:r>
            <a:r>
              <a:rPr lang="uk-UA" sz="4800" dirty="0" err="1"/>
              <a:t>земля</a:t>
            </a:r>
            <a:r>
              <a:rPr lang="uk-UA" sz="4800" dirty="0" err="1">
                <a:sym typeface="Symbol" panose="05050102010706020507" pitchFamily="18" charset="2"/>
              </a:rPr>
              <a:t></a:t>
            </a:r>
            <a:r>
              <a:rPr lang="uk-UA" sz="4800" dirty="0" err="1"/>
              <a:t>чорнозем</a:t>
            </a:r>
            <a:r>
              <a:rPr lang="uk-UA" sz="4800" dirty="0"/>
              <a:t>.</a:t>
            </a:r>
            <a:endParaRPr lang="ru-RU" sz="4800" dirty="0"/>
          </a:p>
          <a:p>
            <a:pPr lvl="0"/>
            <a:r>
              <a:rPr lang="uk-UA" sz="4800" dirty="0"/>
              <a:t>Скорочення  компонентів  словосполучення  і складання  їх  у  слова: автоматична  телефонна  станція - АТС, сільський  магазин-сільмаг.</a:t>
            </a:r>
            <a:endParaRPr lang="ru-RU" sz="4800" dirty="0"/>
          </a:p>
          <a:p>
            <a:pPr lvl="0"/>
            <a:r>
              <a:rPr lang="uk-UA" sz="4800" dirty="0"/>
              <a:t>Зміна  семантики  слова  без  зміни  його  звукової будови: батарея(опалювальний  пристрій)- батарея(військовий термін), москвич(житель Москви)-„Москвич”(марка  автомобіля), пісок(</a:t>
            </a:r>
            <a:r>
              <a:rPr lang="uk-UA" sz="4800" dirty="0" err="1"/>
              <a:t>буд.матеріал</a:t>
            </a:r>
            <a:r>
              <a:rPr lang="uk-UA" sz="4800" dirty="0"/>
              <a:t>)  і  пісок(цукор).</a:t>
            </a:r>
            <a:endParaRPr lang="ru-RU" sz="4800" dirty="0"/>
          </a:p>
          <a:p>
            <a:pPr lvl="0"/>
            <a:r>
              <a:rPr lang="uk-UA" sz="4800" dirty="0"/>
              <a:t>Суфікс, закінчення  і   </a:t>
            </a:r>
            <a:r>
              <a:rPr lang="uk-UA" sz="4800" dirty="0" err="1"/>
              <a:t>апелятивація</a:t>
            </a:r>
            <a:r>
              <a:rPr lang="uk-UA" sz="4800" dirty="0"/>
              <a:t>: Харків - харків’яни, Крим - кримський.</a:t>
            </a:r>
            <a:endParaRPr lang="ru-RU" sz="4800" dirty="0"/>
          </a:p>
          <a:p>
            <a:pPr lvl="0"/>
            <a:r>
              <a:rPr lang="uk-UA" sz="4800" dirty="0"/>
              <a:t>Зрощення: вічнозелений, вельмишановний, глибоко поважний, Новгород, запанібрата, перекотиполе.</a:t>
            </a:r>
            <a:endParaRPr lang="ru-RU" sz="4800" dirty="0"/>
          </a:p>
          <a:p>
            <a:pPr lvl="0"/>
            <a:r>
              <a:rPr lang="uk-UA" sz="4800" dirty="0"/>
              <a:t>Зміна семантики  і  синтаксичної  функції слова: молода  </a:t>
            </a:r>
            <a:r>
              <a:rPr lang="uk-UA" sz="3700" dirty="0"/>
              <a:t>дівчина  і  молоду повели під вінець.( у  першому  випадку  позначає ознаку, а  у  другому- особу), уповноважений, наречена, майбутнє, бідні, багаті.</a:t>
            </a:r>
            <a:endParaRPr lang="ru-RU" sz="3700" dirty="0"/>
          </a:p>
          <a:p>
            <a:r>
              <a:rPr lang="uk-UA" sz="3700" dirty="0"/>
              <a:t> </a:t>
            </a:r>
            <a:endParaRPr lang="ru-RU" sz="37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466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945" y="62701"/>
            <a:ext cx="9720072" cy="81251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Формант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88654"/>
              </p:ext>
            </p:extLst>
          </p:nvPr>
        </p:nvGraphicFramePr>
        <p:xfrm>
          <a:off x="1023937" y="875211"/>
          <a:ext cx="10719571" cy="576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0211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68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rgbClr val="FF0000"/>
                </a:solidFill>
              </a:rPr>
              <a:t>основні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одиниці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словотвору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441901"/>
              </p:ext>
            </p:extLst>
          </p:nvPr>
        </p:nvGraphicFramePr>
        <p:xfrm>
          <a:off x="-182879" y="1149531"/>
          <a:ext cx="12266022" cy="5381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6504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254" y="169817"/>
            <a:ext cx="9720072" cy="1031921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>
                <a:solidFill>
                  <a:srgbClr val="FF0000"/>
                </a:solidFill>
              </a:rPr>
              <a:t>Словотвірне </a:t>
            </a:r>
            <a:r>
              <a:rPr lang="ru-RU" b="1" dirty="0" err="1" smtClean="0">
                <a:solidFill>
                  <a:srgbClr val="FF0000"/>
                </a:solidFill>
              </a:rPr>
              <a:t>значення</a:t>
            </a:r>
            <a:r>
              <a:rPr lang="ru-RU" b="1" dirty="0" smtClean="0">
                <a:solidFill>
                  <a:srgbClr val="FF0000"/>
                </a:solidFill>
              </a:rPr>
              <a:t> (СЗ)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84606252"/>
              </p:ext>
            </p:extLst>
          </p:nvPr>
        </p:nvGraphicFramePr>
        <p:xfrm>
          <a:off x="91440" y="1201782"/>
          <a:ext cx="6230983" cy="590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62086792"/>
              </p:ext>
            </p:extLst>
          </p:nvPr>
        </p:nvGraphicFramePr>
        <p:xfrm>
          <a:off x="6616700" y="1201738"/>
          <a:ext cx="5348288" cy="5316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81731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59044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питання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345474"/>
            <a:ext cx="9720073" cy="4963886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uk-UA" sz="2400" b="1" dirty="0"/>
              <a:t>Словотворення як основне джерело поповнення лексичного складу української мови та словотвір як учення про творення слів. </a:t>
            </a:r>
            <a:endParaRPr lang="ru-RU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err="1" smtClean="0"/>
              <a:t>Одиниці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словотвору</a:t>
            </a:r>
            <a:r>
              <a:rPr lang="uk-UA" sz="2400" b="1" dirty="0" smtClean="0"/>
              <a:t>.</a:t>
            </a:r>
            <a:endParaRPr lang="ru-RU" sz="20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err="1" smtClean="0"/>
              <a:t>Словотвірна</a:t>
            </a:r>
            <a:r>
              <a:rPr lang="ru-RU" sz="2400" b="1" dirty="0" smtClean="0"/>
              <a:t> </a:t>
            </a:r>
            <a:r>
              <a:rPr lang="ru-RU" sz="2400" b="1" dirty="0" err="1"/>
              <a:t>мотивація</a:t>
            </a:r>
            <a:r>
              <a:rPr lang="ru-RU" sz="2400" b="1" dirty="0"/>
              <a:t>.</a:t>
            </a:r>
            <a:endParaRPr lang="ru-RU" sz="2000" b="1" dirty="0"/>
          </a:p>
          <a:p>
            <a:pPr marL="128016" lvl="1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204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154142"/>
            <a:ext cx="10719381" cy="590441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Типи </a:t>
            </a:r>
            <a:r>
              <a:rPr lang="ru-RU" b="1" dirty="0" err="1" smtClean="0">
                <a:solidFill>
                  <a:srgbClr val="FF0000"/>
                </a:solidFill>
              </a:rPr>
              <a:t>Словотвірного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значення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145372"/>
              </p:ext>
            </p:extLst>
          </p:nvPr>
        </p:nvGraphicFramePr>
        <p:xfrm>
          <a:off x="1023938" y="744538"/>
          <a:ext cx="9720262" cy="5564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7617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91441"/>
            <a:ext cx="9720072" cy="757646"/>
          </a:xfrm>
        </p:spPr>
        <p:txBody>
          <a:bodyPr>
            <a:normAutofit/>
          </a:bodyPr>
          <a:lstStyle/>
          <a:p>
            <a:pPr algn="ctr"/>
            <a:r>
              <a:rPr lang="uk-UA" sz="5400" b="1" i="1" dirty="0">
                <a:solidFill>
                  <a:srgbClr val="FF0000"/>
                </a:solidFill>
              </a:rPr>
              <a:t>словотвірна модель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854113"/>
              </p:ext>
            </p:extLst>
          </p:nvPr>
        </p:nvGraphicFramePr>
        <p:xfrm>
          <a:off x="248194" y="849087"/>
          <a:ext cx="11756572" cy="545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5788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0882" y="167205"/>
            <a:ext cx="9720072" cy="38143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i="1" dirty="0">
                <a:solidFill>
                  <a:srgbClr val="FF0000"/>
                </a:solidFill>
              </a:rPr>
              <a:t>словотвірна модель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5772219"/>
              </p:ext>
            </p:extLst>
          </p:nvPr>
        </p:nvGraphicFramePr>
        <p:xfrm>
          <a:off x="169817" y="692331"/>
          <a:ext cx="11808823" cy="5616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Крест 4"/>
          <p:cNvSpPr/>
          <p:nvPr/>
        </p:nvSpPr>
        <p:spPr>
          <a:xfrm>
            <a:off x="3082835" y="3324181"/>
            <a:ext cx="548640" cy="483326"/>
          </a:xfrm>
          <a:prstGeom prst="plus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рест 6"/>
          <p:cNvSpPr/>
          <p:nvPr/>
        </p:nvSpPr>
        <p:spPr>
          <a:xfrm>
            <a:off x="5760719" y="3272248"/>
            <a:ext cx="627017" cy="535259"/>
          </a:xfrm>
          <a:prstGeom prst="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927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139" y="54864"/>
            <a:ext cx="9720072" cy="1042416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Словотвірна пара </a:t>
            </a:r>
            <a:r>
              <a:rPr lang="uk-UA" dirty="0">
                <a:solidFill>
                  <a:srgbClr val="FF0000"/>
                </a:solidFill>
              </a:rPr>
              <a:t>(</a:t>
            </a:r>
            <a:r>
              <a:rPr lang="uk-UA" b="1" dirty="0">
                <a:solidFill>
                  <a:srgbClr val="FF0000"/>
                </a:solidFill>
              </a:rPr>
              <a:t>СП</a:t>
            </a:r>
            <a:r>
              <a:rPr lang="uk-UA" dirty="0">
                <a:solidFill>
                  <a:srgbClr val="FF0000"/>
                </a:solidFill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652001"/>
              </p:ext>
            </p:extLst>
          </p:nvPr>
        </p:nvGraphicFramePr>
        <p:xfrm>
          <a:off x="1023937" y="744583"/>
          <a:ext cx="10811011" cy="5564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4103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9" y="219456"/>
            <a:ext cx="9720072" cy="799447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Словотвірний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ланцюг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(</a:t>
            </a:r>
            <a:r>
              <a:rPr lang="ru-RU" b="1" dirty="0">
                <a:solidFill>
                  <a:srgbClr val="FF0000"/>
                </a:solidFill>
              </a:rPr>
              <a:t>СЛ</a:t>
            </a:r>
            <a:r>
              <a:rPr lang="ru-RU" dirty="0">
                <a:solidFill>
                  <a:srgbClr val="FF0000"/>
                </a:solidFill>
              </a:rPr>
              <a:t>)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133087"/>
              </p:ext>
            </p:extLst>
          </p:nvPr>
        </p:nvGraphicFramePr>
        <p:xfrm>
          <a:off x="1023938" y="666206"/>
          <a:ext cx="10314622" cy="5642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5903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4728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Словотвірне </a:t>
            </a:r>
            <a:r>
              <a:rPr lang="ru-RU" b="1" dirty="0" err="1">
                <a:solidFill>
                  <a:srgbClr val="FF0000"/>
                </a:solidFill>
              </a:rPr>
              <a:t>гніздо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(</a:t>
            </a:r>
            <a:r>
              <a:rPr lang="ru-RU" b="1" dirty="0">
                <a:solidFill>
                  <a:srgbClr val="FF0000"/>
                </a:solidFill>
              </a:rPr>
              <a:t>СГ</a:t>
            </a:r>
            <a:r>
              <a:rPr lang="ru-RU" dirty="0">
                <a:solidFill>
                  <a:srgbClr val="FF0000"/>
                </a:solidFill>
              </a:rPr>
              <a:t>)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058091"/>
            <a:ext cx="6304135" cy="5251269"/>
          </a:xfrm>
        </p:spPr>
        <p:txBody>
          <a:bodyPr/>
          <a:lstStyle/>
          <a:p>
            <a:r>
              <a:rPr lang="ru-RU" b="1" dirty="0"/>
              <a:t>Словотвірне </a:t>
            </a:r>
            <a:r>
              <a:rPr lang="ru-RU" b="1" dirty="0" err="1"/>
              <a:t>гніздо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b="1" dirty="0"/>
              <a:t>СГ</a:t>
            </a:r>
            <a:r>
              <a:rPr lang="ru-RU" dirty="0"/>
              <a:t>) – </a:t>
            </a:r>
            <a:r>
              <a:rPr lang="ru-RU" dirty="0" err="1"/>
              <a:t>це</a:t>
            </a:r>
            <a:r>
              <a:rPr lang="ru-RU" dirty="0"/>
              <a:t> сукупність </a:t>
            </a:r>
            <a:r>
              <a:rPr lang="ru-RU" dirty="0" err="1"/>
              <a:t>слів</a:t>
            </a:r>
            <a:r>
              <a:rPr lang="ru-RU" dirty="0"/>
              <a:t>, </a:t>
            </a:r>
            <a:r>
              <a:rPr lang="ru-RU" dirty="0" err="1"/>
              <a:t>упорядкована</a:t>
            </a:r>
            <a:r>
              <a:rPr lang="ru-RU" dirty="0"/>
              <a:t> </a:t>
            </a:r>
            <a:r>
              <a:rPr lang="ru-RU" dirty="0" err="1"/>
              <a:t>відношеннями</a:t>
            </a:r>
            <a:r>
              <a:rPr lang="ru-RU" dirty="0"/>
              <a:t> </a:t>
            </a:r>
            <a:r>
              <a:rPr lang="ru-RU" dirty="0" err="1"/>
              <a:t>похідності</a:t>
            </a:r>
            <a:r>
              <a:rPr lang="ru-RU" dirty="0"/>
              <a:t>, яка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спільністю</a:t>
            </a:r>
            <a:r>
              <a:rPr lang="ru-RU" dirty="0"/>
              <a:t> </a:t>
            </a:r>
            <a:r>
              <a:rPr lang="ru-RU" dirty="0" err="1"/>
              <a:t>кореня</a:t>
            </a:r>
            <a:r>
              <a:rPr lang="ru-RU" dirty="0"/>
              <a:t>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349" y="1428860"/>
            <a:ext cx="4014652" cy="54291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181497"/>
            <a:ext cx="6860738" cy="467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4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9" y="154142"/>
            <a:ext cx="9720072" cy="66881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Словотвірний  тип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905365"/>
              </p:ext>
            </p:extLst>
          </p:nvPr>
        </p:nvGraphicFramePr>
        <p:xfrm>
          <a:off x="379413" y="822325"/>
          <a:ext cx="11533187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5731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47287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Словотвірний  тип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4128" y="1082356"/>
            <a:ext cx="4754880" cy="82296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за </a:t>
            </a:r>
            <a:r>
              <a:rPr lang="ru-RU" b="1" dirty="0" err="1">
                <a:solidFill>
                  <a:srgbClr val="C00000"/>
                </a:solidFill>
              </a:rPr>
              <a:t>частотністю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56290599"/>
              </p:ext>
            </p:extLst>
          </p:nvPr>
        </p:nvGraphicFramePr>
        <p:xfrm>
          <a:off x="1023938" y="1671638"/>
          <a:ext cx="4754562" cy="463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90888" y="1082356"/>
            <a:ext cx="4754880" cy="82296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характером реалізації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98088659"/>
              </p:ext>
            </p:extLst>
          </p:nvPr>
        </p:nvGraphicFramePr>
        <p:xfrm>
          <a:off x="5434149" y="104503"/>
          <a:ext cx="6466114" cy="6753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35516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1"/>
            <a:ext cx="9720072" cy="731520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Словотвірний  тип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076667"/>
              </p:ext>
            </p:extLst>
          </p:nvPr>
        </p:nvGraphicFramePr>
        <p:xfrm>
          <a:off x="1023938" y="731838"/>
          <a:ext cx="9720262" cy="6126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2282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9" y="180268"/>
            <a:ext cx="9720072" cy="55125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Словотвірна категорія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625471"/>
              </p:ext>
            </p:extLst>
          </p:nvPr>
        </p:nvGraphicFramePr>
        <p:xfrm>
          <a:off x="0" y="731521"/>
          <a:ext cx="12096206" cy="5577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934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література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0887" y="1752672"/>
            <a:ext cx="4131059" cy="5101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906" y="2125262"/>
            <a:ext cx="3134522" cy="39972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56" y="2233748"/>
            <a:ext cx="2889872" cy="378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44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206394"/>
            <a:ext cx="11691256" cy="525127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Словотвірні категорії прикметника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222829"/>
              </p:ext>
            </p:extLst>
          </p:nvPr>
        </p:nvGraphicFramePr>
        <p:xfrm>
          <a:off x="0" y="613955"/>
          <a:ext cx="12083142" cy="6611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3703">
                  <a:extLst>
                    <a:ext uri="{9D8B030D-6E8A-4147-A177-3AD203B41FA5}">
                      <a16:colId xmlns:a16="http://schemas.microsoft.com/office/drawing/2014/main" val="2873151811"/>
                    </a:ext>
                  </a:extLst>
                </a:gridCol>
                <a:gridCol w="6679439">
                  <a:extLst>
                    <a:ext uri="{9D8B030D-6E8A-4147-A177-3AD203B41FA5}">
                      <a16:colId xmlns:a16="http://schemas.microsoft.com/office/drawing/2014/main" val="500084233"/>
                    </a:ext>
                  </a:extLst>
                </a:gridCol>
              </a:tblGrid>
              <a:tr h="642619"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Категорія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недостатнього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ступеня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вияву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ознаки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бі́лий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білува́тий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зеле́ний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зелена́вий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черво́ний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червона́стий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400289"/>
                  </a:ext>
                </a:extLst>
              </a:tr>
              <a:tr h="642619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Категорія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надмірної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інтенсивності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ознаки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широ́кий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широче́нний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вели́кий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величе́зний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товсти́й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товстю́щий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998423"/>
                  </a:ext>
                </a:extLst>
              </a:tr>
              <a:tr h="918027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Категорія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суб’єктивної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оцінки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че́мний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чемне́нький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молоди́й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молоде́сенький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тонки́й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тоню́сінький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451579"/>
                  </a:ext>
                </a:extLst>
              </a:tr>
              <a:tr h="1191177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Категорія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протилежності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ви́хований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неви́хований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синхро́нний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асинхро́нний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раціона́льний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ірраціона́льний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науко́вий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антинауко́вий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584049"/>
                  </a:ext>
                </a:extLst>
              </a:tr>
              <a:tr h="642619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Категорія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на́дміру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супровідної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ознаки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я́блука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вели́ким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вмі́стом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со́ку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сокови́ті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я́блука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хло́пець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із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широ́кими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плечи́ма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плечи́стий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хло́пець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766336"/>
                  </a:ext>
                </a:extLst>
              </a:tr>
              <a:tr h="371606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Категорія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присвійності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посесивності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дя́дько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дя́дьків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сестра́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се́стрин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ведмі́дь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ведме́жий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26534"/>
                  </a:ext>
                </a:extLst>
              </a:tr>
              <a:tr h="918027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Категорія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окативної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атрибутивності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мі́стом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заміськи́й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горі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нагі́рний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земле́ю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підзе́мний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963378"/>
                  </a:ext>
                </a:extLst>
              </a:tr>
              <a:tr h="642619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Категорія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темпоральної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атрибутивності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між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се́сіями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міжсесі́йний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після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обі́ду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післяобі́дній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перед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грозо́ю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передгрозови́й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342377"/>
                  </a:ext>
                </a:extLst>
              </a:tr>
              <a:tr h="642619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Категорія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порядковості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три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тре́тій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со́рок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сороко́вий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п’ятдеся́т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п’ятдеся́тий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513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366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СЛОВОТВІРНА </a:t>
            </a:r>
            <a:r>
              <a:rPr lang="uk-UA" b="1" dirty="0">
                <a:solidFill>
                  <a:srgbClr val="FF0000"/>
                </a:solidFill>
              </a:rPr>
              <a:t>МОТИВАЦІЯ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 smtClean="0"/>
              <a:t>Питання 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56967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691" y="182880"/>
            <a:ext cx="11665131" cy="29522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</a:rPr>
              <a:t>Мотивація</a:t>
            </a:r>
            <a:r>
              <a:rPr lang="ru-RU" sz="3200" b="1" dirty="0">
                <a:solidFill>
                  <a:srgbClr val="FF0000"/>
                </a:solidFill>
              </a:rPr>
              <a:t> – </a:t>
            </a:r>
            <a:r>
              <a:rPr lang="ru-RU" sz="3200" b="1" dirty="0" err="1">
                <a:solidFill>
                  <a:schemeClr val="tx1"/>
                </a:solidFill>
              </a:rPr>
              <a:t>це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співвідношення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між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двома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спільнокореневими</a:t>
            </a:r>
            <a:r>
              <a:rPr lang="ru-RU" sz="3200" b="1" dirty="0">
                <a:solidFill>
                  <a:schemeClr val="tx1"/>
                </a:solidFill>
              </a:rPr>
              <a:t> словами, за якого </a:t>
            </a:r>
            <a:r>
              <a:rPr lang="ru-RU" sz="3200" b="1" dirty="0" err="1">
                <a:solidFill>
                  <a:schemeClr val="tx1"/>
                </a:solidFill>
              </a:rPr>
              <a:t>спостерігається</a:t>
            </a:r>
            <a:r>
              <a:rPr lang="ru-RU" sz="3200" b="1" dirty="0">
                <a:solidFill>
                  <a:schemeClr val="tx1"/>
                </a:solidFill>
              </a:rPr>
              <a:t> структурно-</a:t>
            </a:r>
            <a:r>
              <a:rPr lang="ru-RU" sz="3200" b="1" dirty="0" err="1">
                <a:solidFill>
                  <a:schemeClr val="tx1"/>
                </a:solidFill>
              </a:rPr>
              <a:t>семантична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передбачуваність</a:t>
            </a:r>
            <a:r>
              <a:rPr lang="ru-RU" sz="3200" b="1" dirty="0">
                <a:solidFill>
                  <a:schemeClr val="tx1"/>
                </a:solidFill>
              </a:rPr>
              <a:t> слова за </a:t>
            </a:r>
            <a:r>
              <a:rPr lang="ru-RU" sz="3200" b="1" dirty="0" err="1">
                <a:solidFill>
                  <a:schemeClr val="tx1"/>
                </a:solidFill>
              </a:rPr>
              <a:t>допомогою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іншого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2400" i="1" dirty="0" err="1" smtClean="0">
                <a:solidFill>
                  <a:schemeClr val="tx1"/>
                </a:solidFill>
              </a:rPr>
              <a:t>Поши́реність</a:t>
            </a:r>
            <a:r>
              <a:rPr lang="ru-RU" sz="2400" i="1" dirty="0" smtClean="0">
                <a:solidFill>
                  <a:srgbClr val="FF0000"/>
                </a:solidFill>
              </a:rPr>
              <a:t> (</a:t>
            </a:r>
            <a:r>
              <a:rPr lang="ru-RU" sz="2400" i="1" dirty="0" err="1" smtClean="0">
                <a:solidFill>
                  <a:srgbClr val="FF0000"/>
                </a:solidFill>
              </a:rPr>
              <a:t>мотивуюче</a:t>
            </a:r>
            <a:r>
              <a:rPr lang="ru-RU" sz="2400" i="1" dirty="0" smtClean="0">
                <a:solidFill>
                  <a:schemeClr val="tx1"/>
                </a:solidFill>
              </a:rPr>
              <a:t>)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1400" dirty="0" err="1" smtClean="0">
                <a:solidFill>
                  <a:srgbClr val="7030A0"/>
                </a:solidFill>
              </a:rPr>
              <a:t>мотивується</a:t>
            </a:r>
            <a:r>
              <a:rPr lang="ru-RU" sz="1400" dirty="0" smtClean="0">
                <a:solidFill>
                  <a:srgbClr val="7030A0"/>
                </a:solidFill>
              </a:rPr>
              <a:t> </a:t>
            </a:r>
            <a:r>
              <a:rPr lang="ru-RU" sz="1400" dirty="0">
                <a:solidFill>
                  <a:srgbClr val="7030A0"/>
                </a:solidFill>
              </a:rPr>
              <a:t>словом </a:t>
            </a:r>
            <a:r>
              <a:rPr lang="ru-RU" sz="2400" i="1" dirty="0" err="1" smtClean="0">
                <a:solidFill>
                  <a:schemeClr val="tx1"/>
                </a:solidFill>
              </a:rPr>
              <a:t>поши́рений</a:t>
            </a:r>
            <a:r>
              <a:rPr lang="ru-RU" sz="1600" i="1" dirty="0" smtClean="0"/>
              <a:t>(</a:t>
            </a:r>
            <a:r>
              <a:rPr lang="ru-RU" sz="2000" i="1" dirty="0" err="1" smtClean="0">
                <a:solidFill>
                  <a:srgbClr val="FF0000"/>
                </a:solidFill>
              </a:rPr>
              <a:t>мотивоване</a:t>
            </a:r>
            <a:r>
              <a:rPr lang="ru-RU" sz="2400" dirty="0" smtClean="0">
                <a:solidFill>
                  <a:schemeClr val="tx1"/>
                </a:solidFill>
              </a:rPr>
              <a:t>) 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вихова́ння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мотивується</a:t>
            </a:r>
            <a:r>
              <a:rPr lang="ru-RU" sz="2400" dirty="0">
                <a:solidFill>
                  <a:srgbClr val="FF0000"/>
                </a:solidFill>
              </a:rPr>
              <a:t> словом</a:t>
            </a:r>
            <a:r>
              <a:rPr lang="ru-RU" sz="2400" dirty="0" smtClean="0">
                <a:solidFill>
                  <a:srgbClr val="FF0000"/>
                </a:solidFill>
              </a:rPr>
              <a:t>  </a:t>
            </a:r>
            <a:r>
              <a:rPr lang="ru-RU" sz="2400" i="1" dirty="0" smtClean="0">
                <a:solidFill>
                  <a:schemeClr val="tx1"/>
                </a:solidFill>
              </a:rPr>
              <a:t>вихо́вувати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3435530"/>
            <a:ext cx="9720073" cy="2873829"/>
          </a:xfrm>
        </p:spPr>
        <p:txBody>
          <a:bodyPr/>
          <a:lstStyle/>
          <a:p>
            <a:r>
              <a:rPr lang="uk-UA" dirty="0" smtClean="0"/>
              <a:t>                                                                         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162593" y="3135086"/>
            <a:ext cx="3762103" cy="1464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мотивуюче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63161" y="3246773"/>
            <a:ext cx="5087984" cy="124097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мотивоване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089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394498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Ознаки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Мотивованого</a:t>
            </a:r>
            <a:r>
              <a:rPr lang="ru-RU" dirty="0" smtClean="0">
                <a:solidFill>
                  <a:srgbClr val="FF0000"/>
                </a:solidFill>
              </a:rPr>
              <a:t> слова 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312055"/>
              </p:ext>
            </p:extLst>
          </p:nvPr>
        </p:nvGraphicFramePr>
        <p:xfrm>
          <a:off x="169816" y="731522"/>
          <a:ext cx="12022183" cy="6137468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2022183">
                  <a:extLst>
                    <a:ext uri="{9D8B030D-6E8A-4147-A177-3AD203B41FA5}">
                      <a16:colId xmlns:a16="http://schemas.microsoft.com/office/drawing/2014/main" val="1260462392"/>
                    </a:ext>
                  </a:extLst>
                </a:gridCol>
              </a:tblGrid>
              <a:tr h="11402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Якщо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зіставлювані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слова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мають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різні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лексичні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значення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то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мотивованим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є те, основа якого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характеризується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більшою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формальною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складністю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горо́х-Ø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морфи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→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горош-и́н-а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морфи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бі́г-а-ти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морфи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→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біг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-а́-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морфи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84888"/>
                  </a:ext>
                </a:extLst>
              </a:tr>
              <a:tr h="13329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Якщо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зіставлювані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слова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мають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різні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лексичні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значення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однакову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формальну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складність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то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мотивованим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є слово,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характеризується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більшою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семантичною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складністю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тобто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те,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значення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якого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встановлюється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через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інше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слово: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хі́мія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хі́мік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‘той,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хто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займається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хімією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’,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худо́жник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худо́жниця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жінка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-художник’.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21538"/>
                  </a:ext>
                </a:extLst>
              </a:tr>
              <a:tr h="219282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За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тотожності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всіх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компонентів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значень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слів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крім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частиномовного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значення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а) у парах «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дієслово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→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іменник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який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позначає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дію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цим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дієсловом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(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молоти́-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молоть-б-а́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вихо́д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вихід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-Ø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«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прикметник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→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іменник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який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позначає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ту ж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ознаку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(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до́бр-ий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добр-от-а́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нов-и́й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нов-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изн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-а́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сміли́в-ий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сміли́в-ість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незалежно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формального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кількісного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складу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мотивованим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визнається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іменник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тому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значення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дії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ознаки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є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спільними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значеннями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відповідно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дієслова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прикметника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але не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іменника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б) у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парі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прикметник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→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прислівник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мотивованим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є слово,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характеризується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більшою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формальною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складністю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хоро́бр-ий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хоро́бр-о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але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вчо́ра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вчора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́-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шн-ій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637007"/>
                  </a:ext>
                </a:extLst>
              </a:tr>
              <a:tr h="132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Слово,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є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стилістично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нейтральним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не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може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бути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мотивувальним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якщо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зіставлюване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ним слово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стилістично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нейтральне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Наприклад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розм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корабе́л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мотивується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прикметником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корабе́льний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незважаючи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більшу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формальну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складність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прикметника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610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4183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945" y="167205"/>
            <a:ext cx="9720072" cy="5120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безпосередня</a:t>
            </a:r>
            <a:r>
              <a:rPr lang="ru-RU" sz="2800" b="1" dirty="0" smtClean="0">
                <a:solidFill>
                  <a:srgbClr val="FF0000"/>
                </a:solidFill>
              </a:rPr>
              <a:t>/</a:t>
            </a:r>
            <a:r>
              <a:rPr lang="ru-RU" sz="2800" b="1" dirty="0" err="1" smtClean="0">
                <a:solidFill>
                  <a:srgbClr val="FF0000"/>
                </a:solidFill>
              </a:rPr>
              <a:t>опосередкована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мотивація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011865"/>
              </p:ext>
            </p:extLst>
          </p:nvPr>
        </p:nvGraphicFramePr>
        <p:xfrm>
          <a:off x="1023938" y="679450"/>
          <a:ext cx="9720262" cy="5629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7066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219456"/>
            <a:ext cx="10954512" cy="56431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бінарна</a:t>
            </a:r>
            <a:r>
              <a:rPr lang="ru-RU" sz="3200" b="1" dirty="0" smtClean="0">
                <a:solidFill>
                  <a:srgbClr val="FF0000"/>
                </a:solidFill>
              </a:rPr>
              <a:t>/</a:t>
            </a:r>
            <a:r>
              <a:rPr lang="ru-RU" sz="3200" b="1" dirty="0" err="1" smtClean="0">
                <a:solidFill>
                  <a:srgbClr val="FF0000"/>
                </a:solidFill>
              </a:rPr>
              <a:t>одинична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мотивація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08265"/>
              </p:ext>
            </p:extLst>
          </p:nvPr>
        </p:nvGraphicFramePr>
        <p:xfrm>
          <a:off x="248194" y="600890"/>
          <a:ext cx="10972800" cy="6165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28264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680192" cy="681881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пряма</a:t>
            </a:r>
            <a:r>
              <a:rPr lang="ru-RU" sz="3600" b="1" dirty="0" smtClean="0">
                <a:solidFill>
                  <a:srgbClr val="FF0000"/>
                </a:solidFill>
              </a:rPr>
              <a:t>, </a:t>
            </a:r>
            <a:r>
              <a:rPr lang="ru-RU" sz="3600" b="1" i="1" dirty="0" smtClean="0">
                <a:solidFill>
                  <a:srgbClr val="FF0000"/>
                </a:solidFill>
              </a:rPr>
              <a:t>переносна </a:t>
            </a:r>
            <a:r>
              <a:rPr lang="ru-RU" sz="3600" b="1" dirty="0">
                <a:solidFill>
                  <a:srgbClr val="FF0000"/>
                </a:solidFill>
              </a:rPr>
              <a:t>та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периферійна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мотивація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001664"/>
              </p:ext>
            </p:extLst>
          </p:nvPr>
        </p:nvGraphicFramePr>
        <p:xfrm>
          <a:off x="1023938" y="822960"/>
          <a:ext cx="10680382" cy="603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9750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література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22715"/>
            <a:ext cx="2818887" cy="4022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830" y="2084832"/>
            <a:ext cx="2926334" cy="41151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107" y="2101497"/>
            <a:ext cx="2873913" cy="4006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3393" y="2035280"/>
            <a:ext cx="2998607" cy="41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1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література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123" y="2304276"/>
            <a:ext cx="3166407" cy="43794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700" y="2256361"/>
            <a:ext cx="3417374" cy="44273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244" y="2051660"/>
            <a:ext cx="3226195" cy="463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61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944"/>
            <a:ext cx="12070080" cy="109728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Словотвір(</a:t>
            </a:r>
            <a:r>
              <a:rPr lang="uk-UA" dirty="0" err="1" smtClean="0">
                <a:solidFill>
                  <a:srgbClr val="FF0000"/>
                </a:solidFill>
              </a:rPr>
              <a:t>дериватологія</a:t>
            </a:r>
            <a:r>
              <a:rPr lang="uk-UA" dirty="0" smtClean="0">
                <a:solidFill>
                  <a:srgbClr val="FF0000"/>
                </a:solidFill>
              </a:rPr>
              <a:t>) </a:t>
            </a:r>
            <a:r>
              <a:rPr lang="ru-RU" sz="2000" b="1" dirty="0" err="1" smtClean="0"/>
              <a:t>вивчає</a:t>
            </a:r>
            <a:r>
              <a:rPr lang="ru-RU" sz="2000" b="1" dirty="0" smtClean="0"/>
              <a:t> </a:t>
            </a:r>
            <a:r>
              <a:rPr lang="ru-RU" sz="2000" b="1" dirty="0" err="1"/>
              <a:t>процеси</a:t>
            </a:r>
            <a:r>
              <a:rPr lang="ru-RU" sz="2000" b="1" dirty="0"/>
              <a:t> й </a:t>
            </a:r>
            <a:r>
              <a:rPr lang="ru-RU" sz="2000" b="1" dirty="0" err="1"/>
              <a:t>закономірності</a:t>
            </a:r>
            <a:r>
              <a:rPr lang="ru-RU" sz="2000" b="1" dirty="0"/>
              <a:t> </a:t>
            </a:r>
            <a:r>
              <a:rPr lang="ru-RU" sz="2000" b="1" dirty="0" err="1"/>
              <a:t>утворення</a:t>
            </a:r>
            <a:r>
              <a:rPr lang="ru-RU" sz="2000" b="1" dirty="0"/>
              <a:t> </a:t>
            </a:r>
            <a:r>
              <a:rPr lang="ru-RU" sz="2000" b="1" dirty="0" err="1"/>
              <a:t>похідних</a:t>
            </a:r>
            <a:r>
              <a:rPr lang="ru-RU" sz="2000" b="1" dirty="0"/>
              <a:t> </a:t>
            </a:r>
            <a:r>
              <a:rPr lang="ru-RU" sz="2000" b="1" dirty="0" err="1"/>
              <a:t>одиниць</a:t>
            </a:r>
            <a:r>
              <a:rPr lang="ru-RU" sz="2000" b="1" dirty="0"/>
              <a:t> </a:t>
            </a:r>
            <a:r>
              <a:rPr lang="ru-RU" sz="2000" b="1" dirty="0" err="1"/>
              <a:t>наявними</a:t>
            </a:r>
            <a:r>
              <a:rPr lang="ru-RU" sz="2000" b="1" dirty="0"/>
              <a:t> в </a:t>
            </a:r>
            <a:r>
              <a:rPr lang="ru-RU" sz="2000" b="1" dirty="0" err="1"/>
              <a:t>мові</a:t>
            </a:r>
            <a:r>
              <a:rPr lang="ru-RU" sz="2000" b="1" dirty="0"/>
              <a:t> способами з </a:t>
            </a:r>
            <a:r>
              <a:rPr lang="ru-RU" sz="2000" b="1" dirty="0" err="1"/>
              <a:t>використанням</a:t>
            </a:r>
            <a:r>
              <a:rPr lang="ru-RU" sz="2000" b="1" dirty="0"/>
              <a:t> </a:t>
            </a:r>
            <a:r>
              <a:rPr lang="ru-RU" sz="2000" b="1" dirty="0" err="1"/>
              <a:t>словотворчих</a:t>
            </a:r>
            <a:r>
              <a:rPr lang="ru-RU" sz="2000" b="1" dirty="0"/>
              <a:t> </a:t>
            </a:r>
            <a:r>
              <a:rPr lang="ru-RU" sz="2000" b="1" dirty="0" err="1"/>
              <a:t>засобів</a:t>
            </a:r>
            <a:r>
              <a:rPr lang="ru-RU" sz="2000" b="1" dirty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без </a:t>
            </a:r>
            <a:r>
              <a:rPr lang="ru-RU" sz="2000" b="1" dirty="0" smtClean="0"/>
              <a:t>них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390838"/>
              </p:ext>
            </p:extLst>
          </p:nvPr>
        </p:nvGraphicFramePr>
        <p:xfrm>
          <a:off x="1024128" y="1293224"/>
          <a:ext cx="10301369" cy="501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214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0071" y="-10450"/>
            <a:ext cx="9720072" cy="1499616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>Словотвір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899361"/>
              </p:ext>
            </p:extLst>
          </p:nvPr>
        </p:nvGraphicFramePr>
        <p:xfrm>
          <a:off x="1024128" y="1489166"/>
          <a:ext cx="9720073" cy="4820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1256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599" y="248197"/>
            <a:ext cx="9720072" cy="796834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>Словотвір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15226292"/>
              </p:ext>
            </p:extLst>
          </p:nvPr>
        </p:nvGraphicFramePr>
        <p:xfrm>
          <a:off x="666207" y="1018904"/>
          <a:ext cx="10776856" cy="5421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0908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32918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>Словотвір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214946"/>
              </p:ext>
            </p:extLst>
          </p:nvPr>
        </p:nvGraphicFramePr>
        <p:xfrm>
          <a:off x="1024129" y="1071154"/>
          <a:ext cx="10249118" cy="5238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1381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297</TotalTime>
  <Words>2964</Words>
  <Application>Microsoft Office PowerPoint</Application>
  <PresentationFormat>Широкоэкранный</PresentationFormat>
  <Paragraphs>192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Calibri</vt:lpstr>
      <vt:lpstr>Symbol</vt:lpstr>
      <vt:lpstr>Tw Cen MT</vt:lpstr>
      <vt:lpstr>Tw Cen MT Condensed</vt:lpstr>
      <vt:lpstr>Wingdings</vt:lpstr>
      <vt:lpstr>Wingdings 3</vt:lpstr>
      <vt:lpstr>Интеграл</vt:lpstr>
      <vt:lpstr>Словотвір як учення про творення слів </vt:lpstr>
      <vt:lpstr>питання</vt:lpstr>
      <vt:lpstr>література</vt:lpstr>
      <vt:lpstr>література</vt:lpstr>
      <vt:lpstr>література</vt:lpstr>
      <vt:lpstr>Словотвір(дериватологія) вивчає процеси й закономірності утворення похідних одиниць наявними в мові способами з використанням словотворчих засобів або без них </vt:lpstr>
      <vt:lpstr>Словотвір</vt:lpstr>
      <vt:lpstr>Словотвір</vt:lpstr>
      <vt:lpstr>Словотвір</vt:lpstr>
      <vt:lpstr>Завдання словотвору </vt:lpstr>
      <vt:lpstr>Словотвір як рівень мови</vt:lpstr>
      <vt:lpstr>Одиниці словотвору</vt:lpstr>
      <vt:lpstr> Твірна й похідна основа. Формант</vt:lpstr>
      <vt:lpstr>Твірна й похідна основа</vt:lpstr>
      <vt:lpstr>Твірна й похідна основа</vt:lpstr>
      <vt:lpstr>формант</vt:lpstr>
      <vt:lpstr>Формант</vt:lpstr>
      <vt:lpstr>основні одиниці словотвору </vt:lpstr>
      <vt:lpstr>Словотвірне значення (СЗ)  </vt:lpstr>
      <vt:lpstr>Типи Словотвірного значення </vt:lpstr>
      <vt:lpstr>словотвірна модель</vt:lpstr>
      <vt:lpstr>словотвірна модель</vt:lpstr>
      <vt:lpstr>Словотвірна пара (СП)</vt:lpstr>
      <vt:lpstr>Словотвірний ланцюг (СЛ) </vt:lpstr>
      <vt:lpstr>Словотвірне гніздо (СГ) </vt:lpstr>
      <vt:lpstr>Словотвірний  тип</vt:lpstr>
      <vt:lpstr>Словотвірний  тип</vt:lpstr>
      <vt:lpstr>Словотвірний  тип</vt:lpstr>
      <vt:lpstr>Словотвірна категорія</vt:lpstr>
      <vt:lpstr>Словотвірні категорії прикметника</vt:lpstr>
      <vt:lpstr>СЛОВОТВІРНА МОТИВАЦІЯ</vt:lpstr>
      <vt:lpstr>Мотивація – це співвідношення між двома спільнокореневими словами, за якого спостерігається структурно-семантична передбачуваність слова за допомогою іншого.  Поши́реність (мотивуюче) мотивується словом поши́рений(мотивоване)  вихова́ння мотивується словом  вихо́вувати </vt:lpstr>
      <vt:lpstr>Ознаки Мотивованого слова  </vt:lpstr>
      <vt:lpstr>безпосередня/опосередкована мотивація</vt:lpstr>
      <vt:lpstr>бінарна/одинична мотивація</vt:lpstr>
      <vt:lpstr>пряма, переносна та периферійна мотивація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Словотвір як учення про творення слів</dc:title>
  <dc:creator>admin</dc:creator>
  <cp:lastModifiedBy>admin</cp:lastModifiedBy>
  <cp:revision>27</cp:revision>
  <dcterms:created xsi:type="dcterms:W3CDTF">2025-11-12T08:59:55Z</dcterms:created>
  <dcterms:modified xsi:type="dcterms:W3CDTF">2025-11-18T19:21:11Z</dcterms:modified>
</cp:coreProperties>
</file>