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  <a:srgbClr val="CC0000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552" autoAdjust="0"/>
  </p:normalViewPr>
  <p:slideViewPr>
    <p:cSldViewPr snapToGrid="0">
      <p:cViewPr varScale="1">
        <p:scale>
          <a:sx n="69" d="100"/>
          <a:sy n="69" d="100"/>
        </p:scale>
        <p:origin x="6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C74B-881B-4CEC-932D-A983266D5BF2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2E3B-8665-4712-93B7-41A232E76C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Теоретична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D60124AB-246E-4351-8DA0-D894180AD125}" type="parTrans" cxnId="{E1F0D4A1-4D9C-4B3C-8908-86BA3ACF93D8}">
      <dgm:prSet/>
      <dgm:spPr/>
      <dgm:t>
        <a:bodyPr/>
        <a:lstStyle/>
        <a:p>
          <a:endParaRPr lang="ru-RU"/>
        </a:p>
      </dgm:t>
    </dgm:pt>
    <dgm:pt modelId="{E0F7D5D3-998A-4BEA-8DF1-6A7743DDC2DC}" type="sibTrans" cxnId="{E1F0D4A1-4D9C-4B3C-8908-86BA3ACF93D8}">
      <dgm:prSet/>
      <dgm:spPr/>
      <dgm:t>
        <a:bodyPr/>
        <a:lstStyle/>
        <a:p>
          <a:endParaRPr lang="ru-RU"/>
        </a:p>
      </dgm:t>
    </dgm:pt>
    <dgm:pt modelId="{3615ED7D-D41A-48E7-B570-D8090B6F879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Прикладна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FCC391B3-C9BA-4794-98BE-92421FADA65F}" type="parTrans" cxnId="{5ABEBC36-DC2D-45A0-8173-590F385E9AD5}">
      <dgm:prSet/>
      <dgm:spPr/>
      <dgm:t>
        <a:bodyPr/>
        <a:lstStyle/>
        <a:p>
          <a:endParaRPr lang="ru-RU"/>
        </a:p>
      </dgm:t>
    </dgm:pt>
    <dgm:pt modelId="{C6005F11-F0E7-4976-AD4D-BD799FD2CCB4}" type="sibTrans" cxnId="{5ABEBC36-DC2D-45A0-8173-590F385E9AD5}">
      <dgm:prSet/>
      <dgm:spPr/>
      <dgm:t>
        <a:bodyPr/>
        <a:lstStyle/>
        <a:p>
          <a:endParaRPr lang="ru-RU"/>
        </a:p>
      </dgm:t>
    </dgm:pt>
    <dgm:pt modelId="{B2923786-4126-4578-8856-3CBD3AA65B9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dirty="0" smtClean="0">
              <a:solidFill>
                <a:srgbClr val="C00000"/>
              </a:solidFill>
            </a:rPr>
            <a:t>Спеціальні 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та галузеві</a:t>
          </a:r>
        </a:p>
        <a:p>
          <a:pPr algn="ctr"/>
          <a:r>
            <a:rPr lang="uk-UA" dirty="0" smtClean="0">
              <a:solidFill>
                <a:srgbClr val="C00000"/>
              </a:solidFill>
            </a:rPr>
            <a:t>  соціологічні теорії</a:t>
          </a:r>
          <a:endParaRPr lang="ru-RU" dirty="0">
            <a:solidFill>
              <a:srgbClr val="C00000"/>
            </a:solidFill>
          </a:endParaRPr>
        </a:p>
      </dgm:t>
    </dgm:pt>
    <dgm:pt modelId="{87F70ABB-18B4-46A4-92E1-42331CFA433D}" type="parTrans" cxnId="{0A5A6179-76D0-4361-8DB4-4B1274BA567C}">
      <dgm:prSet/>
      <dgm:spPr/>
      <dgm:t>
        <a:bodyPr/>
        <a:lstStyle/>
        <a:p>
          <a:endParaRPr lang="ru-RU"/>
        </a:p>
      </dgm:t>
    </dgm:pt>
    <dgm:pt modelId="{F1377975-2115-4797-A491-2EC92867B951}" type="sibTrans" cxnId="{0A5A6179-76D0-4361-8DB4-4B1274BA567C}">
      <dgm:prSet/>
      <dgm:spPr/>
      <dgm:t>
        <a:bodyPr/>
        <a:lstStyle/>
        <a:p>
          <a:endParaRPr lang="ru-RU"/>
        </a:p>
      </dgm:t>
    </dgm:pt>
    <dgm:pt modelId="{E243E57F-071C-4D59-8FD0-FDC96E6D7CB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Соціальні технології</a:t>
          </a:r>
          <a:endParaRPr lang="ru-RU" dirty="0">
            <a:solidFill>
              <a:srgbClr val="C00000"/>
            </a:solidFill>
          </a:endParaRPr>
        </a:p>
      </dgm:t>
    </dgm:pt>
    <dgm:pt modelId="{FC45BF17-17B3-4365-BDDF-209570F8FE8A}" type="parTrans" cxnId="{D557D25A-8E84-4C00-99BE-74343771C6DB}">
      <dgm:prSet/>
      <dgm:spPr/>
      <dgm:t>
        <a:bodyPr/>
        <a:lstStyle/>
        <a:p>
          <a:endParaRPr lang="ru-RU"/>
        </a:p>
      </dgm:t>
    </dgm:pt>
    <dgm:pt modelId="{AC37091F-319A-4096-A18E-8C4BBA71FCDD}" type="sibTrans" cxnId="{D557D25A-8E84-4C00-99BE-74343771C6DB}">
      <dgm:prSet/>
      <dgm:spPr/>
      <dgm:t>
        <a:bodyPr/>
        <a:lstStyle/>
        <a:p>
          <a:endParaRPr lang="ru-RU"/>
        </a:p>
      </dgm:t>
    </dgm:pt>
    <dgm:pt modelId="{BE014682-22B4-42A1-B5D8-665F4FB71E3D}" type="pres">
      <dgm:prSet presAssocID="{BE87C74B-881B-4CEC-932D-A983266D5B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3E34C5-F5ED-4DAF-B6AE-C1CEE61011FE}" type="pres">
      <dgm:prSet presAssocID="{5C0D2E3B-8665-4712-93B7-41A232E76C7E}" presName="hierRoot1" presStyleCnt="0">
        <dgm:presLayoutVars>
          <dgm:hierBranch val="init"/>
        </dgm:presLayoutVars>
      </dgm:prSet>
      <dgm:spPr/>
    </dgm:pt>
    <dgm:pt modelId="{2770AC91-E2BC-4AB2-8F99-506BB9CC3BFB}" type="pres">
      <dgm:prSet presAssocID="{5C0D2E3B-8665-4712-93B7-41A232E76C7E}" presName="rootComposite1" presStyleCnt="0"/>
      <dgm:spPr/>
    </dgm:pt>
    <dgm:pt modelId="{DD25EF61-1568-4B5E-9E0F-D344C65E857A}" type="pres">
      <dgm:prSet presAssocID="{5C0D2E3B-8665-4712-93B7-41A232E76C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73147-DAB4-4EB0-90B8-6E81F8CB7BF8}" type="pres">
      <dgm:prSet presAssocID="{5C0D2E3B-8665-4712-93B7-41A232E76C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F79074-0057-4AC6-9C71-7EAF00045C07}" type="pres">
      <dgm:prSet presAssocID="{5C0D2E3B-8665-4712-93B7-41A232E76C7E}" presName="hierChild2" presStyleCnt="0"/>
      <dgm:spPr/>
    </dgm:pt>
    <dgm:pt modelId="{045FC250-1AAA-4AB1-AD91-C7B3E5BEBFE5}" type="pres">
      <dgm:prSet presAssocID="{FCC391B3-C9BA-4794-98BE-92421FADA65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EC7DC1C-B709-4064-89DF-5C963C7DEBD6}" type="pres">
      <dgm:prSet presAssocID="{3615ED7D-D41A-48E7-B570-D8090B6F8790}" presName="hierRoot2" presStyleCnt="0">
        <dgm:presLayoutVars>
          <dgm:hierBranch val="init"/>
        </dgm:presLayoutVars>
      </dgm:prSet>
      <dgm:spPr/>
    </dgm:pt>
    <dgm:pt modelId="{ABA158BF-F28F-48FC-8187-169C6F81BAAF}" type="pres">
      <dgm:prSet presAssocID="{3615ED7D-D41A-48E7-B570-D8090B6F8790}" presName="rootComposite" presStyleCnt="0"/>
      <dgm:spPr/>
    </dgm:pt>
    <dgm:pt modelId="{21ECB907-A3AC-4451-B58A-1DC17DEE4F76}" type="pres">
      <dgm:prSet presAssocID="{3615ED7D-D41A-48E7-B570-D8090B6F87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08300-D612-42EF-A5B7-FF892BD38486}" type="pres">
      <dgm:prSet presAssocID="{3615ED7D-D41A-48E7-B570-D8090B6F87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835F0594-CFAC-44AE-BB74-9C12573EA5CE}" type="pres">
      <dgm:prSet presAssocID="{3615ED7D-D41A-48E7-B570-D8090B6F8790}" presName="hierChild4" presStyleCnt="0"/>
      <dgm:spPr/>
    </dgm:pt>
    <dgm:pt modelId="{7BEFBD73-6457-4225-9598-E08B44B3D4B2}" type="pres">
      <dgm:prSet presAssocID="{3615ED7D-D41A-48E7-B570-D8090B6F8790}" presName="hierChild5" presStyleCnt="0"/>
      <dgm:spPr/>
    </dgm:pt>
    <dgm:pt modelId="{ACCB314C-A179-45EB-BAA8-F0CE695F8045}" type="pres">
      <dgm:prSet presAssocID="{87F70ABB-18B4-46A4-92E1-42331CFA433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E460207-8341-4D82-B43B-0E359A4C81C6}" type="pres">
      <dgm:prSet presAssocID="{B2923786-4126-4578-8856-3CBD3AA65B9F}" presName="hierRoot2" presStyleCnt="0">
        <dgm:presLayoutVars>
          <dgm:hierBranch val="init"/>
        </dgm:presLayoutVars>
      </dgm:prSet>
      <dgm:spPr/>
    </dgm:pt>
    <dgm:pt modelId="{FD19DBE7-C4E9-4FB3-8E82-ED86F1775937}" type="pres">
      <dgm:prSet presAssocID="{B2923786-4126-4578-8856-3CBD3AA65B9F}" presName="rootComposite" presStyleCnt="0"/>
      <dgm:spPr/>
    </dgm:pt>
    <dgm:pt modelId="{14F287D3-1F02-4B2D-8587-44095939015F}" type="pres">
      <dgm:prSet presAssocID="{B2923786-4126-4578-8856-3CBD3AA65B9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D8977-9D57-464F-A47E-D1D614C79945}" type="pres">
      <dgm:prSet presAssocID="{B2923786-4126-4578-8856-3CBD3AA65B9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24D71DA-7EDF-4F18-9A0E-FAB2CA861355}" type="pres">
      <dgm:prSet presAssocID="{B2923786-4126-4578-8856-3CBD3AA65B9F}" presName="hierChild4" presStyleCnt="0"/>
      <dgm:spPr/>
    </dgm:pt>
    <dgm:pt modelId="{61735C57-E4A9-433E-A12B-ADC1731BE7A1}" type="pres">
      <dgm:prSet presAssocID="{B2923786-4126-4578-8856-3CBD3AA65B9F}" presName="hierChild5" presStyleCnt="0"/>
      <dgm:spPr/>
    </dgm:pt>
    <dgm:pt modelId="{D884DFDC-C0FC-4D8F-9C5E-30D867A85DE6}" type="pres">
      <dgm:prSet presAssocID="{FC45BF17-17B3-4365-BDDF-209570F8FE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A98B236-7E82-4B7A-9CD0-B256E8314EA4}" type="pres">
      <dgm:prSet presAssocID="{E243E57F-071C-4D59-8FD0-FDC96E6D7CBF}" presName="hierRoot2" presStyleCnt="0">
        <dgm:presLayoutVars>
          <dgm:hierBranch val="init"/>
        </dgm:presLayoutVars>
      </dgm:prSet>
      <dgm:spPr/>
    </dgm:pt>
    <dgm:pt modelId="{0B58DFFE-E94E-4688-BC91-B8705AEA4AD9}" type="pres">
      <dgm:prSet presAssocID="{E243E57F-071C-4D59-8FD0-FDC96E6D7CBF}" presName="rootComposite" presStyleCnt="0"/>
      <dgm:spPr/>
    </dgm:pt>
    <dgm:pt modelId="{69589D95-D521-4722-A59C-64E5E27E19EF}" type="pres">
      <dgm:prSet presAssocID="{E243E57F-071C-4D59-8FD0-FDC96E6D7C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247DA-A6A0-4808-A3DD-6464792CDCF3}" type="pres">
      <dgm:prSet presAssocID="{E243E57F-071C-4D59-8FD0-FDC96E6D7C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ABA437-A562-4DE3-8BC6-69D4A8F7B9C6}" type="pres">
      <dgm:prSet presAssocID="{E243E57F-071C-4D59-8FD0-FDC96E6D7CBF}" presName="hierChild4" presStyleCnt="0"/>
      <dgm:spPr/>
    </dgm:pt>
    <dgm:pt modelId="{DB4B48B6-2322-4D8F-8BEC-FAFD2496D36B}" type="pres">
      <dgm:prSet presAssocID="{E243E57F-071C-4D59-8FD0-FDC96E6D7CBF}" presName="hierChild5" presStyleCnt="0"/>
      <dgm:spPr/>
    </dgm:pt>
    <dgm:pt modelId="{51201795-8A66-4C90-A7F6-D4A8A556DEF4}" type="pres">
      <dgm:prSet presAssocID="{5C0D2E3B-8665-4712-93B7-41A232E76C7E}" presName="hierChild3" presStyleCnt="0"/>
      <dgm:spPr/>
    </dgm:pt>
  </dgm:ptLst>
  <dgm:cxnLst>
    <dgm:cxn modelId="{E9C3752A-812F-497A-89EA-8C9EB4C7833B}" type="presOf" srcId="{FCC391B3-C9BA-4794-98BE-92421FADA65F}" destId="{045FC250-1AAA-4AB1-AD91-C7B3E5BEBFE5}" srcOrd="0" destOrd="0" presId="urn:microsoft.com/office/officeart/2005/8/layout/orgChart1"/>
    <dgm:cxn modelId="{D557D25A-8E84-4C00-99BE-74343771C6DB}" srcId="{5C0D2E3B-8665-4712-93B7-41A232E76C7E}" destId="{E243E57F-071C-4D59-8FD0-FDC96E6D7CBF}" srcOrd="2" destOrd="0" parTransId="{FC45BF17-17B3-4365-BDDF-209570F8FE8A}" sibTransId="{AC37091F-319A-4096-A18E-8C4BBA71FCDD}"/>
    <dgm:cxn modelId="{A7853E28-DC3B-49B7-96D0-04E1959463FC}" type="presOf" srcId="{3615ED7D-D41A-48E7-B570-D8090B6F8790}" destId="{29F08300-D612-42EF-A5B7-FF892BD38486}" srcOrd="1" destOrd="0" presId="urn:microsoft.com/office/officeart/2005/8/layout/orgChart1"/>
    <dgm:cxn modelId="{F11ED6AC-F71C-4F52-A5DD-1983C1AEE449}" type="presOf" srcId="{5C0D2E3B-8665-4712-93B7-41A232E76C7E}" destId="{DD25EF61-1568-4B5E-9E0F-D344C65E857A}" srcOrd="0" destOrd="0" presId="urn:microsoft.com/office/officeart/2005/8/layout/orgChart1"/>
    <dgm:cxn modelId="{5ABEBC36-DC2D-45A0-8173-590F385E9AD5}" srcId="{5C0D2E3B-8665-4712-93B7-41A232E76C7E}" destId="{3615ED7D-D41A-48E7-B570-D8090B6F8790}" srcOrd="0" destOrd="0" parTransId="{FCC391B3-C9BA-4794-98BE-92421FADA65F}" sibTransId="{C6005F11-F0E7-4976-AD4D-BD799FD2CCB4}"/>
    <dgm:cxn modelId="{BDBD5442-6DD5-4157-BC2B-5D1B13904A40}" type="presOf" srcId="{E243E57F-071C-4D59-8FD0-FDC96E6D7CBF}" destId="{E8B247DA-A6A0-4808-A3DD-6464792CDCF3}" srcOrd="1" destOrd="0" presId="urn:microsoft.com/office/officeart/2005/8/layout/orgChart1"/>
    <dgm:cxn modelId="{458A5719-6077-4B83-8E10-3EE104560F81}" type="presOf" srcId="{FC45BF17-17B3-4365-BDDF-209570F8FE8A}" destId="{D884DFDC-C0FC-4D8F-9C5E-30D867A85DE6}" srcOrd="0" destOrd="0" presId="urn:microsoft.com/office/officeart/2005/8/layout/orgChart1"/>
    <dgm:cxn modelId="{0A5A6179-76D0-4361-8DB4-4B1274BA567C}" srcId="{5C0D2E3B-8665-4712-93B7-41A232E76C7E}" destId="{B2923786-4126-4578-8856-3CBD3AA65B9F}" srcOrd="1" destOrd="0" parTransId="{87F70ABB-18B4-46A4-92E1-42331CFA433D}" sibTransId="{F1377975-2115-4797-A491-2EC92867B951}"/>
    <dgm:cxn modelId="{C8FB1613-6BBE-45DF-9AF9-966587FD3071}" type="presOf" srcId="{5C0D2E3B-8665-4712-93B7-41A232E76C7E}" destId="{E5173147-DAB4-4EB0-90B8-6E81F8CB7BF8}" srcOrd="1" destOrd="0" presId="urn:microsoft.com/office/officeart/2005/8/layout/orgChart1"/>
    <dgm:cxn modelId="{FEB2297C-4E0B-4A3B-9AF9-CD949A92DA59}" type="presOf" srcId="{E243E57F-071C-4D59-8FD0-FDC96E6D7CBF}" destId="{69589D95-D521-4722-A59C-64E5E27E19EF}" srcOrd="0" destOrd="0" presId="urn:microsoft.com/office/officeart/2005/8/layout/orgChart1"/>
    <dgm:cxn modelId="{E1F0D4A1-4D9C-4B3C-8908-86BA3ACF93D8}" srcId="{BE87C74B-881B-4CEC-932D-A983266D5BF2}" destId="{5C0D2E3B-8665-4712-93B7-41A232E76C7E}" srcOrd="0" destOrd="0" parTransId="{D60124AB-246E-4351-8DA0-D894180AD125}" sibTransId="{E0F7D5D3-998A-4BEA-8DF1-6A7743DDC2DC}"/>
    <dgm:cxn modelId="{0ABFE033-5DE4-42C9-A97D-0F0B93F7B89C}" type="presOf" srcId="{B2923786-4126-4578-8856-3CBD3AA65B9F}" destId="{14F287D3-1F02-4B2D-8587-44095939015F}" srcOrd="0" destOrd="0" presId="urn:microsoft.com/office/officeart/2005/8/layout/orgChart1"/>
    <dgm:cxn modelId="{072CA28A-55D4-44B0-BA80-9C2D8865A74A}" type="presOf" srcId="{B2923786-4126-4578-8856-3CBD3AA65B9F}" destId="{B75D8977-9D57-464F-A47E-D1D614C79945}" srcOrd="1" destOrd="0" presId="urn:microsoft.com/office/officeart/2005/8/layout/orgChart1"/>
    <dgm:cxn modelId="{C2AE218D-473E-4DBB-BE2C-981F8575410F}" type="presOf" srcId="{BE87C74B-881B-4CEC-932D-A983266D5BF2}" destId="{BE014682-22B4-42A1-B5D8-665F4FB71E3D}" srcOrd="0" destOrd="0" presId="urn:microsoft.com/office/officeart/2005/8/layout/orgChart1"/>
    <dgm:cxn modelId="{D306E954-89EC-4C75-ACF2-2457A23E497C}" type="presOf" srcId="{3615ED7D-D41A-48E7-B570-D8090B6F8790}" destId="{21ECB907-A3AC-4451-B58A-1DC17DEE4F76}" srcOrd="0" destOrd="0" presId="urn:microsoft.com/office/officeart/2005/8/layout/orgChart1"/>
    <dgm:cxn modelId="{AFBC5908-84EA-4F1B-A700-DF33ACA78DE8}" type="presOf" srcId="{87F70ABB-18B4-46A4-92E1-42331CFA433D}" destId="{ACCB314C-A179-45EB-BAA8-F0CE695F8045}" srcOrd="0" destOrd="0" presId="urn:microsoft.com/office/officeart/2005/8/layout/orgChart1"/>
    <dgm:cxn modelId="{366A187D-4DC5-4D4C-8F64-B91B635FB7E5}" type="presParOf" srcId="{BE014682-22B4-42A1-B5D8-665F4FB71E3D}" destId="{493E34C5-F5ED-4DAF-B6AE-C1CEE61011FE}" srcOrd="0" destOrd="0" presId="urn:microsoft.com/office/officeart/2005/8/layout/orgChart1"/>
    <dgm:cxn modelId="{0A0D03AD-C468-4CFA-9DBF-4B1AA05DA37C}" type="presParOf" srcId="{493E34C5-F5ED-4DAF-B6AE-C1CEE61011FE}" destId="{2770AC91-E2BC-4AB2-8F99-506BB9CC3BFB}" srcOrd="0" destOrd="0" presId="urn:microsoft.com/office/officeart/2005/8/layout/orgChart1"/>
    <dgm:cxn modelId="{34798D4F-DF1B-4402-94FA-D4BEB66E57C3}" type="presParOf" srcId="{2770AC91-E2BC-4AB2-8F99-506BB9CC3BFB}" destId="{DD25EF61-1568-4B5E-9E0F-D344C65E857A}" srcOrd="0" destOrd="0" presId="urn:microsoft.com/office/officeart/2005/8/layout/orgChart1"/>
    <dgm:cxn modelId="{4D1E1583-48A8-49C6-B104-970432E90986}" type="presParOf" srcId="{2770AC91-E2BC-4AB2-8F99-506BB9CC3BFB}" destId="{E5173147-DAB4-4EB0-90B8-6E81F8CB7BF8}" srcOrd="1" destOrd="0" presId="urn:microsoft.com/office/officeart/2005/8/layout/orgChart1"/>
    <dgm:cxn modelId="{48B9C8AA-6555-4887-9DBC-685D5912ECA6}" type="presParOf" srcId="{493E34C5-F5ED-4DAF-B6AE-C1CEE61011FE}" destId="{4CF79074-0057-4AC6-9C71-7EAF00045C07}" srcOrd="1" destOrd="0" presId="urn:microsoft.com/office/officeart/2005/8/layout/orgChart1"/>
    <dgm:cxn modelId="{95DE78C7-148F-42A3-8E56-83B8953BEA6B}" type="presParOf" srcId="{4CF79074-0057-4AC6-9C71-7EAF00045C07}" destId="{045FC250-1AAA-4AB1-AD91-C7B3E5BEBFE5}" srcOrd="0" destOrd="0" presId="urn:microsoft.com/office/officeart/2005/8/layout/orgChart1"/>
    <dgm:cxn modelId="{39EC2F59-6A66-49C6-B3CE-D0B8CE3B5F72}" type="presParOf" srcId="{4CF79074-0057-4AC6-9C71-7EAF00045C07}" destId="{5EC7DC1C-B709-4064-89DF-5C963C7DEBD6}" srcOrd="1" destOrd="0" presId="urn:microsoft.com/office/officeart/2005/8/layout/orgChart1"/>
    <dgm:cxn modelId="{0A0D8358-1D68-4B70-8E5E-44D14D367097}" type="presParOf" srcId="{5EC7DC1C-B709-4064-89DF-5C963C7DEBD6}" destId="{ABA158BF-F28F-48FC-8187-169C6F81BAAF}" srcOrd="0" destOrd="0" presId="urn:microsoft.com/office/officeart/2005/8/layout/orgChart1"/>
    <dgm:cxn modelId="{93E698F7-2731-4308-A8A4-CEC5B1B769B0}" type="presParOf" srcId="{ABA158BF-F28F-48FC-8187-169C6F81BAAF}" destId="{21ECB907-A3AC-4451-B58A-1DC17DEE4F76}" srcOrd="0" destOrd="0" presId="urn:microsoft.com/office/officeart/2005/8/layout/orgChart1"/>
    <dgm:cxn modelId="{F3DD8C8C-49EE-4070-B921-7C6FD4C775FA}" type="presParOf" srcId="{ABA158BF-F28F-48FC-8187-169C6F81BAAF}" destId="{29F08300-D612-42EF-A5B7-FF892BD38486}" srcOrd="1" destOrd="0" presId="urn:microsoft.com/office/officeart/2005/8/layout/orgChart1"/>
    <dgm:cxn modelId="{D45552D6-BB3F-49F2-9D71-310232E0641A}" type="presParOf" srcId="{5EC7DC1C-B709-4064-89DF-5C963C7DEBD6}" destId="{835F0594-CFAC-44AE-BB74-9C12573EA5CE}" srcOrd="1" destOrd="0" presId="urn:microsoft.com/office/officeart/2005/8/layout/orgChart1"/>
    <dgm:cxn modelId="{CCDA5083-4721-4C6A-AE8B-FDEE99A102A3}" type="presParOf" srcId="{5EC7DC1C-B709-4064-89DF-5C963C7DEBD6}" destId="{7BEFBD73-6457-4225-9598-E08B44B3D4B2}" srcOrd="2" destOrd="0" presId="urn:microsoft.com/office/officeart/2005/8/layout/orgChart1"/>
    <dgm:cxn modelId="{0BD5C5FC-F5EE-49FE-8831-64EF78353E20}" type="presParOf" srcId="{4CF79074-0057-4AC6-9C71-7EAF00045C07}" destId="{ACCB314C-A179-45EB-BAA8-F0CE695F8045}" srcOrd="2" destOrd="0" presId="urn:microsoft.com/office/officeart/2005/8/layout/orgChart1"/>
    <dgm:cxn modelId="{974632B7-B6F0-406D-883A-B247B0C6E1A4}" type="presParOf" srcId="{4CF79074-0057-4AC6-9C71-7EAF00045C07}" destId="{BE460207-8341-4D82-B43B-0E359A4C81C6}" srcOrd="3" destOrd="0" presId="urn:microsoft.com/office/officeart/2005/8/layout/orgChart1"/>
    <dgm:cxn modelId="{1F44E875-057D-47EF-9AE9-EAD28BE9EE81}" type="presParOf" srcId="{BE460207-8341-4D82-B43B-0E359A4C81C6}" destId="{FD19DBE7-C4E9-4FB3-8E82-ED86F1775937}" srcOrd="0" destOrd="0" presId="urn:microsoft.com/office/officeart/2005/8/layout/orgChart1"/>
    <dgm:cxn modelId="{71C0E33C-8E51-48C3-99B7-2B91F510F86A}" type="presParOf" srcId="{FD19DBE7-C4E9-4FB3-8E82-ED86F1775937}" destId="{14F287D3-1F02-4B2D-8587-44095939015F}" srcOrd="0" destOrd="0" presId="urn:microsoft.com/office/officeart/2005/8/layout/orgChart1"/>
    <dgm:cxn modelId="{9792D9C5-B25E-4201-8D63-986BE9C830F2}" type="presParOf" srcId="{FD19DBE7-C4E9-4FB3-8E82-ED86F1775937}" destId="{B75D8977-9D57-464F-A47E-D1D614C79945}" srcOrd="1" destOrd="0" presId="urn:microsoft.com/office/officeart/2005/8/layout/orgChart1"/>
    <dgm:cxn modelId="{F6E9E9DE-3287-4D39-9C70-6BBE783B90C1}" type="presParOf" srcId="{BE460207-8341-4D82-B43B-0E359A4C81C6}" destId="{F24D71DA-7EDF-4F18-9A0E-FAB2CA861355}" srcOrd="1" destOrd="0" presId="urn:microsoft.com/office/officeart/2005/8/layout/orgChart1"/>
    <dgm:cxn modelId="{3EB0BD7F-AB0D-40F9-AA90-0D86BDCAEF6B}" type="presParOf" srcId="{BE460207-8341-4D82-B43B-0E359A4C81C6}" destId="{61735C57-E4A9-433E-A12B-ADC1731BE7A1}" srcOrd="2" destOrd="0" presId="urn:microsoft.com/office/officeart/2005/8/layout/orgChart1"/>
    <dgm:cxn modelId="{6A474240-8A57-4751-A8A4-B814812A5879}" type="presParOf" srcId="{4CF79074-0057-4AC6-9C71-7EAF00045C07}" destId="{D884DFDC-C0FC-4D8F-9C5E-30D867A85DE6}" srcOrd="4" destOrd="0" presId="urn:microsoft.com/office/officeart/2005/8/layout/orgChart1"/>
    <dgm:cxn modelId="{26982DA5-3482-4BCB-878A-3897351251F4}" type="presParOf" srcId="{4CF79074-0057-4AC6-9C71-7EAF00045C07}" destId="{9A98B236-7E82-4B7A-9CD0-B256E8314EA4}" srcOrd="5" destOrd="0" presId="urn:microsoft.com/office/officeart/2005/8/layout/orgChart1"/>
    <dgm:cxn modelId="{73562293-DBEF-414C-828B-417C2FBBA06C}" type="presParOf" srcId="{9A98B236-7E82-4B7A-9CD0-B256E8314EA4}" destId="{0B58DFFE-E94E-4688-BC91-B8705AEA4AD9}" srcOrd="0" destOrd="0" presId="urn:microsoft.com/office/officeart/2005/8/layout/orgChart1"/>
    <dgm:cxn modelId="{1CB99553-1237-44B6-8A1F-0D7EB558221C}" type="presParOf" srcId="{0B58DFFE-E94E-4688-BC91-B8705AEA4AD9}" destId="{69589D95-D521-4722-A59C-64E5E27E19EF}" srcOrd="0" destOrd="0" presId="urn:microsoft.com/office/officeart/2005/8/layout/orgChart1"/>
    <dgm:cxn modelId="{9624AFD0-0FB4-40F5-AED7-6E50233BF0EF}" type="presParOf" srcId="{0B58DFFE-E94E-4688-BC91-B8705AEA4AD9}" destId="{E8B247DA-A6A0-4808-A3DD-6464792CDCF3}" srcOrd="1" destOrd="0" presId="urn:microsoft.com/office/officeart/2005/8/layout/orgChart1"/>
    <dgm:cxn modelId="{9642A6AB-DC6C-4424-A80C-C5154074D64A}" type="presParOf" srcId="{9A98B236-7E82-4B7A-9CD0-B256E8314EA4}" destId="{EAABA437-A562-4DE3-8BC6-69D4A8F7B9C6}" srcOrd="1" destOrd="0" presId="urn:microsoft.com/office/officeart/2005/8/layout/orgChart1"/>
    <dgm:cxn modelId="{6ECEAB97-26B4-4FD9-A27F-C1ECCBF555B1}" type="presParOf" srcId="{9A98B236-7E82-4B7A-9CD0-B256E8314EA4}" destId="{DB4B48B6-2322-4D8F-8BEC-FAFD2496D36B}" srcOrd="2" destOrd="0" presId="urn:microsoft.com/office/officeart/2005/8/layout/orgChart1"/>
    <dgm:cxn modelId="{839E2021-32D6-40E6-810B-C84837C9FA41}" type="presParOf" srcId="{493E34C5-F5ED-4DAF-B6AE-C1CEE61011FE}" destId="{51201795-8A66-4C90-A7F6-D4A8A556D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74CC4-91A1-4F5C-9825-528D96A1A09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02BBD-F454-4FD4-B426-42FFE03711ED}">
      <dgm:prSet phldrT="[Текст]" custT="1"/>
      <dgm:spPr/>
      <dgm:t>
        <a:bodyPr/>
        <a:lstStyle/>
        <a:p>
          <a:pPr algn="ctr"/>
          <a:r>
            <a:rPr lang="uk-UA" sz="3600" b="1" dirty="0" smtClean="0">
              <a:solidFill>
                <a:srgbClr val="002060"/>
              </a:solidFill>
            </a:rPr>
            <a:t>соціальні відносини</a:t>
          </a:r>
        </a:p>
        <a:p>
          <a:pPr algn="ctr"/>
          <a:endParaRPr lang="uk-UA" sz="3600" b="1" dirty="0" smtClean="0">
            <a:solidFill>
              <a:srgbClr val="002060"/>
            </a:solidFill>
          </a:endParaRPr>
        </a:p>
        <a:p>
          <a:pPr algn="ctr"/>
          <a:endParaRPr lang="ru-RU" sz="1800" b="1" dirty="0">
            <a:solidFill>
              <a:srgbClr val="002060"/>
            </a:solidFill>
          </a:endParaRPr>
        </a:p>
      </dgm:t>
    </dgm:pt>
    <dgm:pt modelId="{0ECB9997-10AF-4D00-BC88-E2D7319EA63D}" type="parTrans" cxnId="{6BDF385B-7E56-4A65-8AD3-DAD82DB0C72D}">
      <dgm:prSet/>
      <dgm:spPr/>
      <dgm:t>
        <a:bodyPr/>
        <a:lstStyle/>
        <a:p>
          <a:endParaRPr lang="ru-RU"/>
        </a:p>
      </dgm:t>
    </dgm:pt>
    <dgm:pt modelId="{8FE4031F-72F2-40ED-87CA-6A8B376C98CC}" type="sibTrans" cxnId="{6BDF385B-7E56-4A65-8AD3-DAD82DB0C72D}">
      <dgm:prSet/>
      <dgm:spPr/>
      <dgm:t>
        <a:bodyPr/>
        <a:lstStyle/>
        <a:p>
          <a:endParaRPr lang="ru-RU"/>
        </a:p>
      </dgm:t>
    </dgm:pt>
    <dgm:pt modelId="{87CE3658-A221-477B-A09A-9849601AE091}">
      <dgm:prSet phldrT="[Текст]" custT="1"/>
      <dgm:spPr/>
      <dgm:t>
        <a:bodyPr/>
        <a:lstStyle/>
        <a:p>
          <a:r>
            <a:rPr lang="uk-UA" sz="3600" b="1" dirty="0" smtClean="0">
              <a:solidFill>
                <a:srgbClr val="002060"/>
              </a:solidFill>
            </a:rPr>
            <a:t>соціальні процеси</a:t>
          </a:r>
          <a:endParaRPr lang="ru-RU" sz="3600" b="1" dirty="0">
            <a:solidFill>
              <a:srgbClr val="002060"/>
            </a:solidFill>
          </a:endParaRPr>
        </a:p>
      </dgm:t>
    </dgm:pt>
    <dgm:pt modelId="{1304443F-2E2C-4847-8341-DF722AE6BACC}" type="parTrans" cxnId="{B7054736-4D8D-4492-8B6C-CB4C3463AD7A}">
      <dgm:prSet/>
      <dgm:spPr/>
      <dgm:t>
        <a:bodyPr/>
        <a:lstStyle/>
        <a:p>
          <a:endParaRPr lang="ru-RU"/>
        </a:p>
      </dgm:t>
    </dgm:pt>
    <dgm:pt modelId="{D1C99A74-37DE-4BDC-9C06-0DFB7B31F072}" type="sibTrans" cxnId="{B7054736-4D8D-4492-8B6C-CB4C3463AD7A}">
      <dgm:prSet/>
      <dgm:spPr/>
      <dgm:t>
        <a:bodyPr/>
        <a:lstStyle/>
        <a:p>
          <a:endParaRPr lang="ru-RU"/>
        </a:p>
      </dgm:t>
    </dgm:pt>
    <dgm:pt modelId="{4B17EDB1-02EF-4670-88CB-7EF13169DD81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СОЦІАЛЬНІ ЗАКОНИ </a:t>
          </a:r>
          <a:r>
            <a:rPr lang="uk-UA" sz="2000" b="1" dirty="0" smtClean="0">
              <a:solidFill>
                <a:srgbClr val="002060"/>
              </a:solidFill>
            </a:rPr>
            <a:t>ФУНКЦІОНУВАННЯ І РОЗВИТКУ </a:t>
          </a:r>
          <a:r>
            <a:rPr lang="uk-UA" sz="2000" dirty="0" smtClean="0"/>
            <a:t> </a:t>
          </a:r>
          <a:endParaRPr lang="ru-RU" sz="2000" dirty="0"/>
        </a:p>
      </dgm:t>
    </dgm:pt>
    <dgm:pt modelId="{9EE559EF-75B9-4A29-92BB-FF5118A3D5D1}" type="parTrans" cxnId="{307E563F-8C81-4C5A-A0B3-ED28710E9ABA}">
      <dgm:prSet/>
      <dgm:spPr/>
      <dgm:t>
        <a:bodyPr/>
        <a:lstStyle/>
        <a:p>
          <a:endParaRPr lang="ru-RU"/>
        </a:p>
      </dgm:t>
    </dgm:pt>
    <dgm:pt modelId="{1C707037-BE00-48E6-9815-66827F0E4973}" type="sibTrans" cxnId="{307E563F-8C81-4C5A-A0B3-ED28710E9ABA}">
      <dgm:prSet/>
      <dgm:spPr/>
      <dgm:t>
        <a:bodyPr/>
        <a:lstStyle/>
        <a:p>
          <a:endParaRPr lang="ru-RU"/>
        </a:p>
      </dgm:t>
    </dgm:pt>
    <dgm:pt modelId="{76C49FBE-056D-4068-B89A-99C97FF219D8}" type="pres">
      <dgm:prSet presAssocID="{F4D74CC4-91A1-4F5C-9825-528D96A1A0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3DB66C-B985-4310-8CFA-297085588CC7}" type="pres">
      <dgm:prSet presAssocID="{F4D74CC4-91A1-4F5C-9825-528D96A1A096}" presName="bkgdShp" presStyleLbl="alignAccFollowNode1" presStyleIdx="0" presStyleCnt="1"/>
      <dgm:spPr/>
    </dgm:pt>
    <dgm:pt modelId="{74E3C40A-D469-457D-ACE5-E4AAF0DA1D4C}" type="pres">
      <dgm:prSet presAssocID="{F4D74CC4-91A1-4F5C-9825-528D96A1A096}" presName="linComp" presStyleCnt="0"/>
      <dgm:spPr/>
    </dgm:pt>
    <dgm:pt modelId="{E5B644EE-2951-4067-BB8E-AFB7F2BDEBAC}" type="pres">
      <dgm:prSet presAssocID="{E7F02BBD-F454-4FD4-B426-42FFE03711ED}" presName="compNode" presStyleCnt="0"/>
      <dgm:spPr/>
    </dgm:pt>
    <dgm:pt modelId="{16A9CA5E-4E00-4D9E-99D7-3FA4C421DAB6}" type="pres">
      <dgm:prSet presAssocID="{E7F02BBD-F454-4FD4-B426-42FFE03711ED}" presName="node" presStyleLbl="node1" presStyleIdx="0" presStyleCnt="3" custScaleX="11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4B307-6C50-43A8-9FDA-EFCB74B87EA7}" type="pres">
      <dgm:prSet presAssocID="{E7F02BBD-F454-4FD4-B426-42FFE03711ED}" presName="invisiNode" presStyleLbl="node1" presStyleIdx="0" presStyleCnt="3"/>
      <dgm:spPr/>
    </dgm:pt>
    <dgm:pt modelId="{E6BF7502-5A3D-481A-A0F4-C9E9C0842501}" type="pres">
      <dgm:prSet presAssocID="{E7F02BBD-F454-4FD4-B426-42FFE03711ED}" presName="imagNode" presStyleLbl="fgImgPlace1" presStyleIdx="0" presStyleCnt="3" custScaleX="91758" custScaleY="119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DB66C7-043F-49B7-9EC1-189AAC7A956D}" type="pres">
      <dgm:prSet presAssocID="{8FE4031F-72F2-40ED-87CA-6A8B376C98C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4C69216-CE16-4299-BEBE-D387EF73463F}" type="pres">
      <dgm:prSet presAssocID="{87CE3658-A221-477B-A09A-9849601AE091}" presName="compNode" presStyleCnt="0"/>
      <dgm:spPr/>
    </dgm:pt>
    <dgm:pt modelId="{594525E2-FBF3-43D1-86EB-E4E21B65F625}" type="pres">
      <dgm:prSet presAssocID="{87CE3658-A221-477B-A09A-9849601AE0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A12BE-A77A-499B-B930-813ADD9FEA1B}" type="pres">
      <dgm:prSet presAssocID="{87CE3658-A221-477B-A09A-9849601AE091}" presName="invisiNode" presStyleLbl="node1" presStyleIdx="1" presStyleCnt="3"/>
      <dgm:spPr/>
    </dgm:pt>
    <dgm:pt modelId="{7AD90E0B-55AA-4B6E-BBF2-4CA9D71454DA}" type="pres">
      <dgm:prSet presAssocID="{87CE3658-A221-477B-A09A-9849601AE091}" presName="imagNode" presStyleLbl="fgImgPlace1" presStyleIdx="1" presStyleCnt="3" custScaleX="78818" custScaleY="131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D9FBD62D-39BC-4CA4-B3C9-2749FF0EBCCB}" type="pres">
      <dgm:prSet presAssocID="{D1C99A74-37DE-4BDC-9C06-0DFB7B31F072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CFFF582-549A-4309-A471-71066010C34B}" type="pres">
      <dgm:prSet presAssocID="{4B17EDB1-02EF-4670-88CB-7EF13169DD81}" presName="compNode" presStyleCnt="0"/>
      <dgm:spPr/>
    </dgm:pt>
    <dgm:pt modelId="{9C42203F-A346-4BF8-A155-C4BA531268E0}" type="pres">
      <dgm:prSet presAssocID="{4B17EDB1-02EF-4670-88CB-7EF13169DD8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8329DC-D187-47DF-8456-5566D382A196}" type="pres">
      <dgm:prSet presAssocID="{4B17EDB1-02EF-4670-88CB-7EF13169DD81}" presName="invisiNode" presStyleLbl="node1" presStyleIdx="2" presStyleCnt="3"/>
      <dgm:spPr/>
    </dgm:pt>
    <dgm:pt modelId="{8DA53E8E-A674-4103-807F-57CCF8987189}" type="pres">
      <dgm:prSet presAssocID="{4B17EDB1-02EF-4670-88CB-7EF13169DD81}" presName="imagNode" presStyleLbl="fgImgPlace1" presStyleIdx="2" presStyleCnt="3" custScaleX="85234" custScaleY="129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C525DD2-54BE-483A-975A-07ECD8B7A24E}" type="presOf" srcId="{8FE4031F-72F2-40ED-87CA-6A8B376C98CC}" destId="{67DB66C7-043F-49B7-9EC1-189AAC7A956D}" srcOrd="0" destOrd="0" presId="urn:microsoft.com/office/officeart/2005/8/layout/pList2#1"/>
    <dgm:cxn modelId="{DD4FB6DE-F997-408E-B672-F44BF11C12C3}" type="presOf" srcId="{4B17EDB1-02EF-4670-88CB-7EF13169DD81}" destId="{9C42203F-A346-4BF8-A155-C4BA531268E0}" srcOrd="0" destOrd="0" presId="urn:microsoft.com/office/officeart/2005/8/layout/pList2#1"/>
    <dgm:cxn modelId="{6BDF385B-7E56-4A65-8AD3-DAD82DB0C72D}" srcId="{F4D74CC4-91A1-4F5C-9825-528D96A1A096}" destId="{E7F02BBD-F454-4FD4-B426-42FFE03711ED}" srcOrd="0" destOrd="0" parTransId="{0ECB9997-10AF-4D00-BC88-E2D7319EA63D}" sibTransId="{8FE4031F-72F2-40ED-87CA-6A8B376C98CC}"/>
    <dgm:cxn modelId="{4879DA63-83B7-4905-AA9C-11760C3FEC38}" type="presOf" srcId="{E7F02BBD-F454-4FD4-B426-42FFE03711ED}" destId="{16A9CA5E-4E00-4D9E-99D7-3FA4C421DAB6}" srcOrd="0" destOrd="0" presId="urn:microsoft.com/office/officeart/2005/8/layout/pList2#1"/>
    <dgm:cxn modelId="{B7054736-4D8D-4492-8B6C-CB4C3463AD7A}" srcId="{F4D74CC4-91A1-4F5C-9825-528D96A1A096}" destId="{87CE3658-A221-477B-A09A-9849601AE091}" srcOrd="1" destOrd="0" parTransId="{1304443F-2E2C-4847-8341-DF722AE6BACC}" sibTransId="{D1C99A74-37DE-4BDC-9C06-0DFB7B31F072}"/>
    <dgm:cxn modelId="{1D0EB915-B840-43D9-9B40-7DD814521194}" type="presOf" srcId="{87CE3658-A221-477B-A09A-9849601AE091}" destId="{594525E2-FBF3-43D1-86EB-E4E21B65F625}" srcOrd="0" destOrd="0" presId="urn:microsoft.com/office/officeart/2005/8/layout/pList2#1"/>
    <dgm:cxn modelId="{5EE8CF74-1017-40B7-ABC4-A50F60ACAC65}" type="presOf" srcId="{D1C99A74-37DE-4BDC-9C06-0DFB7B31F072}" destId="{D9FBD62D-39BC-4CA4-B3C9-2749FF0EBCCB}" srcOrd="0" destOrd="0" presId="urn:microsoft.com/office/officeart/2005/8/layout/pList2#1"/>
    <dgm:cxn modelId="{FF173928-6F45-4CB1-A5AE-661935F3778C}" type="presOf" srcId="{F4D74CC4-91A1-4F5C-9825-528D96A1A096}" destId="{76C49FBE-056D-4068-B89A-99C97FF219D8}" srcOrd="0" destOrd="0" presId="urn:microsoft.com/office/officeart/2005/8/layout/pList2#1"/>
    <dgm:cxn modelId="{307E563F-8C81-4C5A-A0B3-ED28710E9ABA}" srcId="{F4D74CC4-91A1-4F5C-9825-528D96A1A096}" destId="{4B17EDB1-02EF-4670-88CB-7EF13169DD81}" srcOrd="2" destOrd="0" parTransId="{9EE559EF-75B9-4A29-92BB-FF5118A3D5D1}" sibTransId="{1C707037-BE00-48E6-9815-66827F0E4973}"/>
    <dgm:cxn modelId="{DE35B33E-FA60-4CF6-8906-460D72FA79A5}" type="presParOf" srcId="{76C49FBE-056D-4068-B89A-99C97FF219D8}" destId="{D43DB66C-B985-4310-8CFA-297085588CC7}" srcOrd="0" destOrd="0" presId="urn:microsoft.com/office/officeart/2005/8/layout/pList2#1"/>
    <dgm:cxn modelId="{ACA5B020-C78A-449A-A6D8-1FB07F9A190F}" type="presParOf" srcId="{76C49FBE-056D-4068-B89A-99C97FF219D8}" destId="{74E3C40A-D469-457D-ACE5-E4AAF0DA1D4C}" srcOrd="1" destOrd="0" presId="urn:microsoft.com/office/officeart/2005/8/layout/pList2#1"/>
    <dgm:cxn modelId="{175CE388-E93E-410D-939D-712F8FDF4AB7}" type="presParOf" srcId="{74E3C40A-D469-457D-ACE5-E4AAF0DA1D4C}" destId="{E5B644EE-2951-4067-BB8E-AFB7F2BDEBAC}" srcOrd="0" destOrd="0" presId="urn:microsoft.com/office/officeart/2005/8/layout/pList2#1"/>
    <dgm:cxn modelId="{3DD708B2-A945-4C03-AD02-F51AA8B3430A}" type="presParOf" srcId="{E5B644EE-2951-4067-BB8E-AFB7F2BDEBAC}" destId="{16A9CA5E-4E00-4D9E-99D7-3FA4C421DAB6}" srcOrd="0" destOrd="0" presId="urn:microsoft.com/office/officeart/2005/8/layout/pList2#1"/>
    <dgm:cxn modelId="{A0192A5A-6705-4079-AA58-3DED89014B12}" type="presParOf" srcId="{E5B644EE-2951-4067-BB8E-AFB7F2BDEBAC}" destId="{1AE4B307-6C50-43A8-9FDA-EFCB74B87EA7}" srcOrd="1" destOrd="0" presId="urn:microsoft.com/office/officeart/2005/8/layout/pList2#1"/>
    <dgm:cxn modelId="{91435333-7CFF-4602-8DE3-4C3FE5CBF218}" type="presParOf" srcId="{E5B644EE-2951-4067-BB8E-AFB7F2BDEBAC}" destId="{E6BF7502-5A3D-481A-A0F4-C9E9C0842501}" srcOrd="2" destOrd="0" presId="urn:microsoft.com/office/officeart/2005/8/layout/pList2#1"/>
    <dgm:cxn modelId="{960F0D44-A178-4F47-9CD5-5649F89C1492}" type="presParOf" srcId="{74E3C40A-D469-457D-ACE5-E4AAF0DA1D4C}" destId="{67DB66C7-043F-49B7-9EC1-189AAC7A956D}" srcOrd="1" destOrd="0" presId="urn:microsoft.com/office/officeart/2005/8/layout/pList2#1"/>
    <dgm:cxn modelId="{E0E82A56-D8A5-430A-BD54-72C08EB480B2}" type="presParOf" srcId="{74E3C40A-D469-457D-ACE5-E4AAF0DA1D4C}" destId="{F4C69216-CE16-4299-BEBE-D387EF73463F}" srcOrd="2" destOrd="0" presId="urn:microsoft.com/office/officeart/2005/8/layout/pList2#1"/>
    <dgm:cxn modelId="{A803F516-FC3A-4E08-826C-0D238C02556D}" type="presParOf" srcId="{F4C69216-CE16-4299-BEBE-D387EF73463F}" destId="{594525E2-FBF3-43D1-86EB-E4E21B65F625}" srcOrd="0" destOrd="0" presId="urn:microsoft.com/office/officeart/2005/8/layout/pList2#1"/>
    <dgm:cxn modelId="{2C5918A6-3E78-4017-A185-219C740908CC}" type="presParOf" srcId="{F4C69216-CE16-4299-BEBE-D387EF73463F}" destId="{4F3A12BE-A77A-499B-B930-813ADD9FEA1B}" srcOrd="1" destOrd="0" presId="urn:microsoft.com/office/officeart/2005/8/layout/pList2#1"/>
    <dgm:cxn modelId="{2ABF03B9-F981-44B2-8F3B-FD949C7F904F}" type="presParOf" srcId="{F4C69216-CE16-4299-BEBE-D387EF73463F}" destId="{7AD90E0B-55AA-4B6E-BBF2-4CA9D71454DA}" srcOrd="2" destOrd="0" presId="urn:microsoft.com/office/officeart/2005/8/layout/pList2#1"/>
    <dgm:cxn modelId="{221F5891-CFC4-4A1B-837B-EBD67317D9BE}" type="presParOf" srcId="{74E3C40A-D469-457D-ACE5-E4AAF0DA1D4C}" destId="{D9FBD62D-39BC-4CA4-B3C9-2749FF0EBCCB}" srcOrd="3" destOrd="0" presId="urn:microsoft.com/office/officeart/2005/8/layout/pList2#1"/>
    <dgm:cxn modelId="{C56A07EC-1979-4510-9679-1057198D82A4}" type="presParOf" srcId="{74E3C40A-D469-457D-ACE5-E4AAF0DA1D4C}" destId="{FCFFF582-549A-4309-A471-71066010C34B}" srcOrd="4" destOrd="0" presId="urn:microsoft.com/office/officeart/2005/8/layout/pList2#1"/>
    <dgm:cxn modelId="{3FD7026B-0946-4932-8EA7-75C12CEFC4F5}" type="presParOf" srcId="{FCFFF582-549A-4309-A471-71066010C34B}" destId="{9C42203F-A346-4BF8-A155-C4BA531268E0}" srcOrd="0" destOrd="0" presId="urn:microsoft.com/office/officeart/2005/8/layout/pList2#1"/>
    <dgm:cxn modelId="{2757E2BE-2A74-45FB-9A36-9549D895CF8F}" type="presParOf" srcId="{FCFFF582-549A-4309-A471-71066010C34B}" destId="{B18329DC-D187-47DF-8456-5566D382A196}" srcOrd="1" destOrd="0" presId="urn:microsoft.com/office/officeart/2005/8/layout/pList2#1"/>
    <dgm:cxn modelId="{B2CBF74D-A56D-4746-819B-39E76CF9F644}" type="presParOf" srcId="{FCFFF582-549A-4309-A471-71066010C34B}" destId="{8DA53E8E-A674-4103-807F-57CCF898718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3FB2A-FBBC-431B-AEB6-3A6C09F31AB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012EEB-70AF-4ABD-9DBD-843A909D58EF}">
      <dgm:prSet phldrT="[Текст]"/>
      <dgm:spPr/>
      <dgm:t>
        <a:bodyPr/>
        <a:lstStyle/>
        <a:p>
          <a:r>
            <a:rPr lang="uk-UA" dirty="0" smtClean="0"/>
            <a:t>Спеціальні та галузеві соціологічні теорії</a:t>
          </a:r>
          <a:endParaRPr lang="uk-UA" dirty="0"/>
        </a:p>
      </dgm:t>
    </dgm:pt>
    <dgm:pt modelId="{2610C6C5-7BFA-48C3-9A48-4FD6FBEB350C}" type="parTrans" cxnId="{1C13E9F1-369D-474E-9007-F19212DFBC5D}">
      <dgm:prSet/>
      <dgm:spPr/>
      <dgm:t>
        <a:bodyPr/>
        <a:lstStyle/>
        <a:p>
          <a:endParaRPr lang="uk-UA"/>
        </a:p>
      </dgm:t>
    </dgm:pt>
    <dgm:pt modelId="{2755FC55-ACCD-4B69-9124-295A882D3649}" type="sibTrans" cxnId="{1C13E9F1-369D-474E-9007-F19212DFBC5D}">
      <dgm:prSet/>
      <dgm:spPr/>
      <dgm:t>
        <a:bodyPr/>
        <a:lstStyle/>
        <a:p>
          <a:endParaRPr lang="uk-UA"/>
        </a:p>
      </dgm:t>
    </dgm:pt>
    <dgm:pt modelId="{A12C42AB-BDCE-44FE-9217-08BA4A7AB29A}">
      <dgm:prSet phldrT="[Текст]"/>
      <dgm:spPr/>
      <dgm:t>
        <a:bodyPr/>
        <a:lstStyle/>
        <a:p>
          <a:r>
            <a:rPr lang="uk-UA" dirty="0" smtClean="0"/>
            <a:t>Теорії, що вивчають окремі спільноти та групи:</a:t>
          </a:r>
        </a:p>
        <a:p>
          <a:r>
            <a:rPr lang="uk-UA" dirty="0" smtClean="0"/>
            <a:t>- Соціологія сім’ї </a:t>
          </a:r>
        </a:p>
        <a:p>
          <a:r>
            <a:rPr lang="uk-UA" dirty="0" smtClean="0"/>
            <a:t>- Соціологія молоді</a:t>
          </a:r>
        </a:p>
        <a:p>
          <a:r>
            <a:rPr lang="uk-UA" dirty="0" smtClean="0"/>
            <a:t>- Соціологія міста</a:t>
          </a:r>
        </a:p>
        <a:p>
          <a:r>
            <a:rPr lang="uk-UA" dirty="0" smtClean="0"/>
            <a:t>- Соціологія села</a:t>
          </a:r>
        </a:p>
        <a:p>
          <a:r>
            <a:rPr lang="uk-UA" dirty="0" smtClean="0"/>
            <a:t>- Етносоціологія </a:t>
          </a:r>
          <a:endParaRPr lang="uk-UA" dirty="0"/>
        </a:p>
      </dgm:t>
    </dgm:pt>
    <dgm:pt modelId="{1794F028-BF5D-4EC9-8776-CAA94A47EBE7}" type="parTrans" cxnId="{DE134282-966A-46A9-AE68-D93433F75DB8}">
      <dgm:prSet/>
      <dgm:spPr/>
      <dgm:t>
        <a:bodyPr/>
        <a:lstStyle/>
        <a:p>
          <a:endParaRPr lang="uk-UA"/>
        </a:p>
      </dgm:t>
    </dgm:pt>
    <dgm:pt modelId="{064A4312-583A-43DA-897E-7DF7F0B0E620}" type="sibTrans" cxnId="{DE134282-966A-46A9-AE68-D93433F75DB8}">
      <dgm:prSet/>
      <dgm:spPr/>
      <dgm:t>
        <a:bodyPr/>
        <a:lstStyle/>
        <a:p>
          <a:endParaRPr lang="uk-UA"/>
        </a:p>
      </dgm:t>
    </dgm:pt>
    <dgm:pt modelId="{601911CF-FDBC-4364-B5FA-99B005223BCF}">
      <dgm:prSet phldrT="[Текст]"/>
      <dgm:spPr/>
      <dgm:t>
        <a:bodyPr/>
        <a:lstStyle/>
        <a:p>
          <a:r>
            <a:rPr lang="uk-UA" dirty="0" smtClean="0"/>
            <a:t>Теорії, що вивчають  окремі сфери життєдіяльності:</a:t>
          </a:r>
        </a:p>
        <a:p>
          <a:r>
            <a:rPr lang="uk-UA" dirty="0" smtClean="0"/>
            <a:t>- Соціологія політики</a:t>
          </a:r>
        </a:p>
        <a:p>
          <a:r>
            <a:rPr lang="uk-UA" dirty="0" smtClean="0"/>
            <a:t>- Соціологія культури</a:t>
          </a:r>
        </a:p>
        <a:p>
          <a:r>
            <a:rPr lang="uk-UA" dirty="0" smtClean="0"/>
            <a:t>- Соціологія міжнародних відносин</a:t>
          </a:r>
        </a:p>
        <a:p>
          <a:r>
            <a:rPr lang="uk-UA" dirty="0" smtClean="0"/>
            <a:t>- Соціології економіки</a:t>
          </a:r>
        </a:p>
        <a:p>
          <a:r>
            <a:rPr lang="uk-UA" dirty="0" smtClean="0"/>
            <a:t>- Соціологія освіти </a:t>
          </a:r>
          <a:endParaRPr lang="uk-UA" dirty="0"/>
        </a:p>
      </dgm:t>
    </dgm:pt>
    <dgm:pt modelId="{51A3F40F-F522-43F3-BD0C-5271E3BF2C7B}" type="parTrans" cxnId="{6616FBFE-E204-41AB-8A77-0113559E457E}">
      <dgm:prSet/>
      <dgm:spPr/>
      <dgm:t>
        <a:bodyPr/>
        <a:lstStyle/>
        <a:p>
          <a:endParaRPr lang="uk-UA"/>
        </a:p>
      </dgm:t>
    </dgm:pt>
    <dgm:pt modelId="{53441B16-4298-4D2C-8AD0-998E477ADE25}" type="sibTrans" cxnId="{6616FBFE-E204-41AB-8A77-0113559E457E}">
      <dgm:prSet/>
      <dgm:spPr/>
      <dgm:t>
        <a:bodyPr/>
        <a:lstStyle/>
        <a:p>
          <a:endParaRPr lang="uk-UA"/>
        </a:p>
      </dgm:t>
    </dgm:pt>
    <dgm:pt modelId="{88AD0795-DA31-4B3C-9FD9-C7ECA43E2F93}">
      <dgm:prSet phldrT="[Текст]"/>
      <dgm:spPr/>
      <dgm:t>
        <a:bodyPr/>
        <a:lstStyle/>
        <a:p>
          <a:r>
            <a:rPr lang="uk-UA" dirty="0" smtClean="0"/>
            <a:t>Теорії, що вивчають соціальні відносини:</a:t>
          </a:r>
        </a:p>
        <a:p>
          <a:r>
            <a:rPr lang="uk-UA" dirty="0" smtClean="0"/>
            <a:t>- Соціологія конфлікту</a:t>
          </a:r>
        </a:p>
        <a:p>
          <a:r>
            <a:rPr lang="uk-UA" dirty="0" smtClean="0"/>
            <a:t>- Соціологія мас</a:t>
          </a:r>
        </a:p>
        <a:p>
          <a:r>
            <a:rPr lang="uk-UA" dirty="0" smtClean="0"/>
            <a:t>- Соціологія активності</a:t>
          </a:r>
        </a:p>
        <a:p>
          <a:r>
            <a:rPr lang="uk-UA" dirty="0" smtClean="0"/>
            <a:t>- Соціологія організації</a:t>
          </a:r>
        </a:p>
        <a:p>
          <a:r>
            <a:rPr lang="uk-UA" dirty="0" smtClean="0"/>
            <a:t>- Соціологія соціального контролю</a:t>
          </a:r>
          <a:endParaRPr lang="uk-UA" dirty="0"/>
        </a:p>
      </dgm:t>
    </dgm:pt>
    <dgm:pt modelId="{B8420DE9-0420-4041-8BAD-89F766968F3D}" type="parTrans" cxnId="{4CBA43A7-64CD-412C-A4C4-95244BC5B49D}">
      <dgm:prSet/>
      <dgm:spPr/>
      <dgm:t>
        <a:bodyPr/>
        <a:lstStyle/>
        <a:p>
          <a:endParaRPr lang="uk-UA"/>
        </a:p>
      </dgm:t>
    </dgm:pt>
    <dgm:pt modelId="{0E322DB1-1263-427D-B0C3-FE52755A1134}" type="sibTrans" cxnId="{4CBA43A7-64CD-412C-A4C4-95244BC5B49D}">
      <dgm:prSet/>
      <dgm:spPr/>
      <dgm:t>
        <a:bodyPr/>
        <a:lstStyle/>
        <a:p>
          <a:endParaRPr lang="uk-UA"/>
        </a:p>
      </dgm:t>
    </dgm:pt>
    <dgm:pt modelId="{169244CF-2F8C-4C8B-BEC8-C151EBAE5F3B}" type="pres">
      <dgm:prSet presAssocID="{9D03FB2A-FBBC-431B-AEB6-3A6C09F31A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2B04EAA-0C7A-44FC-A886-DB6B516541D4}" type="pres">
      <dgm:prSet presAssocID="{2F012EEB-70AF-4ABD-9DBD-843A909D58EF}" presName="roof" presStyleLbl="dkBgShp" presStyleIdx="0" presStyleCnt="2"/>
      <dgm:spPr/>
      <dgm:t>
        <a:bodyPr/>
        <a:lstStyle/>
        <a:p>
          <a:endParaRPr lang="uk-UA"/>
        </a:p>
      </dgm:t>
    </dgm:pt>
    <dgm:pt modelId="{1BFCD8E2-00C1-4F36-A188-62AB5556BFA7}" type="pres">
      <dgm:prSet presAssocID="{2F012EEB-70AF-4ABD-9DBD-843A909D58EF}" presName="pillars" presStyleCnt="0"/>
      <dgm:spPr/>
    </dgm:pt>
    <dgm:pt modelId="{3FEB9E90-60A1-4CEC-8293-12531367DA7A}" type="pres">
      <dgm:prSet presAssocID="{2F012EEB-70AF-4ABD-9DBD-843A909D58E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48A074-EF55-4665-8655-370DF68B4FCB}" type="pres">
      <dgm:prSet presAssocID="{601911CF-FDBC-4364-B5FA-99B005223BC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60874D-E575-4A75-8798-7055ACD3D643}" type="pres">
      <dgm:prSet presAssocID="{88AD0795-DA31-4B3C-9FD9-C7ECA43E2F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626EC0-7D1A-4CBC-81F9-F2850ECE7982}" type="pres">
      <dgm:prSet presAssocID="{2F012EEB-70AF-4ABD-9DBD-843A909D58EF}" presName="base" presStyleLbl="dkBgShp" presStyleIdx="1" presStyleCnt="2"/>
      <dgm:spPr/>
    </dgm:pt>
  </dgm:ptLst>
  <dgm:cxnLst>
    <dgm:cxn modelId="{F5B4F2F9-55E3-4746-8E27-B4824A46B021}" type="presOf" srcId="{601911CF-FDBC-4364-B5FA-99B005223BCF}" destId="{3C48A074-EF55-4665-8655-370DF68B4FCB}" srcOrd="0" destOrd="0" presId="urn:microsoft.com/office/officeart/2005/8/layout/hList3"/>
    <dgm:cxn modelId="{43F9AB34-3325-41D5-900F-FE3CB4E6B9F8}" type="presOf" srcId="{88AD0795-DA31-4B3C-9FD9-C7ECA43E2F93}" destId="{9760874D-E575-4A75-8798-7055ACD3D643}" srcOrd="0" destOrd="0" presId="urn:microsoft.com/office/officeart/2005/8/layout/hList3"/>
    <dgm:cxn modelId="{DD5331A5-FFF2-4584-8580-97EB3CEB9F62}" type="presOf" srcId="{9D03FB2A-FBBC-431B-AEB6-3A6C09F31ABB}" destId="{169244CF-2F8C-4C8B-BEC8-C151EBAE5F3B}" srcOrd="0" destOrd="0" presId="urn:microsoft.com/office/officeart/2005/8/layout/hList3"/>
    <dgm:cxn modelId="{588CD1CD-5716-4E38-AD47-77FE470E2D2F}" type="presOf" srcId="{2F012EEB-70AF-4ABD-9DBD-843A909D58EF}" destId="{A2B04EAA-0C7A-44FC-A886-DB6B516541D4}" srcOrd="0" destOrd="0" presId="urn:microsoft.com/office/officeart/2005/8/layout/hList3"/>
    <dgm:cxn modelId="{27B7B2A0-1AA4-4649-9F53-E4DECF8DAC47}" type="presOf" srcId="{A12C42AB-BDCE-44FE-9217-08BA4A7AB29A}" destId="{3FEB9E90-60A1-4CEC-8293-12531367DA7A}" srcOrd="0" destOrd="0" presId="urn:microsoft.com/office/officeart/2005/8/layout/hList3"/>
    <dgm:cxn modelId="{DE134282-966A-46A9-AE68-D93433F75DB8}" srcId="{2F012EEB-70AF-4ABD-9DBD-843A909D58EF}" destId="{A12C42AB-BDCE-44FE-9217-08BA4A7AB29A}" srcOrd="0" destOrd="0" parTransId="{1794F028-BF5D-4EC9-8776-CAA94A47EBE7}" sibTransId="{064A4312-583A-43DA-897E-7DF7F0B0E620}"/>
    <dgm:cxn modelId="{6616FBFE-E204-41AB-8A77-0113559E457E}" srcId="{2F012EEB-70AF-4ABD-9DBD-843A909D58EF}" destId="{601911CF-FDBC-4364-B5FA-99B005223BCF}" srcOrd="1" destOrd="0" parTransId="{51A3F40F-F522-43F3-BD0C-5271E3BF2C7B}" sibTransId="{53441B16-4298-4D2C-8AD0-998E477ADE25}"/>
    <dgm:cxn modelId="{1C13E9F1-369D-474E-9007-F19212DFBC5D}" srcId="{9D03FB2A-FBBC-431B-AEB6-3A6C09F31ABB}" destId="{2F012EEB-70AF-4ABD-9DBD-843A909D58EF}" srcOrd="0" destOrd="0" parTransId="{2610C6C5-7BFA-48C3-9A48-4FD6FBEB350C}" sibTransId="{2755FC55-ACCD-4B69-9124-295A882D3649}"/>
    <dgm:cxn modelId="{4CBA43A7-64CD-412C-A4C4-95244BC5B49D}" srcId="{2F012EEB-70AF-4ABD-9DBD-843A909D58EF}" destId="{88AD0795-DA31-4B3C-9FD9-C7ECA43E2F93}" srcOrd="2" destOrd="0" parTransId="{B8420DE9-0420-4041-8BAD-89F766968F3D}" sibTransId="{0E322DB1-1263-427D-B0C3-FE52755A1134}"/>
    <dgm:cxn modelId="{535EA36B-8DCC-4476-A55F-A6A4A7B192EF}" type="presParOf" srcId="{169244CF-2F8C-4C8B-BEC8-C151EBAE5F3B}" destId="{A2B04EAA-0C7A-44FC-A886-DB6B516541D4}" srcOrd="0" destOrd="0" presId="urn:microsoft.com/office/officeart/2005/8/layout/hList3"/>
    <dgm:cxn modelId="{A472AEE9-842C-4517-BE76-75B2EF50FD41}" type="presParOf" srcId="{169244CF-2F8C-4C8B-BEC8-C151EBAE5F3B}" destId="{1BFCD8E2-00C1-4F36-A188-62AB5556BFA7}" srcOrd="1" destOrd="0" presId="urn:microsoft.com/office/officeart/2005/8/layout/hList3"/>
    <dgm:cxn modelId="{C5DD8C91-6312-4041-913E-250241951825}" type="presParOf" srcId="{1BFCD8E2-00C1-4F36-A188-62AB5556BFA7}" destId="{3FEB9E90-60A1-4CEC-8293-12531367DA7A}" srcOrd="0" destOrd="0" presId="urn:microsoft.com/office/officeart/2005/8/layout/hList3"/>
    <dgm:cxn modelId="{8A9901C4-CD88-4A8E-B1D5-8233624F8CF4}" type="presParOf" srcId="{1BFCD8E2-00C1-4F36-A188-62AB5556BFA7}" destId="{3C48A074-EF55-4665-8655-370DF68B4FCB}" srcOrd="1" destOrd="0" presId="urn:microsoft.com/office/officeart/2005/8/layout/hList3"/>
    <dgm:cxn modelId="{E047AAD4-773B-421E-BEF8-320FAD643ACF}" type="presParOf" srcId="{1BFCD8E2-00C1-4F36-A188-62AB5556BFA7}" destId="{9760874D-E575-4A75-8798-7055ACD3D643}" srcOrd="2" destOrd="0" presId="urn:microsoft.com/office/officeart/2005/8/layout/hList3"/>
    <dgm:cxn modelId="{84466D0D-5E3E-4337-A086-88DBFB27EEAB}" type="presParOf" srcId="{169244CF-2F8C-4C8B-BEC8-C151EBAE5F3B}" destId="{93626EC0-7D1A-4CBC-81F9-F2850ECE79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DFDC-C0FC-4D8F-9C5E-30D867A85DE6}">
      <dsp:nvSpPr>
        <dsp:cNvPr id="0" name=""/>
        <dsp:cNvSpPr/>
      </dsp:nvSpPr>
      <dsp:spPr>
        <a:xfrm>
          <a:off x="6096000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B314C-A179-45EB-BAA8-F0CE695F8045}">
      <dsp:nvSpPr>
        <dsp:cNvPr id="0" name=""/>
        <dsp:cNvSpPr/>
      </dsp:nvSpPr>
      <dsp:spPr>
        <a:xfrm>
          <a:off x="6050280" y="2479307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C250-1AAA-4AB1-AD91-C7B3E5BEBFE5}">
      <dsp:nvSpPr>
        <dsp:cNvPr id="0" name=""/>
        <dsp:cNvSpPr/>
      </dsp:nvSpPr>
      <dsp:spPr>
        <a:xfrm>
          <a:off x="1783035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5EF61-1568-4B5E-9E0F-D344C65E857A}">
      <dsp:nvSpPr>
        <dsp:cNvPr id="0" name=""/>
        <dsp:cNvSpPr/>
      </dsp:nvSpPr>
      <dsp:spPr>
        <a:xfrm>
          <a:off x="4313783" y="697090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Теоретична соціологія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4313783" y="697090"/>
        <a:ext cx="3564433" cy="1782216"/>
      </dsp:txXfrm>
    </dsp:sp>
    <dsp:sp modelId="{21ECB907-A3AC-4451-B58A-1DC17DEE4F76}">
      <dsp:nvSpPr>
        <dsp:cNvPr id="0" name=""/>
        <dsp:cNvSpPr/>
      </dsp:nvSpPr>
      <dsp:spPr>
        <a:xfrm>
          <a:off x="818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Прикладна соціологія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818" y="3227838"/>
        <a:ext cx="3564433" cy="1782216"/>
      </dsp:txXfrm>
    </dsp:sp>
    <dsp:sp modelId="{14F287D3-1F02-4B2D-8587-44095939015F}">
      <dsp:nvSpPr>
        <dsp:cNvPr id="0" name=""/>
        <dsp:cNvSpPr/>
      </dsp:nvSpPr>
      <dsp:spPr>
        <a:xfrm>
          <a:off x="4313783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Спеціальні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та галузеві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  соціологічні теорії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4313783" y="3227838"/>
        <a:ext cx="3564433" cy="1782216"/>
      </dsp:txXfrm>
    </dsp:sp>
    <dsp:sp modelId="{69589D95-D521-4722-A59C-64E5E27E19EF}">
      <dsp:nvSpPr>
        <dsp:cNvPr id="0" name=""/>
        <dsp:cNvSpPr/>
      </dsp:nvSpPr>
      <dsp:spPr>
        <a:xfrm>
          <a:off x="8626747" y="3227838"/>
          <a:ext cx="3564433" cy="178221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C00000"/>
              </a:solidFill>
            </a:rPr>
            <a:t>Соціальні технології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8626747" y="3227838"/>
        <a:ext cx="3564433" cy="1782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DB66C-B985-4310-8CFA-297085588CC7}">
      <dsp:nvSpPr>
        <dsp:cNvPr id="0" name=""/>
        <dsp:cNvSpPr/>
      </dsp:nvSpPr>
      <dsp:spPr>
        <a:xfrm>
          <a:off x="0" y="0"/>
          <a:ext cx="11330609" cy="21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F7502-5A3D-481A-A0F4-C9E9C0842501}">
      <dsp:nvSpPr>
        <dsp:cNvPr id="0" name=""/>
        <dsp:cNvSpPr/>
      </dsp:nvSpPr>
      <dsp:spPr>
        <a:xfrm>
          <a:off x="647318" y="127208"/>
          <a:ext cx="2953831" cy="184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A5E-4E00-4D9E-99D7-3FA4C421DAB6}">
      <dsp:nvSpPr>
        <dsp:cNvPr id="0" name=""/>
        <dsp:cNvSpPr/>
      </dsp:nvSpPr>
      <dsp:spPr>
        <a:xfrm rot="10800000">
          <a:off x="345426" y="2102405"/>
          <a:ext cx="3557616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</a:rPr>
            <a:t>соціальні відносини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>
            <a:solidFill>
              <a:srgbClr val="002060"/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424450" y="2102405"/>
        <a:ext cx="3399568" cy="2490582"/>
      </dsp:txXfrm>
    </dsp:sp>
    <dsp:sp modelId="{7AD90E0B-55AA-4B6E-BBF2-4CA9D71454DA}">
      <dsp:nvSpPr>
        <dsp:cNvPr id="0" name=""/>
        <dsp:cNvSpPr/>
      </dsp:nvSpPr>
      <dsp:spPr>
        <a:xfrm>
          <a:off x="4565898" y="34440"/>
          <a:ext cx="2537273" cy="2033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25E2-FBF3-43D1-86EB-E4E21B65F625}">
      <dsp:nvSpPr>
        <dsp:cNvPr id="0" name=""/>
        <dsp:cNvSpPr/>
      </dsp:nvSpPr>
      <dsp:spPr>
        <a:xfrm rot="10800000">
          <a:off x="422495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002060"/>
              </a:solidFill>
            </a:rPr>
            <a:t>соціальні процеси</a:t>
          </a:r>
          <a:endParaRPr lang="ru-RU" sz="3600" b="1" kern="1200" dirty="0">
            <a:solidFill>
              <a:srgbClr val="002060"/>
            </a:solidFill>
          </a:endParaRPr>
        </a:p>
      </dsp:txBody>
      <dsp:txXfrm rot="10800000">
        <a:off x="4303982" y="2102405"/>
        <a:ext cx="3061106" cy="2490582"/>
      </dsp:txXfrm>
    </dsp:sp>
    <dsp:sp modelId="{8DA53E8E-A674-4103-807F-57CCF8987189}">
      <dsp:nvSpPr>
        <dsp:cNvPr id="0" name=""/>
        <dsp:cNvSpPr/>
      </dsp:nvSpPr>
      <dsp:spPr>
        <a:xfrm>
          <a:off x="8003698" y="53627"/>
          <a:ext cx="2743814" cy="1995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203F-A346-4BF8-A155-C4BA531268E0}">
      <dsp:nvSpPr>
        <dsp:cNvPr id="0" name=""/>
        <dsp:cNvSpPr/>
      </dsp:nvSpPr>
      <dsp:spPr>
        <a:xfrm rot="10800000">
          <a:off x="776602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СОЦІАЛЬНІ ЗАКОНИ </a:t>
          </a:r>
          <a:r>
            <a:rPr lang="uk-UA" sz="2000" b="1" kern="1200" dirty="0" smtClean="0">
              <a:solidFill>
                <a:srgbClr val="002060"/>
              </a:solidFill>
            </a:rPr>
            <a:t>ФУНКЦІОНУВАННЯ І РОЗВИТКУ </a:t>
          </a:r>
          <a:r>
            <a:rPr lang="uk-UA" sz="2000" kern="1200" dirty="0" smtClean="0"/>
            <a:t> </a:t>
          </a:r>
          <a:endParaRPr lang="ru-RU" sz="2000" kern="1200" dirty="0"/>
        </a:p>
      </dsp:txBody>
      <dsp:txXfrm rot="10800000">
        <a:off x="7845052" y="2102405"/>
        <a:ext cx="3061106" cy="2490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04EAA-0C7A-44FC-A886-DB6B516541D4}">
      <dsp:nvSpPr>
        <dsp:cNvPr id="0" name=""/>
        <dsp:cNvSpPr/>
      </dsp:nvSpPr>
      <dsp:spPr>
        <a:xfrm>
          <a:off x="0" y="0"/>
          <a:ext cx="10972800" cy="17166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Спеціальні та галузеві соціологічні теорії</a:t>
          </a:r>
          <a:endParaRPr lang="uk-UA" sz="5000" kern="1200" dirty="0"/>
        </a:p>
      </dsp:txBody>
      <dsp:txXfrm>
        <a:off x="0" y="0"/>
        <a:ext cx="10972800" cy="1716638"/>
      </dsp:txXfrm>
    </dsp:sp>
    <dsp:sp modelId="{3FEB9E90-60A1-4CEC-8293-12531367DA7A}">
      <dsp:nvSpPr>
        <dsp:cNvPr id="0" name=""/>
        <dsp:cNvSpPr/>
      </dsp:nvSpPr>
      <dsp:spPr>
        <a:xfrm>
          <a:off x="5357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окремі спільноти та групи: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сім’ї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молоді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міста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села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Етносоціологія </a:t>
          </a:r>
          <a:endParaRPr lang="uk-UA" sz="2300" kern="1200" dirty="0"/>
        </a:p>
      </dsp:txBody>
      <dsp:txXfrm>
        <a:off x="5357" y="1716638"/>
        <a:ext cx="3654028" cy="3604941"/>
      </dsp:txXfrm>
    </dsp:sp>
    <dsp:sp modelId="{3C48A074-EF55-4665-8655-370DF68B4FCB}">
      <dsp:nvSpPr>
        <dsp:cNvPr id="0" name=""/>
        <dsp:cNvSpPr/>
      </dsp:nvSpPr>
      <dsp:spPr>
        <a:xfrm>
          <a:off x="3659385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 окремі сфери життєдіяльності: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політики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культури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міжнародних відносин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Соціології економіки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освіти </a:t>
          </a:r>
          <a:endParaRPr lang="uk-UA" sz="2300" kern="1200" dirty="0"/>
        </a:p>
      </dsp:txBody>
      <dsp:txXfrm>
        <a:off x="3659385" y="1716638"/>
        <a:ext cx="3654028" cy="3604941"/>
      </dsp:txXfrm>
    </dsp:sp>
    <dsp:sp modelId="{9760874D-E575-4A75-8798-7055ACD3D643}">
      <dsp:nvSpPr>
        <dsp:cNvPr id="0" name=""/>
        <dsp:cNvSpPr/>
      </dsp:nvSpPr>
      <dsp:spPr>
        <a:xfrm>
          <a:off x="7313414" y="1716638"/>
          <a:ext cx="3654028" cy="3604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Теорії, що вивчають соціальні відносини: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конфлікту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мас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активності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організації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- Соціологія соціального контролю</a:t>
          </a:r>
          <a:endParaRPr lang="uk-UA" sz="2300" kern="1200" dirty="0"/>
        </a:p>
      </dsp:txBody>
      <dsp:txXfrm>
        <a:off x="7313414" y="1716638"/>
        <a:ext cx="3654028" cy="3604941"/>
      </dsp:txXfrm>
    </dsp:sp>
    <dsp:sp modelId="{93626EC0-7D1A-4CBC-81F9-F2850ECE7982}">
      <dsp:nvSpPr>
        <dsp:cNvPr id="0" name=""/>
        <dsp:cNvSpPr/>
      </dsp:nvSpPr>
      <dsp:spPr>
        <a:xfrm>
          <a:off x="0" y="5321579"/>
          <a:ext cx="10972800" cy="4005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F1E-5A11-49DF-A27D-4768F09F6613}" type="datetimeFigureOut">
              <a:rPr lang="ru-RU" smtClean="0"/>
              <a:pPr/>
              <a:t>пн 28.11.16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22C-6ABF-4E8E-8A0E-E7306F7FD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3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74DB-9B35-44A7-B189-80E0AB378607}" type="datetimeFigureOut">
              <a:rPr lang="ru-RU" smtClean="0"/>
              <a:pPr/>
              <a:t>пн 28.11.16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7FD1-6FFC-49C8-96D0-72085A90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7FD1-6FFC-49C8-96D0-72085A9092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6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830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3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13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94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76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83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23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39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25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71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577B5785-9735-4377-9FFF-31299A507658}" type="datetimeFigureOut">
              <a:rPr lang="uk-UA" smtClean="0"/>
              <a:pPr/>
              <a:t>28.11.2016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AEA64985-431E-485D-9F90-FB209DC263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882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4345" y="583814"/>
            <a:ext cx="5921829" cy="2424867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rgbClr val="000066"/>
                </a:solidFill>
              </a:rPr>
              <a:t/>
            </a:r>
            <a:br>
              <a:rPr lang="uk-UA" sz="2000" dirty="0" smtClean="0">
                <a:solidFill>
                  <a:srgbClr val="000066"/>
                </a:solidFill>
              </a:rPr>
            </a:br>
            <a:r>
              <a:rPr lang="uk-UA" sz="2000" dirty="0">
                <a:solidFill>
                  <a:srgbClr val="000066"/>
                </a:solidFill>
                <a:effectLst/>
              </a:rPr>
              <a:t>проект ЄС/ПРООН «Місцевий розвиток, орієнтований на громаду- ІІІ» </a:t>
            </a:r>
            <a:r>
              <a:rPr lang="uk-UA" sz="2000" dirty="0" smtClean="0">
                <a:solidFill>
                  <a:srgbClr val="000066"/>
                </a:solidFill>
                <a:effectLst/>
              </a:rPr>
              <a:t/>
            </a:r>
            <a:br>
              <a:rPr lang="uk-UA" sz="2000" dirty="0" smtClean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Центр стратегічного прогнозування та проектування</a:t>
            </a:r>
            <a:r>
              <a:rPr lang="uk-UA" sz="2000" dirty="0">
                <a:solidFill>
                  <a:srgbClr val="000066"/>
                </a:solidFill>
                <a:effectLst/>
              </a:rPr>
              <a:t/>
            </a:r>
            <a:br>
              <a:rPr lang="uk-UA" sz="2000" dirty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Запорізький національний університет</a:t>
            </a:r>
            <a:br>
              <a:rPr lang="uk-UA" sz="2000" dirty="0" smtClean="0">
                <a:solidFill>
                  <a:srgbClr val="000066"/>
                </a:solidFill>
                <a:effectLst/>
              </a:rPr>
            </a:br>
            <a:r>
              <a:rPr lang="uk-UA" sz="2000" dirty="0" smtClean="0">
                <a:solidFill>
                  <a:srgbClr val="000066"/>
                </a:solidFill>
                <a:effectLst/>
              </a:rPr>
              <a:t>Факультет соціології та управління</a:t>
            </a:r>
            <a:r>
              <a:rPr lang="uk-UA" sz="1800" dirty="0" smtClean="0">
                <a:solidFill>
                  <a:srgbClr val="000066"/>
                </a:solidFill>
                <a:effectLst/>
              </a:rPr>
              <a:t/>
            </a:r>
            <a:br>
              <a:rPr lang="uk-UA" sz="1800" dirty="0" smtClean="0">
                <a:solidFill>
                  <a:srgbClr val="000066"/>
                </a:solidFill>
                <a:effectLst/>
              </a:rPr>
            </a:br>
            <a:r>
              <a:rPr lang="uk-UA" sz="1800" dirty="0">
                <a:effectLst/>
              </a:rPr>
              <a:t/>
            </a:r>
            <a:br>
              <a:rPr lang="uk-UA" sz="1800" dirty="0">
                <a:effectLst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136" y="3062405"/>
            <a:ext cx="8534400" cy="175260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Навчальна дисципліна</a:t>
            </a:r>
            <a:endParaRPr lang="uk-UA" sz="40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uk-UA" sz="4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uk-UA" sz="4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Соціологія»</a:t>
            </a:r>
            <a:endParaRPr lang="uk-UA" sz="40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2" descr="Рисунок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536" y="294810"/>
            <a:ext cx="1706964" cy="132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30706" y="5923892"/>
            <a:ext cx="668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Запоріжжя </a:t>
            </a:r>
            <a:r>
              <a:rPr lang="uk-UA" sz="1600" b="1" cap="all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uk-UA" sz="1600" b="1" cap="all" dirty="0" smtClean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2016</a:t>
            </a:r>
            <a:endParaRPr lang="uk-UA" sz="1600" b="1" cap="all" dirty="0">
              <a:ln w="6350">
                <a:noFill/>
              </a:ln>
              <a:solidFill>
                <a:srgbClr val="000066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medialaw.org.ua/wp-content/uploads/userimages/images/logos/UNDP_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6" y="88826"/>
            <a:ext cx="1104900" cy="2496820"/>
          </a:xfrm>
          <a:prstGeom prst="rect">
            <a:avLst/>
          </a:prstGeom>
          <a:noFill/>
          <a:extLst/>
        </p:spPr>
      </p:pic>
      <p:pic>
        <p:nvPicPr>
          <p:cNvPr id="7" name="Picture 2" descr="http://lepetykha-rda.gov.ua/sites/default/files/1311084441_8164199-pro-realizaciyu-proektu-proon-miscevij-rozvitok-orientovanij-na-gromadu-u-ternopilskij-oblast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01" y="319891"/>
            <a:ext cx="1254760" cy="9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8" name="Рисунок 7" descr="LOGO S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29" y="3198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889" y="31989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6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ПРИКЛАДНА СОЦІОЛОГІЯ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Соціологи вивчають суспільство за допомогою спеціальних інструментів – методів збору інформації.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ЗІБРАТИ ІНФОРМАЦІЮ?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0" y="2616591"/>
            <a:ext cx="2857500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3526" y="2537192"/>
            <a:ext cx="109728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753" y="209621"/>
            <a:ext cx="1104710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 Ви хочете про щось дізнатись - можна просто запитати.</a:t>
            </a:r>
          </a:p>
          <a:p>
            <a:pPr algn="ctr"/>
            <a:r>
              <a:rPr lang="uk-UA" sz="28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опитування (інтерв'ю чи анкетування)</a:t>
            </a:r>
            <a:endParaRPr lang="ru-RU" sz="28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censor_tags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016" y="1687057"/>
            <a:ext cx="3376841" cy="3059113"/>
          </a:xfrm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194" y="2943904"/>
            <a:ext cx="3892550" cy="3660095"/>
          </a:xfrm>
          <a:prstGeom prst="rect">
            <a:avLst/>
          </a:prstGeom>
        </p:spPr>
      </p:pic>
      <p:pic>
        <p:nvPicPr>
          <p:cNvPr id="13" name="Рисунок 12" descr="ank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6059" y="2148116"/>
            <a:ext cx="3831341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17" y="209621"/>
            <a:ext cx="103992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 спостерігати за ситуацією чи подією.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911" y="899384"/>
            <a:ext cx="6337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спостереження</a:t>
            </a:r>
            <a:endParaRPr lang="ru-RU" sz="3200" b="1" cap="none" spc="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ob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910" y="1964452"/>
            <a:ext cx="4269541" cy="3226526"/>
          </a:xfrm>
          <a:prstGeom prst="rect">
            <a:avLst/>
          </a:prstGeom>
        </p:spPr>
      </p:pic>
      <p:pic>
        <p:nvPicPr>
          <p:cNvPr id="9" name="Рисунок 8" descr="market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993" y="2733429"/>
            <a:ext cx="4360203" cy="3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66"/>
                </a:solidFill>
              </a:rPr>
              <a:t>Наше життя наповнене документами в яких відображена важлива інформація.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її зібрати соціологи використовують метод аналізу документів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86" y="3040234"/>
            <a:ext cx="3435741" cy="3093280"/>
          </a:xfrm>
          <a:prstGeom prst="rect">
            <a:avLst/>
          </a:prstGeom>
        </p:spPr>
      </p:pic>
      <p:pic>
        <p:nvPicPr>
          <p:cNvPr id="5" name="Рисунок 4" descr="obzor-i-analiz-dokumen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338" y="2523172"/>
            <a:ext cx="3810000" cy="2543175"/>
          </a:xfrm>
          <a:prstGeom prst="rect">
            <a:avLst/>
          </a:prstGeom>
        </p:spPr>
      </p:pic>
      <p:pic>
        <p:nvPicPr>
          <p:cNvPr id="6" name="Рисунок 5" descr="e777850656528294901c2dbe0a72b8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532" y="4093699"/>
            <a:ext cx="3559126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0976" y="195106"/>
            <a:ext cx="896232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Щоб створити нестандартні ситуації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 перевірити свої гіпотези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соціологи використовують такий метод як </a:t>
            </a:r>
          </a:p>
          <a:p>
            <a:pPr algn="ctr"/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соціальний експеримент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teorija-shesti-rukopozhatij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11" y="2473471"/>
            <a:ext cx="3612271" cy="2267341"/>
          </a:xfrm>
          <a:prstGeom prst="rect">
            <a:avLst/>
          </a:prstGeom>
        </p:spPr>
      </p:pic>
      <p:pic>
        <p:nvPicPr>
          <p:cNvPr id="8" name="Рисунок 7" descr="smena-diza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0277" y="2307100"/>
            <a:ext cx="3583744" cy="2452175"/>
          </a:xfrm>
          <a:prstGeom prst="rect">
            <a:avLst/>
          </a:prstGeom>
        </p:spPr>
      </p:pic>
      <p:pic>
        <p:nvPicPr>
          <p:cNvPr id="9" name="Рисунок 8" descr="9227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30" y="3812345"/>
            <a:ext cx="4037429" cy="28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9704" y="0"/>
            <a:ext cx="11173326" cy="259882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Опанувавши всі компоненти соціологічного знання, ви отримаєте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 такі професійні компетенції: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494" y="2743200"/>
            <a:ext cx="9673389" cy="3922295"/>
          </a:xfrm>
        </p:spPr>
        <p:txBody>
          <a:bodyPr/>
          <a:lstStyle/>
          <a:p>
            <a:pPr algn="just"/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 - наперед задана вимога до знань, умінь, навичок, якими повинна володіти особистість, для успішної діяльності в межах тієї сфери, де ця діяльність буде здійснюватися (визначається певною організацією, установою, державою).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5" y="312821"/>
            <a:ext cx="2007268" cy="220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3047565"/>
            <a:ext cx="1624263" cy="22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263"/>
            <a:ext cx="10972800" cy="6087979"/>
          </a:xfrm>
        </p:spPr>
        <p:txBody>
          <a:bodyPr numCol="1"/>
          <a:lstStyle/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сприйняття, узагальнення, аналізу інформації, постановки мети і вибору шляхів її досягнення.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знаходити організаційно-управлінські рішення в нестандартних ситуаціях і готовність нести за них відповідальність.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використовувати нормативні, правові документи у своїй діяльності.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саморозвитку, підвищення своєї кваліфікації.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соціальної значущості своєї майбутньої професії, володіння високою мотивацією до виконання професійної діяльності.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851526"/>
          </a:xfrm>
        </p:spPr>
        <p:txBody>
          <a:bodyPr/>
          <a:lstStyle/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аналізувати соціально-значущі проблеми і процеси.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використовувати основні закони природничих дисциплін у професійній діяльності, застосовувати методи математичного аналізу і моделювання, теоретичного та експериментального дослідження.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розуміти сутність і значення інформації в розвитку сучасного суспільства, усвідомлювати небезпеки і загрози, що виникають у цьому процесі, дотримуватися основних вимог інформаційної безпеки, у тому числі захисту державної таємниці</a:t>
            </a:r>
            <a:r>
              <a:rPr lang="uk-UA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 startAt="7"/>
            </a:pPr>
            <a:r>
              <a:rPr lang="uk-UA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основними методами, способами і засобами одержання, зберігання, переробки інформації, навички роботи з комп'ютером як засобом управління інформацією.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 startAt="7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13338"/>
            <a:ext cx="6096000" cy="74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6525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 СОЦІОЛОГІЯ?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828801"/>
            <a:ext cx="10972800" cy="4708525"/>
          </a:xfrm>
        </p:spPr>
        <p:txBody>
          <a:bodyPr/>
          <a:lstStyle/>
          <a:p>
            <a:pPr algn="just"/>
            <a:r>
              <a:rPr lang="uk-UA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СОЦІОЛОГІЯ</a:t>
            </a:r>
            <a:r>
              <a:rPr lang="uk-UA" sz="4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взаємодії.</a:t>
            </a:r>
            <a:r>
              <a:rPr lang="uk-UA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algn="r"/>
            <a:r>
              <a:rPr lang="uk-UA" sz="2400" b="1" dirty="0" smtClean="0">
                <a:solidFill>
                  <a:srgbClr val="990000"/>
                </a:solidFill>
              </a:rPr>
              <a:t>(В.Г. Городяненко)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4" name="Picture 2" descr="http://mediasubs.ru/group/uploads/bi/biznes-dlya-umnyih-i-lenivyih-glazami-opyitnyih-i-neznayuschih/image2/g4ZGYt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7" y="522781"/>
            <a:ext cx="1684422" cy="207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СОЦІОЛОГІЇ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49711"/>
              </p:ext>
            </p:extLst>
          </p:nvPr>
        </p:nvGraphicFramePr>
        <p:xfrm>
          <a:off x="0" y="1150854"/>
          <a:ext cx="12192000" cy="5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4" descr="http://images.clipartpanda.com/warrant-clipart-k11363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036" y="3334148"/>
            <a:ext cx="1432321" cy="1322791"/>
          </a:xfrm>
          <a:prstGeom prst="rect">
            <a:avLst/>
          </a:prstGeom>
          <a:noFill/>
        </p:spPr>
      </p:pic>
      <p:pic>
        <p:nvPicPr>
          <p:cNvPr id="5" name="Picture 16" descr="http://www.ltlmagazine.com/sites/ltlmagazine.com/files/imagecache/570x360/noteboo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597" y="1187844"/>
            <a:ext cx="1091697" cy="1608819"/>
          </a:xfrm>
          <a:prstGeom prst="rect">
            <a:avLst/>
          </a:prstGeom>
          <a:noFill/>
        </p:spPr>
      </p:pic>
      <p:pic>
        <p:nvPicPr>
          <p:cNvPr id="7" name="Picture 18" descr="http://s003.radikal.ru/i204/1409/9f/5bd164b000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5609" y="5666802"/>
            <a:ext cx="1582988" cy="1191198"/>
          </a:xfrm>
          <a:prstGeom prst="rect">
            <a:avLst/>
          </a:prstGeom>
          <a:noFill/>
        </p:spPr>
      </p:pic>
      <p:pic>
        <p:nvPicPr>
          <p:cNvPr id="8" name="Рисунок 7" descr="statistik-AUC-2013-300x1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4503" y="3335207"/>
            <a:ext cx="1717497" cy="1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274638"/>
            <a:ext cx="10999304" cy="1713188"/>
          </a:xfrm>
        </p:spPr>
        <p:txBody>
          <a:bodyPr>
            <a:normAutofit fontScale="90000"/>
          </a:bodyPr>
          <a:lstStyle/>
          <a:p>
            <a:r>
              <a:rPr lang="uk-UA" sz="4400" u="sng" dirty="0" smtClean="0"/>
              <a:t>ТЕОРЕТИЧНА СОЦІОЛОГІЯ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smtClean="0"/>
              <a:t>відповідає на питання «</a:t>
            </a:r>
            <a:r>
              <a:rPr lang="uk-UA" sz="4400" dirty="0" smtClean="0">
                <a:solidFill>
                  <a:srgbClr val="C00000"/>
                </a:solidFill>
              </a:rPr>
              <a:t>Що пізнається</a:t>
            </a:r>
            <a:r>
              <a:rPr lang="uk-UA" sz="4400" dirty="0" smtClean="0"/>
              <a:t>?» (об</a:t>
            </a:r>
            <a:r>
              <a:rPr lang="en-US" sz="4400" dirty="0" smtClean="0"/>
              <a:t>’</a:t>
            </a:r>
            <a:r>
              <a:rPr lang="uk-UA" sz="4400" dirty="0" err="1" smtClean="0"/>
              <a:t>єкт</a:t>
            </a:r>
            <a:r>
              <a:rPr lang="uk-UA" sz="4400" dirty="0" smtClean="0"/>
              <a:t>) і «</a:t>
            </a:r>
            <a:r>
              <a:rPr lang="uk-UA" sz="4400" dirty="0" smtClean="0">
                <a:solidFill>
                  <a:srgbClr val="C00000"/>
                </a:solidFill>
              </a:rPr>
              <a:t>Як пізнається</a:t>
            </a:r>
            <a:r>
              <a:rPr lang="uk-UA" sz="4400" dirty="0" smtClean="0"/>
              <a:t>?» (метод)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90250"/>
              </p:ext>
            </p:extLst>
          </p:nvPr>
        </p:nvGraphicFramePr>
        <p:xfrm>
          <a:off x="251791" y="2185988"/>
          <a:ext cx="11330609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СОЦІАЛЬНІ ВІДНОСИНИ</a:t>
            </a:r>
            <a:endParaRPr lang="ru-RU" sz="6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uk-UA" b="1" u="sng" dirty="0" smtClean="0">
                <a:solidFill>
                  <a:srgbClr val="002060"/>
                </a:solidFill>
              </a:rPr>
              <a:t>виникають скрізь, де взаємодіють двоє і більше людей</a:t>
            </a:r>
            <a:endParaRPr lang="uk-UA" b="1" dirty="0" smtClean="0">
              <a:solidFill>
                <a:srgbClr val="002060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5854" y="2371307"/>
            <a:ext cx="9144000" cy="728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 індивідами в межах соціальної групи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6371" y="3763921"/>
            <a:ext cx="9144000" cy="7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</a:t>
            </a:r>
            <a:r>
              <a:rPr lang="uk-UA" dirty="0" smtClean="0">
                <a:solidFill>
                  <a:srgbClr val="990000"/>
                </a:solidFill>
              </a:rPr>
              <a:t>  </a:t>
            </a:r>
            <a:r>
              <a:rPr lang="uk-UA" sz="2800" b="1" dirty="0" smtClean="0">
                <a:solidFill>
                  <a:srgbClr val="990000"/>
                </a:solidFill>
              </a:rPr>
              <a:t>групами індивідів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1629" y="4991651"/>
            <a:ext cx="9144000" cy="70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990000"/>
                </a:solidFill>
              </a:rPr>
              <a:t>Між  </a:t>
            </a:r>
            <a:r>
              <a:rPr lang="uk-UA" sz="2800" b="1" dirty="0" smtClean="0">
                <a:solidFill>
                  <a:srgbClr val="990000"/>
                </a:solidFill>
              </a:rPr>
              <a:t>окремими індивідами та групами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6030082"/>
            <a:ext cx="9144000" cy="779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990000"/>
                </a:solidFill>
              </a:rPr>
              <a:t>Між великими соціальними спільнотами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460887"/>
            <a:ext cx="2093843" cy="1415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7599"/>
            <a:ext cx="1603513" cy="13687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89" y="5759933"/>
            <a:ext cx="1647411" cy="1319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" y="2199860"/>
            <a:ext cx="1610967" cy="13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606569"/>
              </p:ext>
            </p:extLst>
          </p:nvPr>
        </p:nvGraphicFramePr>
        <p:xfrm>
          <a:off x="609600" y="586596"/>
          <a:ext cx="10972800" cy="57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6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Класифікація соціологічних теорій середнього рівня за такими групами: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соціологічні теорії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спільнот — соціологія особистості, колективу, організації, міста, села, сім´ї, регіональна, етносоціологія, соціологія молоді й інших вікових груп, демографічна (народонаселення);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вивчають сфери (галузі) суспільного життя і соціальну реалізацію форм суспільної свідомості: соціологія праці, культури, мистецтва, управління, побуту, дозвілля, науки, політики, економіки, права, релігії, освіти, виховання, медицини, охорони здоров´я, громадської думки;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(міждисциплінарні або концептуальні) соціологічні теорії,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теорії, які розглядають те чи інше явище як процес у соціологічному просторі на відміну від інших аспектів. Серед них теорії соціальної революції, соціального розвитку, соціальної структури (у західній соціології — соціальної стратифікації), соціальних потреб, соціологічного аналізу; способу життя, масових комунікацій (спілкування) та ін. До цієї групи соціологічних теорій може бути віднесена будь-яка соціологічна концепція про найбільш інтегральні соціальні явища і процеси.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4" y="191789"/>
            <a:ext cx="10944045" cy="898554"/>
          </a:xfrm>
        </p:spPr>
        <p:txBody>
          <a:bodyPr/>
          <a:lstStyle/>
          <a:p>
            <a:r>
              <a:rPr lang="uk-UA" dirty="0" smtClean="0"/>
              <a:t>Райони Сінгапуру </a:t>
            </a:r>
            <a:r>
              <a:rPr lang="en-US" dirty="0" smtClean="0"/>
              <a:t>VS</a:t>
            </a:r>
            <a:r>
              <a:rPr lang="uk-UA" dirty="0" smtClean="0"/>
              <a:t> Райони Запоріжжя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" y="1104182"/>
            <a:ext cx="3298930" cy="24741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68" y="3536830"/>
            <a:ext cx="4464182" cy="2970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20" y="3688246"/>
            <a:ext cx="3763903" cy="2819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22" y="1090343"/>
            <a:ext cx="2898475" cy="21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5" y="344671"/>
            <a:ext cx="4510418" cy="3011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71" y="370940"/>
            <a:ext cx="4492084" cy="298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27" y="3583031"/>
            <a:ext cx="4106174" cy="281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72" y="3588087"/>
            <a:ext cx="3950128" cy="28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25E0B6B-D815-40A3-B077-60FCCD61E081}" vid="{0470247F-09FC-4238-9EB7-F9FEA17677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236</TotalTime>
  <Words>660</Words>
  <Application>Microsoft Office PowerPoint</Application>
  <PresentationFormat>Широкоэкранный</PresentationFormat>
  <Paragraphs>90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Times New Roman</vt:lpstr>
      <vt:lpstr>Wingdings</vt:lpstr>
      <vt:lpstr>Wingdings 2</vt:lpstr>
      <vt:lpstr>Wingdings 3</vt:lpstr>
      <vt:lpstr>Тема1</vt:lpstr>
      <vt:lpstr> проект ЄС/ПРООН «Місцевий розвиток, орієнтований на громаду- ІІІ»  Центр стратегічного прогнозування та проектування Запорізький національний університет Факультет соціології та управління     </vt:lpstr>
      <vt:lpstr>Що таке  СОЦІОЛОГІЯ?</vt:lpstr>
      <vt:lpstr>СТРУКТУРА СОЦІОЛОГІЇ</vt:lpstr>
      <vt:lpstr>ТЕОРЕТИЧНА СОЦІОЛОГІЯ  відповідає на питання «Що пізнається?» (об’єкт) і «Як пізнається?» (метод)</vt:lpstr>
      <vt:lpstr>СОЦІАЛЬНІ ВІДНОСИНИ</vt:lpstr>
      <vt:lpstr>Презентация PowerPoint</vt:lpstr>
      <vt:lpstr>Класифікація соціологічних теорій середнього рівня за такими групами: </vt:lpstr>
      <vt:lpstr>Райони Сінгапуру VS Райони Запоріжжя</vt:lpstr>
      <vt:lpstr>Презентация PowerPoint</vt:lpstr>
      <vt:lpstr>ПРИКЛАДНА СОЦІОЛОГІЯ</vt:lpstr>
      <vt:lpstr>Презентация PowerPoint</vt:lpstr>
      <vt:lpstr>Презентация PowerPoint</vt:lpstr>
      <vt:lpstr>Наше життя наповнене документами в яких відображена важлива інформація.</vt:lpstr>
      <vt:lpstr>Презентация PowerPoint</vt:lpstr>
      <vt:lpstr>Опанувавши всі компоненти соціологічного знання, ви отримаєте  такі професійні компетенції:</vt:lpstr>
      <vt:lpstr>Презентация PowerPoint</vt:lpstr>
      <vt:lpstr>Презентация PowerPoint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33</cp:revision>
  <dcterms:created xsi:type="dcterms:W3CDTF">2015-11-09T18:18:21Z</dcterms:created>
  <dcterms:modified xsi:type="dcterms:W3CDTF">2016-11-28T07:40:39Z</dcterms:modified>
</cp:coreProperties>
</file>