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58" r:id="rId5"/>
    <p:sldId id="257" r:id="rId6"/>
    <p:sldId id="259" r:id="rId7"/>
    <p:sldId id="260" r:id="rId8"/>
    <p:sldId id="265" r:id="rId9"/>
    <p:sldId id="266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00"/>
    <a:srgbClr val="66FF99"/>
    <a:srgbClr val="99FF99"/>
    <a:srgbClr val="5ED1EC"/>
    <a:srgbClr val="D2FE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>
        <p:scale>
          <a:sx n="75" d="100"/>
          <a:sy n="75" d="100"/>
        </p:scale>
        <p:origin x="-1550" y="-52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3FB99B-C977-49CF-8D63-BD74365E542D}" type="datetimeFigureOut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CEE549-EDCA-424D-B14B-F5A144EC9E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 smtClean="0">
                <a:latin typeface="Arial" charset="0"/>
                <a:cs typeface="Arial" charset="0"/>
              </a:rPr>
              <a:t>Слайд 1</a:t>
            </a:r>
            <a:endParaRPr sz="1400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 smtClean="0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 smtClean="0"/>
          </a:p>
        </p:txBody>
      </p:sp>
      <p:sp>
        <p:nvSpPr>
          <p:cNvPr id="13315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47E4C-7A41-4379-B95C-1087CA2B1C24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2E78DC-E81B-4F98-BD93-479315295502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1F23AD-A0D6-4E02-92B4-13214E2F8D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AFCB-72AC-487A-8E37-0A6E6E974260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29D7-4A86-4EB3-AC45-ABF21B0F66A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C2BFA4-C153-411E-AF4B-F3DA5CEE3C3F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1D3E29-6D08-4229-96D5-0C021E09723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6CB14889-964E-46EF-8F14-A53586CF3AF6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1AE0444-AF1A-422A-979D-355E021488F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FA4D7076-3732-4696-B3DE-84AB7BB09D80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91DDE94-6BC1-4510-8BD4-1E3856D2D64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C625-777E-4495-9B7B-6DCC5BBDD626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8FE-87E1-415F-8E65-48AD0F694B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44B368-C29C-4FC7-A136-E99C0CD4A7F5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C7C0D7-B86B-4EE8-84ED-053ABFABDB9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A671-6A8B-47A5-9F65-B1FE0435A7FF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5DDB-0B9B-4518-ADA2-FD1FA31198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1F5366E7-FE7A-4A70-A0A5-641631027E01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16111C4D-27E9-4C68-965F-D0DCA802D77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8A5647-5AAF-47E0-8EF9-9FF554587D94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0B53A1-A49F-42A4-9B69-95F5FAF120C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55" r:id="rId8"/>
    <p:sldLayoutId id="2147483663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endParaRPr sz="1600" smtClean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413" y="1924050"/>
            <a:ext cx="6477000" cy="2038350"/>
          </a:xfrm>
        </p:spPr>
        <p:txBody>
          <a:bodyPr>
            <a:no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/>
              <a:t>ПРОФЕСІЙНА МАЙСТЕРНІСТЬ ТРЕНЕРА</a:t>
            </a:r>
            <a:endParaRPr sz="6000" b="1" dirty="0">
              <a:solidFill>
                <a:schemeClr val="accent4"/>
              </a:solidFill>
            </a:endParaRPr>
          </a:p>
        </p:txBody>
      </p:sp>
      <p:sp>
        <p:nvSpPr>
          <p:cNvPr id="12292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2293" name="Rectangle 4"/>
          <p:cNvSpPr txBox="1">
            <a:spLocks/>
          </p:cNvSpPr>
          <p:nvPr/>
        </p:nvSpPr>
        <p:spPr bwMode="auto">
          <a:xfrm>
            <a:off x="2268538" y="2571750"/>
            <a:ext cx="6480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 sz="4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4"/>
          <p:cNvSpPr txBox="1">
            <a:spLocks/>
          </p:cNvSpPr>
          <p:nvPr/>
        </p:nvSpPr>
        <p:spPr bwMode="auto">
          <a:xfrm>
            <a:off x="417513" y="4587875"/>
            <a:ext cx="206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uk-UA"/>
          </a:p>
          <a:p>
            <a:pPr algn="ctr">
              <a:lnSpc>
                <a:spcPts val="1600"/>
              </a:lnSpc>
            </a:pPr>
            <a:endParaRPr lang="ru-RU"/>
          </a:p>
          <a:p>
            <a:endParaRPr lang="ru-RU"/>
          </a:p>
        </p:txBody>
      </p:sp>
      <p:pic>
        <p:nvPicPr>
          <p:cNvPr id="12296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00088"/>
            <a:ext cx="23764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Приглашаем трен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0"/>
            <a:ext cx="54721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363537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/>
              <a:t>Метою курсу є </a:t>
            </a:r>
            <a:r>
              <a:rPr lang="uk-UA" sz="2000" dirty="0" smtClean="0"/>
              <a:t>розкрити основні напрямки професійної майстерності майбутніх фахівців фізичного виховання і спорту та шляхи його формування, навчитися оцінювати їх професійну майстерність та ознайомитися з кращим досвідом провідних тренерів </a:t>
            </a:r>
            <a:r>
              <a:rPr lang="uk-UA" sz="2000" dirty="0" err="1" smtClean="0"/>
              <a:t>регіону.Вивчення</a:t>
            </a:r>
            <a:r>
              <a:rPr lang="uk-UA" sz="2000" dirty="0" smtClean="0"/>
              <a:t> дисципліни сприяє розширенню світогляду фахівців, підвищує їх теоретичний рівень, формує практичні навички управління навчально-тренувальним процесом, стимулює самопізнання.</a:t>
            </a:r>
            <a:endParaRPr lang="ru-RU" sz="2000" dirty="0" smtClean="0"/>
          </a:p>
          <a:p>
            <a:pPr algn="ctr"/>
            <a:r>
              <a:rPr lang="uk-UA" sz="2000" b="1" dirty="0" smtClean="0"/>
              <a:t> </a:t>
            </a:r>
            <a:endParaRPr lang="ru-RU" sz="2000" dirty="0" smtClean="0"/>
          </a:p>
          <a:p>
            <a:pPr algn="ctr"/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Саенко Наталья Сергеевна - Спорт в моей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-165100"/>
            <a:ext cx="7848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94317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Основними завданнями </a:t>
            </a:r>
            <a:r>
              <a:rPr lang="uk-UA" dirty="0" smtClean="0"/>
              <a:t>вивчення дисципліни </a:t>
            </a:r>
            <a:r>
              <a:rPr lang="uk-UA" dirty="0" smtClean="0"/>
              <a:t>«</a:t>
            </a:r>
            <a:r>
              <a:rPr lang="uk-UA" dirty="0" smtClean="0"/>
              <a:t>Професійна майстерність тренера</a:t>
            </a:r>
            <a:r>
              <a:rPr lang="uk-UA" dirty="0" smtClean="0"/>
              <a:t>» </a:t>
            </a:r>
            <a:r>
              <a:rPr lang="uk-UA" dirty="0" err="1" smtClean="0"/>
              <a:t>є</a:t>
            </a:r>
            <a:r>
              <a:rPr lang="uk-UA" dirty="0" err="1" smtClean="0"/>
              <a:t>спрямування</a:t>
            </a:r>
            <a:r>
              <a:rPr lang="uk-UA" dirty="0" smtClean="0"/>
              <a:t> на поглиблене вивчення і засвоєння основ професійної майстерності майбутнього фахівця фізичного виховання і спорту. Вивчення дисципліни сприятиме формуванню у майбутнього тренера з виду спорту його професійне кредо, вміння бачити мету, визначити завдання і правильно підбирати засоби, методи і форми для їх успішної реалізації.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ÐÐ°ÑÑÐ¸Ð½ÐºÐ¸ Ð¿Ð¾ Ð·Ð°Ð¿ÑÐ¾ÑÑ Ð¿Ð»Ð°Ð²Ð°Ð½Ð¸Ðµ Ð² Ð¾ÑÐºÑÑÑÐ¾Ð¹ Ð²Ð¾Ð´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99FF99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курсі Професійна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майстерність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тренера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послідовно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розкрито </a:t>
            </a:r>
            <a:r>
              <a:rPr lang="uk-UA" sz="2000" dirty="0" smtClean="0"/>
              <a:t>формування </a:t>
            </a:r>
            <a:r>
              <a:rPr lang="uk-UA" sz="2000" dirty="0" smtClean="0"/>
              <a:t>у майбутнього тренера з виду спорту його професійне кредо, вміння бачити мету, визначити завдання і правильно підбирати засоби, методи і форми для їх успішної реалізації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ÐÐ°ÑÑÐ¸Ð½ÐºÐ¸ Ð¿Ð¾ Ð·Ð°Ð¿ÑÐ¾ÑÑ Ð¼Ð°ÑÑÐ¾Ð²ÑÐ¹ ÑÐ¿Ð¾Ñ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ÐÐ°ÑÑÐ¸Ð½ÐºÐ¸ Ð¿Ð¾ Ð·Ð°Ð¿ÑÐ¾ÑÑ Ð¼Ð°ÑÑÐ¾Ð²ÑÐ¹ ÑÐ¿Ð¾Ñ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571750"/>
            <a:ext cx="4427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Спорт - це життя. Чи комфортно сьогодні займатися спортом в Маріуполі?  Дивіться в програмі «Комуналка» - Новини | МТ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8"/>
            <a:ext cx="4714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in on Україна у фотографія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0"/>
            <a:ext cx="4427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0" y="22479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курсі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розглянуті особливості проведення тренувань з людьми різного віку та статі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В Запорожье состоялся самый массовый заплыв в истории Украины - svitnov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 smtClean="0"/>
              <a:t>Сприяти </a:t>
            </a:r>
            <a:r>
              <a:rPr lang="uk-UA" sz="2000" dirty="0" smtClean="0"/>
              <a:t>розвитку у студентів творчого педагогічного мислення, вміння знаходити нові шляхи та форми роботи у сфері спортивного тренування, а також удосконалення їх рухових вмінь та навичок.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ÐÐ°ÑÑÐ¸Ð½ÐºÐ¸ Ð¿Ð¾ Ð·Ð°Ð¿ÑÐ¾ÑÑ Ð±Ð¾Ð»Ð¾ÑÐ½ÑÐ¹ ÑÑÑÐ±Ð¾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97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Ð¨ÐµÑÐµÐ³ÐµÑ, ÐÐµÐ¼ÐµÑÐ¾Ð²ÑÐºÐ°Ñ Ð¾Ð±Ð»Ð°ÑÑÑ, Ð Ð¾ÑÑÐ¸Ñ - 16 Ð°Ð¿ÑÐµÐ»Ñ 2016: Ð² ÐºÑÐ¿Ð°Ð»ÑÐ½Ð¸ÐºÐµ Ð½Ð° ÑÐºÐ»Ð¾Ð½Ð°Ñ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71750"/>
            <a:ext cx="4643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Чому треба займатися спортом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38120820-Set-of-children-playing-different-kinds-of-sports-Stock-Vector-cartoon-sport.jpg  (1154×1300) | Sports, Kids playing, Kids spor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0"/>
            <a:ext cx="3995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2485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Загальні основи управління підготовкою спортсменів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Спортивно-масовий захід «Спорт для всіх у парках і скверах» пройшов на  Хмельниччині — ВЦФЗН «Спорт для всіх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Загальні поняття про навантаження, характер навантаження. Величина та управління величиною навантаження в системі: тренер-спортсмен, класифікація та спрямованість навантаження. Зони спрямованості тренувальних та змагальних навантажень. Координаційна складність навантажень.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ocuments\Пляжній теннис\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979613" y="4443413"/>
            <a:ext cx="524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Ласкаво просимо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275</Words>
  <Application>Microsoft Office PowerPoint</Application>
  <PresentationFormat>Экран (16:9)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WidescreenPresentation</vt:lpstr>
      <vt:lpstr>ПРОФЕСІЙНА МАЙСТЕРНІСТЬ ТРЕНЕРА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</cp:revision>
  <dcterms:created xsi:type="dcterms:W3CDTF">2013-02-13T08:27:22Z</dcterms:created>
  <dcterms:modified xsi:type="dcterms:W3CDTF">2025-03-02T09:41:08Z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