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7" r:id="rId16"/>
    <p:sldId id="276" r:id="rId17"/>
    <p:sldId id="281" r:id="rId18"/>
    <p:sldId id="282" r:id="rId19"/>
    <p:sldId id="272" r:id="rId20"/>
    <p:sldId id="273" r:id="rId21"/>
    <p:sldId id="274" r:id="rId22"/>
    <p:sldId id="275" r:id="rId23"/>
    <p:sldId id="283" r:id="rId24"/>
    <p:sldId id="284" r:id="rId25"/>
    <p:sldId id="285" r:id="rId26"/>
    <p:sldId id="286" r:id="rId27"/>
    <p:sldId id="279" r:id="rId28"/>
    <p:sldId id="287" r:id="rId29"/>
    <p:sldId id="280" r:id="rId30"/>
    <p:sldId id="288" r:id="rId31"/>
    <p:sldId id="28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ACBFA-C99A-4F0A-8E30-52F7D1DFFF30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133F53-5F0E-407B-89EC-13F9F73A3287}">
      <dgm:prSet phldrT="[Текст]"/>
      <dgm:spPr/>
      <dgm:t>
        <a:bodyPr/>
        <a:lstStyle/>
        <a:p>
          <a:r>
            <a:rPr lang="uk-UA" dirty="0" smtClean="0"/>
            <a:t>За логічним змістом роботи та основними етапами навчального процесу </a:t>
          </a:r>
          <a:r>
            <a:rPr lang="uk-UA" i="1" dirty="0" smtClean="0"/>
            <a:t>(</a:t>
          </a:r>
          <a:r>
            <a:rPr lang="uk-UA" i="1" dirty="0" err="1" smtClean="0"/>
            <a:t>С.В.Іванов</a:t>
          </a:r>
          <a:r>
            <a:rPr lang="uk-UA" i="1" dirty="0" smtClean="0"/>
            <a:t>)</a:t>
          </a:r>
          <a:endParaRPr lang="ru-RU" i="1" dirty="0"/>
        </a:p>
      </dgm:t>
    </dgm:pt>
    <dgm:pt modelId="{5E9E22CC-55FB-4994-87EF-E22CC8FE8A1C}" type="parTrans" cxnId="{35B4F6B4-E33E-4FA4-AE73-72BF09522094}">
      <dgm:prSet/>
      <dgm:spPr/>
      <dgm:t>
        <a:bodyPr/>
        <a:lstStyle/>
        <a:p>
          <a:endParaRPr lang="ru-RU"/>
        </a:p>
      </dgm:t>
    </dgm:pt>
    <dgm:pt modelId="{6AD0DD86-9515-427A-97A3-29597B56C3DD}" type="sibTrans" cxnId="{35B4F6B4-E33E-4FA4-AE73-72BF09522094}">
      <dgm:prSet/>
      <dgm:spPr/>
      <dgm:t>
        <a:bodyPr/>
        <a:lstStyle/>
        <a:p>
          <a:endParaRPr lang="ru-RU"/>
        </a:p>
      </dgm:t>
    </dgm:pt>
    <dgm:pt modelId="{E40B89D0-293A-42D1-9FAE-1E0427789BBC}">
      <dgm:prSet phldrT="[Текст]" custT="1"/>
      <dgm:spPr/>
      <dgm:t>
        <a:bodyPr/>
        <a:lstStyle/>
        <a:p>
          <a:r>
            <a:rPr lang="uk-UA" sz="2600" dirty="0" smtClean="0"/>
            <a:t>вступний урок</a:t>
          </a:r>
          <a:endParaRPr lang="ru-RU" sz="2600" dirty="0"/>
        </a:p>
      </dgm:t>
    </dgm:pt>
    <dgm:pt modelId="{D0C5D9E5-5456-4397-B30E-5BB3E9BB73A4}" type="parTrans" cxnId="{898AFEAE-A9AB-4FE5-9D7E-0179AA3DCCAB}">
      <dgm:prSet/>
      <dgm:spPr/>
      <dgm:t>
        <a:bodyPr/>
        <a:lstStyle/>
        <a:p>
          <a:endParaRPr lang="ru-RU"/>
        </a:p>
      </dgm:t>
    </dgm:pt>
    <dgm:pt modelId="{E2C96E34-0A33-407C-997C-37E268533890}" type="sibTrans" cxnId="{898AFEAE-A9AB-4FE5-9D7E-0179AA3DCCAB}">
      <dgm:prSet/>
      <dgm:spPr/>
      <dgm:t>
        <a:bodyPr/>
        <a:lstStyle/>
        <a:p>
          <a:endParaRPr lang="ru-RU"/>
        </a:p>
      </dgm:t>
    </dgm:pt>
    <dgm:pt modelId="{A7102558-728F-4408-B728-EA92616C9950}">
      <dgm:prSet phldrT="[Текст]" custT="1"/>
      <dgm:spPr/>
      <dgm:t>
        <a:bodyPr/>
        <a:lstStyle/>
        <a:p>
          <a:r>
            <a:rPr lang="uk-UA" sz="2600" dirty="0" smtClean="0"/>
            <a:t>урок первинного ознайомлення з матеріалом</a:t>
          </a:r>
          <a:endParaRPr lang="ru-RU" sz="2600" dirty="0"/>
        </a:p>
      </dgm:t>
    </dgm:pt>
    <dgm:pt modelId="{0459A4A0-508F-4EB2-A453-C6A62A9BEB9C}" type="parTrans" cxnId="{727C1335-06C3-43FC-AC9E-A3B486139D3A}">
      <dgm:prSet/>
      <dgm:spPr/>
      <dgm:t>
        <a:bodyPr/>
        <a:lstStyle/>
        <a:p>
          <a:endParaRPr lang="ru-RU"/>
        </a:p>
      </dgm:t>
    </dgm:pt>
    <dgm:pt modelId="{DBCD1AE7-0690-4B2A-B03E-E992F12F09C2}" type="sibTrans" cxnId="{727C1335-06C3-43FC-AC9E-A3B486139D3A}">
      <dgm:prSet/>
      <dgm:spPr/>
      <dgm:t>
        <a:bodyPr/>
        <a:lstStyle/>
        <a:p>
          <a:endParaRPr lang="ru-RU"/>
        </a:p>
      </dgm:t>
    </dgm:pt>
    <dgm:pt modelId="{9E7030C9-1C0F-42FF-9CB4-E6726ABF79F1}">
      <dgm:prSet phldrT="[Текст]" custT="1"/>
      <dgm:spPr/>
      <dgm:t>
        <a:bodyPr/>
        <a:lstStyle/>
        <a:p>
          <a:r>
            <a:rPr lang="uk-UA" sz="2600" dirty="0" smtClean="0"/>
            <a:t>урок засвоєння нових знань</a:t>
          </a:r>
          <a:endParaRPr lang="ru-RU" sz="2600" dirty="0"/>
        </a:p>
      </dgm:t>
    </dgm:pt>
    <dgm:pt modelId="{E8A451CD-546D-42FB-A6E1-FFBFBD4E5F2D}" type="parTrans" cxnId="{09516639-1C36-4F81-A0A4-C4B4DD9745A5}">
      <dgm:prSet/>
      <dgm:spPr/>
      <dgm:t>
        <a:bodyPr/>
        <a:lstStyle/>
        <a:p>
          <a:endParaRPr lang="ru-RU"/>
        </a:p>
      </dgm:t>
    </dgm:pt>
    <dgm:pt modelId="{34EBC1FB-A109-4BCA-82EA-DB57AAA9EE23}" type="sibTrans" cxnId="{09516639-1C36-4F81-A0A4-C4B4DD9745A5}">
      <dgm:prSet/>
      <dgm:spPr/>
      <dgm:t>
        <a:bodyPr/>
        <a:lstStyle/>
        <a:p>
          <a:endParaRPr lang="ru-RU"/>
        </a:p>
      </dgm:t>
    </dgm:pt>
    <dgm:pt modelId="{C590831C-421B-455D-AE4B-E556435DF87C}">
      <dgm:prSet phldrT="[Текст]" custT="1"/>
      <dgm:spPr/>
      <dgm:t>
        <a:bodyPr/>
        <a:lstStyle/>
        <a:p>
          <a:r>
            <a:rPr lang="uk-UA" sz="2600" dirty="0" smtClean="0"/>
            <a:t>урок застосування отриманих знань на практиці</a:t>
          </a:r>
          <a:endParaRPr lang="ru-RU" sz="2600" dirty="0"/>
        </a:p>
      </dgm:t>
    </dgm:pt>
    <dgm:pt modelId="{F14C5BC7-9FC7-400C-8714-322E08518AF1}" type="parTrans" cxnId="{034DC80B-44DA-4151-9A38-02824FBE475A}">
      <dgm:prSet/>
      <dgm:spPr/>
      <dgm:t>
        <a:bodyPr/>
        <a:lstStyle/>
        <a:p>
          <a:endParaRPr lang="ru-RU"/>
        </a:p>
      </dgm:t>
    </dgm:pt>
    <dgm:pt modelId="{B302FE0A-5D41-4098-933F-0E550C50C015}" type="sibTrans" cxnId="{034DC80B-44DA-4151-9A38-02824FBE475A}">
      <dgm:prSet/>
      <dgm:spPr/>
      <dgm:t>
        <a:bodyPr/>
        <a:lstStyle/>
        <a:p>
          <a:endParaRPr lang="ru-RU"/>
        </a:p>
      </dgm:t>
    </dgm:pt>
    <dgm:pt modelId="{B2C2DE0D-4BBE-4EE2-BB2A-C078DDE09811}">
      <dgm:prSet phldrT="[Текст]" custT="1"/>
      <dgm:spPr/>
      <dgm:t>
        <a:bodyPr/>
        <a:lstStyle/>
        <a:p>
          <a:r>
            <a:rPr lang="uk-UA" sz="2600" dirty="0" smtClean="0"/>
            <a:t>урок закріплення, повторення та узагальнення</a:t>
          </a:r>
          <a:endParaRPr lang="ru-RU" sz="2600" dirty="0"/>
        </a:p>
      </dgm:t>
    </dgm:pt>
    <dgm:pt modelId="{AC10E05E-8955-4F01-B444-2A149B792FE8}" type="parTrans" cxnId="{6814E488-C8A9-452E-AB8D-1F1F2246E201}">
      <dgm:prSet/>
      <dgm:spPr/>
      <dgm:t>
        <a:bodyPr/>
        <a:lstStyle/>
        <a:p>
          <a:endParaRPr lang="ru-RU"/>
        </a:p>
      </dgm:t>
    </dgm:pt>
    <dgm:pt modelId="{5E01F1F0-BA4D-407E-847A-7C8BAE995821}" type="sibTrans" cxnId="{6814E488-C8A9-452E-AB8D-1F1F2246E201}">
      <dgm:prSet/>
      <dgm:spPr/>
      <dgm:t>
        <a:bodyPr/>
        <a:lstStyle/>
        <a:p>
          <a:endParaRPr lang="ru-RU"/>
        </a:p>
      </dgm:t>
    </dgm:pt>
    <dgm:pt modelId="{27705F66-8852-4326-91C9-F600E6999B52}">
      <dgm:prSet phldrT="[Текст]" custT="1"/>
      <dgm:spPr/>
      <dgm:t>
        <a:bodyPr/>
        <a:lstStyle/>
        <a:p>
          <a:r>
            <a:rPr lang="uk-UA" sz="2600" dirty="0" smtClean="0"/>
            <a:t>контрольний урок</a:t>
          </a:r>
          <a:endParaRPr lang="ru-RU" sz="2600" dirty="0"/>
        </a:p>
      </dgm:t>
    </dgm:pt>
    <dgm:pt modelId="{8855E62C-CE7D-495A-9A17-39A9702CECA8}" type="parTrans" cxnId="{3BD6A6AF-1F9D-4F74-AF28-7D79607B0C00}">
      <dgm:prSet/>
      <dgm:spPr/>
      <dgm:t>
        <a:bodyPr/>
        <a:lstStyle/>
        <a:p>
          <a:endParaRPr lang="ru-RU"/>
        </a:p>
      </dgm:t>
    </dgm:pt>
    <dgm:pt modelId="{ECA4A890-D00D-444E-8D69-15402F488DCD}" type="sibTrans" cxnId="{3BD6A6AF-1F9D-4F74-AF28-7D79607B0C00}">
      <dgm:prSet/>
      <dgm:spPr/>
      <dgm:t>
        <a:bodyPr/>
        <a:lstStyle/>
        <a:p>
          <a:endParaRPr lang="ru-RU"/>
        </a:p>
      </dgm:t>
    </dgm:pt>
    <dgm:pt modelId="{E7980C50-24BA-46F2-8C44-2CE16390CD92}">
      <dgm:prSet phldrT="[Текст]" custT="1"/>
      <dgm:spPr/>
      <dgm:t>
        <a:bodyPr/>
        <a:lstStyle/>
        <a:p>
          <a:r>
            <a:rPr lang="uk-UA" sz="2600" dirty="0" smtClean="0"/>
            <a:t>комбінований урок </a:t>
          </a:r>
          <a:endParaRPr lang="ru-RU" sz="2600" dirty="0"/>
        </a:p>
      </dgm:t>
    </dgm:pt>
    <dgm:pt modelId="{CAB94B3F-5FC0-4A30-9AFD-A9F94FB18174}" type="parTrans" cxnId="{A931680A-4CA7-408B-8B83-9937AC8FFE78}">
      <dgm:prSet/>
      <dgm:spPr/>
      <dgm:t>
        <a:bodyPr/>
        <a:lstStyle/>
        <a:p>
          <a:endParaRPr lang="ru-RU"/>
        </a:p>
      </dgm:t>
    </dgm:pt>
    <dgm:pt modelId="{A9695450-D020-4A2F-AC6C-4569CBA7C2D8}" type="sibTrans" cxnId="{A931680A-4CA7-408B-8B83-9937AC8FFE78}">
      <dgm:prSet/>
      <dgm:spPr/>
      <dgm:t>
        <a:bodyPr/>
        <a:lstStyle/>
        <a:p>
          <a:endParaRPr lang="ru-RU"/>
        </a:p>
      </dgm:t>
    </dgm:pt>
    <dgm:pt modelId="{505206FD-7516-4159-B60E-48674E056BC3}">
      <dgm:prSet phldrT="[Текст]"/>
      <dgm:spPr/>
      <dgm:t>
        <a:bodyPr/>
        <a:lstStyle/>
        <a:p>
          <a:endParaRPr lang="ru-RU" sz="2300" dirty="0"/>
        </a:p>
      </dgm:t>
    </dgm:pt>
    <dgm:pt modelId="{EA307C03-D601-40E4-8B10-8B27EF719BEF}" type="parTrans" cxnId="{A692A74B-8088-4FEE-A404-C278A88D9659}">
      <dgm:prSet/>
      <dgm:spPr/>
      <dgm:t>
        <a:bodyPr/>
        <a:lstStyle/>
        <a:p>
          <a:endParaRPr lang="ru-RU"/>
        </a:p>
      </dgm:t>
    </dgm:pt>
    <dgm:pt modelId="{F6767D10-A11D-40D7-9D78-3381E3328D63}" type="sibTrans" cxnId="{A692A74B-8088-4FEE-A404-C278A88D9659}">
      <dgm:prSet/>
      <dgm:spPr/>
      <dgm:t>
        <a:bodyPr/>
        <a:lstStyle/>
        <a:p>
          <a:endParaRPr lang="ru-RU"/>
        </a:p>
      </dgm:t>
    </dgm:pt>
    <dgm:pt modelId="{49AE0518-9D8F-40A3-8811-7151C0FFED2D}" type="pres">
      <dgm:prSet presAssocID="{DC3ACBFA-C99A-4F0A-8E30-52F7D1DFFF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17CBC-6C00-4AD1-B821-2C3759C567AF}" type="pres">
      <dgm:prSet presAssocID="{3C133F53-5F0E-407B-89EC-13F9F73A3287}" presName="parentText" presStyleLbl="node1" presStyleIdx="0" presStyleCnt="1" custScaleY="37888" custLinFactNeighborX="-767" custLinFactNeighborY="7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C742B-8EB2-42BE-8C32-D366F3CD690A}" type="pres">
      <dgm:prSet presAssocID="{3C133F53-5F0E-407B-89EC-13F9F73A32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C1335-06C3-43FC-AC9E-A3B486139D3A}" srcId="{3C133F53-5F0E-407B-89EC-13F9F73A3287}" destId="{A7102558-728F-4408-B728-EA92616C9950}" srcOrd="2" destOrd="0" parTransId="{0459A4A0-508F-4EB2-A453-C6A62A9BEB9C}" sibTransId="{DBCD1AE7-0690-4B2A-B03E-E992F12F09C2}"/>
    <dgm:cxn modelId="{89FE91C0-0A95-4362-AD4E-7193040026B1}" type="presOf" srcId="{C590831C-421B-455D-AE4B-E556435DF87C}" destId="{A99C742B-8EB2-42BE-8C32-D366F3CD690A}" srcOrd="0" destOrd="4" presId="urn:microsoft.com/office/officeart/2005/8/layout/vList2"/>
    <dgm:cxn modelId="{A040787C-6FF6-4513-9B00-50CCB4FF0BB5}" type="presOf" srcId="{27705F66-8852-4326-91C9-F600E6999B52}" destId="{A99C742B-8EB2-42BE-8C32-D366F3CD690A}" srcOrd="0" destOrd="6" presId="urn:microsoft.com/office/officeart/2005/8/layout/vList2"/>
    <dgm:cxn modelId="{A692A74B-8088-4FEE-A404-C278A88D9659}" srcId="{3C133F53-5F0E-407B-89EC-13F9F73A3287}" destId="{505206FD-7516-4159-B60E-48674E056BC3}" srcOrd="0" destOrd="0" parTransId="{EA307C03-D601-40E4-8B10-8B27EF719BEF}" sibTransId="{F6767D10-A11D-40D7-9D78-3381E3328D63}"/>
    <dgm:cxn modelId="{DDBBE3DF-F63A-4099-9176-4AA2E1876B64}" type="presOf" srcId="{E40B89D0-293A-42D1-9FAE-1E0427789BBC}" destId="{A99C742B-8EB2-42BE-8C32-D366F3CD690A}" srcOrd="0" destOrd="1" presId="urn:microsoft.com/office/officeart/2005/8/layout/vList2"/>
    <dgm:cxn modelId="{A931680A-4CA7-408B-8B83-9937AC8FFE78}" srcId="{3C133F53-5F0E-407B-89EC-13F9F73A3287}" destId="{E7980C50-24BA-46F2-8C44-2CE16390CD92}" srcOrd="7" destOrd="0" parTransId="{CAB94B3F-5FC0-4A30-9AFD-A9F94FB18174}" sibTransId="{A9695450-D020-4A2F-AC6C-4569CBA7C2D8}"/>
    <dgm:cxn modelId="{85974C0C-4C43-4169-9027-B9904B2EEBE1}" type="presOf" srcId="{E7980C50-24BA-46F2-8C44-2CE16390CD92}" destId="{A99C742B-8EB2-42BE-8C32-D366F3CD690A}" srcOrd="0" destOrd="7" presId="urn:microsoft.com/office/officeart/2005/8/layout/vList2"/>
    <dgm:cxn modelId="{E1D6BFBC-EFC1-4E4D-9475-53AAFFC50952}" type="presOf" srcId="{3C133F53-5F0E-407B-89EC-13F9F73A3287}" destId="{A7817CBC-6C00-4AD1-B821-2C3759C567AF}" srcOrd="0" destOrd="0" presId="urn:microsoft.com/office/officeart/2005/8/layout/vList2"/>
    <dgm:cxn modelId="{034DC80B-44DA-4151-9A38-02824FBE475A}" srcId="{3C133F53-5F0E-407B-89EC-13F9F73A3287}" destId="{C590831C-421B-455D-AE4B-E556435DF87C}" srcOrd="4" destOrd="0" parTransId="{F14C5BC7-9FC7-400C-8714-322E08518AF1}" sibTransId="{B302FE0A-5D41-4098-933F-0E550C50C015}"/>
    <dgm:cxn modelId="{6814E488-C8A9-452E-AB8D-1F1F2246E201}" srcId="{3C133F53-5F0E-407B-89EC-13F9F73A3287}" destId="{B2C2DE0D-4BBE-4EE2-BB2A-C078DDE09811}" srcOrd="5" destOrd="0" parTransId="{AC10E05E-8955-4F01-B444-2A149B792FE8}" sibTransId="{5E01F1F0-BA4D-407E-847A-7C8BAE995821}"/>
    <dgm:cxn modelId="{A5781102-7172-4D4E-863C-5C6A457CB87D}" type="presOf" srcId="{9E7030C9-1C0F-42FF-9CB4-E6726ABF79F1}" destId="{A99C742B-8EB2-42BE-8C32-D366F3CD690A}" srcOrd="0" destOrd="3" presId="urn:microsoft.com/office/officeart/2005/8/layout/vList2"/>
    <dgm:cxn modelId="{09516639-1C36-4F81-A0A4-C4B4DD9745A5}" srcId="{3C133F53-5F0E-407B-89EC-13F9F73A3287}" destId="{9E7030C9-1C0F-42FF-9CB4-E6726ABF79F1}" srcOrd="3" destOrd="0" parTransId="{E8A451CD-546D-42FB-A6E1-FFBFBD4E5F2D}" sibTransId="{34EBC1FB-A109-4BCA-82EA-DB57AAA9EE23}"/>
    <dgm:cxn modelId="{704290EB-E36D-4339-952A-6AADF03EFB1E}" type="presOf" srcId="{B2C2DE0D-4BBE-4EE2-BB2A-C078DDE09811}" destId="{A99C742B-8EB2-42BE-8C32-D366F3CD690A}" srcOrd="0" destOrd="5" presId="urn:microsoft.com/office/officeart/2005/8/layout/vList2"/>
    <dgm:cxn modelId="{35B4F6B4-E33E-4FA4-AE73-72BF09522094}" srcId="{DC3ACBFA-C99A-4F0A-8E30-52F7D1DFFF30}" destId="{3C133F53-5F0E-407B-89EC-13F9F73A3287}" srcOrd="0" destOrd="0" parTransId="{5E9E22CC-55FB-4994-87EF-E22CC8FE8A1C}" sibTransId="{6AD0DD86-9515-427A-97A3-29597B56C3DD}"/>
    <dgm:cxn modelId="{3BD6A6AF-1F9D-4F74-AF28-7D79607B0C00}" srcId="{3C133F53-5F0E-407B-89EC-13F9F73A3287}" destId="{27705F66-8852-4326-91C9-F600E6999B52}" srcOrd="6" destOrd="0" parTransId="{8855E62C-CE7D-495A-9A17-39A9702CECA8}" sibTransId="{ECA4A890-D00D-444E-8D69-15402F488DCD}"/>
    <dgm:cxn modelId="{6A3DEE39-EFF2-47DD-9EFB-4E6F61110D06}" type="presOf" srcId="{DC3ACBFA-C99A-4F0A-8E30-52F7D1DFFF30}" destId="{49AE0518-9D8F-40A3-8811-7151C0FFED2D}" srcOrd="0" destOrd="0" presId="urn:microsoft.com/office/officeart/2005/8/layout/vList2"/>
    <dgm:cxn modelId="{898AFEAE-A9AB-4FE5-9D7E-0179AA3DCCAB}" srcId="{3C133F53-5F0E-407B-89EC-13F9F73A3287}" destId="{E40B89D0-293A-42D1-9FAE-1E0427789BBC}" srcOrd="1" destOrd="0" parTransId="{D0C5D9E5-5456-4397-B30E-5BB3E9BB73A4}" sibTransId="{E2C96E34-0A33-407C-997C-37E268533890}"/>
    <dgm:cxn modelId="{B18E0CB8-22AC-49C4-B213-49CD1EBE5BFF}" type="presOf" srcId="{505206FD-7516-4159-B60E-48674E056BC3}" destId="{A99C742B-8EB2-42BE-8C32-D366F3CD690A}" srcOrd="0" destOrd="0" presId="urn:microsoft.com/office/officeart/2005/8/layout/vList2"/>
    <dgm:cxn modelId="{481579CC-F403-4697-8D13-74F380F38693}" type="presOf" srcId="{A7102558-728F-4408-B728-EA92616C9950}" destId="{A99C742B-8EB2-42BE-8C32-D366F3CD690A}" srcOrd="0" destOrd="2" presId="urn:microsoft.com/office/officeart/2005/8/layout/vList2"/>
    <dgm:cxn modelId="{3D6F2DD2-ABD8-4E31-9C5F-95ABD84177BE}" type="presParOf" srcId="{49AE0518-9D8F-40A3-8811-7151C0FFED2D}" destId="{A7817CBC-6C00-4AD1-B821-2C3759C567AF}" srcOrd="0" destOrd="0" presId="urn:microsoft.com/office/officeart/2005/8/layout/vList2"/>
    <dgm:cxn modelId="{9267D98D-057D-4464-A627-DBE554F0868B}" type="presParOf" srcId="{49AE0518-9D8F-40A3-8811-7151C0FFED2D}" destId="{A99C742B-8EB2-42BE-8C32-D366F3CD69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ACBFA-C99A-4F0A-8E30-52F7D1DFFF30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133F53-5F0E-407B-89EC-13F9F73A3287}">
      <dgm:prSet phldrT="[Текст]"/>
      <dgm:spPr/>
      <dgm:t>
        <a:bodyPr/>
        <a:lstStyle/>
        <a:p>
          <a:r>
            <a:rPr lang="uk-UA" dirty="0" smtClean="0"/>
            <a:t>За метою організації матеріалу, що вивчається, та рівнем навченості учнів </a:t>
          </a:r>
          <a:r>
            <a:rPr lang="uk-UA" i="1" dirty="0" smtClean="0"/>
            <a:t>(М.І. </a:t>
          </a:r>
          <a:r>
            <a:rPr lang="uk-UA" i="1" dirty="0" err="1" smtClean="0"/>
            <a:t>Махмутов</a:t>
          </a:r>
          <a:r>
            <a:rPr lang="uk-UA" i="1" dirty="0" smtClean="0"/>
            <a:t>)</a:t>
          </a:r>
          <a:endParaRPr lang="ru-RU" i="1" dirty="0"/>
        </a:p>
      </dgm:t>
    </dgm:pt>
    <dgm:pt modelId="{5E9E22CC-55FB-4994-87EF-E22CC8FE8A1C}" type="parTrans" cxnId="{35B4F6B4-E33E-4FA4-AE73-72BF09522094}">
      <dgm:prSet/>
      <dgm:spPr/>
      <dgm:t>
        <a:bodyPr/>
        <a:lstStyle/>
        <a:p>
          <a:endParaRPr lang="ru-RU"/>
        </a:p>
      </dgm:t>
    </dgm:pt>
    <dgm:pt modelId="{6AD0DD86-9515-427A-97A3-29597B56C3DD}" type="sibTrans" cxnId="{35B4F6B4-E33E-4FA4-AE73-72BF09522094}">
      <dgm:prSet/>
      <dgm:spPr/>
      <dgm:t>
        <a:bodyPr/>
        <a:lstStyle/>
        <a:p>
          <a:endParaRPr lang="ru-RU"/>
        </a:p>
      </dgm:t>
    </dgm:pt>
    <dgm:pt modelId="{E40B89D0-293A-42D1-9FAE-1E0427789BBC}">
      <dgm:prSet phldrT="[Текст]" custT="1"/>
      <dgm:spPr/>
      <dgm:t>
        <a:bodyPr/>
        <a:lstStyle/>
        <a:p>
          <a:r>
            <a:rPr lang="uk-UA" sz="2600" dirty="0" err="1" smtClean="0"/>
            <a:t>уроки</a:t>
          </a:r>
          <a:r>
            <a:rPr lang="uk-UA" sz="2600" dirty="0" smtClean="0"/>
            <a:t> вивчення нового матеріалу</a:t>
          </a:r>
          <a:endParaRPr lang="ru-RU" sz="2600" dirty="0"/>
        </a:p>
      </dgm:t>
    </dgm:pt>
    <dgm:pt modelId="{D0C5D9E5-5456-4397-B30E-5BB3E9BB73A4}" type="parTrans" cxnId="{898AFEAE-A9AB-4FE5-9D7E-0179AA3DCCAB}">
      <dgm:prSet/>
      <dgm:spPr/>
      <dgm:t>
        <a:bodyPr/>
        <a:lstStyle/>
        <a:p>
          <a:endParaRPr lang="ru-RU"/>
        </a:p>
      </dgm:t>
    </dgm:pt>
    <dgm:pt modelId="{E2C96E34-0A33-407C-997C-37E268533890}" type="sibTrans" cxnId="{898AFEAE-A9AB-4FE5-9D7E-0179AA3DCCAB}">
      <dgm:prSet/>
      <dgm:spPr/>
      <dgm:t>
        <a:bodyPr/>
        <a:lstStyle/>
        <a:p>
          <a:endParaRPr lang="ru-RU"/>
        </a:p>
      </dgm:t>
    </dgm:pt>
    <dgm:pt modelId="{505206FD-7516-4159-B60E-48674E056BC3}">
      <dgm:prSet phldrT="[Текст]"/>
      <dgm:spPr/>
      <dgm:t>
        <a:bodyPr/>
        <a:lstStyle/>
        <a:p>
          <a:endParaRPr lang="ru-RU" sz="2300" dirty="0"/>
        </a:p>
      </dgm:t>
    </dgm:pt>
    <dgm:pt modelId="{EA307C03-D601-40E4-8B10-8B27EF719BEF}" type="parTrans" cxnId="{A692A74B-8088-4FEE-A404-C278A88D9659}">
      <dgm:prSet/>
      <dgm:spPr/>
      <dgm:t>
        <a:bodyPr/>
        <a:lstStyle/>
        <a:p>
          <a:endParaRPr lang="ru-RU"/>
        </a:p>
      </dgm:t>
    </dgm:pt>
    <dgm:pt modelId="{F6767D10-A11D-40D7-9D78-3381E3328D63}" type="sibTrans" cxnId="{A692A74B-8088-4FEE-A404-C278A88D9659}">
      <dgm:prSet/>
      <dgm:spPr/>
      <dgm:t>
        <a:bodyPr/>
        <a:lstStyle/>
        <a:p>
          <a:endParaRPr lang="ru-RU"/>
        </a:p>
      </dgm:t>
    </dgm:pt>
    <dgm:pt modelId="{8847484C-90AE-4CFA-973A-44DCD9B029E4}">
      <dgm:prSet phldrT="[Текст]" custT="1"/>
      <dgm:spPr/>
      <dgm:t>
        <a:bodyPr/>
        <a:lstStyle/>
        <a:p>
          <a:r>
            <a:rPr lang="uk-UA" sz="2600" dirty="0" err="1" smtClean="0"/>
            <a:t>уроки</a:t>
          </a:r>
          <a:r>
            <a:rPr lang="uk-UA" sz="2600" dirty="0" smtClean="0"/>
            <a:t> удосконалення знань, умінь та навичок</a:t>
          </a:r>
          <a:endParaRPr lang="ru-RU" sz="2600" dirty="0"/>
        </a:p>
      </dgm:t>
    </dgm:pt>
    <dgm:pt modelId="{F596CEEF-E6FB-46A5-9F79-768513C2FD3C}" type="parTrans" cxnId="{25980D90-2D94-4052-A18F-35552E27D0A9}">
      <dgm:prSet/>
      <dgm:spPr/>
      <dgm:t>
        <a:bodyPr/>
        <a:lstStyle/>
        <a:p>
          <a:endParaRPr lang="ru-RU"/>
        </a:p>
      </dgm:t>
    </dgm:pt>
    <dgm:pt modelId="{C4B0944C-061B-425F-BC1C-9E716A6DF547}" type="sibTrans" cxnId="{25980D90-2D94-4052-A18F-35552E27D0A9}">
      <dgm:prSet/>
      <dgm:spPr/>
      <dgm:t>
        <a:bodyPr/>
        <a:lstStyle/>
        <a:p>
          <a:endParaRPr lang="ru-RU"/>
        </a:p>
      </dgm:t>
    </dgm:pt>
    <dgm:pt modelId="{90831F1D-1CFA-4703-AFF8-CB59B54D5E41}">
      <dgm:prSet phldrT="[Текст]" custT="1"/>
      <dgm:spPr/>
      <dgm:t>
        <a:bodyPr/>
        <a:lstStyle/>
        <a:p>
          <a:r>
            <a:rPr lang="uk-UA" sz="2600" dirty="0" err="1" smtClean="0"/>
            <a:t>уроки</a:t>
          </a:r>
          <a:r>
            <a:rPr lang="uk-UA" sz="2600" dirty="0" smtClean="0"/>
            <a:t> узагальнення і систематизації</a:t>
          </a:r>
          <a:endParaRPr lang="ru-RU" sz="2600" dirty="0"/>
        </a:p>
      </dgm:t>
    </dgm:pt>
    <dgm:pt modelId="{62764D0A-1099-41EC-BDD0-6314139221FD}" type="parTrans" cxnId="{68532DB5-C5FF-4371-BFE5-26CA4B7B6D40}">
      <dgm:prSet/>
      <dgm:spPr/>
      <dgm:t>
        <a:bodyPr/>
        <a:lstStyle/>
        <a:p>
          <a:endParaRPr lang="ru-RU"/>
        </a:p>
      </dgm:t>
    </dgm:pt>
    <dgm:pt modelId="{1A9E0F62-A7F0-445C-BC0E-9622EC1C4506}" type="sibTrans" cxnId="{68532DB5-C5FF-4371-BFE5-26CA4B7B6D40}">
      <dgm:prSet/>
      <dgm:spPr/>
      <dgm:t>
        <a:bodyPr/>
        <a:lstStyle/>
        <a:p>
          <a:endParaRPr lang="ru-RU"/>
        </a:p>
      </dgm:t>
    </dgm:pt>
    <dgm:pt modelId="{A4054F10-C2EE-4E8A-A2E4-AF460DC082CE}">
      <dgm:prSet phldrT="[Текст]" custT="1"/>
      <dgm:spPr/>
      <dgm:t>
        <a:bodyPr/>
        <a:lstStyle/>
        <a:p>
          <a:r>
            <a:rPr lang="uk-UA" sz="2600" dirty="0" smtClean="0"/>
            <a:t>комбіновані </a:t>
          </a:r>
          <a:r>
            <a:rPr lang="uk-UA" sz="2600" dirty="0" err="1" smtClean="0"/>
            <a:t>уроки</a:t>
          </a:r>
          <a:endParaRPr lang="ru-RU" sz="2600" dirty="0"/>
        </a:p>
      </dgm:t>
    </dgm:pt>
    <dgm:pt modelId="{D632634B-0555-474B-A151-6FF8C9530FC3}" type="parTrans" cxnId="{8E232086-179B-48A7-9FF5-9FC7507EF8DE}">
      <dgm:prSet/>
      <dgm:spPr/>
      <dgm:t>
        <a:bodyPr/>
        <a:lstStyle/>
        <a:p>
          <a:endParaRPr lang="ru-RU"/>
        </a:p>
      </dgm:t>
    </dgm:pt>
    <dgm:pt modelId="{81DFFF20-1C7E-4405-B488-C1158BFAA774}" type="sibTrans" cxnId="{8E232086-179B-48A7-9FF5-9FC7507EF8DE}">
      <dgm:prSet/>
      <dgm:spPr/>
      <dgm:t>
        <a:bodyPr/>
        <a:lstStyle/>
        <a:p>
          <a:endParaRPr lang="ru-RU"/>
        </a:p>
      </dgm:t>
    </dgm:pt>
    <dgm:pt modelId="{F01B2CF0-8615-46FB-9F0F-75A26C638C89}">
      <dgm:prSet phldrT="[Текст]" custT="1"/>
      <dgm:spPr/>
      <dgm:t>
        <a:bodyPr/>
        <a:lstStyle/>
        <a:p>
          <a:r>
            <a:rPr lang="uk-UA" sz="2600" dirty="0" err="1" smtClean="0"/>
            <a:t>уроки</a:t>
          </a:r>
          <a:r>
            <a:rPr lang="uk-UA" sz="2600" dirty="0" smtClean="0"/>
            <a:t> контролю і корекції знань, умінь та навичок</a:t>
          </a:r>
          <a:endParaRPr lang="ru-RU" sz="2600" dirty="0"/>
        </a:p>
      </dgm:t>
    </dgm:pt>
    <dgm:pt modelId="{3C44E553-F238-45D1-B199-EC08A1053B74}" type="parTrans" cxnId="{CE93B98A-1EA5-41AA-8ABC-6F8C9DA5F8E3}">
      <dgm:prSet/>
      <dgm:spPr/>
      <dgm:t>
        <a:bodyPr/>
        <a:lstStyle/>
        <a:p>
          <a:endParaRPr lang="ru-RU"/>
        </a:p>
      </dgm:t>
    </dgm:pt>
    <dgm:pt modelId="{24A38855-2FFF-4674-B2FD-2B14FE2BDD2C}" type="sibTrans" cxnId="{CE93B98A-1EA5-41AA-8ABC-6F8C9DA5F8E3}">
      <dgm:prSet/>
      <dgm:spPr/>
      <dgm:t>
        <a:bodyPr/>
        <a:lstStyle/>
        <a:p>
          <a:endParaRPr lang="ru-RU"/>
        </a:p>
      </dgm:t>
    </dgm:pt>
    <dgm:pt modelId="{49AE0518-9D8F-40A3-8811-7151C0FFED2D}" type="pres">
      <dgm:prSet presAssocID="{DC3ACBFA-C99A-4F0A-8E30-52F7D1DFFF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17CBC-6C00-4AD1-B821-2C3759C567AF}" type="pres">
      <dgm:prSet presAssocID="{3C133F53-5F0E-407B-89EC-13F9F73A3287}" presName="parentText" presStyleLbl="node1" presStyleIdx="0" presStyleCnt="1" custScaleY="37888" custLinFactNeighborY="7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C742B-8EB2-42BE-8C32-D366F3CD690A}" type="pres">
      <dgm:prSet presAssocID="{3C133F53-5F0E-407B-89EC-13F9F73A32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80D90-2D94-4052-A18F-35552E27D0A9}" srcId="{3C133F53-5F0E-407B-89EC-13F9F73A3287}" destId="{8847484C-90AE-4CFA-973A-44DCD9B029E4}" srcOrd="2" destOrd="0" parTransId="{F596CEEF-E6FB-46A5-9F79-768513C2FD3C}" sibTransId="{C4B0944C-061B-425F-BC1C-9E716A6DF547}"/>
    <dgm:cxn modelId="{B18E0CB8-22AC-49C4-B213-49CD1EBE5BFF}" type="presOf" srcId="{505206FD-7516-4159-B60E-48674E056BC3}" destId="{A99C742B-8EB2-42BE-8C32-D366F3CD690A}" srcOrd="0" destOrd="0" presId="urn:microsoft.com/office/officeart/2005/8/layout/vList2"/>
    <dgm:cxn modelId="{EDC1489A-7544-445C-A684-BFB7C65148EC}" type="presOf" srcId="{A4054F10-C2EE-4E8A-A2E4-AF460DC082CE}" destId="{A99C742B-8EB2-42BE-8C32-D366F3CD690A}" srcOrd="0" destOrd="4" presId="urn:microsoft.com/office/officeart/2005/8/layout/vList2"/>
    <dgm:cxn modelId="{989FA25F-9A26-49C9-A971-7C2BB0D70470}" type="presOf" srcId="{8847484C-90AE-4CFA-973A-44DCD9B029E4}" destId="{A99C742B-8EB2-42BE-8C32-D366F3CD690A}" srcOrd="0" destOrd="2" presId="urn:microsoft.com/office/officeart/2005/8/layout/vList2"/>
    <dgm:cxn modelId="{6A3DEE39-EFF2-47DD-9EFB-4E6F61110D06}" type="presOf" srcId="{DC3ACBFA-C99A-4F0A-8E30-52F7D1DFFF30}" destId="{49AE0518-9D8F-40A3-8811-7151C0FFED2D}" srcOrd="0" destOrd="0" presId="urn:microsoft.com/office/officeart/2005/8/layout/vList2"/>
    <dgm:cxn modelId="{0B756967-1544-408C-94AD-FF366B04EE53}" type="presOf" srcId="{F01B2CF0-8615-46FB-9F0F-75A26C638C89}" destId="{A99C742B-8EB2-42BE-8C32-D366F3CD690A}" srcOrd="0" destOrd="5" presId="urn:microsoft.com/office/officeart/2005/8/layout/vList2"/>
    <dgm:cxn modelId="{8E232086-179B-48A7-9FF5-9FC7507EF8DE}" srcId="{3C133F53-5F0E-407B-89EC-13F9F73A3287}" destId="{A4054F10-C2EE-4E8A-A2E4-AF460DC082CE}" srcOrd="4" destOrd="0" parTransId="{D632634B-0555-474B-A151-6FF8C9530FC3}" sibTransId="{81DFFF20-1C7E-4405-B488-C1158BFAA774}"/>
    <dgm:cxn modelId="{68532DB5-C5FF-4371-BFE5-26CA4B7B6D40}" srcId="{3C133F53-5F0E-407B-89EC-13F9F73A3287}" destId="{90831F1D-1CFA-4703-AFF8-CB59B54D5E41}" srcOrd="3" destOrd="0" parTransId="{62764D0A-1099-41EC-BDD0-6314139221FD}" sibTransId="{1A9E0F62-A7F0-445C-BC0E-9622EC1C4506}"/>
    <dgm:cxn modelId="{E1D6BFBC-EFC1-4E4D-9475-53AAFFC50952}" type="presOf" srcId="{3C133F53-5F0E-407B-89EC-13F9F73A3287}" destId="{A7817CBC-6C00-4AD1-B821-2C3759C567AF}" srcOrd="0" destOrd="0" presId="urn:microsoft.com/office/officeart/2005/8/layout/vList2"/>
    <dgm:cxn modelId="{898AFEAE-A9AB-4FE5-9D7E-0179AA3DCCAB}" srcId="{3C133F53-5F0E-407B-89EC-13F9F73A3287}" destId="{E40B89D0-293A-42D1-9FAE-1E0427789BBC}" srcOrd="1" destOrd="0" parTransId="{D0C5D9E5-5456-4397-B30E-5BB3E9BB73A4}" sibTransId="{E2C96E34-0A33-407C-997C-37E268533890}"/>
    <dgm:cxn modelId="{35B4F6B4-E33E-4FA4-AE73-72BF09522094}" srcId="{DC3ACBFA-C99A-4F0A-8E30-52F7D1DFFF30}" destId="{3C133F53-5F0E-407B-89EC-13F9F73A3287}" srcOrd="0" destOrd="0" parTransId="{5E9E22CC-55FB-4994-87EF-E22CC8FE8A1C}" sibTransId="{6AD0DD86-9515-427A-97A3-29597B56C3DD}"/>
    <dgm:cxn modelId="{A692A74B-8088-4FEE-A404-C278A88D9659}" srcId="{3C133F53-5F0E-407B-89EC-13F9F73A3287}" destId="{505206FD-7516-4159-B60E-48674E056BC3}" srcOrd="0" destOrd="0" parTransId="{EA307C03-D601-40E4-8B10-8B27EF719BEF}" sibTransId="{F6767D10-A11D-40D7-9D78-3381E3328D63}"/>
    <dgm:cxn modelId="{DDBBE3DF-F63A-4099-9176-4AA2E1876B64}" type="presOf" srcId="{E40B89D0-293A-42D1-9FAE-1E0427789BBC}" destId="{A99C742B-8EB2-42BE-8C32-D366F3CD690A}" srcOrd="0" destOrd="1" presId="urn:microsoft.com/office/officeart/2005/8/layout/vList2"/>
    <dgm:cxn modelId="{CE93B98A-1EA5-41AA-8ABC-6F8C9DA5F8E3}" srcId="{3C133F53-5F0E-407B-89EC-13F9F73A3287}" destId="{F01B2CF0-8615-46FB-9F0F-75A26C638C89}" srcOrd="5" destOrd="0" parTransId="{3C44E553-F238-45D1-B199-EC08A1053B74}" sibTransId="{24A38855-2FFF-4674-B2FD-2B14FE2BDD2C}"/>
    <dgm:cxn modelId="{EE14F3F5-4DBC-4D4D-AD03-9FD5F3B4E767}" type="presOf" srcId="{90831F1D-1CFA-4703-AFF8-CB59B54D5E41}" destId="{A99C742B-8EB2-42BE-8C32-D366F3CD690A}" srcOrd="0" destOrd="3" presId="urn:microsoft.com/office/officeart/2005/8/layout/vList2"/>
    <dgm:cxn modelId="{3D6F2DD2-ABD8-4E31-9C5F-95ABD84177BE}" type="presParOf" srcId="{49AE0518-9D8F-40A3-8811-7151C0FFED2D}" destId="{A7817CBC-6C00-4AD1-B821-2C3759C567AF}" srcOrd="0" destOrd="0" presId="urn:microsoft.com/office/officeart/2005/8/layout/vList2"/>
    <dgm:cxn modelId="{9267D98D-057D-4464-A627-DBE554F0868B}" type="presParOf" srcId="{49AE0518-9D8F-40A3-8811-7151C0FFED2D}" destId="{A99C742B-8EB2-42BE-8C32-D366F3CD69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ACBFA-C99A-4F0A-8E30-52F7D1DFFF30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133F53-5F0E-407B-89EC-13F9F73A3287}">
      <dgm:prSet phldrT="[Текст]"/>
      <dgm:spPr/>
      <dgm:t>
        <a:bodyPr/>
        <a:lstStyle/>
        <a:p>
          <a:r>
            <a:rPr lang="uk-UA" dirty="0" smtClean="0"/>
            <a:t>За переважаючим компонентом уроку               </a:t>
          </a:r>
          <a:r>
            <a:rPr lang="uk-UA" i="1" dirty="0" smtClean="0"/>
            <a:t>(В.І. Журавльов)</a:t>
          </a:r>
          <a:endParaRPr lang="ru-RU" i="1" dirty="0"/>
        </a:p>
      </dgm:t>
    </dgm:pt>
    <dgm:pt modelId="{5E9E22CC-55FB-4994-87EF-E22CC8FE8A1C}" type="parTrans" cxnId="{35B4F6B4-E33E-4FA4-AE73-72BF09522094}">
      <dgm:prSet/>
      <dgm:spPr/>
      <dgm:t>
        <a:bodyPr/>
        <a:lstStyle/>
        <a:p>
          <a:endParaRPr lang="ru-RU"/>
        </a:p>
      </dgm:t>
    </dgm:pt>
    <dgm:pt modelId="{6AD0DD86-9515-427A-97A3-29597B56C3DD}" type="sibTrans" cxnId="{35B4F6B4-E33E-4FA4-AE73-72BF09522094}">
      <dgm:prSet/>
      <dgm:spPr/>
      <dgm:t>
        <a:bodyPr/>
        <a:lstStyle/>
        <a:p>
          <a:endParaRPr lang="ru-RU"/>
        </a:p>
      </dgm:t>
    </dgm:pt>
    <dgm:pt modelId="{E40B89D0-293A-42D1-9FAE-1E0427789BBC}">
      <dgm:prSet phldrT="[Текст]" custT="1"/>
      <dgm:spPr/>
      <dgm:t>
        <a:bodyPr/>
        <a:lstStyle/>
        <a:p>
          <a:r>
            <a:rPr lang="uk-UA" sz="2600" dirty="0" smtClean="0"/>
            <a:t>спеціальні </a:t>
          </a:r>
          <a:r>
            <a:rPr lang="uk-UA" sz="2600" i="1" dirty="0" smtClean="0"/>
            <a:t>(</a:t>
          </a:r>
          <a:r>
            <a:rPr lang="uk-UA" sz="2600" i="1" dirty="0" err="1" smtClean="0"/>
            <a:t>уроки</a:t>
          </a:r>
          <a:r>
            <a:rPr lang="uk-UA" sz="2600" i="1" dirty="0" smtClean="0"/>
            <a:t> засвоєння нового матеріалу, урок закріплення, урок повторення, урок контролю і перевірки знань)</a:t>
          </a:r>
          <a:endParaRPr lang="ru-RU" sz="2600" i="1" dirty="0"/>
        </a:p>
      </dgm:t>
    </dgm:pt>
    <dgm:pt modelId="{D0C5D9E5-5456-4397-B30E-5BB3E9BB73A4}" type="parTrans" cxnId="{898AFEAE-A9AB-4FE5-9D7E-0179AA3DCCAB}">
      <dgm:prSet/>
      <dgm:spPr/>
      <dgm:t>
        <a:bodyPr/>
        <a:lstStyle/>
        <a:p>
          <a:endParaRPr lang="ru-RU"/>
        </a:p>
      </dgm:t>
    </dgm:pt>
    <dgm:pt modelId="{E2C96E34-0A33-407C-997C-37E268533890}" type="sibTrans" cxnId="{898AFEAE-A9AB-4FE5-9D7E-0179AA3DCCAB}">
      <dgm:prSet/>
      <dgm:spPr/>
      <dgm:t>
        <a:bodyPr/>
        <a:lstStyle/>
        <a:p>
          <a:endParaRPr lang="ru-RU"/>
        </a:p>
      </dgm:t>
    </dgm:pt>
    <dgm:pt modelId="{505206FD-7516-4159-B60E-48674E056BC3}">
      <dgm:prSet phldrT="[Текст]"/>
      <dgm:spPr/>
      <dgm:t>
        <a:bodyPr/>
        <a:lstStyle/>
        <a:p>
          <a:endParaRPr lang="ru-RU" sz="2300" dirty="0"/>
        </a:p>
      </dgm:t>
    </dgm:pt>
    <dgm:pt modelId="{EA307C03-D601-40E4-8B10-8B27EF719BEF}" type="parTrans" cxnId="{A692A74B-8088-4FEE-A404-C278A88D9659}">
      <dgm:prSet/>
      <dgm:spPr/>
      <dgm:t>
        <a:bodyPr/>
        <a:lstStyle/>
        <a:p>
          <a:endParaRPr lang="ru-RU"/>
        </a:p>
      </dgm:t>
    </dgm:pt>
    <dgm:pt modelId="{F6767D10-A11D-40D7-9D78-3381E3328D63}" type="sibTrans" cxnId="{A692A74B-8088-4FEE-A404-C278A88D9659}">
      <dgm:prSet/>
      <dgm:spPr/>
      <dgm:t>
        <a:bodyPr/>
        <a:lstStyle/>
        <a:p>
          <a:endParaRPr lang="ru-RU"/>
        </a:p>
      </dgm:t>
    </dgm:pt>
    <dgm:pt modelId="{F6ABA4DF-0A1A-4C67-84CD-65FEAE98A1C1}">
      <dgm:prSet phldrT="[Текст]" custT="1"/>
      <dgm:spPr/>
      <dgm:t>
        <a:bodyPr/>
        <a:lstStyle/>
        <a:p>
          <a:endParaRPr lang="ru-RU" sz="2600" dirty="0"/>
        </a:p>
      </dgm:t>
    </dgm:pt>
    <dgm:pt modelId="{77D74FC6-BF05-41A9-96AC-4E4E1ECE5F5B}" type="parTrans" cxnId="{1A840873-439E-4A6D-B577-6EFFD8034422}">
      <dgm:prSet/>
      <dgm:spPr/>
      <dgm:t>
        <a:bodyPr/>
        <a:lstStyle/>
        <a:p>
          <a:endParaRPr lang="ru-RU"/>
        </a:p>
      </dgm:t>
    </dgm:pt>
    <dgm:pt modelId="{E415000C-C18B-4573-A651-505FC73B18EF}" type="sibTrans" cxnId="{1A840873-439E-4A6D-B577-6EFFD8034422}">
      <dgm:prSet/>
      <dgm:spPr/>
      <dgm:t>
        <a:bodyPr/>
        <a:lstStyle/>
        <a:p>
          <a:endParaRPr lang="ru-RU"/>
        </a:p>
      </dgm:t>
    </dgm:pt>
    <dgm:pt modelId="{D2C9E3DC-8DDF-4E82-AEBA-918B022DBAEB}">
      <dgm:prSet phldrT="[Текст]" custT="1"/>
      <dgm:spPr/>
      <dgm:t>
        <a:bodyPr/>
        <a:lstStyle/>
        <a:p>
          <a:r>
            <a:rPr lang="uk-UA" sz="2600" dirty="0" smtClean="0"/>
            <a:t>комбіновані </a:t>
          </a:r>
          <a:endParaRPr lang="ru-RU" sz="2600" dirty="0"/>
        </a:p>
      </dgm:t>
    </dgm:pt>
    <dgm:pt modelId="{11A2FB5E-D49F-4899-8210-8292B33457FD}" type="parTrans" cxnId="{A53307B3-1416-4556-A8C7-3D1B4E563742}">
      <dgm:prSet/>
      <dgm:spPr/>
      <dgm:t>
        <a:bodyPr/>
        <a:lstStyle/>
        <a:p>
          <a:endParaRPr lang="ru-RU"/>
        </a:p>
      </dgm:t>
    </dgm:pt>
    <dgm:pt modelId="{E15EA80E-9746-4591-86E0-8433695DCDCE}" type="sibTrans" cxnId="{A53307B3-1416-4556-A8C7-3D1B4E563742}">
      <dgm:prSet/>
      <dgm:spPr/>
      <dgm:t>
        <a:bodyPr/>
        <a:lstStyle/>
        <a:p>
          <a:endParaRPr lang="ru-RU"/>
        </a:p>
      </dgm:t>
    </dgm:pt>
    <dgm:pt modelId="{49AE0518-9D8F-40A3-8811-7151C0FFED2D}" type="pres">
      <dgm:prSet presAssocID="{DC3ACBFA-C99A-4F0A-8E30-52F7D1DFFF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17CBC-6C00-4AD1-B821-2C3759C567AF}" type="pres">
      <dgm:prSet presAssocID="{3C133F53-5F0E-407B-89EC-13F9F73A3287}" presName="parentText" presStyleLbl="node1" presStyleIdx="0" presStyleCnt="1" custScaleY="37888" custLinFactNeighborX="-590" custLinFactNeighborY="41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C742B-8EB2-42BE-8C32-D366F3CD690A}" type="pres">
      <dgm:prSet presAssocID="{3C133F53-5F0E-407B-89EC-13F9F73A32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2A74B-8088-4FEE-A404-C278A88D9659}" srcId="{3C133F53-5F0E-407B-89EC-13F9F73A3287}" destId="{505206FD-7516-4159-B60E-48674E056BC3}" srcOrd="0" destOrd="0" parTransId="{EA307C03-D601-40E4-8B10-8B27EF719BEF}" sibTransId="{F6767D10-A11D-40D7-9D78-3381E3328D63}"/>
    <dgm:cxn modelId="{64B12DB8-89E9-473B-8368-1BCE8842522E}" type="presOf" srcId="{D2C9E3DC-8DDF-4E82-AEBA-918B022DBAEB}" destId="{A99C742B-8EB2-42BE-8C32-D366F3CD690A}" srcOrd="0" destOrd="2" presId="urn:microsoft.com/office/officeart/2005/8/layout/vList2"/>
    <dgm:cxn modelId="{DDBBE3DF-F63A-4099-9176-4AA2E1876B64}" type="presOf" srcId="{E40B89D0-293A-42D1-9FAE-1E0427789BBC}" destId="{A99C742B-8EB2-42BE-8C32-D366F3CD690A}" srcOrd="0" destOrd="1" presId="urn:microsoft.com/office/officeart/2005/8/layout/vList2"/>
    <dgm:cxn modelId="{E1D6BFBC-EFC1-4E4D-9475-53AAFFC50952}" type="presOf" srcId="{3C133F53-5F0E-407B-89EC-13F9F73A3287}" destId="{A7817CBC-6C00-4AD1-B821-2C3759C567AF}" srcOrd="0" destOrd="0" presId="urn:microsoft.com/office/officeart/2005/8/layout/vList2"/>
    <dgm:cxn modelId="{1A840873-439E-4A6D-B577-6EFFD8034422}" srcId="{3C133F53-5F0E-407B-89EC-13F9F73A3287}" destId="{F6ABA4DF-0A1A-4C67-84CD-65FEAE98A1C1}" srcOrd="3" destOrd="0" parTransId="{77D74FC6-BF05-41A9-96AC-4E4E1ECE5F5B}" sibTransId="{E415000C-C18B-4573-A651-505FC73B18EF}"/>
    <dgm:cxn modelId="{98068A5E-FF7A-4A37-B806-65B69286F463}" type="presOf" srcId="{F6ABA4DF-0A1A-4C67-84CD-65FEAE98A1C1}" destId="{A99C742B-8EB2-42BE-8C32-D366F3CD690A}" srcOrd="0" destOrd="3" presId="urn:microsoft.com/office/officeart/2005/8/layout/vList2"/>
    <dgm:cxn modelId="{35B4F6B4-E33E-4FA4-AE73-72BF09522094}" srcId="{DC3ACBFA-C99A-4F0A-8E30-52F7D1DFFF30}" destId="{3C133F53-5F0E-407B-89EC-13F9F73A3287}" srcOrd="0" destOrd="0" parTransId="{5E9E22CC-55FB-4994-87EF-E22CC8FE8A1C}" sibTransId="{6AD0DD86-9515-427A-97A3-29597B56C3DD}"/>
    <dgm:cxn modelId="{6A3DEE39-EFF2-47DD-9EFB-4E6F61110D06}" type="presOf" srcId="{DC3ACBFA-C99A-4F0A-8E30-52F7D1DFFF30}" destId="{49AE0518-9D8F-40A3-8811-7151C0FFED2D}" srcOrd="0" destOrd="0" presId="urn:microsoft.com/office/officeart/2005/8/layout/vList2"/>
    <dgm:cxn modelId="{898AFEAE-A9AB-4FE5-9D7E-0179AA3DCCAB}" srcId="{3C133F53-5F0E-407B-89EC-13F9F73A3287}" destId="{E40B89D0-293A-42D1-9FAE-1E0427789BBC}" srcOrd="1" destOrd="0" parTransId="{D0C5D9E5-5456-4397-B30E-5BB3E9BB73A4}" sibTransId="{E2C96E34-0A33-407C-997C-37E268533890}"/>
    <dgm:cxn modelId="{A53307B3-1416-4556-A8C7-3D1B4E563742}" srcId="{3C133F53-5F0E-407B-89EC-13F9F73A3287}" destId="{D2C9E3DC-8DDF-4E82-AEBA-918B022DBAEB}" srcOrd="2" destOrd="0" parTransId="{11A2FB5E-D49F-4899-8210-8292B33457FD}" sibTransId="{E15EA80E-9746-4591-86E0-8433695DCDCE}"/>
    <dgm:cxn modelId="{B18E0CB8-22AC-49C4-B213-49CD1EBE5BFF}" type="presOf" srcId="{505206FD-7516-4159-B60E-48674E056BC3}" destId="{A99C742B-8EB2-42BE-8C32-D366F3CD690A}" srcOrd="0" destOrd="0" presId="urn:microsoft.com/office/officeart/2005/8/layout/vList2"/>
    <dgm:cxn modelId="{3D6F2DD2-ABD8-4E31-9C5F-95ABD84177BE}" type="presParOf" srcId="{49AE0518-9D8F-40A3-8811-7151C0FFED2D}" destId="{A7817CBC-6C00-4AD1-B821-2C3759C567AF}" srcOrd="0" destOrd="0" presId="urn:microsoft.com/office/officeart/2005/8/layout/vList2"/>
    <dgm:cxn modelId="{9267D98D-057D-4464-A627-DBE554F0868B}" type="presParOf" srcId="{49AE0518-9D8F-40A3-8811-7151C0FFED2D}" destId="{A99C742B-8EB2-42BE-8C32-D366F3CD69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ACBFA-C99A-4F0A-8E30-52F7D1DFFF30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133F53-5F0E-407B-89EC-13F9F73A3287}">
      <dgm:prSet phldrT="[Текст]"/>
      <dgm:spPr/>
      <dgm:t>
        <a:bodyPr/>
        <a:lstStyle/>
        <a:p>
          <a:r>
            <a:rPr lang="uk-UA" dirty="0" smtClean="0"/>
            <a:t>За дидактичною метою </a:t>
          </a:r>
          <a:r>
            <a:rPr lang="uk-UA" i="1" dirty="0" smtClean="0"/>
            <a:t>(Б. </a:t>
          </a:r>
          <a:r>
            <a:rPr lang="uk-UA" i="1" dirty="0" err="1" smtClean="0"/>
            <a:t>Єсипов</a:t>
          </a:r>
          <a:r>
            <a:rPr lang="uk-UA" i="1" dirty="0" smtClean="0"/>
            <a:t>, М. </a:t>
          </a:r>
          <a:r>
            <a:rPr lang="uk-UA" i="1" dirty="0" err="1" smtClean="0"/>
            <a:t>Махмутов</a:t>
          </a:r>
          <a:r>
            <a:rPr lang="uk-UA" i="1" dirty="0" smtClean="0"/>
            <a:t>, В. Онищук)</a:t>
          </a:r>
          <a:endParaRPr lang="ru-RU" i="1" dirty="0"/>
        </a:p>
      </dgm:t>
    </dgm:pt>
    <dgm:pt modelId="{5E9E22CC-55FB-4994-87EF-E22CC8FE8A1C}" type="parTrans" cxnId="{35B4F6B4-E33E-4FA4-AE73-72BF09522094}">
      <dgm:prSet/>
      <dgm:spPr/>
      <dgm:t>
        <a:bodyPr/>
        <a:lstStyle/>
        <a:p>
          <a:endParaRPr lang="ru-RU"/>
        </a:p>
      </dgm:t>
    </dgm:pt>
    <dgm:pt modelId="{6AD0DD86-9515-427A-97A3-29597B56C3DD}" type="sibTrans" cxnId="{35B4F6B4-E33E-4FA4-AE73-72BF09522094}">
      <dgm:prSet/>
      <dgm:spPr/>
      <dgm:t>
        <a:bodyPr/>
        <a:lstStyle/>
        <a:p>
          <a:endParaRPr lang="ru-RU"/>
        </a:p>
      </dgm:t>
    </dgm:pt>
    <dgm:pt modelId="{E40B89D0-293A-42D1-9FAE-1E0427789BBC}">
      <dgm:prSet phldrT="[Текст]" custT="1"/>
      <dgm:spPr/>
      <dgm:t>
        <a:bodyPr/>
        <a:lstStyle/>
        <a:p>
          <a:r>
            <a:rPr lang="uk-UA" sz="2600" dirty="0" smtClean="0"/>
            <a:t>урок засвоєння нових знань</a:t>
          </a:r>
          <a:endParaRPr lang="ru-RU" sz="2600" dirty="0"/>
        </a:p>
      </dgm:t>
    </dgm:pt>
    <dgm:pt modelId="{D0C5D9E5-5456-4397-B30E-5BB3E9BB73A4}" type="parTrans" cxnId="{898AFEAE-A9AB-4FE5-9D7E-0179AA3DCCAB}">
      <dgm:prSet/>
      <dgm:spPr/>
      <dgm:t>
        <a:bodyPr/>
        <a:lstStyle/>
        <a:p>
          <a:endParaRPr lang="ru-RU"/>
        </a:p>
      </dgm:t>
    </dgm:pt>
    <dgm:pt modelId="{E2C96E34-0A33-407C-997C-37E268533890}" type="sibTrans" cxnId="{898AFEAE-A9AB-4FE5-9D7E-0179AA3DCCAB}">
      <dgm:prSet/>
      <dgm:spPr/>
      <dgm:t>
        <a:bodyPr/>
        <a:lstStyle/>
        <a:p>
          <a:endParaRPr lang="ru-RU"/>
        </a:p>
      </dgm:t>
    </dgm:pt>
    <dgm:pt modelId="{505206FD-7516-4159-B60E-48674E056BC3}">
      <dgm:prSet phldrT="[Текст]"/>
      <dgm:spPr/>
      <dgm:t>
        <a:bodyPr/>
        <a:lstStyle/>
        <a:p>
          <a:endParaRPr lang="ru-RU" sz="2300" dirty="0"/>
        </a:p>
      </dgm:t>
    </dgm:pt>
    <dgm:pt modelId="{EA307C03-D601-40E4-8B10-8B27EF719BEF}" type="parTrans" cxnId="{A692A74B-8088-4FEE-A404-C278A88D9659}">
      <dgm:prSet/>
      <dgm:spPr/>
      <dgm:t>
        <a:bodyPr/>
        <a:lstStyle/>
        <a:p>
          <a:endParaRPr lang="ru-RU"/>
        </a:p>
      </dgm:t>
    </dgm:pt>
    <dgm:pt modelId="{F6767D10-A11D-40D7-9D78-3381E3328D63}" type="sibTrans" cxnId="{A692A74B-8088-4FEE-A404-C278A88D9659}">
      <dgm:prSet/>
      <dgm:spPr/>
      <dgm:t>
        <a:bodyPr/>
        <a:lstStyle/>
        <a:p>
          <a:endParaRPr lang="ru-RU"/>
        </a:p>
      </dgm:t>
    </dgm:pt>
    <dgm:pt modelId="{C7FC1851-1E19-429F-9C93-80079E0B4032}">
      <dgm:prSet phldrT="[Текст]" custT="1"/>
      <dgm:spPr/>
      <dgm:t>
        <a:bodyPr/>
        <a:lstStyle/>
        <a:p>
          <a:r>
            <a:rPr lang="uk-UA" sz="2600" dirty="0" smtClean="0"/>
            <a:t>урок формування умінь та навичок</a:t>
          </a:r>
          <a:endParaRPr lang="ru-RU" sz="2600" dirty="0"/>
        </a:p>
      </dgm:t>
    </dgm:pt>
    <dgm:pt modelId="{9A479EB6-B7B3-41D2-9ED6-1616E0578C30}" type="parTrans" cxnId="{42E75015-0F8F-426A-AD20-EC3577301528}">
      <dgm:prSet/>
      <dgm:spPr/>
      <dgm:t>
        <a:bodyPr/>
        <a:lstStyle/>
        <a:p>
          <a:endParaRPr lang="ru-RU"/>
        </a:p>
      </dgm:t>
    </dgm:pt>
    <dgm:pt modelId="{CD87C06D-44C7-4234-8B91-6E2A32CC902E}" type="sibTrans" cxnId="{42E75015-0F8F-426A-AD20-EC3577301528}">
      <dgm:prSet/>
      <dgm:spPr/>
      <dgm:t>
        <a:bodyPr/>
        <a:lstStyle/>
        <a:p>
          <a:endParaRPr lang="ru-RU"/>
        </a:p>
      </dgm:t>
    </dgm:pt>
    <dgm:pt modelId="{ABC159BE-4C38-48D1-AF4C-20F1CF73EF36}">
      <dgm:prSet phldrT="[Текст]" custT="1"/>
      <dgm:spPr/>
      <dgm:t>
        <a:bodyPr/>
        <a:lstStyle/>
        <a:p>
          <a:r>
            <a:rPr lang="uk-UA" sz="2600" dirty="0" smtClean="0"/>
            <a:t>урок застосування знань, умінь та навичок</a:t>
          </a:r>
          <a:endParaRPr lang="ru-RU" sz="2600" dirty="0"/>
        </a:p>
      </dgm:t>
    </dgm:pt>
    <dgm:pt modelId="{0B4826BB-07F7-4FA6-AAB9-004C0990B195}" type="parTrans" cxnId="{24D6DE4D-CDE1-4A0F-8B4B-43878BAC71BC}">
      <dgm:prSet/>
      <dgm:spPr/>
      <dgm:t>
        <a:bodyPr/>
        <a:lstStyle/>
        <a:p>
          <a:endParaRPr lang="ru-RU"/>
        </a:p>
      </dgm:t>
    </dgm:pt>
    <dgm:pt modelId="{B985BFE1-4863-43C4-9F17-1766B189C437}" type="sibTrans" cxnId="{24D6DE4D-CDE1-4A0F-8B4B-43878BAC71BC}">
      <dgm:prSet/>
      <dgm:spPr/>
      <dgm:t>
        <a:bodyPr/>
        <a:lstStyle/>
        <a:p>
          <a:endParaRPr lang="ru-RU"/>
        </a:p>
      </dgm:t>
    </dgm:pt>
    <dgm:pt modelId="{2878FE96-01B7-4D34-8A06-EC62EA22AC99}">
      <dgm:prSet phldrT="[Текст]" custT="1"/>
      <dgm:spPr/>
      <dgm:t>
        <a:bodyPr/>
        <a:lstStyle/>
        <a:p>
          <a:r>
            <a:rPr lang="uk-UA" sz="2600" dirty="0" smtClean="0"/>
            <a:t>урок узагальнення і систематизації знань</a:t>
          </a:r>
          <a:endParaRPr lang="ru-RU" sz="2600" dirty="0"/>
        </a:p>
      </dgm:t>
    </dgm:pt>
    <dgm:pt modelId="{F7BABEEF-4167-4AA5-AB53-D21F9AB3FBF6}" type="parTrans" cxnId="{4BD9646D-9BC9-4470-8F2C-E1A6E63B4A06}">
      <dgm:prSet/>
      <dgm:spPr/>
      <dgm:t>
        <a:bodyPr/>
        <a:lstStyle/>
        <a:p>
          <a:endParaRPr lang="ru-RU"/>
        </a:p>
      </dgm:t>
    </dgm:pt>
    <dgm:pt modelId="{1CDD6A38-D85F-42DF-A523-495077911670}" type="sibTrans" cxnId="{4BD9646D-9BC9-4470-8F2C-E1A6E63B4A06}">
      <dgm:prSet/>
      <dgm:spPr/>
      <dgm:t>
        <a:bodyPr/>
        <a:lstStyle/>
        <a:p>
          <a:endParaRPr lang="ru-RU"/>
        </a:p>
      </dgm:t>
    </dgm:pt>
    <dgm:pt modelId="{C3270D6D-6F7E-45ED-959F-014FCDDA46CD}">
      <dgm:prSet phldrT="[Текст]" custT="1"/>
      <dgm:spPr/>
      <dgm:t>
        <a:bodyPr/>
        <a:lstStyle/>
        <a:p>
          <a:r>
            <a:rPr lang="uk-UA" sz="2600" dirty="0" smtClean="0"/>
            <a:t>урок перевірки і корекції знань, умінь та навичок</a:t>
          </a:r>
          <a:endParaRPr lang="ru-RU" sz="2600" dirty="0"/>
        </a:p>
      </dgm:t>
    </dgm:pt>
    <dgm:pt modelId="{83E796EF-0628-4ECF-90D8-A651D53F4251}" type="parTrans" cxnId="{34CB4DB3-25A6-4E54-999E-D514A4C69985}">
      <dgm:prSet/>
      <dgm:spPr/>
      <dgm:t>
        <a:bodyPr/>
        <a:lstStyle/>
        <a:p>
          <a:endParaRPr lang="ru-RU"/>
        </a:p>
      </dgm:t>
    </dgm:pt>
    <dgm:pt modelId="{EC8C43D5-8B98-4B16-AECD-C00D4D1075ED}" type="sibTrans" cxnId="{34CB4DB3-25A6-4E54-999E-D514A4C69985}">
      <dgm:prSet/>
      <dgm:spPr/>
      <dgm:t>
        <a:bodyPr/>
        <a:lstStyle/>
        <a:p>
          <a:endParaRPr lang="ru-RU"/>
        </a:p>
      </dgm:t>
    </dgm:pt>
    <dgm:pt modelId="{653577F5-34C3-4811-9AA0-6AA1BF46AFF7}">
      <dgm:prSet phldrT="[Текст]" custT="1"/>
      <dgm:spPr/>
      <dgm:t>
        <a:bodyPr/>
        <a:lstStyle/>
        <a:p>
          <a:r>
            <a:rPr lang="uk-UA" sz="2600" dirty="0" smtClean="0"/>
            <a:t>комбінований урок </a:t>
          </a:r>
          <a:endParaRPr lang="ru-RU" sz="2600" dirty="0"/>
        </a:p>
      </dgm:t>
    </dgm:pt>
    <dgm:pt modelId="{0DA103EB-2904-44DE-94D2-D9EACDF12588}" type="parTrans" cxnId="{EA92C0B6-54E5-4AF2-B507-B264CC6020EB}">
      <dgm:prSet/>
      <dgm:spPr/>
      <dgm:t>
        <a:bodyPr/>
        <a:lstStyle/>
        <a:p>
          <a:endParaRPr lang="ru-RU"/>
        </a:p>
      </dgm:t>
    </dgm:pt>
    <dgm:pt modelId="{334E6AD4-0474-4193-B8A1-9EF0C99DBB0F}" type="sibTrans" cxnId="{EA92C0B6-54E5-4AF2-B507-B264CC6020EB}">
      <dgm:prSet/>
      <dgm:spPr/>
      <dgm:t>
        <a:bodyPr/>
        <a:lstStyle/>
        <a:p>
          <a:endParaRPr lang="ru-RU"/>
        </a:p>
      </dgm:t>
    </dgm:pt>
    <dgm:pt modelId="{49AE0518-9D8F-40A3-8811-7151C0FFED2D}" type="pres">
      <dgm:prSet presAssocID="{DC3ACBFA-C99A-4F0A-8E30-52F7D1DFFF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17CBC-6C00-4AD1-B821-2C3759C567AF}" type="pres">
      <dgm:prSet presAssocID="{3C133F53-5F0E-407B-89EC-13F9F73A3287}" presName="parentText" presStyleLbl="node1" presStyleIdx="0" presStyleCnt="1" custScaleY="37888" custLinFactNeighborX="-767" custLinFactNeighborY="7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C742B-8EB2-42BE-8C32-D366F3CD690A}" type="pres">
      <dgm:prSet presAssocID="{3C133F53-5F0E-407B-89EC-13F9F73A32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E2B9D-7349-4FC0-B76A-91A0FF4BFC4B}" type="presOf" srcId="{2878FE96-01B7-4D34-8A06-EC62EA22AC99}" destId="{A99C742B-8EB2-42BE-8C32-D366F3CD690A}" srcOrd="0" destOrd="4" presId="urn:microsoft.com/office/officeart/2005/8/layout/vList2"/>
    <dgm:cxn modelId="{A692A74B-8088-4FEE-A404-C278A88D9659}" srcId="{3C133F53-5F0E-407B-89EC-13F9F73A3287}" destId="{505206FD-7516-4159-B60E-48674E056BC3}" srcOrd="0" destOrd="0" parTransId="{EA307C03-D601-40E4-8B10-8B27EF719BEF}" sibTransId="{F6767D10-A11D-40D7-9D78-3381E3328D63}"/>
    <dgm:cxn modelId="{DDBBE3DF-F63A-4099-9176-4AA2E1876B64}" type="presOf" srcId="{E40B89D0-293A-42D1-9FAE-1E0427789BBC}" destId="{A99C742B-8EB2-42BE-8C32-D366F3CD690A}" srcOrd="0" destOrd="1" presId="urn:microsoft.com/office/officeart/2005/8/layout/vList2"/>
    <dgm:cxn modelId="{E1D6BFBC-EFC1-4E4D-9475-53AAFFC50952}" type="presOf" srcId="{3C133F53-5F0E-407B-89EC-13F9F73A3287}" destId="{A7817CBC-6C00-4AD1-B821-2C3759C567AF}" srcOrd="0" destOrd="0" presId="urn:microsoft.com/office/officeart/2005/8/layout/vList2"/>
    <dgm:cxn modelId="{4BD9646D-9BC9-4470-8F2C-E1A6E63B4A06}" srcId="{3C133F53-5F0E-407B-89EC-13F9F73A3287}" destId="{2878FE96-01B7-4D34-8A06-EC62EA22AC99}" srcOrd="4" destOrd="0" parTransId="{F7BABEEF-4167-4AA5-AB53-D21F9AB3FBF6}" sibTransId="{1CDD6A38-D85F-42DF-A523-495077911670}"/>
    <dgm:cxn modelId="{2E7D5DC9-6B5B-4832-A2F1-3D95DF80BEF3}" type="presOf" srcId="{C7FC1851-1E19-429F-9C93-80079E0B4032}" destId="{A99C742B-8EB2-42BE-8C32-D366F3CD690A}" srcOrd="0" destOrd="2" presId="urn:microsoft.com/office/officeart/2005/8/layout/vList2"/>
    <dgm:cxn modelId="{EA92C0B6-54E5-4AF2-B507-B264CC6020EB}" srcId="{3C133F53-5F0E-407B-89EC-13F9F73A3287}" destId="{653577F5-34C3-4811-9AA0-6AA1BF46AFF7}" srcOrd="6" destOrd="0" parTransId="{0DA103EB-2904-44DE-94D2-D9EACDF12588}" sibTransId="{334E6AD4-0474-4193-B8A1-9EF0C99DBB0F}"/>
    <dgm:cxn modelId="{59DD86A4-40FB-457B-ADC2-D836D09768C4}" type="presOf" srcId="{ABC159BE-4C38-48D1-AF4C-20F1CF73EF36}" destId="{A99C742B-8EB2-42BE-8C32-D366F3CD690A}" srcOrd="0" destOrd="3" presId="urn:microsoft.com/office/officeart/2005/8/layout/vList2"/>
    <dgm:cxn modelId="{35B4F6B4-E33E-4FA4-AE73-72BF09522094}" srcId="{DC3ACBFA-C99A-4F0A-8E30-52F7D1DFFF30}" destId="{3C133F53-5F0E-407B-89EC-13F9F73A3287}" srcOrd="0" destOrd="0" parTransId="{5E9E22CC-55FB-4994-87EF-E22CC8FE8A1C}" sibTransId="{6AD0DD86-9515-427A-97A3-29597B56C3DD}"/>
    <dgm:cxn modelId="{42E75015-0F8F-426A-AD20-EC3577301528}" srcId="{3C133F53-5F0E-407B-89EC-13F9F73A3287}" destId="{C7FC1851-1E19-429F-9C93-80079E0B4032}" srcOrd="2" destOrd="0" parTransId="{9A479EB6-B7B3-41D2-9ED6-1616E0578C30}" sibTransId="{CD87C06D-44C7-4234-8B91-6E2A32CC902E}"/>
    <dgm:cxn modelId="{6A3DEE39-EFF2-47DD-9EFB-4E6F61110D06}" type="presOf" srcId="{DC3ACBFA-C99A-4F0A-8E30-52F7D1DFFF30}" destId="{49AE0518-9D8F-40A3-8811-7151C0FFED2D}" srcOrd="0" destOrd="0" presId="urn:microsoft.com/office/officeart/2005/8/layout/vList2"/>
    <dgm:cxn modelId="{898AFEAE-A9AB-4FE5-9D7E-0179AA3DCCAB}" srcId="{3C133F53-5F0E-407B-89EC-13F9F73A3287}" destId="{E40B89D0-293A-42D1-9FAE-1E0427789BBC}" srcOrd="1" destOrd="0" parTransId="{D0C5D9E5-5456-4397-B30E-5BB3E9BB73A4}" sibTransId="{E2C96E34-0A33-407C-997C-37E268533890}"/>
    <dgm:cxn modelId="{24D6DE4D-CDE1-4A0F-8B4B-43878BAC71BC}" srcId="{3C133F53-5F0E-407B-89EC-13F9F73A3287}" destId="{ABC159BE-4C38-48D1-AF4C-20F1CF73EF36}" srcOrd="3" destOrd="0" parTransId="{0B4826BB-07F7-4FA6-AAB9-004C0990B195}" sibTransId="{B985BFE1-4863-43C4-9F17-1766B189C437}"/>
    <dgm:cxn modelId="{B18E0CB8-22AC-49C4-B213-49CD1EBE5BFF}" type="presOf" srcId="{505206FD-7516-4159-B60E-48674E056BC3}" destId="{A99C742B-8EB2-42BE-8C32-D366F3CD690A}" srcOrd="0" destOrd="0" presId="urn:microsoft.com/office/officeart/2005/8/layout/vList2"/>
    <dgm:cxn modelId="{34CB4DB3-25A6-4E54-999E-D514A4C69985}" srcId="{3C133F53-5F0E-407B-89EC-13F9F73A3287}" destId="{C3270D6D-6F7E-45ED-959F-014FCDDA46CD}" srcOrd="5" destOrd="0" parTransId="{83E796EF-0628-4ECF-90D8-A651D53F4251}" sibTransId="{EC8C43D5-8B98-4B16-AECD-C00D4D1075ED}"/>
    <dgm:cxn modelId="{8F6E8DA4-B86D-4286-9DFB-F817E6ED7DB1}" type="presOf" srcId="{C3270D6D-6F7E-45ED-959F-014FCDDA46CD}" destId="{A99C742B-8EB2-42BE-8C32-D366F3CD690A}" srcOrd="0" destOrd="5" presId="urn:microsoft.com/office/officeart/2005/8/layout/vList2"/>
    <dgm:cxn modelId="{3BA59E77-1DD1-45BD-848A-646D762F7B8F}" type="presOf" srcId="{653577F5-34C3-4811-9AA0-6AA1BF46AFF7}" destId="{A99C742B-8EB2-42BE-8C32-D366F3CD690A}" srcOrd="0" destOrd="6" presId="urn:microsoft.com/office/officeart/2005/8/layout/vList2"/>
    <dgm:cxn modelId="{3D6F2DD2-ABD8-4E31-9C5F-95ABD84177BE}" type="presParOf" srcId="{49AE0518-9D8F-40A3-8811-7151C0FFED2D}" destId="{A7817CBC-6C00-4AD1-B821-2C3759C567AF}" srcOrd="0" destOrd="0" presId="urn:microsoft.com/office/officeart/2005/8/layout/vList2"/>
    <dgm:cxn modelId="{9267D98D-057D-4464-A627-DBE554F0868B}" type="presParOf" srcId="{49AE0518-9D8F-40A3-8811-7151C0FFED2D}" destId="{A99C742B-8EB2-42BE-8C32-D366F3CD69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B2EC8F-6D8F-4593-AE69-FCC4F48C974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13E00CD-4ED1-43AF-9857-406F37878C28}">
      <dgm:prSet phldrT="[Текст]" custT="1"/>
      <dgm:spPr/>
      <dgm:t>
        <a:bodyPr/>
        <a:lstStyle/>
        <a:p>
          <a:r>
            <a:rPr lang="uk-UA" sz="2800" dirty="0" smtClean="0"/>
            <a:t>Цілі </a:t>
          </a:r>
          <a:endParaRPr lang="ru-RU" sz="2800" dirty="0"/>
        </a:p>
      </dgm:t>
    </dgm:pt>
    <dgm:pt modelId="{286D2840-024B-4CA4-90B4-A55A6D15B2B4}" type="parTrans" cxnId="{62D2A971-B576-4831-948F-6CED6A2B4DC0}">
      <dgm:prSet/>
      <dgm:spPr/>
      <dgm:t>
        <a:bodyPr/>
        <a:lstStyle/>
        <a:p>
          <a:endParaRPr lang="ru-RU"/>
        </a:p>
      </dgm:t>
    </dgm:pt>
    <dgm:pt modelId="{20976D22-5A45-4A86-9463-73E296BCB567}" type="sibTrans" cxnId="{62D2A971-B576-4831-948F-6CED6A2B4DC0}">
      <dgm:prSet/>
      <dgm:spPr/>
      <dgm:t>
        <a:bodyPr/>
        <a:lstStyle/>
        <a:p>
          <a:endParaRPr lang="ru-RU"/>
        </a:p>
      </dgm:t>
    </dgm:pt>
    <dgm:pt modelId="{702F5693-A621-4CA4-B550-26893BD2CE2A}">
      <dgm:prSet phldrT="[Текст]" custT="1"/>
      <dgm:spPr/>
      <dgm:t>
        <a:bodyPr/>
        <a:lstStyle/>
        <a:p>
          <a:r>
            <a:rPr lang="uk-UA" sz="2800" dirty="0" smtClean="0"/>
            <a:t>Зміст навчального матеріалу </a:t>
          </a:r>
          <a:endParaRPr lang="ru-RU" sz="2800" dirty="0"/>
        </a:p>
      </dgm:t>
    </dgm:pt>
    <dgm:pt modelId="{F480A203-A76D-4A46-AD19-35F326E34319}" type="parTrans" cxnId="{77A90A5B-A8D4-4CA2-A9B4-5ECC83C070EC}">
      <dgm:prSet/>
      <dgm:spPr/>
      <dgm:t>
        <a:bodyPr/>
        <a:lstStyle/>
        <a:p>
          <a:endParaRPr lang="ru-RU"/>
        </a:p>
      </dgm:t>
    </dgm:pt>
    <dgm:pt modelId="{5ECA7031-DC00-466A-A510-6995C047D7B9}" type="sibTrans" cxnId="{77A90A5B-A8D4-4CA2-A9B4-5ECC83C070EC}">
      <dgm:prSet/>
      <dgm:spPr/>
      <dgm:t>
        <a:bodyPr/>
        <a:lstStyle/>
        <a:p>
          <a:endParaRPr lang="ru-RU"/>
        </a:p>
      </dgm:t>
    </dgm:pt>
    <dgm:pt modelId="{D429A78A-FEF0-4B10-A5DD-6B6780FB0A9A}">
      <dgm:prSet phldrT="[Текст]" custT="1"/>
      <dgm:spPr/>
      <dgm:t>
        <a:bodyPr/>
        <a:lstStyle/>
        <a:p>
          <a:r>
            <a:rPr lang="uk-UA" sz="2800" dirty="0" smtClean="0"/>
            <a:t>Методи навчання</a:t>
          </a:r>
          <a:endParaRPr lang="ru-RU" sz="2800" dirty="0"/>
        </a:p>
      </dgm:t>
    </dgm:pt>
    <dgm:pt modelId="{D191C3AB-3A00-4E39-BAA7-7C4FD73E34DE}" type="parTrans" cxnId="{7B7EFDC7-4A3D-4F94-9C48-832C7FF8CE23}">
      <dgm:prSet/>
      <dgm:spPr/>
      <dgm:t>
        <a:bodyPr/>
        <a:lstStyle/>
        <a:p>
          <a:endParaRPr lang="ru-RU"/>
        </a:p>
      </dgm:t>
    </dgm:pt>
    <dgm:pt modelId="{3EB4064B-20CA-4838-8697-B2A9FB0E1089}" type="sibTrans" cxnId="{7B7EFDC7-4A3D-4F94-9C48-832C7FF8CE23}">
      <dgm:prSet/>
      <dgm:spPr/>
      <dgm:t>
        <a:bodyPr/>
        <a:lstStyle/>
        <a:p>
          <a:endParaRPr lang="ru-RU"/>
        </a:p>
      </dgm:t>
    </dgm:pt>
    <dgm:pt modelId="{EF0AAD98-D039-471B-A3D6-B223E76D42E9}">
      <dgm:prSet phldrT="[Текст]" custT="1"/>
      <dgm:spPr/>
      <dgm:t>
        <a:bodyPr/>
        <a:lstStyle/>
        <a:p>
          <a:r>
            <a:rPr lang="uk-UA" sz="2800" dirty="0" smtClean="0"/>
            <a:t>Засоби та прийоми навчання</a:t>
          </a:r>
          <a:endParaRPr lang="ru-RU" sz="2800" dirty="0"/>
        </a:p>
      </dgm:t>
    </dgm:pt>
    <dgm:pt modelId="{9375A658-1D67-421F-B842-DFBE47AD379C}" type="parTrans" cxnId="{F541AF05-1700-418B-83D9-78A729FF5D3E}">
      <dgm:prSet/>
      <dgm:spPr/>
      <dgm:t>
        <a:bodyPr/>
        <a:lstStyle/>
        <a:p>
          <a:endParaRPr lang="ru-RU"/>
        </a:p>
      </dgm:t>
    </dgm:pt>
    <dgm:pt modelId="{662496CD-83E4-42AD-8134-904B52B45A82}" type="sibTrans" cxnId="{F541AF05-1700-418B-83D9-78A729FF5D3E}">
      <dgm:prSet/>
      <dgm:spPr/>
      <dgm:t>
        <a:bodyPr/>
        <a:lstStyle/>
        <a:p>
          <a:endParaRPr lang="ru-RU"/>
        </a:p>
      </dgm:t>
    </dgm:pt>
    <dgm:pt modelId="{60FD8C53-ACD8-4EF3-9979-55EB6640F427}">
      <dgm:prSet phldrT="[Текст]" custT="1"/>
      <dgm:spPr/>
      <dgm:t>
        <a:bodyPr/>
        <a:lstStyle/>
        <a:p>
          <a:r>
            <a:rPr lang="uk-UA" sz="2800" smtClean="0"/>
            <a:t>Навчальні ситуації </a:t>
          </a:r>
          <a:endParaRPr lang="ru-RU" sz="2800" dirty="0"/>
        </a:p>
      </dgm:t>
    </dgm:pt>
    <dgm:pt modelId="{611C4029-D876-4595-9C1B-22C66371ECD9}" type="parTrans" cxnId="{C85DCFFC-F094-4F84-9C5A-51D5E8DD1E77}">
      <dgm:prSet/>
      <dgm:spPr/>
      <dgm:t>
        <a:bodyPr/>
        <a:lstStyle/>
        <a:p>
          <a:endParaRPr lang="ru-RU"/>
        </a:p>
      </dgm:t>
    </dgm:pt>
    <dgm:pt modelId="{68BA6D8A-29BC-4FFB-8107-E3678CE162CD}" type="sibTrans" cxnId="{C85DCFFC-F094-4F84-9C5A-51D5E8DD1E77}">
      <dgm:prSet/>
      <dgm:spPr/>
      <dgm:t>
        <a:bodyPr/>
        <a:lstStyle/>
        <a:p>
          <a:endParaRPr lang="ru-RU"/>
        </a:p>
      </dgm:t>
    </dgm:pt>
    <dgm:pt modelId="{63A9C2DA-5DFC-49E1-9A8C-F69D316BA916}">
      <dgm:prSet phldrT="[Текст]"/>
      <dgm:spPr/>
      <dgm:t>
        <a:bodyPr/>
        <a:lstStyle/>
        <a:p>
          <a:r>
            <a:rPr lang="uk-UA" dirty="0" smtClean="0"/>
            <a:t>Тип уроку</a:t>
          </a:r>
          <a:endParaRPr lang="ru-RU" dirty="0"/>
        </a:p>
      </dgm:t>
    </dgm:pt>
    <dgm:pt modelId="{5E01C5ED-2A28-44AE-B228-058ADF274D93}" type="parTrans" cxnId="{99B4382D-1C57-4635-A522-D8F5F9E8BD7F}">
      <dgm:prSet/>
      <dgm:spPr/>
      <dgm:t>
        <a:bodyPr/>
        <a:lstStyle/>
        <a:p>
          <a:endParaRPr lang="ru-RU"/>
        </a:p>
      </dgm:t>
    </dgm:pt>
    <dgm:pt modelId="{84D618A3-91E8-4870-BAAA-0C5C393AF774}" type="sibTrans" cxnId="{99B4382D-1C57-4635-A522-D8F5F9E8BD7F}">
      <dgm:prSet/>
      <dgm:spPr/>
      <dgm:t>
        <a:bodyPr/>
        <a:lstStyle/>
        <a:p>
          <a:endParaRPr lang="ru-RU"/>
        </a:p>
      </dgm:t>
    </dgm:pt>
    <dgm:pt modelId="{3A760670-533C-4957-9ADF-9EAFAB5B6153}">
      <dgm:prSet phldrT="[Текст]"/>
      <dgm:spPr/>
      <dgm:t>
        <a:bodyPr/>
        <a:lstStyle/>
        <a:p>
          <a:r>
            <a:rPr lang="uk-UA" dirty="0" smtClean="0"/>
            <a:t>Діяльність вчителя та учнів на </a:t>
          </a:r>
          <a:r>
            <a:rPr lang="uk-UA" dirty="0" err="1" smtClean="0"/>
            <a:t>уроці</a:t>
          </a:r>
          <a:endParaRPr lang="ru-RU" dirty="0"/>
        </a:p>
      </dgm:t>
    </dgm:pt>
    <dgm:pt modelId="{FFAF64C8-8424-4841-A6F3-53962B9AD825}" type="parTrans" cxnId="{EE0E0B17-AF43-4EF8-8E51-18C27CCEF140}">
      <dgm:prSet/>
      <dgm:spPr/>
      <dgm:t>
        <a:bodyPr/>
        <a:lstStyle/>
        <a:p>
          <a:endParaRPr lang="ru-RU"/>
        </a:p>
      </dgm:t>
    </dgm:pt>
    <dgm:pt modelId="{C281D545-7D7C-421E-9053-3D3E6B3C22A9}" type="sibTrans" cxnId="{EE0E0B17-AF43-4EF8-8E51-18C27CCEF140}">
      <dgm:prSet/>
      <dgm:spPr/>
      <dgm:t>
        <a:bodyPr/>
        <a:lstStyle/>
        <a:p>
          <a:endParaRPr lang="ru-RU"/>
        </a:p>
      </dgm:t>
    </dgm:pt>
    <dgm:pt modelId="{0211BECF-55E1-418D-85D9-6B2333025D33}" type="pres">
      <dgm:prSet presAssocID="{9BB2EC8F-6D8F-4593-AE69-FCC4F48C97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5AEA19-43BA-4E5F-A50A-C86745184E90}" type="pres">
      <dgm:prSet presAssocID="{9BB2EC8F-6D8F-4593-AE69-FCC4F48C9744}" presName="Name1" presStyleCnt="0"/>
      <dgm:spPr/>
    </dgm:pt>
    <dgm:pt modelId="{759FEABC-D9AB-463F-BDAE-238D8989B10D}" type="pres">
      <dgm:prSet presAssocID="{9BB2EC8F-6D8F-4593-AE69-FCC4F48C9744}" presName="cycle" presStyleCnt="0"/>
      <dgm:spPr/>
    </dgm:pt>
    <dgm:pt modelId="{482E40E1-A6A8-436D-9952-3CF4A92370CB}" type="pres">
      <dgm:prSet presAssocID="{9BB2EC8F-6D8F-4593-AE69-FCC4F48C9744}" presName="srcNode" presStyleLbl="node1" presStyleIdx="0" presStyleCnt="7"/>
      <dgm:spPr/>
    </dgm:pt>
    <dgm:pt modelId="{EE64872E-F249-4D95-A042-17E614213636}" type="pres">
      <dgm:prSet presAssocID="{9BB2EC8F-6D8F-4593-AE69-FCC4F48C9744}" presName="conn" presStyleLbl="parChTrans1D2" presStyleIdx="0" presStyleCnt="1"/>
      <dgm:spPr/>
      <dgm:t>
        <a:bodyPr/>
        <a:lstStyle/>
        <a:p>
          <a:endParaRPr lang="ru-RU"/>
        </a:p>
      </dgm:t>
    </dgm:pt>
    <dgm:pt modelId="{4C4EB05B-FAE9-429F-B792-4DCE59CFC1F9}" type="pres">
      <dgm:prSet presAssocID="{9BB2EC8F-6D8F-4593-AE69-FCC4F48C9744}" presName="extraNode" presStyleLbl="node1" presStyleIdx="0" presStyleCnt="7"/>
      <dgm:spPr/>
    </dgm:pt>
    <dgm:pt modelId="{ECE78F94-3504-4338-A4F0-F0261AA7B3EA}" type="pres">
      <dgm:prSet presAssocID="{9BB2EC8F-6D8F-4593-AE69-FCC4F48C9744}" presName="dstNode" presStyleLbl="node1" presStyleIdx="0" presStyleCnt="7"/>
      <dgm:spPr/>
    </dgm:pt>
    <dgm:pt modelId="{5AAA314D-3151-4717-82EF-58D5BCE6D9E1}" type="pres">
      <dgm:prSet presAssocID="{513E00CD-4ED1-43AF-9857-406F37878C2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6D1DF-5E08-4805-9C95-3369042E9B42}" type="pres">
      <dgm:prSet presAssocID="{513E00CD-4ED1-43AF-9857-406F37878C28}" presName="accent_1" presStyleCnt="0"/>
      <dgm:spPr/>
    </dgm:pt>
    <dgm:pt modelId="{B90BEC27-F908-4CCE-9E9C-574B01DA6113}" type="pres">
      <dgm:prSet presAssocID="{513E00CD-4ED1-43AF-9857-406F37878C28}" presName="accentRepeatNode" presStyleLbl="solidFgAcc1" presStyleIdx="0" presStyleCnt="7"/>
      <dgm:spPr/>
    </dgm:pt>
    <dgm:pt modelId="{FA4D7F75-F7B4-4B6D-9308-BA11BCC5DC0B}" type="pres">
      <dgm:prSet presAssocID="{702F5693-A621-4CA4-B550-26893BD2CE2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23426-1225-416D-B062-A2521E8C289C}" type="pres">
      <dgm:prSet presAssocID="{702F5693-A621-4CA4-B550-26893BD2CE2A}" presName="accent_2" presStyleCnt="0"/>
      <dgm:spPr/>
    </dgm:pt>
    <dgm:pt modelId="{105B59EC-29CB-40A9-A593-6D17A199C33B}" type="pres">
      <dgm:prSet presAssocID="{702F5693-A621-4CA4-B550-26893BD2CE2A}" presName="accentRepeatNode" presStyleLbl="solidFgAcc1" presStyleIdx="1" presStyleCnt="7"/>
      <dgm:spPr/>
    </dgm:pt>
    <dgm:pt modelId="{8AD8E5C3-07DB-4D5C-8CB5-D06DF8E816B1}" type="pres">
      <dgm:prSet presAssocID="{D429A78A-FEF0-4B10-A5DD-6B6780FB0A9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054CE-60E3-4FA5-9CB4-52385227BCB9}" type="pres">
      <dgm:prSet presAssocID="{D429A78A-FEF0-4B10-A5DD-6B6780FB0A9A}" presName="accent_3" presStyleCnt="0"/>
      <dgm:spPr/>
    </dgm:pt>
    <dgm:pt modelId="{32EAEB8B-696C-4506-825C-A5690952A4A4}" type="pres">
      <dgm:prSet presAssocID="{D429A78A-FEF0-4B10-A5DD-6B6780FB0A9A}" presName="accentRepeatNode" presStyleLbl="solidFgAcc1" presStyleIdx="2" presStyleCnt="7"/>
      <dgm:spPr/>
    </dgm:pt>
    <dgm:pt modelId="{9F3D422A-E81C-46CF-AE69-C745E013D0B1}" type="pres">
      <dgm:prSet presAssocID="{EF0AAD98-D039-471B-A3D6-B223E76D42E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21351-9FAA-4E32-8DA2-82B9CA7ABDC6}" type="pres">
      <dgm:prSet presAssocID="{EF0AAD98-D039-471B-A3D6-B223E76D42E9}" presName="accent_4" presStyleCnt="0"/>
      <dgm:spPr/>
    </dgm:pt>
    <dgm:pt modelId="{F01FF563-AB76-43ED-B324-8359FFE09A77}" type="pres">
      <dgm:prSet presAssocID="{EF0AAD98-D039-471B-A3D6-B223E76D42E9}" presName="accentRepeatNode" presStyleLbl="solidFgAcc1" presStyleIdx="3" presStyleCnt="7"/>
      <dgm:spPr/>
    </dgm:pt>
    <dgm:pt modelId="{9E5B89B4-D78E-41AC-A67B-76602D765BAA}" type="pres">
      <dgm:prSet presAssocID="{60FD8C53-ACD8-4EF3-9979-55EB6640F42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6CA32-0923-416A-9E08-1ECB5B83283D}" type="pres">
      <dgm:prSet presAssocID="{60FD8C53-ACD8-4EF3-9979-55EB6640F427}" presName="accent_5" presStyleCnt="0"/>
      <dgm:spPr/>
    </dgm:pt>
    <dgm:pt modelId="{88B4F86A-0570-44EB-AD43-7CE2CEC4E290}" type="pres">
      <dgm:prSet presAssocID="{60FD8C53-ACD8-4EF3-9979-55EB6640F427}" presName="accentRepeatNode" presStyleLbl="solidFgAcc1" presStyleIdx="4" presStyleCnt="7"/>
      <dgm:spPr/>
    </dgm:pt>
    <dgm:pt modelId="{DD2AD890-5BD0-4A5A-B766-6B9E18A38DD6}" type="pres">
      <dgm:prSet presAssocID="{63A9C2DA-5DFC-49E1-9A8C-F69D316BA91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B7097-AC2D-4096-96BF-E721E6058DB2}" type="pres">
      <dgm:prSet presAssocID="{63A9C2DA-5DFC-49E1-9A8C-F69D316BA916}" presName="accent_6" presStyleCnt="0"/>
      <dgm:spPr/>
    </dgm:pt>
    <dgm:pt modelId="{2488AC8A-D75C-4E48-A071-A4B60A56CEF5}" type="pres">
      <dgm:prSet presAssocID="{63A9C2DA-5DFC-49E1-9A8C-F69D316BA916}" presName="accentRepeatNode" presStyleLbl="solidFgAcc1" presStyleIdx="5" presStyleCnt="7"/>
      <dgm:spPr/>
    </dgm:pt>
    <dgm:pt modelId="{08AF4D1C-D41E-47E9-93B5-F5B100AD25FD}" type="pres">
      <dgm:prSet presAssocID="{3A760670-533C-4957-9ADF-9EAFAB5B615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C8E4A-DF0B-4A33-B9C4-9505A0F54F67}" type="pres">
      <dgm:prSet presAssocID="{3A760670-533C-4957-9ADF-9EAFAB5B6153}" presName="accent_7" presStyleCnt="0"/>
      <dgm:spPr/>
    </dgm:pt>
    <dgm:pt modelId="{DD42379D-ED63-4193-98BE-DC03E23A4FCA}" type="pres">
      <dgm:prSet presAssocID="{3A760670-533C-4957-9ADF-9EAFAB5B6153}" presName="accentRepeatNode" presStyleLbl="solidFgAcc1" presStyleIdx="6" presStyleCnt="7"/>
      <dgm:spPr/>
    </dgm:pt>
  </dgm:ptLst>
  <dgm:cxnLst>
    <dgm:cxn modelId="{EE0E0B17-AF43-4EF8-8E51-18C27CCEF140}" srcId="{9BB2EC8F-6D8F-4593-AE69-FCC4F48C9744}" destId="{3A760670-533C-4957-9ADF-9EAFAB5B6153}" srcOrd="6" destOrd="0" parTransId="{FFAF64C8-8424-4841-A6F3-53962B9AD825}" sibTransId="{C281D545-7D7C-421E-9053-3D3E6B3C22A9}"/>
    <dgm:cxn modelId="{62D2A971-B576-4831-948F-6CED6A2B4DC0}" srcId="{9BB2EC8F-6D8F-4593-AE69-FCC4F48C9744}" destId="{513E00CD-4ED1-43AF-9857-406F37878C28}" srcOrd="0" destOrd="0" parTransId="{286D2840-024B-4CA4-90B4-A55A6D15B2B4}" sibTransId="{20976D22-5A45-4A86-9463-73E296BCB567}"/>
    <dgm:cxn modelId="{E0A04839-208A-4060-AF99-84A903EF27F9}" type="presOf" srcId="{3A760670-533C-4957-9ADF-9EAFAB5B6153}" destId="{08AF4D1C-D41E-47E9-93B5-F5B100AD25FD}" srcOrd="0" destOrd="0" presId="urn:microsoft.com/office/officeart/2008/layout/VerticalCurvedList"/>
    <dgm:cxn modelId="{77A90A5B-A8D4-4CA2-A9B4-5ECC83C070EC}" srcId="{9BB2EC8F-6D8F-4593-AE69-FCC4F48C9744}" destId="{702F5693-A621-4CA4-B550-26893BD2CE2A}" srcOrd="1" destOrd="0" parTransId="{F480A203-A76D-4A46-AD19-35F326E34319}" sibTransId="{5ECA7031-DC00-466A-A510-6995C047D7B9}"/>
    <dgm:cxn modelId="{B38BDA50-061E-43BE-88DF-3CCE7107DB61}" type="presOf" srcId="{63A9C2DA-5DFC-49E1-9A8C-F69D316BA916}" destId="{DD2AD890-5BD0-4A5A-B766-6B9E18A38DD6}" srcOrd="0" destOrd="0" presId="urn:microsoft.com/office/officeart/2008/layout/VerticalCurvedList"/>
    <dgm:cxn modelId="{B7502574-C32B-4163-BBEC-E2B6DBD65ADA}" type="presOf" srcId="{20976D22-5A45-4A86-9463-73E296BCB567}" destId="{EE64872E-F249-4D95-A042-17E614213636}" srcOrd="0" destOrd="0" presId="urn:microsoft.com/office/officeart/2008/layout/VerticalCurvedList"/>
    <dgm:cxn modelId="{28B098EF-825E-4D2C-9FE0-61B7A5FEB4C9}" type="presOf" srcId="{D429A78A-FEF0-4B10-A5DD-6B6780FB0A9A}" destId="{8AD8E5C3-07DB-4D5C-8CB5-D06DF8E816B1}" srcOrd="0" destOrd="0" presId="urn:microsoft.com/office/officeart/2008/layout/VerticalCurvedList"/>
    <dgm:cxn modelId="{F541AF05-1700-418B-83D9-78A729FF5D3E}" srcId="{9BB2EC8F-6D8F-4593-AE69-FCC4F48C9744}" destId="{EF0AAD98-D039-471B-A3D6-B223E76D42E9}" srcOrd="3" destOrd="0" parTransId="{9375A658-1D67-421F-B842-DFBE47AD379C}" sibTransId="{662496CD-83E4-42AD-8134-904B52B45A82}"/>
    <dgm:cxn modelId="{16101355-3C99-48D4-AB53-6DA42F3DBDAC}" type="presOf" srcId="{60FD8C53-ACD8-4EF3-9979-55EB6640F427}" destId="{9E5B89B4-D78E-41AC-A67B-76602D765BAA}" srcOrd="0" destOrd="0" presId="urn:microsoft.com/office/officeart/2008/layout/VerticalCurvedList"/>
    <dgm:cxn modelId="{E62CD158-9F85-4168-B82E-2C27732D4AEF}" type="presOf" srcId="{EF0AAD98-D039-471B-A3D6-B223E76D42E9}" destId="{9F3D422A-E81C-46CF-AE69-C745E013D0B1}" srcOrd="0" destOrd="0" presId="urn:microsoft.com/office/officeart/2008/layout/VerticalCurvedList"/>
    <dgm:cxn modelId="{C85DCFFC-F094-4F84-9C5A-51D5E8DD1E77}" srcId="{9BB2EC8F-6D8F-4593-AE69-FCC4F48C9744}" destId="{60FD8C53-ACD8-4EF3-9979-55EB6640F427}" srcOrd="4" destOrd="0" parTransId="{611C4029-D876-4595-9C1B-22C66371ECD9}" sibTransId="{68BA6D8A-29BC-4FFB-8107-E3678CE162CD}"/>
    <dgm:cxn modelId="{30AB1951-79AE-481E-9DF3-4F92E70F6CD8}" type="presOf" srcId="{9BB2EC8F-6D8F-4593-AE69-FCC4F48C9744}" destId="{0211BECF-55E1-418D-85D9-6B2333025D33}" srcOrd="0" destOrd="0" presId="urn:microsoft.com/office/officeart/2008/layout/VerticalCurvedList"/>
    <dgm:cxn modelId="{7B7EFDC7-4A3D-4F94-9C48-832C7FF8CE23}" srcId="{9BB2EC8F-6D8F-4593-AE69-FCC4F48C9744}" destId="{D429A78A-FEF0-4B10-A5DD-6B6780FB0A9A}" srcOrd="2" destOrd="0" parTransId="{D191C3AB-3A00-4E39-BAA7-7C4FD73E34DE}" sibTransId="{3EB4064B-20CA-4838-8697-B2A9FB0E1089}"/>
    <dgm:cxn modelId="{99B4382D-1C57-4635-A522-D8F5F9E8BD7F}" srcId="{9BB2EC8F-6D8F-4593-AE69-FCC4F48C9744}" destId="{63A9C2DA-5DFC-49E1-9A8C-F69D316BA916}" srcOrd="5" destOrd="0" parTransId="{5E01C5ED-2A28-44AE-B228-058ADF274D93}" sibTransId="{84D618A3-91E8-4870-BAAA-0C5C393AF774}"/>
    <dgm:cxn modelId="{BC68AB5A-D8FB-4C2F-B8C4-E14554713B47}" type="presOf" srcId="{513E00CD-4ED1-43AF-9857-406F37878C28}" destId="{5AAA314D-3151-4717-82EF-58D5BCE6D9E1}" srcOrd="0" destOrd="0" presId="urn:microsoft.com/office/officeart/2008/layout/VerticalCurvedList"/>
    <dgm:cxn modelId="{CAC909B5-3B4F-49A2-A63E-6D65D6BC5CD3}" type="presOf" srcId="{702F5693-A621-4CA4-B550-26893BD2CE2A}" destId="{FA4D7F75-F7B4-4B6D-9308-BA11BCC5DC0B}" srcOrd="0" destOrd="0" presId="urn:microsoft.com/office/officeart/2008/layout/VerticalCurvedList"/>
    <dgm:cxn modelId="{969A0188-25B8-4646-8D94-EBBA75915D1C}" type="presParOf" srcId="{0211BECF-55E1-418D-85D9-6B2333025D33}" destId="{A25AEA19-43BA-4E5F-A50A-C86745184E90}" srcOrd="0" destOrd="0" presId="urn:microsoft.com/office/officeart/2008/layout/VerticalCurvedList"/>
    <dgm:cxn modelId="{46D4BA21-E54D-48BB-B96C-6179550ECD27}" type="presParOf" srcId="{A25AEA19-43BA-4E5F-A50A-C86745184E90}" destId="{759FEABC-D9AB-463F-BDAE-238D8989B10D}" srcOrd="0" destOrd="0" presId="urn:microsoft.com/office/officeart/2008/layout/VerticalCurvedList"/>
    <dgm:cxn modelId="{CF2BC632-CCD3-4C4F-8669-7CB5306A40AF}" type="presParOf" srcId="{759FEABC-D9AB-463F-BDAE-238D8989B10D}" destId="{482E40E1-A6A8-436D-9952-3CF4A92370CB}" srcOrd="0" destOrd="0" presId="urn:microsoft.com/office/officeart/2008/layout/VerticalCurvedList"/>
    <dgm:cxn modelId="{E3DD819C-41B5-4FD6-A2B6-0A2B7EB28E44}" type="presParOf" srcId="{759FEABC-D9AB-463F-BDAE-238D8989B10D}" destId="{EE64872E-F249-4D95-A042-17E614213636}" srcOrd="1" destOrd="0" presId="urn:microsoft.com/office/officeart/2008/layout/VerticalCurvedList"/>
    <dgm:cxn modelId="{712011EA-7A7C-4C1B-A903-E704DAFFC959}" type="presParOf" srcId="{759FEABC-D9AB-463F-BDAE-238D8989B10D}" destId="{4C4EB05B-FAE9-429F-B792-4DCE59CFC1F9}" srcOrd="2" destOrd="0" presId="urn:microsoft.com/office/officeart/2008/layout/VerticalCurvedList"/>
    <dgm:cxn modelId="{F7F4D080-281D-49D9-954B-B5EFC57C1A8F}" type="presParOf" srcId="{759FEABC-D9AB-463F-BDAE-238D8989B10D}" destId="{ECE78F94-3504-4338-A4F0-F0261AA7B3EA}" srcOrd="3" destOrd="0" presId="urn:microsoft.com/office/officeart/2008/layout/VerticalCurvedList"/>
    <dgm:cxn modelId="{7D60612B-19E3-4491-BCA2-F722414C681E}" type="presParOf" srcId="{A25AEA19-43BA-4E5F-A50A-C86745184E90}" destId="{5AAA314D-3151-4717-82EF-58D5BCE6D9E1}" srcOrd="1" destOrd="0" presId="urn:microsoft.com/office/officeart/2008/layout/VerticalCurvedList"/>
    <dgm:cxn modelId="{D803E65C-26E0-47AD-8924-A03907119227}" type="presParOf" srcId="{A25AEA19-43BA-4E5F-A50A-C86745184E90}" destId="{A7E6D1DF-5E08-4805-9C95-3369042E9B42}" srcOrd="2" destOrd="0" presId="urn:microsoft.com/office/officeart/2008/layout/VerticalCurvedList"/>
    <dgm:cxn modelId="{8921501F-0049-43C9-8C98-19BD38292095}" type="presParOf" srcId="{A7E6D1DF-5E08-4805-9C95-3369042E9B42}" destId="{B90BEC27-F908-4CCE-9E9C-574B01DA6113}" srcOrd="0" destOrd="0" presId="urn:microsoft.com/office/officeart/2008/layout/VerticalCurvedList"/>
    <dgm:cxn modelId="{93EE23C4-CADC-4630-B45A-7CD637B21E4A}" type="presParOf" srcId="{A25AEA19-43BA-4E5F-A50A-C86745184E90}" destId="{FA4D7F75-F7B4-4B6D-9308-BA11BCC5DC0B}" srcOrd="3" destOrd="0" presId="urn:microsoft.com/office/officeart/2008/layout/VerticalCurvedList"/>
    <dgm:cxn modelId="{9D09F3FE-332D-49D6-95C7-FED763D995EB}" type="presParOf" srcId="{A25AEA19-43BA-4E5F-A50A-C86745184E90}" destId="{3E223426-1225-416D-B062-A2521E8C289C}" srcOrd="4" destOrd="0" presId="urn:microsoft.com/office/officeart/2008/layout/VerticalCurvedList"/>
    <dgm:cxn modelId="{DF581C13-E250-4BBB-9780-2E4116A75E56}" type="presParOf" srcId="{3E223426-1225-416D-B062-A2521E8C289C}" destId="{105B59EC-29CB-40A9-A593-6D17A199C33B}" srcOrd="0" destOrd="0" presId="urn:microsoft.com/office/officeart/2008/layout/VerticalCurvedList"/>
    <dgm:cxn modelId="{5FD51133-B555-4625-A8ED-C42B4A27DA1B}" type="presParOf" srcId="{A25AEA19-43BA-4E5F-A50A-C86745184E90}" destId="{8AD8E5C3-07DB-4D5C-8CB5-D06DF8E816B1}" srcOrd="5" destOrd="0" presId="urn:microsoft.com/office/officeart/2008/layout/VerticalCurvedList"/>
    <dgm:cxn modelId="{DC84BC3B-ED28-45CB-9863-5AA530519CF8}" type="presParOf" srcId="{A25AEA19-43BA-4E5F-A50A-C86745184E90}" destId="{3E4054CE-60E3-4FA5-9CB4-52385227BCB9}" srcOrd="6" destOrd="0" presId="urn:microsoft.com/office/officeart/2008/layout/VerticalCurvedList"/>
    <dgm:cxn modelId="{7367D54B-101A-4C86-89B2-0E5D6847ABB6}" type="presParOf" srcId="{3E4054CE-60E3-4FA5-9CB4-52385227BCB9}" destId="{32EAEB8B-696C-4506-825C-A5690952A4A4}" srcOrd="0" destOrd="0" presId="urn:microsoft.com/office/officeart/2008/layout/VerticalCurvedList"/>
    <dgm:cxn modelId="{092055CE-A570-4554-BD5A-42BA806DF1D6}" type="presParOf" srcId="{A25AEA19-43BA-4E5F-A50A-C86745184E90}" destId="{9F3D422A-E81C-46CF-AE69-C745E013D0B1}" srcOrd="7" destOrd="0" presId="urn:microsoft.com/office/officeart/2008/layout/VerticalCurvedList"/>
    <dgm:cxn modelId="{96C6BAA8-AAE6-4C2F-9283-7AE6D2B2DD2D}" type="presParOf" srcId="{A25AEA19-43BA-4E5F-A50A-C86745184E90}" destId="{C6021351-9FAA-4E32-8DA2-82B9CA7ABDC6}" srcOrd="8" destOrd="0" presId="urn:microsoft.com/office/officeart/2008/layout/VerticalCurvedList"/>
    <dgm:cxn modelId="{B656095F-3098-40B2-BA3D-4882B9E54C0E}" type="presParOf" srcId="{C6021351-9FAA-4E32-8DA2-82B9CA7ABDC6}" destId="{F01FF563-AB76-43ED-B324-8359FFE09A77}" srcOrd="0" destOrd="0" presId="urn:microsoft.com/office/officeart/2008/layout/VerticalCurvedList"/>
    <dgm:cxn modelId="{20A6C571-6D8F-47F0-B63E-7B05FB2D18BF}" type="presParOf" srcId="{A25AEA19-43BA-4E5F-A50A-C86745184E90}" destId="{9E5B89B4-D78E-41AC-A67B-76602D765BAA}" srcOrd="9" destOrd="0" presId="urn:microsoft.com/office/officeart/2008/layout/VerticalCurvedList"/>
    <dgm:cxn modelId="{4D4D40D1-530E-4E2A-84CD-AE80D41EDA95}" type="presParOf" srcId="{A25AEA19-43BA-4E5F-A50A-C86745184E90}" destId="{9576CA32-0923-416A-9E08-1ECB5B83283D}" srcOrd="10" destOrd="0" presId="urn:microsoft.com/office/officeart/2008/layout/VerticalCurvedList"/>
    <dgm:cxn modelId="{41FC4D16-6585-4CF5-BD91-9A1A58D22B08}" type="presParOf" srcId="{9576CA32-0923-416A-9E08-1ECB5B83283D}" destId="{88B4F86A-0570-44EB-AD43-7CE2CEC4E290}" srcOrd="0" destOrd="0" presId="urn:microsoft.com/office/officeart/2008/layout/VerticalCurvedList"/>
    <dgm:cxn modelId="{A38EE7F7-B7E6-4DCB-8734-0365202556AA}" type="presParOf" srcId="{A25AEA19-43BA-4E5F-A50A-C86745184E90}" destId="{DD2AD890-5BD0-4A5A-B766-6B9E18A38DD6}" srcOrd="11" destOrd="0" presId="urn:microsoft.com/office/officeart/2008/layout/VerticalCurvedList"/>
    <dgm:cxn modelId="{C3C384A3-9853-480F-95C4-14B606D90606}" type="presParOf" srcId="{A25AEA19-43BA-4E5F-A50A-C86745184E90}" destId="{6AEB7097-AC2D-4096-96BF-E721E6058DB2}" srcOrd="12" destOrd="0" presId="urn:microsoft.com/office/officeart/2008/layout/VerticalCurvedList"/>
    <dgm:cxn modelId="{7F4B164E-4014-47B6-8270-88C2F4005051}" type="presParOf" srcId="{6AEB7097-AC2D-4096-96BF-E721E6058DB2}" destId="{2488AC8A-D75C-4E48-A071-A4B60A56CEF5}" srcOrd="0" destOrd="0" presId="urn:microsoft.com/office/officeart/2008/layout/VerticalCurvedList"/>
    <dgm:cxn modelId="{6DC1A49C-EDCB-4921-BEC7-6350A44F84DC}" type="presParOf" srcId="{A25AEA19-43BA-4E5F-A50A-C86745184E90}" destId="{08AF4D1C-D41E-47E9-93B5-F5B100AD25FD}" srcOrd="13" destOrd="0" presId="urn:microsoft.com/office/officeart/2008/layout/VerticalCurvedList"/>
    <dgm:cxn modelId="{A2F4FF37-8D4C-47F1-B31B-7F11B5ED4926}" type="presParOf" srcId="{A25AEA19-43BA-4E5F-A50A-C86745184E90}" destId="{B16C8E4A-DF0B-4A33-B9C4-9505A0F54F67}" srcOrd="14" destOrd="0" presId="urn:microsoft.com/office/officeart/2008/layout/VerticalCurvedList"/>
    <dgm:cxn modelId="{120CE488-1DF9-4F50-B3A1-A81BEF22870C}" type="presParOf" srcId="{B16C8E4A-DF0B-4A33-B9C4-9505A0F54F67}" destId="{DD42379D-ED63-4193-98BE-DC03E23A4F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17CBC-6C00-4AD1-B821-2C3759C567AF}">
      <dsp:nvSpPr>
        <dsp:cNvPr id="0" name=""/>
        <dsp:cNvSpPr/>
      </dsp:nvSpPr>
      <dsp:spPr>
        <a:xfrm>
          <a:off x="0" y="465785"/>
          <a:ext cx="9275227" cy="17306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За логічним змістом роботи та основними етапами навчального процесу </a:t>
          </a:r>
          <a:r>
            <a:rPr lang="uk-UA" sz="3800" i="1" kern="1200" dirty="0" smtClean="0"/>
            <a:t>(</a:t>
          </a:r>
          <a:r>
            <a:rPr lang="uk-UA" sz="3800" i="1" kern="1200" dirty="0" err="1" smtClean="0"/>
            <a:t>С.В.Іванов</a:t>
          </a:r>
          <a:r>
            <a:rPr lang="uk-UA" sz="3800" i="1" kern="1200" dirty="0" smtClean="0"/>
            <a:t>)</a:t>
          </a:r>
          <a:endParaRPr lang="ru-RU" sz="3800" i="1" kern="1200" dirty="0"/>
        </a:p>
      </dsp:txBody>
      <dsp:txXfrm>
        <a:off x="84481" y="550266"/>
        <a:ext cx="9106265" cy="1561640"/>
      </dsp:txXfrm>
    </dsp:sp>
    <dsp:sp modelId="{A99C742B-8EB2-42BE-8C32-D366F3CD690A}">
      <dsp:nvSpPr>
        <dsp:cNvPr id="0" name=""/>
        <dsp:cNvSpPr/>
      </dsp:nvSpPr>
      <dsp:spPr>
        <a:xfrm>
          <a:off x="0" y="1940983"/>
          <a:ext cx="9275227" cy="351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488" tIns="33020" rIns="184912" bIns="3302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вступний урок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урок первинного ознайомлення з матеріалом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урок засвоєння нових знань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урок застосування отриманих знань на практиці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урок закріплення, повторення та узагальнення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контрольний урок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комбінований урок </a:t>
          </a:r>
          <a:endParaRPr lang="ru-RU" sz="2600" kern="1200" dirty="0"/>
        </a:p>
      </dsp:txBody>
      <dsp:txXfrm>
        <a:off x="0" y="1940983"/>
        <a:ext cx="9275227" cy="3510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17CBC-6C00-4AD1-B821-2C3759C567AF}">
      <dsp:nvSpPr>
        <dsp:cNvPr id="0" name=""/>
        <dsp:cNvSpPr/>
      </dsp:nvSpPr>
      <dsp:spPr>
        <a:xfrm>
          <a:off x="0" y="826518"/>
          <a:ext cx="10141208" cy="17306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За метою організації матеріалу, що вивчається, та рівнем навченості учнів </a:t>
          </a:r>
          <a:r>
            <a:rPr lang="uk-UA" sz="3800" i="1" kern="1200" dirty="0" smtClean="0"/>
            <a:t>(М.І. </a:t>
          </a:r>
          <a:r>
            <a:rPr lang="uk-UA" sz="3800" i="1" kern="1200" dirty="0" err="1" smtClean="0"/>
            <a:t>Махмутов</a:t>
          </a:r>
          <a:r>
            <a:rPr lang="uk-UA" sz="3800" i="1" kern="1200" dirty="0" smtClean="0"/>
            <a:t>)</a:t>
          </a:r>
          <a:endParaRPr lang="ru-RU" sz="3800" i="1" kern="1200" dirty="0"/>
        </a:p>
      </dsp:txBody>
      <dsp:txXfrm>
        <a:off x="84481" y="910999"/>
        <a:ext cx="9972246" cy="1561640"/>
      </dsp:txXfrm>
    </dsp:sp>
    <dsp:sp modelId="{A99C742B-8EB2-42BE-8C32-D366F3CD690A}">
      <dsp:nvSpPr>
        <dsp:cNvPr id="0" name=""/>
        <dsp:cNvSpPr/>
      </dsp:nvSpPr>
      <dsp:spPr>
        <a:xfrm>
          <a:off x="0" y="2371543"/>
          <a:ext cx="10141208" cy="264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983" tIns="33020" rIns="184912" bIns="3302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err="1" smtClean="0"/>
            <a:t>уроки</a:t>
          </a:r>
          <a:r>
            <a:rPr lang="uk-UA" sz="2600" kern="1200" dirty="0" smtClean="0"/>
            <a:t> вивчення нового матеріалу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err="1" smtClean="0"/>
            <a:t>уроки</a:t>
          </a:r>
          <a:r>
            <a:rPr lang="uk-UA" sz="2600" kern="1200" dirty="0" smtClean="0"/>
            <a:t> удосконалення знань, умінь та навичок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err="1" smtClean="0"/>
            <a:t>уроки</a:t>
          </a:r>
          <a:r>
            <a:rPr lang="uk-UA" sz="2600" kern="1200" dirty="0" smtClean="0"/>
            <a:t> узагальнення і систематизації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комбіновані </a:t>
          </a:r>
          <a:r>
            <a:rPr lang="uk-UA" sz="2600" kern="1200" dirty="0" err="1" smtClean="0"/>
            <a:t>уроки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err="1" smtClean="0"/>
            <a:t>уроки</a:t>
          </a:r>
          <a:r>
            <a:rPr lang="uk-UA" sz="2600" kern="1200" dirty="0" smtClean="0"/>
            <a:t> контролю і корекції знань, умінь та навичок</a:t>
          </a:r>
          <a:endParaRPr lang="ru-RU" sz="2600" kern="1200" dirty="0"/>
        </a:p>
      </dsp:txBody>
      <dsp:txXfrm>
        <a:off x="0" y="2371543"/>
        <a:ext cx="10141208" cy="264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17CBC-6C00-4AD1-B821-2C3759C567AF}">
      <dsp:nvSpPr>
        <dsp:cNvPr id="0" name=""/>
        <dsp:cNvSpPr/>
      </dsp:nvSpPr>
      <dsp:spPr>
        <a:xfrm>
          <a:off x="0" y="1040998"/>
          <a:ext cx="8807708" cy="1333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За переважаючим компонентом уроку               </a:t>
          </a:r>
          <a:r>
            <a:rPr lang="uk-UA" sz="3300" i="1" kern="1200" dirty="0" smtClean="0"/>
            <a:t>(В.І. Журавльов)</a:t>
          </a:r>
          <a:endParaRPr lang="ru-RU" sz="3300" i="1" kern="1200" dirty="0"/>
        </a:p>
      </dsp:txBody>
      <dsp:txXfrm>
        <a:off x="65092" y="1106090"/>
        <a:ext cx="8677524" cy="1203231"/>
      </dsp:txXfrm>
    </dsp:sp>
    <dsp:sp modelId="{A99C742B-8EB2-42BE-8C32-D366F3CD690A}">
      <dsp:nvSpPr>
        <dsp:cNvPr id="0" name=""/>
        <dsp:cNvSpPr/>
      </dsp:nvSpPr>
      <dsp:spPr>
        <a:xfrm>
          <a:off x="0" y="2272309"/>
          <a:ext cx="8807708" cy="245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45" tIns="33020" rIns="184912" bIns="3302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спеціальні </a:t>
          </a:r>
          <a:r>
            <a:rPr lang="uk-UA" sz="2600" i="1" kern="1200" dirty="0" smtClean="0"/>
            <a:t>(</a:t>
          </a:r>
          <a:r>
            <a:rPr lang="uk-UA" sz="2600" i="1" kern="1200" dirty="0" err="1" smtClean="0"/>
            <a:t>уроки</a:t>
          </a:r>
          <a:r>
            <a:rPr lang="uk-UA" sz="2600" i="1" kern="1200" dirty="0" smtClean="0"/>
            <a:t> засвоєння нового матеріалу, урок закріплення, урок повторення, урок контролю і перевірки знань)</a:t>
          </a:r>
          <a:endParaRPr lang="ru-RU" sz="2600" i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комбіновані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600" kern="1200" dirty="0"/>
        </a:p>
      </dsp:txBody>
      <dsp:txXfrm>
        <a:off x="0" y="2272309"/>
        <a:ext cx="8807708" cy="245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17CBC-6C00-4AD1-B821-2C3759C567AF}">
      <dsp:nvSpPr>
        <dsp:cNvPr id="0" name=""/>
        <dsp:cNvSpPr/>
      </dsp:nvSpPr>
      <dsp:spPr>
        <a:xfrm>
          <a:off x="0" y="862486"/>
          <a:ext cx="9483983" cy="1333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За дидактичною метою </a:t>
          </a:r>
          <a:r>
            <a:rPr lang="uk-UA" sz="3300" i="1" kern="1200" dirty="0" smtClean="0"/>
            <a:t>(Б. </a:t>
          </a:r>
          <a:r>
            <a:rPr lang="uk-UA" sz="3300" i="1" kern="1200" dirty="0" err="1" smtClean="0"/>
            <a:t>Єсипов</a:t>
          </a:r>
          <a:r>
            <a:rPr lang="uk-UA" sz="3300" i="1" kern="1200" dirty="0" smtClean="0"/>
            <a:t>, М. </a:t>
          </a:r>
          <a:r>
            <a:rPr lang="uk-UA" sz="3300" i="1" kern="1200" dirty="0" err="1" smtClean="0"/>
            <a:t>Махмутов</a:t>
          </a:r>
          <a:r>
            <a:rPr lang="uk-UA" sz="3300" i="1" kern="1200" dirty="0" smtClean="0"/>
            <a:t>, В. Онищук)</a:t>
          </a:r>
          <a:endParaRPr lang="ru-RU" sz="3300" i="1" kern="1200" dirty="0"/>
        </a:p>
      </dsp:txBody>
      <dsp:txXfrm>
        <a:off x="65092" y="927578"/>
        <a:ext cx="9353799" cy="1203231"/>
      </dsp:txXfrm>
    </dsp:sp>
    <dsp:sp modelId="{A99C742B-8EB2-42BE-8C32-D366F3CD690A}">
      <dsp:nvSpPr>
        <dsp:cNvPr id="0" name=""/>
        <dsp:cNvSpPr/>
      </dsp:nvSpPr>
      <dsp:spPr>
        <a:xfrm>
          <a:off x="0" y="1974229"/>
          <a:ext cx="9483983" cy="304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116" tIns="33020" rIns="184912" bIns="3302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урок засвоєння нових знань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урок формування умінь та навичок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урок застосування знань, умінь та навичок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урок узагальнення і систематизації знань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урок перевірки і корекції знань, умінь та навичок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комбінований урок </a:t>
          </a:r>
          <a:endParaRPr lang="ru-RU" sz="2600" kern="1200" dirty="0"/>
        </a:p>
      </dsp:txBody>
      <dsp:txXfrm>
        <a:off x="0" y="1974229"/>
        <a:ext cx="9483983" cy="3047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4872E-F249-4D95-A042-17E614213636}">
      <dsp:nvSpPr>
        <dsp:cNvPr id="0" name=""/>
        <dsp:cNvSpPr/>
      </dsp:nvSpPr>
      <dsp:spPr>
        <a:xfrm>
          <a:off x="-6338995" y="-970358"/>
          <a:ext cx="7550942" cy="75509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A314D-3151-4717-82EF-58D5BCE6D9E1}">
      <dsp:nvSpPr>
        <dsp:cNvPr id="0" name=""/>
        <dsp:cNvSpPr/>
      </dsp:nvSpPr>
      <dsp:spPr>
        <a:xfrm>
          <a:off x="393557" y="255040"/>
          <a:ext cx="6401358" cy="5098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Цілі </a:t>
          </a:r>
          <a:endParaRPr lang="ru-RU" sz="2800" kern="1200" dirty="0"/>
        </a:p>
      </dsp:txBody>
      <dsp:txXfrm>
        <a:off x="393557" y="255040"/>
        <a:ext cx="6401358" cy="509857"/>
      </dsp:txXfrm>
    </dsp:sp>
    <dsp:sp modelId="{B90BEC27-F908-4CCE-9E9C-574B01DA6113}">
      <dsp:nvSpPr>
        <dsp:cNvPr id="0" name=""/>
        <dsp:cNvSpPr/>
      </dsp:nvSpPr>
      <dsp:spPr>
        <a:xfrm>
          <a:off x="74896" y="191308"/>
          <a:ext cx="637321" cy="6373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4D7F75-F7B4-4B6D-9308-BA11BCC5DC0B}">
      <dsp:nvSpPr>
        <dsp:cNvPr id="0" name=""/>
        <dsp:cNvSpPr/>
      </dsp:nvSpPr>
      <dsp:spPr>
        <a:xfrm>
          <a:off x="855278" y="1020275"/>
          <a:ext cx="5939636" cy="5098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Зміст навчального матеріалу </a:t>
          </a:r>
          <a:endParaRPr lang="ru-RU" sz="2800" kern="1200" dirty="0"/>
        </a:p>
      </dsp:txBody>
      <dsp:txXfrm>
        <a:off x="855278" y="1020275"/>
        <a:ext cx="5939636" cy="509857"/>
      </dsp:txXfrm>
    </dsp:sp>
    <dsp:sp modelId="{105B59EC-29CB-40A9-A593-6D17A199C33B}">
      <dsp:nvSpPr>
        <dsp:cNvPr id="0" name=""/>
        <dsp:cNvSpPr/>
      </dsp:nvSpPr>
      <dsp:spPr>
        <a:xfrm>
          <a:off x="536618" y="956543"/>
          <a:ext cx="637321" cy="6373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AD8E5C3-07DB-4D5C-8CB5-D06DF8E816B1}">
      <dsp:nvSpPr>
        <dsp:cNvPr id="0" name=""/>
        <dsp:cNvSpPr/>
      </dsp:nvSpPr>
      <dsp:spPr>
        <a:xfrm>
          <a:off x="1108299" y="1784949"/>
          <a:ext cx="5686615" cy="5098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Методи навчання</a:t>
          </a:r>
          <a:endParaRPr lang="ru-RU" sz="2800" kern="1200" dirty="0"/>
        </a:p>
      </dsp:txBody>
      <dsp:txXfrm>
        <a:off x="1108299" y="1784949"/>
        <a:ext cx="5686615" cy="509857"/>
      </dsp:txXfrm>
    </dsp:sp>
    <dsp:sp modelId="{32EAEB8B-696C-4506-825C-A5690952A4A4}">
      <dsp:nvSpPr>
        <dsp:cNvPr id="0" name=""/>
        <dsp:cNvSpPr/>
      </dsp:nvSpPr>
      <dsp:spPr>
        <a:xfrm>
          <a:off x="789639" y="1721217"/>
          <a:ext cx="637321" cy="6373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3D422A-E81C-46CF-AE69-C745E013D0B1}">
      <dsp:nvSpPr>
        <dsp:cNvPr id="0" name=""/>
        <dsp:cNvSpPr/>
      </dsp:nvSpPr>
      <dsp:spPr>
        <a:xfrm>
          <a:off x="1189087" y="2550183"/>
          <a:ext cx="5605828" cy="5098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Засоби та прийоми навчання</a:t>
          </a:r>
          <a:endParaRPr lang="ru-RU" sz="2800" kern="1200" dirty="0"/>
        </a:p>
      </dsp:txBody>
      <dsp:txXfrm>
        <a:off x="1189087" y="2550183"/>
        <a:ext cx="5605828" cy="509857"/>
      </dsp:txXfrm>
    </dsp:sp>
    <dsp:sp modelId="{F01FF563-AB76-43ED-B324-8359FFE09A77}">
      <dsp:nvSpPr>
        <dsp:cNvPr id="0" name=""/>
        <dsp:cNvSpPr/>
      </dsp:nvSpPr>
      <dsp:spPr>
        <a:xfrm>
          <a:off x="870426" y="2486451"/>
          <a:ext cx="637321" cy="6373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5B89B4-D78E-41AC-A67B-76602D765BAA}">
      <dsp:nvSpPr>
        <dsp:cNvPr id="0" name=""/>
        <dsp:cNvSpPr/>
      </dsp:nvSpPr>
      <dsp:spPr>
        <a:xfrm>
          <a:off x="1108299" y="3315418"/>
          <a:ext cx="5686615" cy="509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Навчальні ситуації </a:t>
          </a:r>
          <a:endParaRPr lang="ru-RU" sz="2800" kern="1200" dirty="0"/>
        </a:p>
      </dsp:txBody>
      <dsp:txXfrm>
        <a:off x="1108299" y="3315418"/>
        <a:ext cx="5686615" cy="509857"/>
      </dsp:txXfrm>
    </dsp:sp>
    <dsp:sp modelId="{88B4F86A-0570-44EB-AD43-7CE2CEC4E290}">
      <dsp:nvSpPr>
        <dsp:cNvPr id="0" name=""/>
        <dsp:cNvSpPr/>
      </dsp:nvSpPr>
      <dsp:spPr>
        <a:xfrm>
          <a:off x="789639" y="3251686"/>
          <a:ext cx="637321" cy="6373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D2AD890-5BD0-4A5A-B766-6B9E18A38DD6}">
      <dsp:nvSpPr>
        <dsp:cNvPr id="0" name=""/>
        <dsp:cNvSpPr/>
      </dsp:nvSpPr>
      <dsp:spPr>
        <a:xfrm>
          <a:off x="855278" y="4080092"/>
          <a:ext cx="5939636" cy="5098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9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Тип уроку</a:t>
          </a:r>
          <a:endParaRPr lang="ru-RU" sz="2600" kern="1200" dirty="0"/>
        </a:p>
      </dsp:txBody>
      <dsp:txXfrm>
        <a:off x="855278" y="4080092"/>
        <a:ext cx="5939636" cy="509857"/>
      </dsp:txXfrm>
    </dsp:sp>
    <dsp:sp modelId="{2488AC8A-D75C-4E48-A071-A4B60A56CEF5}">
      <dsp:nvSpPr>
        <dsp:cNvPr id="0" name=""/>
        <dsp:cNvSpPr/>
      </dsp:nvSpPr>
      <dsp:spPr>
        <a:xfrm>
          <a:off x="536618" y="4016360"/>
          <a:ext cx="637321" cy="6373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8AF4D1C-D41E-47E9-93B5-F5B100AD25FD}">
      <dsp:nvSpPr>
        <dsp:cNvPr id="0" name=""/>
        <dsp:cNvSpPr/>
      </dsp:nvSpPr>
      <dsp:spPr>
        <a:xfrm>
          <a:off x="393557" y="4845326"/>
          <a:ext cx="6401358" cy="5098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9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Діяльність вчителя та учнів на </a:t>
          </a:r>
          <a:r>
            <a:rPr lang="uk-UA" sz="2600" kern="1200" dirty="0" err="1" smtClean="0"/>
            <a:t>уроці</a:t>
          </a:r>
          <a:endParaRPr lang="ru-RU" sz="2600" kern="1200" dirty="0"/>
        </a:p>
      </dsp:txBody>
      <dsp:txXfrm>
        <a:off x="393557" y="4845326"/>
        <a:ext cx="6401358" cy="509857"/>
      </dsp:txXfrm>
    </dsp:sp>
    <dsp:sp modelId="{DD42379D-ED63-4193-98BE-DC03E23A4FCA}">
      <dsp:nvSpPr>
        <dsp:cNvPr id="0" name=""/>
        <dsp:cNvSpPr/>
      </dsp:nvSpPr>
      <dsp:spPr>
        <a:xfrm>
          <a:off x="74896" y="4781594"/>
          <a:ext cx="637321" cy="6373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4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0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11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0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0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0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6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5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1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3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3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BB55F89-560C-4BAC-8D75-539D8810FBA2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D29D32-C9BF-49ED-8D4E-85CCBE86A49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94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578" y="619204"/>
            <a:ext cx="9720072" cy="2789764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/>
              <a:t>УРОК ЯК ОСНОВНА ФОРМА ОРГАНІЗАЦІЇ НАВЧАННЯ У СУЧАСНІЙ </a:t>
            </a:r>
            <a:r>
              <a:rPr lang="uk-UA" sz="4800" b="1" dirty="0" smtClean="0"/>
              <a:t>ШКОЛІ</a:t>
            </a:r>
            <a:endParaRPr lang="ru-RU" sz="4800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3377263"/>
            <a:ext cx="4054475" cy="33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272034"/>
            <a:ext cx="10539223" cy="1170432"/>
          </a:xfrm>
        </p:spPr>
        <p:txBody>
          <a:bodyPr>
            <a:normAutofit/>
          </a:bodyPr>
          <a:lstStyle/>
          <a:p>
            <a:r>
              <a:rPr lang="uk-UA" sz="4400" b="1" dirty="0"/>
              <a:t>Урок формування умінь та навичок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6" y="1219200"/>
            <a:ext cx="10539223" cy="1304925"/>
          </a:xfrm>
        </p:spPr>
        <p:txBody>
          <a:bodyPr>
            <a:normAutofit fontScale="92500"/>
          </a:bodyPr>
          <a:lstStyle/>
          <a:p>
            <a:r>
              <a:rPr lang="uk-UA" sz="2800" b="1" dirty="0"/>
              <a:t>Основна дидактична мета</a:t>
            </a:r>
            <a:r>
              <a:rPr lang="uk-UA" sz="2800" dirty="0"/>
              <a:t>: з'ясування можливостей застосування знань у навчальному пізнанні і практичних ситуаціях, формування досвіду такого застосування, предметних і загальних навчальних вмінь.</a:t>
            </a: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2151" y="2524125"/>
            <a:ext cx="5376673" cy="403860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Структура:</a:t>
            </a:r>
          </a:p>
          <a:p>
            <a:endParaRPr lang="uk-UA" sz="1100" b="1" dirty="0" smtClean="0"/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Актуалізація опорних знань і практичного досвіду учнів.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Мотивація навчальної діяльності школярів.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Повідомлення теми, мети, завдань уроку.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Вивчення нового матеріалу.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Первинне застосування придбаних знань.</a:t>
            </a:r>
            <a:endParaRPr lang="uk-UA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72175" y="3248025"/>
            <a:ext cx="5800725" cy="35814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6"/>
            </a:pPr>
            <a:r>
              <a:rPr lang="uk-UA" sz="2400" dirty="0" smtClean="0"/>
              <a:t>Застосування учнями знань і дій у стандартних умовах з метою засвоєння навичок.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6"/>
            </a:pPr>
            <a:r>
              <a:rPr lang="uk-UA" sz="2400" dirty="0" smtClean="0"/>
              <a:t>Творчий перенос знань і навичок у нові або змінені умови з метою формування вмінь.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6"/>
            </a:pPr>
            <a:r>
              <a:rPr lang="uk-UA" sz="2400" dirty="0" smtClean="0"/>
              <a:t>Підсумки уроку.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6"/>
            </a:pPr>
            <a:r>
              <a:rPr lang="uk-UA" sz="2400" dirty="0" smtClean="0"/>
              <a:t>Повідомлення домашнього завдання.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665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852" y="78867"/>
            <a:ext cx="9720072" cy="1499616"/>
          </a:xfrm>
        </p:spPr>
        <p:txBody>
          <a:bodyPr/>
          <a:lstStyle/>
          <a:p>
            <a:r>
              <a:rPr lang="uk-UA" b="1" dirty="0" smtClean="0"/>
              <a:t>Урок застосування ЗУН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602" y="1295400"/>
            <a:ext cx="10291572" cy="1228725"/>
          </a:xfrm>
        </p:spPr>
        <p:txBody>
          <a:bodyPr>
            <a:normAutofit lnSpcReduction="10000"/>
          </a:bodyPr>
          <a:lstStyle/>
          <a:p>
            <a:r>
              <a:rPr lang="uk-UA" sz="2800" b="1" dirty="0"/>
              <a:t>Основна дидактична </a:t>
            </a:r>
            <a:r>
              <a:rPr lang="uk-UA" sz="2800" b="1" dirty="0" smtClean="0"/>
              <a:t>мета</a:t>
            </a:r>
            <a:r>
              <a:rPr lang="uk-UA" sz="2800" dirty="0" smtClean="0"/>
              <a:t>: з'ясування </a:t>
            </a:r>
            <a:r>
              <a:rPr lang="uk-UA" sz="2800" dirty="0"/>
              <a:t>сутності і структури вміння, формування алгоритму його </a:t>
            </a:r>
            <a:r>
              <a:rPr lang="uk-UA" sz="2800" dirty="0" smtClean="0"/>
              <a:t>реалізації, </a:t>
            </a:r>
            <a:r>
              <a:rPr lang="uk-UA" sz="2800" dirty="0"/>
              <a:t>забезпечення переносу знань і способів дій в нові умови</a:t>
            </a:r>
            <a:r>
              <a:rPr lang="uk-UA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1227" y="2524125"/>
            <a:ext cx="5376673" cy="403860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uk-UA" sz="3600" b="1" dirty="0" smtClean="0"/>
              <a:t>Структура: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uk-UA" sz="1100" b="1" dirty="0" smtClean="0"/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Актуалізація опорних знань і дій учнів, необхідних для творчого рішення поставлених завдань.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Аналіз завдання, розкриття способів рішення творчих його елементів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Підготовка необхідного </a:t>
            </a:r>
            <a:r>
              <a:rPr lang="uk-UA" sz="2600" dirty="0" err="1" smtClean="0"/>
              <a:t>остаткування</a:t>
            </a:r>
            <a:r>
              <a:rPr lang="uk-UA" sz="2600" dirty="0" smtClean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Самостійне виконання практичної частини роботи.</a:t>
            </a:r>
            <a:endParaRPr lang="uk-UA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15075" y="3248025"/>
            <a:ext cx="5800725" cy="29718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Узагальнення й систематизація знань і способів виконання дій.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Контроль учителя, самоконтроль і взаємоконтроль.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Підведення підсумків уроку.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Повідомлення домашнього завдання.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661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851" y="78867"/>
            <a:ext cx="10653523" cy="1499616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Урок узагальнення і систематизації ЗУН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601" y="1295400"/>
            <a:ext cx="10615423" cy="1228725"/>
          </a:xfrm>
        </p:spPr>
        <p:txBody>
          <a:bodyPr>
            <a:normAutofit/>
          </a:bodyPr>
          <a:lstStyle/>
          <a:p>
            <a:r>
              <a:rPr lang="uk-UA" sz="2600" b="1" dirty="0"/>
              <a:t>Основна дидактична </a:t>
            </a:r>
            <a:r>
              <a:rPr lang="uk-UA" sz="2600" b="1" dirty="0" smtClean="0"/>
              <a:t>мета</a:t>
            </a:r>
            <a:r>
              <a:rPr lang="uk-UA" sz="2600" dirty="0" smtClean="0"/>
              <a:t>: </a:t>
            </a:r>
            <a:r>
              <a:rPr lang="uk-UA" sz="2600" dirty="0"/>
              <a:t>узагальнення та систематизація  вивченого матеріалу, визначення в ньому основних понять, закономірностей, сфер застосування етапів процесу </a:t>
            </a:r>
            <a:r>
              <a:rPr lang="uk-UA" sz="2600" dirty="0" smtClean="0"/>
              <a:t>пізнання.</a:t>
            </a:r>
            <a:endParaRPr lang="ru-RU" sz="2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14576" y="2524125"/>
            <a:ext cx="5176649" cy="403860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uk-UA" sz="3600" b="1" dirty="0" smtClean="0"/>
              <a:t>Структура: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uk-UA" sz="1100" b="1" dirty="0" smtClean="0"/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Мотивація навчальної діяльності школярів.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Повідомлення теми, мети, завдань уроку.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Узагальнення окремих фактів, подій, явищ.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Повторення й узагальнення понять і засвоєння відповідної їм системи знань.</a:t>
            </a:r>
            <a:endParaRPr lang="uk-UA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667500" y="3209925"/>
            <a:ext cx="5524500" cy="29718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Повторення й систематизація основних теоретичних положень і провідних ідей науки.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Підсумки уроку.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Домашнє завдання.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971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851" y="78867"/>
            <a:ext cx="10653523" cy="1499616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Урок контролю й корекції ЗУН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601" y="1295400"/>
            <a:ext cx="10863074" cy="1228725"/>
          </a:xfrm>
        </p:spPr>
        <p:txBody>
          <a:bodyPr>
            <a:normAutofit/>
          </a:bodyPr>
          <a:lstStyle/>
          <a:p>
            <a:r>
              <a:rPr lang="uk-UA" sz="2600" b="1" dirty="0"/>
              <a:t>Основна дидактична </a:t>
            </a:r>
            <a:r>
              <a:rPr lang="uk-UA" sz="2600" b="1" dirty="0" smtClean="0"/>
              <a:t>мета</a:t>
            </a:r>
            <a:r>
              <a:rPr lang="uk-UA" sz="2600" dirty="0" smtClean="0"/>
              <a:t>: </a:t>
            </a:r>
            <a:r>
              <a:rPr lang="uk-UA" sz="2600" dirty="0"/>
              <a:t>виявлення якостей знань і вмінь, що характеризують стан засвоєння учнями </a:t>
            </a:r>
            <a:r>
              <a:rPr lang="uk-UA" sz="2600" dirty="0" err="1"/>
              <a:t>логічно</a:t>
            </a:r>
            <a:r>
              <a:rPr lang="uk-UA" sz="2600" dirty="0"/>
              <a:t> завершеного блоку навчального </a:t>
            </a:r>
            <a:r>
              <a:rPr lang="uk-UA" sz="2600" dirty="0" smtClean="0"/>
              <a:t>матеріалу.</a:t>
            </a:r>
            <a:endParaRPr lang="ru-RU" sz="2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14576" y="2524125"/>
            <a:ext cx="5176649" cy="403860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uk-UA" sz="3600" b="1" dirty="0" smtClean="0"/>
              <a:t>Структура: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endParaRPr lang="uk-UA" sz="1100" b="1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400" dirty="0"/>
              <a:t>Перевірка виконання учнями домашнього </a:t>
            </a:r>
            <a:r>
              <a:rPr lang="uk-UA" sz="2400" dirty="0" smtClean="0"/>
              <a:t>завдання.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400" dirty="0" smtClean="0"/>
              <a:t>Павичок </a:t>
            </a:r>
            <a:r>
              <a:rPr lang="uk-UA" sz="2400" dirty="0"/>
              <a:t>і </a:t>
            </a:r>
            <a:r>
              <a:rPr lang="uk-UA" sz="2400" dirty="0" smtClean="0"/>
              <a:t>вмінь.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400" dirty="0" smtClean="0"/>
              <a:t>Відтворення </a:t>
            </a:r>
            <a:r>
              <a:rPr lang="uk-UA" sz="2400" dirty="0"/>
              <a:t>і корекція опорних знань </a:t>
            </a:r>
            <a:r>
              <a:rPr lang="uk-UA" sz="2400" dirty="0" smtClean="0"/>
              <a:t>учнів.</a:t>
            </a:r>
            <a:endParaRPr lang="ru-RU" sz="2400" dirty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400" dirty="0" smtClean="0"/>
              <a:t>Повідомлення </a:t>
            </a:r>
            <a:r>
              <a:rPr lang="uk-UA" sz="2400" dirty="0"/>
              <a:t>теми, мети і завдань уроку та формування мотивації учіння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753224" y="3162300"/>
            <a:ext cx="5010150" cy="29718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/>
              <a:t>Сприймання й усвідомлення учнями нового матеріалу.</a:t>
            </a:r>
            <a:endParaRPr lang="ru-RU" sz="2400" dirty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/>
              <a:t>Осмислення, узагальнення і систематизація нових знань.</a:t>
            </a:r>
            <a:endParaRPr lang="ru-RU" sz="2400" dirty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/>
              <a:t>Підсумки уроку.</a:t>
            </a:r>
            <a:endParaRPr lang="ru-RU" sz="2400" dirty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/>
              <a:t>Повідомлення домашнього завдання.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58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851" y="288419"/>
            <a:ext cx="10653523" cy="1499616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Комбінований Урок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601" y="1485901"/>
            <a:ext cx="10863074" cy="781050"/>
          </a:xfrm>
        </p:spPr>
        <p:txBody>
          <a:bodyPr>
            <a:noAutofit/>
          </a:bodyPr>
          <a:lstStyle/>
          <a:p>
            <a:r>
              <a:rPr lang="uk-UA" sz="2600" dirty="0"/>
              <a:t>Комбінований урок поєднує дві або більше дидактичні мети уроків попередніх типів</a:t>
            </a:r>
            <a:endParaRPr lang="ru-RU" sz="2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14576" y="2524125"/>
            <a:ext cx="5176649" cy="403860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uk-UA" sz="3600" b="1" dirty="0" smtClean="0"/>
              <a:t>Структура: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endParaRPr lang="uk-UA" sz="1100" b="1" dirty="0" smtClean="0"/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Мотивація навчальної діяльності учнів і повідомлення теми, мети й завдань уроку.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Перевірка знань фактичного матеріалу.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Перевірка знань учнями основних понять.</a:t>
            </a:r>
          </a:p>
          <a:p>
            <a:pPr marL="457200" indent="-457200"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600" dirty="0" smtClean="0"/>
              <a:t>Перевірка глибини осмислення знань і ступеня узагальнення їх.</a:t>
            </a:r>
            <a:endParaRPr lang="uk-UA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753224" y="3162300"/>
            <a:ext cx="5010150" cy="29718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Застосування учнями знань у стандартних умовах.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Застосування учнями знань у нестандартних умовах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Збір завдань.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Підсумки уроку.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17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219201"/>
            <a:ext cx="4629150" cy="4807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278" y="194692"/>
            <a:ext cx="9720072" cy="1024509"/>
          </a:xfrm>
        </p:spPr>
        <p:txBody>
          <a:bodyPr/>
          <a:lstStyle/>
          <a:p>
            <a:pPr algn="ctr"/>
            <a:r>
              <a:rPr lang="uk-UA" b="1" dirty="0" smtClean="0"/>
              <a:t>Компоненти уроку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778115"/>
              </p:ext>
            </p:extLst>
          </p:nvPr>
        </p:nvGraphicFramePr>
        <p:xfrm>
          <a:off x="3579114" y="1114424"/>
          <a:ext cx="6869812" cy="561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33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450" y="337566"/>
            <a:ext cx="10301097" cy="101498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Структура комбінованого уроку</a:t>
            </a:r>
            <a:endParaRPr lang="ru-RU" sz="4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92753"/>
              </p:ext>
            </p:extLst>
          </p:nvPr>
        </p:nvGraphicFramePr>
        <p:xfrm>
          <a:off x="1293110" y="1240790"/>
          <a:ext cx="9629775" cy="55054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96753">
                  <a:extLst>
                    <a:ext uri="{9D8B030D-6E8A-4147-A177-3AD203B41FA5}">
                      <a16:colId xmlns:a16="http://schemas.microsoft.com/office/drawing/2014/main" val="3833284352"/>
                    </a:ext>
                  </a:extLst>
                </a:gridCol>
                <a:gridCol w="6633022">
                  <a:extLst>
                    <a:ext uri="{9D8B030D-6E8A-4147-A177-3AD203B41FA5}">
                      <a16:colId xmlns:a16="http://schemas.microsoft.com/office/drawing/2014/main" val="520173163"/>
                    </a:ext>
                  </a:extLst>
                </a:gridCol>
              </a:tblGrid>
              <a:tr h="56769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Етапи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Форми, прийоми та методи роботи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 anchor="ctr"/>
                </a:tc>
                <a:extLst>
                  <a:ext uri="{0D108BD9-81ED-4DB2-BD59-A6C34878D82A}">
                    <a16:rowId xmlns:a16="http://schemas.microsoft.com/office/drawing/2014/main" val="4179304747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Організаційний момент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 anchor="ctr"/>
                </a:tc>
                <a:tc>
                  <a:txBody>
                    <a:bodyPr/>
                    <a:lstStyle/>
                    <a:p>
                      <a:pPr marL="342900" lvl="0" indent="-257175" algn="l" defTabSz="871538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924550" algn="l"/>
                          <a:tab pos="6010275" algn="l"/>
                          <a:tab pos="6096000" algn="l"/>
                          <a:tab pos="6276975" algn="l"/>
                        </a:tabLst>
                      </a:pPr>
                      <a:r>
                        <a:rPr lang="uk-UA" sz="2000" dirty="0">
                          <a:effectLst/>
                        </a:rPr>
                        <a:t>психологічна, практична підготовка учнів до навчальної роботи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 anchor="ctr"/>
                </a:tc>
                <a:extLst>
                  <a:ext uri="{0D108BD9-81ED-4DB2-BD59-A6C34878D82A}">
                    <a16:rowId xmlns:a16="http://schemas.microsoft.com/office/drawing/2014/main" val="4094270051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Перевірка домашнього завдання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 anchor="ctr"/>
                </a:tc>
                <a:tc>
                  <a:txBody>
                    <a:bodyPr/>
                    <a:lstStyle/>
                    <a:p>
                      <a:pPr marL="342900" lvl="0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</a:rPr>
                        <a:t>тестові завдання 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</a:rPr>
                        <a:t>самоперевірка за еталоном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</a:rPr>
                        <a:t>програмоване опитування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</a:rPr>
                        <a:t>індивідуальне опитування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</a:rPr>
                        <a:t>фронтальна бесіда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 anchor="ctr"/>
                </a:tc>
                <a:extLst>
                  <a:ext uri="{0D108BD9-81ED-4DB2-BD59-A6C34878D82A}">
                    <a16:rowId xmlns:a16="http://schemas.microsoft.com/office/drawing/2014/main" val="4201380927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Актуалізація опорних знань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 anchor="ctr"/>
                </a:tc>
                <a:tc>
                  <a:txBody>
                    <a:bodyPr/>
                    <a:lstStyle/>
                    <a:p>
                      <a:pPr marL="342900" lvl="0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</a:rPr>
                        <a:t>використання тексту підручника, довідників тощо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</a:rPr>
                        <a:t>схеми, малюнки та ін. 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</a:rPr>
                        <a:t>бесіда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</a:rPr>
                        <a:t>використання методів «мозкового штурму», «асоціювання» та ін.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 anchor="ctr"/>
                </a:tc>
                <a:extLst>
                  <a:ext uri="{0D108BD9-81ED-4DB2-BD59-A6C34878D82A}">
                    <a16:rowId xmlns:a16="http://schemas.microsoft.com/office/drawing/2014/main" val="238467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1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97980"/>
              </p:ext>
            </p:extLst>
          </p:nvPr>
        </p:nvGraphicFramePr>
        <p:xfrm>
          <a:off x="1040377" y="518160"/>
          <a:ext cx="10166103" cy="58927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63657">
                  <a:extLst>
                    <a:ext uri="{9D8B030D-6E8A-4147-A177-3AD203B41FA5}">
                      <a16:colId xmlns:a16="http://schemas.microsoft.com/office/drawing/2014/main" val="3833284352"/>
                    </a:ext>
                  </a:extLst>
                </a:gridCol>
                <a:gridCol w="7002446">
                  <a:extLst>
                    <a:ext uri="{9D8B030D-6E8A-4147-A177-3AD203B41FA5}">
                      <a16:colId xmlns:a16="http://schemas.microsoft.com/office/drawing/2014/main" val="520173163"/>
                    </a:ext>
                  </a:extLst>
                </a:gridCol>
              </a:tblGrid>
              <a:tr h="48910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Етапи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Форми, прийоми та методи роботи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/>
                </a:tc>
                <a:extLst>
                  <a:ext uri="{0D108BD9-81ED-4DB2-BD59-A6C34878D82A}">
                    <a16:rowId xmlns:a16="http://schemas.microsoft.com/office/drawing/2014/main" val="4179304747"/>
                  </a:ext>
                </a:extLst>
              </a:tr>
              <a:tr h="1506741"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Формулювання мети та завдань уроку</a:t>
                      </a:r>
                      <a:endParaRPr lang="ru-RU" sz="2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мети через формулювання очікуваних результатів уроку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чітке формулювання  мети і завдань уроку учителем, учнями або сумісно 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270051"/>
                  </a:ext>
                </a:extLst>
              </a:tr>
              <a:tr h="2505655">
                <a:tc>
                  <a:txBody>
                    <a:bodyPr/>
                    <a:lstStyle/>
                    <a:p>
                      <a:pPr marL="182563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Мотивація навчальної діяльності </a:t>
                      </a:r>
                      <a:endParaRPr lang="ru-RU" sz="2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зв'язок навчального матеріалу з реаліями життя, показ його практичного значення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створення проблемної ситуації, для розв’язання якої потрібно засвоїти нове 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вплив на емоційну сферу 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використання яскравих афоризмів, порівнянь, образів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рольові ігри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1380927"/>
                  </a:ext>
                </a:extLst>
              </a:tr>
              <a:tr h="13912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Вивчення нового матеріалу </a:t>
                      </a:r>
                      <a:endParaRPr lang="ru-RU" sz="2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 словесного навчання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 наочного навчання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 практичного навчання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 дослідження </a:t>
                      </a:r>
                      <a:endParaRPr lang="ru-RU" sz="2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467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5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48317"/>
              </p:ext>
            </p:extLst>
          </p:nvPr>
        </p:nvGraphicFramePr>
        <p:xfrm>
          <a:off x="1211830" y="316230"/>
          <a:ext cx="9965437" cy="628899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01210">
                  <a:extLst>
                    <a:ext uri="{9D8B030D-6E8A-4147-A177-3AD203B41FA5}">
                      <a16:colId xmlns:a16="http://schemas.microsoft.com/office/drawing/2014/main" val="3833284352"/>
                    </a:ext>
                  </a:extLst>
                </a:gridCol>
                <a:gridCol w="6864227">
                  <a:extLst>
                    <a:ext uri="{9D8B030D-6E8A-4147-A177-3AD203B41FA5}">
                      <a16:colId xmlns:a16="http://schemas.microsoft.com/office/drawing/2014/main" val="520173163"/>
                    </a:ext>
                  </a:extLst>
                </a:gridCol>
              </a:tblGrid>
              <a:tr h="46609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</a:rPr>
                        <a:t>Етапи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</a:rPr>
                        <a:t>Форми, прийоми та методи роботи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89" marR="24489" marT="0" marB="0" anchor="ctr"/>
                </a:tc>
                <a:extLst>
                  <a:ext uri="{0D108BD9-81ED-4DB2-BD59-A6C34878D82A}">
                    <a16:rowId xmlns:a16="http://schemas.microsoft.com/office/drawing/2014/main" val="4179304747"/>
                  </a:ext>
                </a:extLst>
              </a:tr>
              <a:tr h="2296043"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Закріплення нового матеріалу </a:t>
                      </a:r>
                      <a:endParaRPr lang="ru-RU" sz="2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творчі роботи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тестування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вправи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бесіда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робота з підручником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повторення дослідів та ін.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270051"/>
                  </a:ext>
                </a:extLst>
              </a:tr>
              <a:tr h="1230821"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Підсумки уроку</a:t>
                      </a:r>
                      <a:endParaRPr lang="ru-RU" sz="2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висновки і пропозиції щодо досягнення мети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само- і взаємоконтроль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рефлексивна діяльність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1380927"/>
                  </a:ext>
                </a:extLst>
              </a:tr>
              <a:tr h="2296043"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Домашнє завдання </a:t>
                      </a:r>
                      <a:endParaRPr lang="ru-RU" sz="24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вправи, письмові роботи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робота з текстом підручника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вивчення документів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робота зі словником, довідником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проведення дослідів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2508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читання творів та ін.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467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790" y="0"/>
            <a:ext cx="9720072" cy="1499616"/>
          </a:xfrm>
        </p:spPr>
        <p:txBody>
          <a:bodyPr/>
          <a:lstStyle/>
          <a:p>
            <a:pPr algn="ctr"/>
            <a:r>
              <a:rPr lang="uk-UA" dirty="0" smtClean="0"/>
              <a:t>Вимоги до сучасного уроку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665" y="1145895"/>
            <a:ext cx="5333810" cy="822960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/>
              <a:t>ЗАГАЬНОПЕДАГОГІЧНІ 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126" y="1968855"/>
            <a:ext cx="11106150" cy="4670069"/>
          </a:xfrm>
        </p:spPr>
        <p:txBody>
          <a:bodyPr>
            <a:noAutofit/>
          </a:bodyPr>
          <a:lstStyle/>
          <a:p>
            <a:pPr marL="542925" lvl="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раціональне використання часу уроку</a:t>
            </a:r>
            <a:endParaRPr lang="ru-RU" sz="2600" dirty="0"/>
          </a:p>
          <a:p>
            <a:pPr marL="542925" lvl="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раціональна єдність словесних, наочних і практичних методів навчання</a:t>
            </a:r>
            <a:endParaRPr lang="ru-RU" sz="2600" dirty="0"/>
          </a:p>
          <a:p>
            <a:pPr marL="542925" lvl="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використання активних методів навчання</a:t>
            </a:r>
            <a:endParaRPr lang="ru-RU" sz="2600" dirty="0"/>
          </a:p>
          <a:p>
            <a:pPr marL="542925" lvl="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зв'язок з досвідом, раніше набутим учнем</a:t>
            </a:r>
            <a:endParaRPr lang="ru-RU" sz="2600" dirty="0"/>
          </a:p>
          <a:p>
            <a:pPr marL="542925" lvl="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формування вмінь учнів самостійно здобувати знання і застосовувати їх на практиці </a:t>
            </a:r>
            <a:endParaRPr lang="ru-RU" sz="2600" dirty="0"/>
          </a:p>
          <a:p>
            <a:pPr marL="542925" lvl="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індивідуалізація, диференціація та інтенсифікація процесу </a:t>
            </a:r>
            <a:endParaRPr lang="ru-RU" sz="2600" dirty="0"/>
          </a:p>
          <a:p>
            <a:pPr marL="542925" lvl="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заохочення прагнень учнів знаходити свій спосіб роботи з навчальним матеріалом</a:t>
            </a:r>
            <a:endParaRPr lang="ru-RU" sz="2600" dirty="0"/>
          </a:p>
          <a:p>
            <a:pPr marL="361950" lvl="0" indent="-276225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організоване закінчення уроку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069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35137" y="755649"/>
            <a:ext cx="9702799" cy="2574925"/>
          </a:xfrm>
        </p:spPr>
        <p:txBody>
          <a:bodyPr>
            <a:noAutofit/>
          </a:bodyPr>
          <a:lstStyle/>
          <a:p>
            <a:pPr indent="628650" algn="just"/>
            <a:r>
              <a:rPr lang="uk-UA" sz="3200" b="1" dirty="0"/>
              <a:t>Урок</a:t>
            </a:r>
            <a:r>
              <a:rPr lang="uk-UA" sz="3200" dirty="0"/>
              <a:t> – форма організації навчальної роботи в школі, за якої вчитель у рамках встановленого часу з постійним </a:t>
            </a:r>
            <a:r>
              <a:rPr lang="uk-UA" sz="3200" dirty="0" smtClean="0"/>
              <a:t>складом учнів </a:t>
            </a:r>
            <a:r>
              <a:rPr lang="uk-UA" sz="3200" dirty="0"/>
              <a:t>вирішує певні навчально-виховні </a:t>
            </a:r>
            <a:r>
              <a:rPr lang="uk-UA" sz="3200" dirty="0" smtClean="0"/>
              <a:t>завдання.</a:t>
            </a:r>
            <a:endParaRPr lang="ru-RU" sz="3200" dirty="0"/>
          </a:p>
        </p:txBody>
      </p:sp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3" y="3330574"/>
            <a:ext cx="4352925" cy="2904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228" y="276048"/>
            <a:ext cx="9720072" cy="1499616"/>
          </a:xfrm>
        </p:spPr>
        <p:txBody>
          <a:bodyPr/>
          <a:lstStyle/>
          <a:p>
            <a:pPr algn="ctr"/>
            <a:r>
              <a:rPr lang="uk-UA" dirty="0" smtClean="0"/>
              <a:t>Вимоги до сучасного уроку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53015" y="1507846"/>
            <a:ext cx="5333810" cy="822960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/>
              <a:t>ДИДАКТИЧНІ  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5873" y="2330806"/>
            <a:ext cx="10544177" cy="4242638"/>
          </a:xfrm>
        </p:spPr>
        <p:txBody>
          <a:bodyPr>
            <a:noAutofit/>
          </a:bodyPr>
          <a:lstStyle/>
          <a:p>
            <a:pPr marL="447675" lvl="0" indent="-447675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врахування вікових та індивідуальних особливостей учнів</a:t>
            </a:r>
            <a:endParaRPr lang="ru-RU" sz="2600" dirty="0"/>
          </a:p>
          <a:p>
            <a:pPr marL="447675" lvl="0" indent="-447675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пріоритет особистості учня в організації освітнього процесу</a:t>
            </a:r>
            <a:endParaRPr lang="ru-RU" sz="2600" dirty="0"/>
          </a:p>
          <a:p>
            <a:pPr marL="447675" indent="-447675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чітке визначення освітніх, виховних і розвивальних завдань уроку</a:t>
            </a:r>
            <a:endParaRPr lang="ru-RU" sz="2600" dirty="0"/>
          </a:p>
          <a:p>
            <a:pPr marL="447675" lvl="0" indent="-447675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uk-UA" sz="2600" dirty="0" smtClean="0"/>
              <a:t>орієнтація </a:t>
            </a:r>
            <a:r>
              <a:rPr lang="uk-UA" sz="2600" dirty="0"/>
              <a:t>на процес навчання</a:t>
            </a:r>
            <a:endParaRPr lang="ru-RU" sz="2600" dirty="0"/>
          </a:p>
          <a:p>
            <a:pPr marL="447675" lvl="0" indent="-447675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орієнтація на особистісні досягнення учнів</a:t>
            </a:r>
            <a:endParaRPr lang="ru-RU" sz="2600" dirty="0"/>
          </a:p>
          <a:p>
            <a:pPr marL="447675" lvl="0" indent="-447675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створення емоційного фону уроку</a:t>
            </a:r>
            <a:endParaRPr lang="ru-RU" sz="2600" dirty="0"/>
          </a:p>
          <a:p>
            <a:pPr marL="447675" lvl="0" indent="-447675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педагогічний такт та культура мови</a:t>
            </a:r>
            <a:endParaRPr lang="ru-RU" sz="2600" dirty="0"/>
          </a:p>
          <a:p>
            <a:pPr marL="447675" lvl="0" indent="-447675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uk-UA" sz="2600" dirty="0"/>
              <a:t>пізнавальна самостійність </a:t>
            </a:r>
            <a:r>
              <a:rPr lang="uk-UA" sz="2600" dirty="0" smtClean="0"/>
              <a:t>учнів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9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228" y="276048"/>
            <a:ext cx="9720072" cy="1499616"/>
          </a:xfrm>
        </p:spPr>
        <p:txBody>
          <a:bodyPr/>
          <a:lstStyle/>
          <a:p>
            <a:pPr algn="ctr"/>
            <a:r>
              <a:rPr lang="uk-UA" dirty="0" smtClean="0"/>
              <a:t>Вимоги до сучасного уроку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53015" y="1507846"/>
            <a:ext cx="5333810" cy="822960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/>
              <a:t>ГІГІЄНІЧНІ  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6984" y="2330806"/>
            <a:ext cx="7688866" cy="4242638"/>
          </a:xfrm>
        </p:spPr>
        <p:txBody>
          <a:bodyPr>
            <a:noAutofit/>
          </a:bodyPr>
          <a:lstStyle/>
          <a:p>
            <a:pPr marL="447675" lvl="0" indent="-447675">
              <a:buFont typeface="Wingdings" panose="05000000000000000000" pitchFamily="2" charset="2"/>
              <a:buChar char="Ø"/>
            </a:pPr>
            <a:r>
              <a:rPr lang="uk-UA" sz="2600" dirty="0" smtClean="0"/>
              <a:t>відповідність нормативам шкільних меблів</a:t>
            </a:r>
            <a:endParaRPr lang="ru-RU" sz="2600" dirty="0" smtClean="0"/>
          </a:p>
          <a:p>
            <a:pPr marL="447675" lvl="0" indent="-447675">
              <a:buFont typeface="Wingdings" panose="05000000000000000000" pitchFamily="2" charset="2"/>
              <a:buChar char="Ø"/>
            </a:pPr>
            <a:r>
              <a:rPr lang="uk-UA" sz="2600" dirty="0" smtClean="0"/>
              <a:t>чергування </a:t>
            </a:r>
            <a:r>
              <a:rPr lang="uk-UA" sz="2600" dirty="0"/>
              <a:t>видів навчально роботи і різноманітність методів навчання </a:t>
            </a:r>
          </a:p>
          <a:p>
            <a:pPr marL="447675" lvl="0" indent="-447675">
              <a:buFont typeface="Wingdings" panose="05000000000000000000" pitchFamily="2" charset="2"/>
              <a:buChar char="Ø"/>
            </a:pPr>
            <a:r>
              <a:rPr lang="uk-UA" sz="2600" dirty="0" smtClean="0"/>
              <a:t>температурний режим</a:t>
            </a:r>
            <a:endParaRPr lang="ru-RU" sz="2600" dirty="0" smtClean="0"/>
          </a:p>
          <a:p>
            <a:pPr marL="447675" lvl="0" indent="-447675">
              <a:buFont typeface="Wingdings" panose="05000000000000000000" pitchFamily="2" charset="2"/>
              <a:buChar char="Ø"/>
            </a:pPr>
            <a:r>
              <a:rPr lang="uk-UA" sz="2600" dirty="0" smtClean="0"/>
              <a:t>норми освітлення</a:t>
            </a:r>
            <a:endParaRPr lang="ru-RU" sz="2600" dirty="0" smtClean="0"/>
          </a:p>
          <a:p>
            <a:pPr marL="447675" lvl="0" indent="-447675">
              <a:buFont typeface="Wingdings" panose="05000000000000000000" pitchFamily="2" charset="2"/>
              <a:buChar char="Ø"/>
            </a:pPr>
            <a:r>
              <a:rPr lang="uk-UA" sz="2600" dirty="0" smtClean="0"/>
              <a:t>провітрювання</a:t>
            </a:r>
            <a:endParaRPr lang="ru-RU" sz="2600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48" y="3184081"/>
            <a:ext cx="4739077" cy="2536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228" y="276048"/>
            <a:ext cx="9720072" cy="1499616"/>
          </a:xfrm>
        </p:spPr>
        <p:txBody>
          <a:bodyPr/>
          <a:lstStyle/>
          <a:p>
            <a:pPr algn="ctr"/>
            <a:r>
              <a:rPr lang="uk-UA" dirty="0" smtClean="0"/>
              <a:t>Вимоги до сучасного уроку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53015" y="1507846"/>
            <a:ext cx="5333810" cy="822960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/>
              <a:t>ПСИХОЛОГІЧНІ  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63406" y="2330806"/>
            <a:ext cx="10679716" cy="4242638"/>
          </a:xfrm>
        </p:spPr>
        <p:txBody>
          <a:bodyPr>
            <a:noAutofit/>
          </a:bodyPr>
          <a:lstStyle/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uk-UA" sz="2400" dirty="0"/>
              <a:t>врахування психологічних особливостей кожного учня</a:t>
            </a:r>
            <a:endParaRPr lang="ru-RU" sz="2400" dirty="0"/>
          </a:p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uk-UA" sz="2400" dirty="0"/>
              <a:t>нормальний психічний стан і стійкий настрій вчителя та учнів</a:t>
            </a:r>
            <a:endParaRPr lang="ru-RU" sz="2400" dirty="0"/>
          </a:p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uk-UA" sz="2400" dirty="0"/>
              <a:t>розумна вимогливість і доброзичливість учителя по відношенню до учнів</a:t>
            </a:r>
            <a:endParaRPr lang="ru-RU" sz="2400" dirty="0"/>
          </a:p>
          <a:p>
            <a:pPr marL="542925" indent="-457200">
              <a:buFont typeface="Wingdings" panose="05000000000000000000" pitchFamily="2" charset="2"/>
              <a:buChar char="Ø"/>
            </a:pPr>
            <a:r>
              <a:rPr lang="uk-UA" sz="2400" dirty="0"/>
              <a:t>педагогічна етика та педагогічний такт </a:t>
            </a:r>
            <a:endParaRPr lang="ru-RU" sz="2800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83" y="4230038"/>
            <a:ext cx="4165642" cy="2532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261" y="160673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Діяльнісний підхід по планування уроку</a:t>
            </a:r>
            <a:endParaRPr lang="ru-RU" sz="4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7895" y="1660289"/>
            <a:ext cx="3086100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Поетапні цілі уроку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8055" y="1660288"/>
            <a:ext cx="3086100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Дії вчителя на учнів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47520" y="2783840"/>
            <a:ext cx="3566160" cy="2519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uk-UA" sz="2000" b="1" dirty="0" smtClean="0"/>
              <a:t>Мобілізуючий початок уроку</a:t>
            </a:r>
          </a:p>
          <a:p>
            <a:r>
              <a:rPr lang="uk-UA" sz="2000" dirty="0" smtClean="0"/>
              <a:t>Попередня організація класу</a:t>
            </a:r>
          </a:p>
          <a:p>
            <a:r>
              <a:rPr lang="uk-UA" sz="2000" b="1" i="1" dirty="0" smtClean="0"/>
              <a:t>Цілі: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психологічне налаштування учнів на майбутнє заняття;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забезпечення нормальної обстановки на </a:t>
            </a:r>
            <a:r>
              <a:rPr lang="uk-UA" sz="2000" dirty="0" err="1" smtClean="0"/>
              <a:t>уроці</a:t>
            </a:r>
            <a:endParaRPr lang="uk-UA" sz="200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6908800" y="2783840"/>
            <a:ext cx="3596640" cy="2519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взаємне привітання вчителя та учнів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перевірка відсутніх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перевірка зовнішнього стану приміщення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перевірка робочих місць та готовності учнів до уроку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організація уваги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5603240" y="3667760"/>
            <a:ext cx="1016000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219200" y="2355613"/>
            <a:ext cx="30480" cy="2947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9" idx="1"/>
          </p:cNvCxnSpPr>
          <p:nvPr/>
        </p:nvCxnSpPr>
        <p:spPr>
          <a:xfrm>
            <a:off x="1249680" y="4043680"/>
            <a:ext cx="4978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027749" y="2355612"/>
            <a:ext cx="30480" cy="2947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2" idx="3"/>
          </p:cNvCxnSpPr>
          <p:nvPr/>
        </p:nvCxnSpPr>
        <p:spPr>
          <a:xfrm flipH="1">
            <a:off x="10505440" y="4043680"/>
            <a:ext cx="5112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9" grpId="0" animBg="1"/>
      <p:bldP spid="2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66775" y="654449"/>
            <a:ext cx="3086100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Поетапні цілі уроку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496935" y="654448"/>
            <a:ext cx="3086100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Дії вчителя на учнів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76400" y="1778000"/>
            <a:ext cx="3566160" cy="360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uk-UA" sz="2000" b="1" dirty="0" smtClean="0"/>
              <a:t>Вивчення нового матеріалу на </a:t>
            </a:r>
            <a:r>
              <a:rPr lang="uk-UA" sz="2000" b="1" dirty="0" err="1" smtClean="0"/>
              <a:t>уроці</a:t>
            </a:r>
            <a:endParaRPr lang="uk-UA" sz="2000" b="1" dirty="0" smtClean="0"/>
          </a:p>
          <a:p>
            <a:r>
              <a:rPr lang="uk-UA" sz="2000" b="1" i="1" dirty="0" smtClean="0"/>
              <a:t>Цілі: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засвоєння фактів та основних ідей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засвоєння методу дослідження матеріалу, що вивчається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опанування методиками відтворення матеріалу, що вивчається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37680" y="1778000"/>
            <a:ext cx="3596640" cy="360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навчальні завдання на відпрацювання нового матеріалу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оголошення нового матеріалу учителем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самостійне вивчення матеріалу на </a:t>
            </a:r>
            <a:r>
              <a:rPr lang="uk-UA" sz="2000" dirty="0" err="1" smtClean="0"/>
              <a:t>уроці</a:t>
            </a:r>
            <a:endParaRPr lang="uk-UA" sz="2000" dirty="0" smtClean="0"/>
          </a:p>
        </p:txBody>
      </p:sp>
      <p:sp>
        <p:nvSpPr>
          <p:cNvPr id="21" name="Стрелка вправо 20"/>
          <p:cNvSpPr/>
          <p:nvPr/>
        </p:nvSpPr>
        <p:spPr>
          <a:xfrm>
            <a:off x="5532120" y="2661920"/>
            <a:ext cx="1016000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48080" y="1349773"/>
            <a:ext cx="30480" cy="40350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178560" y="3616960"/>
            <a:ext cx="4978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956629" y="1349772"/>
            <a:ext cx="46651" cy="40350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0420774" y="3616960"/>
            <a:ext cx="5358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9" grpId="0" animBg="1"/>
      <p:bldP spid="2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75335" y="563009"/>
            <a:ext cx="3086100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Поетапні цілі уроку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405495" y="563008"/>
            <a:ext cx="3086100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Дії вчителя на учнів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96010" y="1429620"/>
            <a:ext cx="3819270" cy="1328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uk-UA" sz="2000" b="1" dirty="0" smtClean="0"/>
              <a:t>Закріплення пройденого на </a:t>
            </a:r>
            <a:r>
              <a:rPr lang="uk-UA" sz="2000" b="1" dirty="0" err="1" smtClean="0"/>
              <a:t>уроці</a:t>
            </a:r>
            <a:endParaRPr lang="uk-UA" sz="2000" b="1" dirty="0" smtClean="0"/>
          </a:p>
          <a:p>
            <a:r>
              <a:rPr lang="uk-UA" sz="2000" b="1" i="1" dirty="0" smtClean="0"/>
              <a:t>Цілі: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міцне засвоєння знань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57290" y="1429620"/>
            <a:ext cx="3596640" cy="1328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повторення фундаментальних понять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підсумкове повторення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5642949" y="1692465"/>
            <a:ext cx="1016000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034777" y="1258333"/>
            <a:ext cx="19494" cy="42585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34777" y="2194560"/>
            <a:ext cx="5612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865189" y="1258332"/>
            <a:ext cx="36491" cy="424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0374250" y="2194560"/>
            <a:ext cx="5112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65530" y="2929236"/>
            <a:ext cx="3849750" cy="2587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uk-UA" sz="2000" b="1" dirty="0" smtClean="0"/>
              <a:t>Контроль та оцінка знань учнів</a:t>
            </a:r>
          </a:p>
          <a:p>
            <a:r>
              <a:rPr lang="uk-UA" sz="2000" b="1" i="1" dirty="0" smtClean="0"/>
              <a:t>Цілі: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вироблення критеріїв оцінки знань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вироблення позитивної мотивації до отримання знань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виховання об'єктивної самооцінки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37796" y="2929236"/>
            <a:ext cx="3616134" cy="2587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усне опитування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самостійні роботи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контрольні роботи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заліки, екзамени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054271" y="4206239"/>
            <a:ext cx="4978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0353930" y="4206239"/>
            <a:ext cx="5112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>
            <a:off x="5568538" y="3804919"/>
            <a:ext cx="1016000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9" grpId="0" animBg="1"/>
      <p:bldP spid="22" grpId="0" animBg="1"/>
      <p:bldP spid="21" grpId="0" animBg="1"/>
      <p:bldP spid="12" grpId="0" animBg="1"/>
      <p:bldP spid="14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75335" y="563009"/>
            <a:ext cx="3086100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Поетапні цілі уроку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405495" y="563008"/>
            <a:ext cx="3086100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Дії вчителя на учнів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96010" y="1429620"/>
            <a:ext cx="3819270" cy="1963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uk-UA" sz="2000" b="1" dirty="0" smtClean="0"/>
              <a:t>Домашнє завдання </a:t>
            </a:r>
          </a:p>
          <a:p>
            <a:r>
              <a:rPr lang="uk-UA" sz="2000" b="1" i="1" dirty="0" smtClean="0"/>
              <a:t>Цілі: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розвиток самостійності та творчого мислення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удосконалення методів самостійної роботи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57290" y="1429620"/>
            <a:ext cx="3596640" cy="1963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розв'язання домашнього завдання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індивідуалізація домашнього завдання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перевірка та оцінка домашнього завдання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5642949" y="1692465"/>
            <a:ext cx="1016000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034777" y="1258333"/>
            <a:ext cx="0" cy="3821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34777" y="2194560"/>
            <a:ext cx="5612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865189" y="1258332"/>
            <a:ext cx="0" cy="4116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0384410" y="2194560"/>
            <a:ext cx="5112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52111" y="4016356"/>
            <a:ext cx="3849750" cy="2028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uk-UA" sz="2000" b="1" dirty="0" smtClean="0"/>
              <a:t>Узагальнення та систематизація знань</a:t>
            </a:r>
          </a:p>
          <a:p>
            <a:r>
              <a:rPr lang="uk-UA" sz="2000" b="1" i="1" dirty="0" smtClean="0"/>
              <a:t>Цілі: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вироблення системи знань, вмінь, навичок, здібностей, якостей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24377" y="4016356"/>
            <a:ext cx="3616134" cy="2028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err="1" smtClean="0"/>
              <a:t>повторювально-узагальнювальні</a:t>
            </a:r>
            <a:r>
              <a:rPr lang="uk-UA" sz="2000" dirty="0" smtClean="0"/>
              <a:t> роботи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підсумкове повторення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034777" y="5079999"/>
            <a:ext cx="4978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0340511" y="5374640"/>
            <a:ext cx="5112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>
            <a:off x="5555119" y="4629458"/>
            <a:ext cx="1016000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1" grpId="0" animBg="1"/>
      <p:bldP spid="12" grpId="0" animBg="1"/>
      <p:bldP spid="14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67760" y="497840"/>
            <a:ext cx="4439920" cy="68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Комплексний аналіз уроку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1940560"/>
            <a:ext cx="3515360" cy="1706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indent="-263525"/>
            <a:r>
              <a:rPr lang="uk-UA" sz="2000" dirty="0" smtClean="0"/>
              <a:t>1. Аналіз уроку з урахуванням психологічних, загально дидактичних та предметно дидактичних основ навчання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45680" y="1940560"/>
            <a:ext cx="3515360" cy="1706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indent="-263525"/>
            <a:r>
              <a:rPr lang="uk-UA" sz="2000" dirty="0" smtClean="0"/>
              <a:t>2. Визначення рівня реалізації освітньої, виховної та розвивальної цілей уроку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06240" y="4246880"/>
            <a:ext cx="3515360" cy="2001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indent="-263525"/>
            <a:r>
              <a:rPr lang="uk-UA" sz="2000" dirty="0" smtClean="0"/>
              <a:t>3. Розгляд уроку крізь призму єдності, взаємозв'язку та взаємообумовленості компонентів: мета, завдання та результат навчання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33720" y="1377890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ЦЕ</a:t>
            </a:r>
            <a:endParaRPr lang="ru-RU" b="1" dirty="0"/>
          </a:p>
        </p:txBody>
      </p:sp>
      <p:cxnSp>
        <p:nvCxnSpPr>
          <p:cNvPr id="11" name="Прямая со стрелкой 10"/>
          <p:cNvCxnSpPr>
            <a:stCxn id="9" idx="2"/>
            <a:endCxn id="8" idx="0"/>
          </p:cNvCxnSpPr>
          <p:nvPr/>
        </p:nvCxnSpPr>
        <p:spPr>
          <a:xfrm>
            <a:off x="5963920" y="1778000"/>
            <a:ext cx="0" cy="24688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9" idx="2"/>
          </p:cNvCxnSpPr>
          <p:nvPr/>
        </p:nvCxnSpPr>
        <p:spPr>
          <a:xfrm flipH="1">
            <a:off x="5369559" y="1778000"/>
            <a:ext cx="594361" cy="101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6" idx="3"/>
          </p:cNvCxnSpPr>
          <p:nvPr/>
        </p:nvCxnSpPr>
        <p:spPr>
          <a:xfrm flipH="1">
            <a:off x="4612640" y="2794000"/>
            <a:ext cx="7569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2"/>
          </p:cNvCxnSpPr>
          <p:nvPr/>
        </p:nvCxnSpPr>
        <p:spPr>
          <a:xfrm>
            <a:off x="5963920" y="1778000"/>
            <a:ext cx="594361" cy="101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7" idx="1"/>
          </p:cNvCxnSpPr>
          <p:nvPr/>
        </p:nvCxnSpPr>
        <p:spPr>
          <a:xfrm>
            <a:off x="6558281" y="2794000"/>
            <a:ext cx="78739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Для аналізу уроку потрібно визначити: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-538163">
              <a:buFont typeface="Wingdings" panose="05000000000000000000" pitchFamily="2" charset="2"/>
              <a:buChar char="Ø"/>
            </a:pPr>
            <a:r>
              <a:rPr lang="uk-UA" sz="3200" dirty="0" smtClean="0"/>
              <a:t>види діяльності вчителя на </a:t>
            </a:r>
            <a:r>
              <a:rPr lang="uk-UA" sz="3200" dirty="0" err="1" smtClean="0"/>
              <a:t>уроці</a:t>
            </a:r>
            <a:r>
              <a:rPr lang="ru-RU" sz="3200" dirty="0" smtClean="0"/>
              <a:t>,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співвідношення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ефективність</a:t>
            </a:r>
            <a:endParaRPr lang="ru-RU" sz="3200" dirty="0" smtClean="0"/>
          </a:p>
          <a:p>
            <a:pPr marL="538163" indent="-538163">
              <a:buFont typeface="Wingdings" panose="05000000000000000000" pitchFamily="2" charset="2"/>
              <a:buChar char="Ø"/>
            </a:pPr>
            <a:r>
              <a:rPr lang="uk-UA" sz="3200" dirty="0" smtClean="0"/>
              <a:t>оптимальність вибору методів та прийомів навчання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r>
              <a:rPr lang="uk-UA" sz="3200" dirty="0" smtClean="0"/>
              <a:t>вид діяльності учнів на </a:t>
            </a:r>
            <a:r>
              <a:rPr lang="uk-UA" sz="3200" dirty="0" err="1" smtClean="0"/>
              <a:t>уроці</a:t>
            </a:r>
            <a:r>
              <a:rPr lang="uk-UA" sz="3200" dirty="0" smtClean="0"/>
              <a:t> та їх ефективність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r>
              <a:rPr lang="uk-UA" sz="3200" dirty="0" smtClean="0"/>
              <a:t>дієвість особистості вчителя на </a:t>
            </a:r>
            <a:r>
              <a:rPr lang="uk-UA" sz="3200" dirty="0" err="1" smtClean="0"/>
              <a:t>уроці</a:t>
            </a:r>
            <a:endParaRPr lang="uk-UA" sz="3200" dirty="0" smtClean="0"/>
          </a:p>
        </p:txBody>
      </p:sp>
    </p:spTree>
    <p:extLst>
      <p:ext uri="{BB962C8B-B14F-4D97-AF65-F5344CB8AC3E}">
        <p14:creationId xmlns:p14="http://schemas.microsoft.com/office/powerpoint/2010/main" val="13399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аналізу уроку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53328" y="2043176"/>
            <a:ext cx="741600" cy="741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60880" y="2043176"/>
            <a:ext cx="9743440" cy="741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Мета і завдання уроку </a:t>
            </a:r>
            <a:r>
              <a:rPr lang="uk-UA" sz="2000" dirty="0" smtClean="0"/>
              <a:t>(освітня, розвивальна, виховна), їх взаємозв'язок та шляхи реалізації </a:t>
            </a:r>
            <a:endParaRPr lang="ru-RU" sz="2000" dirty="0"/>
          </a:p>
        </p:txBody>
      </p:sp>
      <p:cxnSp>
        <p:nvCxnSpPr>
          <p:cNvPr id="7" name="Прямая со стрелкой 6"/>
          <p:cNvCxnSpPr>
            <a:stCxn id="4" idx="6"/>
            <a:endCxn id="5" idx="1"/>
          </p:cNvCxnSpPr>
          <p:nvPr/>
        </p:nvCxnSpPr>
        <p:spPr>
          <a:xfrm>
            <a:off x="1394928" y="2414016"/>
            <a:ext cx="56595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53328" y="2988056"/>
            <a:ext cx="741600" cy="741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ІІ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60880" y="2988056"/>
            <a:ext cx="9743440" cy="741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Готовність вчителя та учнів до уроку. </a:t>
            </a:r>
            <a:r>
              <a:rPr lang="uk-UA" sz="2000" dirty="0" smtClean="0"/>
              <a:t>Обладнання, наочні посібники, технічні засоби навчання, санітарно-гігієнічний стан класу  та ін. </a:t>
            </a:r>
            <a:endParaRPr lang="ru-RU" sz="2000" dirty="0"/>
          </a:p>
        </p:txBody>
      </p:sp>
      <p:cxnSp>
        <p:nvCxnSpPr>
          <p:cNvPr id="11" name="Прямая со стрелкой 10"/>
          <p:cNvCxnSpPr>
            <a:stCxn id="9" idx="6"/>
            <a:endCxn id="10" idx="1"/>
          </p:cNvCxnSpPr>
          <p:nvPr/>
        </p:nvCxnSpPr>
        <p:spPr>
          <a:xfrm>
            <a:off x="1394928" y="3358896"/>
            <a:ext cx="56595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53328" y="4135626"/>
            <a:ext cx="741600" cy="741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ІІІ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60880" y="3932934"/>
            <a:ext cx="9743440" cy="1147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Тип і структура уроку. </a:t>
            </a:r>
            <a:r>
              <a:rPr lang="uk-UA" sz="2000" dirty="0" smtClean="0"/>
              <a:t>Доцільність вибору типу і структури уроку стосовно теми і дидактичної мети; його місце в системі знань з предмета. Організація і структура уроку: чіткість та послідовність етапів, відповідність їх характеру пізнавальної діяльності учнів </a:t>
            </a:r>
            <a:endParaRPr lang="ru-RU" sz="2000" dirty="0"/>
          </a:p>
        </p:txBody>
      </p:sp>
      <p:cxnSp>
        <p:nvCxnSpPr>
          <p:cNvPr id="14" name="Прямая со стрелкой 13"/>
          <p:cNvCxnSpPr>
            <a:stCxn id="12" idx="6"/>
            <a:endCxn id="13" idx="1"/>
          </p:cNvCxnSpPr>
          <p:nvPr/>
        </p:nvCxnSpPr>
        <p:spPr>
          <a:xfrm>
            <a:off x="1394928" y="4506466"/>
            <a:ext cx="565952" cy="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53328" y="5557005"/>
            <a:ext cx="741600" cy="741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IV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60880" y="5354313"/>
            <a:ext cx="9743440" cy="1147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Зміст уроку. </a:t>
            </a:r>
            <a:r>
              <a:rPr lang="uk-UA" sz="2000" dirty="0" smtClean="0"/>
              <a:t>Науковість, виховне та розвивальне значення навчального матеріалу, правильність його добору за обсягом, змістом, доступністю; групування матеріалу навколо ключових понять, спрямованість змісту уроку на зв’язок з життям  </a:t>
            </a:r>
            <a:endParaRPr lang="ru-RU" sz="2000" dirty="0"/>
          </a:p>
        </p:txBody>
      </p:sp>
      <p:cxnSp>
        <p:nvCxnSpPr>
          <p:cNvPr id="19" name="Прямая со стрелкой 18"/>
          <p:cNvCxnSpPr>
            <a:stCxn id="17" idx="6"/>
            <a:endCxn id="18" idx="1"/>
          </p:cNvCxnSpPr>
          <p:nvPr/>
        </p:nvCxnSpPr>
        <p:spPr>
          <a:xfrm>
            <a:off x="1394928" y="5927845"/>
            <a:ext cx="565952" cy="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250" y="414560"/>
            <a:ext cx="8911687" cy="98879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Особливості уроку: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687" y="1597025"/>
            <a:ext cx="10934700" cy="4864100"/>
          </a:xfrm>
        </p:spPr>
        <p:txBody>
          <a:bodyPr>
            <a:normAutofit fontScale="92500" lnSpcReduction="10000"/>
          </a:bodyPr>
          <a:lstStyle/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uk-UA" sz="3200" dirty="0"/>
              <a:t>є завершеною та обмеженою в часі частиною навчального процесу, під час якого розв'язуються певні навчально-виховні завдання;</a:t>
            </a:r>
            <a:endParaRPr lang="ru-RU" sz="3200" dirty="0"/>
          </a:p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uk-UA" sz="3200" dirty="0"/>
              <a:t>кожен урок включається в розклад і регламентується в часі та за обсягом навчального матеріалу;</a:t>
            </a:r>
            <a:endParaRPr lang="ru-RU" sz="3200" dirty="0"/>
          </a:p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uk-UA" sz="3200" dirty="0"/>
              <a:t>на відміну від інших форм організації навчання є постійною формою, що забезпечує систематичне засвоєння учнями знань, умінь і навичок;</a:t>
            </a:r>
            <a:endParaRPr lang="ru-RU" sz="3200" dirty="0"/>
          </a:p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uk-UA" sz="3200" dirty="0"/>
              <a:t>відвідування уроків обов'язкове для всіх учнів, тому вони вивчають систему знань, поділених поурочно, в </a:t>
            </a:r>
            <a:r>
              <a:rPr lang="uk-UA" sz="3200" dirty="0" smtClean="0"/>
              <a:t>певній логічній послідовності;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8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09152" y="1895348"/>
            <a:ext cx="741600" cy="741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40560" y="671576"/>
            <a:ext cx="9743440" cy="318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Методичне забезпечення уроку:</a:t>
            </a:r>
          </a:p>
          <a:p>
            <a:pPr marL="457200" indent="-457200">
              <a:buAutoNum type="arabicPeriod"/>
            </a:pPr>
            <a:r>
              <a:rPr lang="uk-UA" sz="2000" dirty="0" smtClean="0"/>
              <a:t>Використання та особливості поєднання форм навчання,  обґрунтованість їх вибору, відповідність принципам навчання.</a:t>
            </a:r>
          </a:p>
          <a:p>
            <a:pPr marL="457200" indent="-457200">
              <a:buAutoNum type="arabicPeriod"/>
            </a:pPr>
            <a:r>
              <a:rPr lang="uk-UA" sz="2000" dirty="0" smtClean="0"/>
              <a:t>Методика проведення різних етапів уроку: 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uk-UA" sz="2000" dirty="0" smtClean="0"/>
              <a:t>постановка пізнавальних задач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uk-UA" sz="2000" dirty="0" smtClean="0"/>
              <a:t> методика перевірки домашнього завдання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uk-UA" sz="2000" dirty="0" smtClean="0"/>
              <a:t>методика закріплення навчального матеріалу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uk-UA" sz="2000" dirty="0" smtClean="0"/>
              <a:t>організація продуктивної та творчої діяльності учнів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uk-UA" sz="2000" dirty="0" smtClean="0"/>
              <a:t>організація різних видів самостійної роботи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uk-UA" sz="2000" dirty="0" smtClean="0"/>
              <a:t>домашнє завдання 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374608" y="2266188"/>
            <a:ext cx="56595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09152" y="4576953"/>
            <a:ext cx="741600" cy="741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uk-UA" sz="2400" b="1" dirty="0" smtClean="0"/>
              <a:t>І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40560" y="4287265"/>
            <a:ext cx="9743440" cy="1321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Поведінка учнів на </a:t>
            </a:r>
            <a:r>
              <a:rPr lang="uk-UA" sz="2000" b="1" dirty="0" err="1" smtClean="0"/>
              <a:t>уроці</a:t>
            </a:r>
            <a:r>
              <a:rPr lang="uk-UA" sz="2000" b="1" dirty="0" smtClean="0"/>
              <a:t>: </a:t>
            </a:r>
            <a:r>
              <a:rPr lang="uk-UA" sz="2000" dirty="0" smtClean="0"/>
              <a:t>порядок і дисципліна, активність, самостійність, інтерес, увага, навчально-пізнавальна діяльність, участь учнів у роботі, ставлення учнів до вчителя і один до одного (доброзичливість, взаємодопомога)</a:t>
            </a:r>
          </a:p>
        </p:txBody>
      </p:sp>
      <p:cxnSp>
        <p:nvCxnSpPr>
          <p:cNvPr id="21" name="Прямая со стрелкой 20"/>
          <p:cNvCxnSpPr>
            <a:stCxn id="16" idx="6"/>
            <a:endCxn id="20" idx="1"/>
          </p:cNvCxnSpPr>
          <p:nvPr/>
        </p:nvCxnSpPr>
        <p:spPr>
          <a:xfrm>
            <a:off x="1350752" y="4947793"/>
            <a:ext cx="589808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6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7040" y="1464056"/>
            <a:ext cx="897088" cy="842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uk-UA" sz="2400" b="1" dirty="0" smtClean="0"/>
              <a:t>ІІ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0080" y="722376"/>
            <a:ext cx="9743440" cy="2325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Характеристика ділових якостей учителя.</a:t>
            </a:r>
          </a:p>
          <a:p>
            <a:pPr marL="263525" indent="-263525"/>
            <a:r>
              <a:rPr lang="uk-UA" sz="2000" dirty="0" smtClean="0"/>
              <a:t>1. Рівень наукової підготовки</a:t>
            </a:r>
          </a:p>
          <a:p>
            <a:pPr marL="263525" indent="-263525"/>
            <a:r>
              <a:rPr lang="uk-UA" sz="2000" dirty="0" smtClean="0"/>
              <a:t>2. Знання теорії навчання і виховання, методики викладання предмета, психології та гігієни, вміння застосовувати ці знання в процесі навчання</a:t>
            </a:r>
          </a:p>
          <a:p>
            <a:pPr marL="263525" indent="-263525"/>
            <a:r>
              <a:rPr lang="uk-UA" sz="2000" dirty="0" smtClean="0"/>
              <a:t>3. Педагогічний такт, стиль, культура поведінки, мова.</a:t>
            </a:r>
          </a:p>
          <a:p>
            <a:pPr marL="263525" indent="-263525"/>
            <a:r>
              <a:rPr lang="uk-UA" sz="2000" dirty="0" smtClean="0"/>
              <a:t>4. Взаємостосунки з класом та окремими учнями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344128" y="1885188"/>
            <a:ext cx="56595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47040" y="4339336"/>
            <a:ext cx="897088" cy="842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uk-UA" sz="2400" b="1" dirty="0" smtClean="0"/>
              <a:t>ІІІ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10080" y="3597656"/>
            <a:ext cx="9743440" cy="2325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Загальні підсумки уроку.</a:t>
            </a:r>
          </a:p>
          <a:p>
            <a:pPr marL="263525" indent="-263525"/>
            <a:r>
              <a:rPr lang="uk-UA" sz="2000" dirty="0" smtClean="0"/>
              <a:t>1. Виконання плану уроку</a:t>
            </a:r>
          </a:p>
          <a:p>
            <a:pPr marL="263525" indent="-263525"/>
            <a:r>
              <a:rPr lang="uk-UA" sz="2000" dirty="0" smtClean="0"/>
              <a:t>2. Досягнення освітньої, виховної та розвиваючої мети</a:t>
            </a:r>
          </a:p>
          <a:p>
            <a:pPr marL="263525" indent="-263525"/>
            <a:r>
              <a:rPr lang="uk-UA" sz="2000" dirty="0" smtClean="0"/>
              <a:t>3. Загальна оцінка, результат, ефективність і якість уроку.</a:t>
            </a:r>
          </a:p>
          <a:p>
            <a:pPr marL="263525" indent="-263525"/>
            <a:r>
              <a:rPr lang="uk-UA" sz="2000" dirty="0" smtClean="0"/>
              <a:t>4. Висновки і пропозиції щодо подальшого вдосконалення роботи, закріплення успіху, подолання помилок 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344128" y="4760468"/>
            <a:ext cx="56595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27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193" y="414560"/>
            <a:ext cx="8911687" cy="98879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Особливості уроку: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49" y="1597025"/>
            <a:ext cx="10599737" cy="4864100"/>
          </a:xfrm>
        </p:spPr>
        <p:txBody>
          <a:bodyPr>
            <a:normAutofit/>
          </a:bodyPr>
          <a:lstStyle/>
          <a:p>
            <a:pPr marL="361950" lvl="0" indent="-361950">
              <a:buFont typeface="Wingdings" panose="05000000000000000000" pitchFamily="2" charset="2"/>
              <a:buChar char="Ø"/>
            </a:pPr>
            <a:r>
              <a:rPr lang="uk-UA" sz="3000" dirty="0" smtClean="0"/>
              <a:t>характеризується гнучкою </a:t>
            </a:r>
            <a:r>
              <a:rPr lang="uk-UA" sz="3000" dirty="0"/>
              <a:t>формою організації навчання, яка дає змогу використовувати різні методи, організовувати фронтальну, групову та індивідуальну навчальну діяльність учнів;</a:t>
            </a:r>
            <a:endParaRPr lang="ru-RU" sz="3000" dirty="0"/>
          </a:p>
          <a:p>
            <a:pPr marL="361950" lvl="0" indent="-361950">
              <a:buFont typeface="Wingdings" panose="05000000000000000000" pitchFamily="2" charset="2"/>
              <a:buChar char="Ø"/>
            </a:pPr>
            <a:r>
              <a:rPr lang="uk-UA" sz="3000" dirty="0"/>
              <a:t>спільна діяльність учителя й учнів, а також спілкування великої сталої групи учнів (класу) створює можливості для згуртування колективу дітей;</a:t>
            </a:r>
            <a:endParaRPr lang="ru-RU" sz="3000" dirty="0"/>
          </a:p>
          <a:p>
            <a:pPr marL="361950" lvl="0" indent="-361950">
              <a:buFont typeface="Wingdings" panose="05000000000000000000" pitchFamily="2" charset="2"/>
              <a:buChar char="Ø"/>
            </a:pPr>
            <a:r>
              <a:rPr lang="uk-UA" sz="3000" dirty="0"/>
              <a:t>сприяє формуванню пізнавальних якостей особистості (активності, самостійності, інтересу до знань), а також розумовому розвитку учнів</a:t>
            </a:r>
            <a:r>
              <a:rPr lang="uk-UA" sz="3000" dirty="0" smtClean="0"/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038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492" y="520392"/>
            <a:ext cx="8911687" cy="785590"/>
          </a:xfrm>
        </p:spPr>
        <p:txBody>
          <a:bodyPr/>
          <a:lstStyle/>
          <a:p>
            <a:pPr algn="ctr"/>
            <a:r>
              <a:rPr lang="uk-UA" b="1" dirty="0" smtClean="0"/>
              <a:t>Класифікація типів уроків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4999385"/>
              </p:ext>
            </p:extLst>
          </p:nvPr>
        </p:nvGraphicFramePr>
        <p:xfrm>
          <a:off x="1555492" y="1014941"/>
          <a:ext cx="9275227" cy="566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4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492" y="622146"/>
            <a:ext cx="8911687" cy="785590"/>
          </a:xfrm>
        </p:spPr>
        <p:txBody>
          <a:bodyPr/>
          <a:lstStyle/>
          <a:p>
            <a:pPr algn="ctr"/>
            <a:r>
              <a:rPr lang="uk-UA" b="1" dirty="0" smtClean="0"/>
              <a:t>Класифікація типів уроків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8093391"/>
              </p:ext>
            </p:extLst>
          </p:nvPr>
        </p:nvGraphicFramePr>
        <p:xfrm>
          <a:off x="1307842" y="1014941"/>
          <a:ext cx="10141208" cy="566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2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502" y="803121"/>
            <a:ext cx="8911687" cy="785590"/>
          </a:xfrm>
        </p:spPr>
        <p:txBody>
          <a:bodyPr/>
          <a:lstStyle/>
          <a:p>
            <a:pPr algn="ctr"/>
            <a:r>
              <a:rPr lang="uk-UA" b="1" dirty="0" smtClean="0"/>
              <a:t>Класифікація типів уроків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5026284"/>
              </p:ext>
            </p:extLst>
          </p:nvPr>
        </p:nvGraphicFramePr>
        <p:xfrm>
          <a:off x="1607481" y="803121"/>
          <a:ext cx="8807708" cy="566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4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492" y="777567"/>
            <a:ext cx="8911687" cy="785590"/>
          </a:xfrm>
        </p:spPr>
        <p:txBody>
          <a:bodyPr/>
          <a:lstStyle/>
          <a:p>
            <a:pPr algn="ctr"/>
            <a:r>
              <a:rPr lang="uk-UA" b="1" dirty="0" smtClean="0"/>
              <a:t>Класифікація типів уроків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0116503"/>
              </p:ext>
            </p:extLst>
          </p:nvPr>
        </p:nvGraphicFramePr>
        <p:xfrm>
          <a:off x="1555492" y="1014941"/>
          <a:ext cx="9483983" cy="566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2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337566"/>
            <a:ext cx="9720072" cy="1499616"/>
          </a:xfrm>
        </p:spPr>
        <p:txBody>
          <a:bodyPr/>
          <a:lstStyle/>
          <a:p>
            <a:r>
              <a:rPr lang="uk-UA" b="1" dirty="0" smtClean="0"/>
              <a:t>Урок засвоєння нових знань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7" y="1581150"/>
            <a:ext cx="10291572" cy="942975"/>
          </a:xfrm>
        </p:spPr>
        <p:txBody>
          <a:bodyPr>
            <a:normAutofit/>
          </a:bodyPr>
          <a:lstStyle/>
          <a:p>
            <a:r>
              <a:rPr lang="uk-UA" sz="2800" b="1" dirty="0"/>
              <a:t>Основна дидактична мета</a:t>
            </a:r>
            <a:r>
              <a:rPr lang="uk-UA" sz="2800" dirty="0"/>
              <a:t>: ознайомлення з новими фактами, поняттями, законами, теоріями, твердженнями, з'ясування їх суті</a:t>
            </a:r>
            <a:r>
              <a:rPr lang="uk-UA" sz="2800" dirty="0" smtClean="0"/>
              <a:t>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2151" y="2524125"/>
            <a:ext cx="5376673" cy="403860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Структура:</a:t>
            </a:r>
          </a:p>
          <a:p>
            <a:endParaRPr lang="uk-UA" sz="1100" b="1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400" dirty="0" smtClean="0"/>
              <a:t>Актуалізація й корекція опорних знань учнів.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400" dirty="0" smtClean="0"/>
              <a:t>Мотивація навчальної діяльності школярів.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400" dirty="0" smtClean="0"/>
              <a:t>Повідомлення теми, мети, завдань уроку.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uk-UA" sz="2400" dirty="0" smtClean="0"/>
              <a:t>Сприйняття й первинне усвідомлення учнями нового матеріалу.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72175" y="3248025"/>
            <a:ext cx="5800725" cy="35814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Осмислення об'єктивних </a:t>
            </a:r>
            <a:r>
              <a:rPr lang="uk-UA" sz="2400" dirty="0" err="1" smtClean="0"/>
              <a:t>зв'язків</a:t>
            </a:r>
            <a:r>
              <a:rPr lang="uk-UA" sz="2400" dirty="0" smtClean="0"/>
              <a:t> і відносин у досліджуваному матеріалі й розкриття внутрішньої сутності досліджуваних явищ.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Узагальнення й систематизація знань.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Підведення підсумків уроку.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5"/>
            </a:pPr>
            <a:r>
              <a:rPr lang="uk-UA" sz="2400" dirty="0" smtClean="0"/>
              <a:t>Повідомлення домашнього завдання.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407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308</TotalTime>
  <Words>1819</Words>
  <Application>Microsoft Office PowerPoint</Application>
  <PresentationFormat>Широкоэкранный</PresentationFormat>
  <Paragraphs>300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Wingdings 3</vt:lpstr>
      <vt:lpstr>Интеграл</vt:lpstr>
      <vt:lpstr>УРОК ЯК ОСНОВНА ФОРМА ОРГАНІЗАЦІЇ НАВЧАННЯ У СУЧАСНІЙ ШКОЛІ</vt:lpstr>
      <vt:lpstr>Урок – форма організації навчальної роботи в школі, за якої вчитель у рамках встановленого часу з постійним складом учнів вирішує певні навчально-виховні завдання.</vt:lpstr>
      <vt:lpstr>Особливості уроку:</vt:lpstr>
      <vt:lpstr>Особливості уроку:</vt:lpstr>
      <vt:lpstr>Класифікація типів уроків</vt:lpstr>
      <vt:lpstr>Класифікація типів уроків</vt:lpstr>
      <vt:lpstr>Класифікація типів уроків</vt:lpstr>
      <vt:lpstr>Класифікація типів уроків</vt:lpstr>
      <vt:lpstr>Урок засвоєння нових знань</vt:lpstr>
      <vt:lpstr>Урок формування умінь та навичок</vt:lpstr>
      <vt:lpstr>Урок застосування ЗУН</vt:lpstr>
      <vt:lpstr>Урок узагальнення і систематизації ЗУН</vt:lpstr>
      <vt:lpstr>Урок контролю й корекції ЗУН</vt:lpstr>
      <vt:lpstr>Комбінований Урок</vt:lpstr>
      <vt:lpstr>Компоненти уроку</vt:lpstr>
      <vt:lpstr>Структура комбінованого уроку</vt:lpstr>
      <vt:lpstr>Презентация PowerPoint</vt:lpstr>
      <vt:lpstr>Презентация PowerPoint</vt:lpstr>
      <vt:lpstr>Вимоги до сучасного уроку</vt:lpstr>
      <vt:lpstr>Вимоги до сучасного уроку</vt:lpstr>
      <vt:lpstr>Вимоги до сучасного уроку</vt:lpstr>
      <vt:lpstr>Вимоги до сучасного уроку</vt:lpstr>
      <vt:lpstr>Діяльнісний підхід по планування уроку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аналізу уроку потрібно визначити:</vt:lpstr>
      <vt:lpstr>Схема аналізу уроку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ЯК ОСНОВНА ФОРМА ОРГАНІЗАЦІЇ НАВЧАННЯ У СУЧАСНІЙ ШКОЛІ</dc:title>
  <dc:creator>Пользователь</dc:creator>
  <cp:lastModifiedBy>Пользователь</cp:lastModifiedBy>
  <cp:revision>49</cp:revision>
  <dcterms:created xsi:type="dcterms:W3CDTF">2019-04-13T17:39:55Z</dcterms:created>
  <dcterms:modified xsi:type="dcterms:W3CDTF">2019-04-21T20:45:52Z</dcterms:modified>
</cp:coreProperties>
</file>