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41"/>
    <a:srgbClr val="F1F1F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A5E47-706B-4628-80A2-8506B634537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4D49BF8-3346-4984-963A-9C2E155D7B17}">
      <dgm:prSet/>
      <dgm:spPr/>
      <dgm:t>
        <a:bodyPr/>
        <a:lstStyle/>
        <a:p>
          <a:r>
            <a:rPr lang="ru-RU" dirty="0" smtClean="0"/>
            <a:t>Перша </a:t>
          </a:r>
          <a:r>
            <a:rPr lang="ru-RU" dirty="0"/>
            <a:t>штучно створена мова, використання якої благословив папа римський</a:t>
          </a:r>
        </a:p>
      </dgm:t>
    </dgm:pt>
    <dgm:pt modelId="{B03B98CB-8AF4-4529-A2CD-97B7B89A63EF}" type="parTrans" cxnId="{352C2B21-D780-4E0F-B4D7-1E34C5A20314}">
      <dgm:prSet/>
      <dgm:spPr/>
      <dgm:t>
        <a:bodyPr/>
        <a:lstStyle/>
        <a:p>
          <a:endParaRPr lang="ru-RU"/>
        </a:p>
      </dgm:t>
    </dgm:pt>
    <dgm:pt modelId="{13DDDAC6-1302-40F6-8207-24DDE49C28A4}" type="sibTrans" cxnId="{352C2B21-D780-4E0F-B4D7-1E34C5A20314}">
      <dgm:prSet/>
      <dgm:spPr/>
      <dgm:t>
        <a:bodyPr/>
        <a:lstStyle/>
        <a:p>
          <a:endParaRPr lang="ru-RU"/>
        </a:p>
      </dgm:t>
    </dgm:pt>
    <dgm:pt modelId="{0C01FAEF-6C73-4E87-A9F0-2799B94D3A53}">
      <dgm:prSet/>
      <dgm:spPr/>
      <dgm:t>
        <a:bodyPr/>
        <a:lstStyle/>
        <a:p>
          <a:r>
            <a:rPr lang="ru-RU" dirty="0" err="1" smtClean="0"/>
            <a:t>Українські</a:t>
          </a:r>
          <a:r>
            <a:rPr lang="ru-RU" dirty="0" smtClean="0"/>
            <a:t> </a:t>
          </a:r>
          <a:r>
            <a:rPr lang="ru-RU" dirty="0"/>
            <a:t>переклади Біблії та Шекспіра</a:t>
          </a:r>
        </a:p>
      </dgm:t>
    </dgm:pt>
    <dgm:pt modelId="{55C86746-F70C-4C07-994E-4C8525B49869}" type="parTrans" cxnId="{270F856F-4DC2-443A-8981-596538855E08}">
      <dgm:prSet/>
      <dgm:spPr/>
      <dgm:t>
        <a:bodyPr/>
        <a:lstStyle/>
        <a:p>
          <a:endParaRPr lang="ru-RU"/>
        </a:p>
      </dgm:t>
    </dgm:pt>
    <dgm:pt modelId="{ABFFE13F-11D9-48D9-9B6E-65FD987EC998}" type="sibTrans" cxnId="{270F856F-4DC2-443A-8981-596538855E08}">
      <dgm:prSet/>
      <dgm:spPr/>
      <dgm:t>
        <a:bodyPr/>
        <a:lstStyle/>
        <a:p>
          <a:endParaRPr lang="ru-RU"/>
        </a:p>
      </dgm:t>
    </dgm:pt>
    <dgm:pt modelId="{4DADD5B2-AC68-4F6A-AE35-678380CC1950}">
      <dgm:prSet/>
      <dgm:spPr/>
      <dgm:t>
        <a:bodyPr/>
        <a:lstStyle/>
        <a:p>
          <a:r>
            <a:rPr lang="ru-RU" dirty="0" err="1" smtClean="0"/>
            <a:t>Українські</a:t>
          </a:r>
          <a:r>
            <a:rPr lang="ru-RU" dirty="0" smtClean="0"/>
            <a:t> </a:t>
          </a:r>
          <a:r>
            <a:rPr lang="ru-RU" dirty="0"/>
            <a:t>перекладачі, які стали жертвами сталінських репресій</a:t>
          </a:r>
        </a:p>
      </dgm:t>
    </dgm:pt>
    <dgm:pt modelId="{3F22AB47-51BB-4945-A879-D21BC5BA44BD}" type="parTrans" cxnId="{25C82E79-7175-4E89-908B-3FFCF0966B6C}">
      <dgm:prSet/>
      <dgm:spPr/>
      <dgm:t>
        <a:bodyPr/>
        <a:lstStyle/>
        <a:p>
          <a:endParaRPr lang="ru-RU"/>
        </a:p>
      </dgm:t>
    </dgm:pt>
    <dgm:pt modelId="{A5421EC8-3082-4E5C-91BA-99EE6905B448}" type="sibTrans" cxnId="{25C82E79-7175-4E89-908B-3FFCF0966B6C}">
      <dgm:prSet/>
      <dgm:spPr/>
      <dgm:t>
        <a:bodyPr/>
        <a:lstStyle/>
        <a:p>
          <a:endParaRPr lang="ru-RU"/>
        </a:p>
      </dgm:t>
    </dgm:pt>
    <dgm:pt modelId="{B8BA61BC-A32B-4FCC-A7BB-303410A538A6}">
      <dgm:prSet/>
      <dgm:spPr/>
      <dgm:t>
        <a:bodyPr/>
        <a:lstStyle/>
        <a:p>
          <a:r>
            <a:rPr lang="ru-RU" dirty="0" err="1" smtClean="0"/>
            <a:t>Сучасні</a:t>
          </a:r>
          <a:r>
            <a:rPr lang="ru-RU" dirty="0" smtClean="0"/>
            <a:t> </a:t>
          </a:r>
          <a:r>
            <a:rPr lang="ru-RU" dirty="0"/>
            <a:t>майстри ХП в Україні</a:t>
          </a:r>
        </a:p>
      </dgm:t>
    </dgm:pt>
    <dgm:pt modelId="{59822A0D-8177-4DDA-AAFC-F754C79C6052}" type="parTrans" cxnId="{28BDA5D0-B2A3-4FAD-8485-BAE87F704060}">
      <dgm:prSet/>
      <dgm:spPr/>
      <dgm:t>
        <a:bodyPr/>
        <a:lstStyle/>
        <a:p>
          <a:endParaRPr lang="ru-RU"/>
        </a:p>
      </dgm:t>
    </dgm:pt>
    <dgm:pt modelId="{15538BBE-2012-4721-9A30-C03924BEEE3F}" type="sibTrans" cxnId="{28BDA5D0-B2A3-4FAD-8485-BAE87F704060}">
      <dgm:prSet/>
      <dgm:spPr/>
      <dgm:t>
        <a:bodyPr/>
        <a:lstStyle/>
        <a:p>
          <a:endParaRPr lang="ru-RU"/>
        </a:p>
      </dgm:t>
    </dgm:pt>
    <dgm:pt modelId="{C27ABD9F-33C1-403D-9E3E-F6B25DDD779F}">
      <dgm:prSet/>
      <dgm:spPr/>
      <dgm:t>
        <a:bodyPr/>
        <a:lstStyle/>
        <a:p>
          <a:r>
            <a:rPr lang="uk-UA" dirty="0" smtClean="0"/>
            <a:t>Як українські перекладачі-романтики створювали </a:t>
          </a:r>
          <a:r>
            <a:rPr lang="uk-UA" dirty="0" err="1" smtClean="0"/>
            <a:t>кавер</a:t>
          </a:r>
          <a:r>
            <a:rPr lang="uk-UA" dirty="0" smtClean="0"/>
            <a:t>-версії європейських поезій</a:t>
          </a:r>
          <a:endParaRPr lang="ru-RU" dirty="0"/>
        </a:p>
      </dgm:t>
    </dgm:pt>
    <dgm:pt modelId="{DB4AC43D-6CCC-4059-9E45-558C30750DC1}" type="parTrans" cxnId="{33FCDB9A-2F11-4397-B89B-873086EB75EF}">
      <dgm:prSet/>
      <dgm:spPr/>
    </dgm:pt>
    <dgm:pt modelId="{4B022C50-7817-4119-9CBE-6C68323050ED}" type="sibTrans" cxnId="{33FCDB9A-2F11-4397-B89B-873086EB75EF}">
      <dgm:prSet/>
      <dgm:spPr/>
    </dgm:pt>
    <dgm:pt modelId="{E2ABA5B4-EDDC-46D4-B129-85588C2812C9}" type="pres">
      <dgm:prSet presAssocID="{D7BA5E47-706B-4628-80A2-8506B63453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C00B34-6B48-43FD-865C-841E243EC238}" type="pres">
      <dgm:prSet presAssocID="{B8BA61BC-A32B-4FCC-A7BB-303410A538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E5D6F-C9CA-4A54-ABC2-8B0BD380A1A0}" type="pres">
      <dgm:prSet presAssocID="{15538BBE-2012-4721-9A30-C03924BEEE3F}" presName="sibTrans" presStyleCnt="0"/>
      <dgm:spPr/>
    </dgm:pt>
    <dgm:pt modelId="{C393E58A-5EFE-4154-8D8B-596469030613}" type="pres">
      <dgm:prSet presAssocID="{4DADD5B2-AC68-4F6A-AE35-678380CC195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F208D-38DD-44D6-9B0A-8602017B5708}" type="pres">
      <dgm:prSet presAssocID="{A5421EC8-3082-4E5C-91BA-99EE6905B448}" presName="sibTrans" presStyleCnt="0"/>
      <dgm:spPr/>
    </dgm:pt>
    <dgm:pt modelId="{BA308797-19D6-4827-9B29-9DB076733645}" type="pres">
      <dgm:prSet presAssocID="{0C01FAEF-6C73-4E87-A9F0-2799B94D3A5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5D9E-304C-437D-A10B-736F29E9CC97}" type="pres">
      <dgm:prSet presAssocID="{ABFFE13F-11D9-48D9-9B6E-65FD987EC998}" presName="sibTrans" presStyleCnt="0"/>
      <dgm:spPr/>
    </dgm:pt>
    <dgm:pt modelId="{EAC6C56B-D81E-4ECF-8505-E5B81060B08F}" type="pres">
      <dgm:prSet presAssocID="{C27ABD9F-33C1-403D-9E3E-F6B25DDD779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8F9F2-DB6F-4399-8605-032611D06332}" type="pres">
      <dgm:prSet presAssocID="{4B022C50-7817-4119-9CBE-6C68323050ED}" presName="sibTrans" presStyleCnt="0"/>
      <dgm:spPr/>
    </dgm:pt>
    <dgm:pt modelId="{BCF4C852-3E53-4A7B-B6FA-A893BB5EE1B4}" type="pres">
      <dgm:prSet presAssocID="{74D49BF8-3346-4984-963A-9C2E155D7B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C2B21-D780-4E0F-B4D7-1E34C5A20314}" srcId="{D7BA5E47-706B-4628-80A2-8506B6345377}" destId="{74D49BF8-3346-4984-963A-9C2E155D7B17}" srcOrd="4" destOrd="0" parTransId="{B03B98CB-8AF4-4529-A2CD-97B7B89A63EF}" sibTransId="{13DDDAC6-1302-40F6-8207-24DDE49C28A4}"/>
    <dgm:cxn modelId="{C565C08C-4C7C-4BCA-95A8-C5740975046D}" type="presOf" srcId="{D7BA5E47-706B-4628-80A2-8506B6345377}" destId="{E2ABA5B4-EDDC-46D4-B129-85588C2812C9}" srcOrd="0" destOrd="0" presId="urn:microsoft.com/office/officeart/2005/8/layout/default"/>
    <dgm:cxn modelId="{28BDA5D0-B2A3-4FAD-8485-BAE87F704060}" srcId="{D7BA5E47-706B-4628-80A2-8506B6345377}" destId="{B8BA61BC-A32B-4FCC-A7BB-303410A538A6}" srcOrd="0" destOrd="0" parTransId="{59822A0D-8177-4DDA-AAFC-F754C79C6052}" sibTransId="{15538BBE-2012-4721-9A30-C03924BEEE3F}"/>
    <dgm:cxn modelId="{33FCDB9A-2F11-4397-B89B-873086EB75EF}" srcId="{D7BA5E47-706B-4628-80A2-8506B6345377}" destId="{C27ABD9F-33C1-403D-9E3E-F6B25DDD779F}" srcOrd="3" destOrd="0" parTransId="{DB4AC43D-6CCC-4059-9E45-558C30750DC1}" sibTransId="{4B022C50-7817-4119-9CBE-6C68323050ED}"/>
    <dgm:cxn modelId="{25C82E79-7175-4E89-908B-3FFCF0966B6C}" srcId="{D7BA5E47-706B-4628-80A2-8506B6345377}" destId="{4DADD5B2-AC68-4F6A-AE35-678380CC1950}" srcOrd="1" destOrd="0" parTransId="{3F22AB47-51BB-4945-A879-D21BC5BA44BD}" sibTransId="{A5421EC8-3082-4E5C-91BA-99EE6905B448}"/>
    <dgm:cxn modelId="{249611D9-D994-4494-BD36-7D84954BA902}" type="presOf" srcId="{4DADD5B2-AC68-4F6A-AE35-678380CC1950}" destId="{C393E58A-5EFE-4154-8D8B-596469030613}" srcOrd="0" destOrd="0" presId="urn:microsoft.com/office/officeart/2005/8/layout/default"/>
    <dgm:cxn modelId="{270F856F-4DC2-443A-8981-596538855E08}" srcId="{D7BA5E47-706B-4628-80A2-8506B6345377}" destId="{0C01FAEF-6C73-4E87-A9F0-2799B94D3A53}" srcOrd="2" destOrd="0" parTransId="{55C86746-F70C-4C07-994E-4C8525B49869}" sibTransId="{ABFFE13F-11D9-48D9-9B6E-65FD987EC998}"/>
    <dgm:cxn modelId="{FB989252-673D-4B48-9783-E309261E31FE}" type="presOf" srcId="{74D49BF8-3346-4984-963A-9C2E155D7B17}" destId="{BCF4C852-3E53-4A7B-B6FA-A893BB5EE1B4}" srcOrd="0" destOrd="0" presId="urn:microsoft.com/office/officeart/2005/8/layout/default"/>
    <dgm:cxn modelId="{EAA623E6-F565-49E8-B872-B6772C9110F5}" type="presOf" srcId="{0C01FAEF-6C73-4E87-A9F0-2799B94D3A53}" destId="{BA308797-19D6-4827-9B29-9DB076733645}" srcOrd="0" destOrd="0" presId="urn:microsoft.com/office/officeart/2005/8/layout/default"/>
    <dgm:cxn modelId="{6D97F33A-C820-4195-AC58-80C317F35277}" type="presOf" srcId="{C27ABD9F-33C1-403D-9E3E-F6B25DDD779F}" destId="{EAC6C56B-D81E-4ECF-8505-E5B81060B08F}" srcOrd="0" destOrd="0" presId="urn:microsoft.com/office/officeart/2005/8/layout/default"/>
    <dgm:cxn modelId="{CF0C87C6-7547-486E-80C0-1AEDA3662338}" type="presOf" srcId="{B8BA61BC-A32B-4FCC-A7BB-303410A538A6}" destId="{61C00B34-6B48-43FD-865C-841E243EC238}" srcOrd="0" destOrd="0" presId="urn:microsoft.com/office/officeart/2005/8/layout/default"/>
    <dgm:cxn modelId="{5E8354C2-9F81-4C07-9BA2-AFAE5D0DFF8B}" type="presParOf" srcId="{E2ABA5B4-EDDC-46D4-B129-85588C2812C9}" destId="{61C00B34-6B48-43FD-865C-841E243EC238}" srcOrd="0" destOrd="0" presId="urn:microsoft.com/office/officeart/2005/8/layout/default"/>
    <dgm:cxn modelId="{01FC9A95-EC37-4FE6-B8C0-E745D9EDE908}" type="presParOf" srcId="{E2ABA5B4-EDDC-46D4-B129-85588C2812C9}" destId="{ABDE5D6F-C9CA-4A54-ABC2-8B0BD380A1A0}" srcOrd="1" destOrd="0" presId="urn:microsoft.com/office/officeart/2005/8/layout/default"/>
    <dgm:cxn modelId="{5D7193D5-598E-4595-805F-F1BC8C3D2D29}" type="presParOf" srcId="{E2ABA5B4-EDDC-46D4-B129-85588C2812C9}" destId="{C393E58A-5EFE-4154-8D8B-596469030613}" srcOrd="2" destOrd="0" presId="urn:microsoft.com/office/officeart/2005/8/layout/default"/>
    <dgm:cxn modelId="{0621E0AE-DD20-434B-AE69-CDF2C33B8C7A}" type="presParOf" srcId="{E2ABA5B4-EDDC-46D4-B129-85588C2812C9}" destId="{BAAF208D-38DD-44D6-9B0A-8602017B5708}" srcOrd="3" destOrd="0" presId="urn:microsoft.com/office/officeart/2005/8/layout/default"/>
    <dgm:cxn modelId="{04A8B0E2-F9DF-4F2F-8CA6-59DE1C765D59}" type="presParOf" srcId="{E2ABA5B4-EDDC-46D4-B129-85588C2812C9}" destId="{BA308797-19D6-4827-9B29-9DB076733645}" srcOrd="4" destOrd="0" presId="urn:microsoft.com/office/officeart/2005/8/layout/default"/>
    <dgm:cxn modelId="{7244D12D-3665-428B-9FA3-3BF01F51E812}" type="presParOf" srcId="{E2ABA5B4-EDDC-46D4-B129-85588C2812C9}" destId="{19C45D9E-304C-437D-A10B-736F29E9CC97}" srcOrd="5" destOrd="0" presId="urn:microsoft.com/office/officeart/2005/8/layout/default"/>
    <dgm:cxn modelId="{992A637B-974A-43A3-BFA7-A626AB692F68}" type="presParOf" srcId="{E2ABA5B4-EDDC-46D4-B129-85588C2812C9}" destId="{EAC6C56B-D81E-4ECF-8505-E5B81060B08F}" srcOrd="6" destOrd="0" presId="urn:microsoft.com/office/officeart/2005/8/layout/default"/>
    <dgm:cxn modelId="{508C411C-B9B0-40E3-BE3B-D38C3EF6EFFA}" type="presParOf" srcId="{E2ABA5B4-EDDC-46D4-B129-85588C2812C9}" destId="{51B8F9F2-DB6F-4399-8605-032611D06332}" srcOrd="7" destOrd="0" presId="urn:microsoft.com/office/officeart/2005/8/layout/default"/>
    <dgm:cxn modelId="{55E15B87-0F14-412A-A684-8E16EBEEF8E8}" type="presParOf" srcId="{E2ABA5B4-EDDC-46D4-B129-85588C2812C9}" destId="{BCF4C852-3E53-4A7B-B6FA-A893BB5EE1B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BA0BD-FF23-46CA-94F7-E76375689262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BE7179E-BE79-4552-BBD7-0AC6AFD98531}">
      <dgm:prSet phldrT="[Текст]"/>
      <dgm:spPr/>
      <dgm:t>
        <a:bodyPr/>
        <a:lstStyle/>
        <a:p>
          <a:pPr algn="ctr"/>
          <a:r>
            <a:rPr lang="uk-UA" dirty="0" smtClean="0"/>
            <a:t>Києво-Могилянка – центр перекладацької активності у Х</a:t>
          </a:r>
          <a:r>
            <a:rPr lang="de-DE" dirty="0" smtClean="0"/>
            <a:t>V</a:t>
          </a:r>
          <a:r>
            <a:rPr lang="uk-UA" dirty="0" smtClean="0"/>
            <a:t>ІІ ст.</a:t>
          </a:r>
          <a:endParaRPr lang="ru-RU" dirty="0"/>
        </a:p>
      </dgm:t>
    </dgm:pt>
    <dgm:pt modelId="{46B1D101-C043-4D25-823D-6004F46ED9D7}" type="parTrans" cxnId="{C461DC30-7F93-466C-BACC-3B167B8CDB12}">
      <dgm:prSet/>
      <dgm:spPr/>
      <dgm:t>
        <a:bodyPr/>
        <a:lstStyle/>
        <a:p>
          <a:endParaRPr lang="ru-RU"/>
        </a:p>
      </dgm:t>
    </dgm:pt>
    <dgm:pt modelId="{10A1975D-8BD5-44A2-A747-3ECFF9F050E7}" type="sibTrans" cxnId="{C461DC30-7F93-466C-BACC-3B167B8CDB12}">
      <dgm:prSet/>
      <dgm:spPr/>
      <dgm:t>
        <a:bodyPr/>
        <a:lstStyle/>
        <a:p>
          <a:endParaRPr lang="ru-RU"/>
        </a:p>
      </dgm:t>
    </dgm:pt>
    <dgm:pt modelId="{208947E2-ABA6-4703-863E-27C41245331F}">
      <dgm:prSet phldrT="[Текст]"/>
      <dgm:spPr/>
      <dgm:t>
        <a:bodyPr/>
        <a:lstStyle/>
        <a:p>
          <a:pPr algn="ctr"/>
          <a:r>
            <a:rPr lang="uk-UA" dirty="0" err="1" smtClean="0"/>
            <a:t>Г.Сковорода</a:t>
          </a:r>
          <a:r>
            <a:rPr lang="uk-UA" dirty="0" smtClean="0"/>
            <a:t> – теоретик та майстер художнього перекладу і  </a:t>
          </a:r>
          <a:r>
            <a:rPr lang="ru-RU" dirty="0" smtClean="0"/>
            <a:t>Х</a:t>
          </a:r>
          <a:r>
            <a:rPr lang="de-DE" dirty="0" smtClean="0"/>
            <a:t>V</a:t>
          </a:r>
          <a:r>
            <a:rPr lang="ru-RU" dirty="0" smtClean="0"/>
            <a:t>ІІІ ст.</a:t>
          </a:r>
        </a:p>
        <a:p>
          <a:pPr algn="l"/>
          <a:endParaRPr lang="ru-RU" dirty="0"/>
        </a:p>
      </dgm:t>
    </dgm:pt>
    <dgm:pt modelId="{98B94E78-C44B-48D1-9ADF-F2644DC15BD8}" type="parTrans" cxnId="{DAD3852A-812A-4C92-9AC5-E2FCEA89C896}">
      <dgm:prSet/>
      <dgm:spPr/>
      <dgm:t>
        <a:bodyPr/>
        <a:lstStyle/>
        <a:p>
          <a:endParaRPr lang="ru-RU"/>
        </a:p>
      </dgm:t>
    </dgm:pt>
    <dgm:pt modelId="{7118ED5E-B9E2-43FE-9328-5B339F8874DB}" type="sibTrans" cxnId="{DAD3852A-812A-4C92-9AC5-E2FCEA89C896}">
      <dgm:prSet/>
      <dgm:spPr/>
      <dgm:t>
        <a:bodyPr/>
        <a:lstStyle/>
        <a:p>
          <a:endParaRPr lang="ru-RU"/>
        </a:p>
      </dgm:t>
    </dgm:pt>
    <dgm:pt modelId="{3D6BEA60-1907-4964-A759-C02E4BD0D258}">
      <dgm:prSet phldrT="[Текст]"/>
      <dgm:spPr/>
      <dgm:t>
        <a:bodyPr/>
        <a:lstStyle/>
        <a:p>
          <a:pPr algn="ctr"/>
          <a:r>
            <a:rPr lang="uk-UA" dirty="0" smtClean="0"/>
            <a:t>Харківський університет – центр перекладацької активності у ХІХ ст.</a:t>
          </a:r>
          <a:endParaRPr lang="ru-RU" dirty="0"/>
        </a:p>
      </dgm:t>
    </dgm:pt>
    <dgm:pt modelId="{4548B69D-7DE8-4455-85D9-B5B1346EDEF6}" type="parTrans" cxnId="{5B5A4B41-12E4-4AA8-ACD1-228CE970C92B}">
      <dgm:prSet/>
      <dgm:spPr/>
      <dgm:t>
        <a:bodyPr/>
        <a:lstStyle/>
        <a:p>
          <a:endParaRPr lang="ru-RU"/>
        </a:p>
      </dgm:t>
    </dgm:pt>
    <dgm:pt modelId="{E0323512-9D9F-4B9E-915A-EDB665EB9450}" type="sibTrans" cxnId="{5B5A4B41-12E4-4AA8-ACD1-228CE970C92B}">
      <dgm:prSet/>
      <dgm:spPr/>
      <dgm:t>
        <a:bodyPr/>
        <a:lstStyle/>
        <a:p>
          <a:endParaRPr lang="ru-RU"/>
        </a:p>
      </dgm:t>
    </dgm:pt>
    <dgm:pt modelId="{EC94AE5D-46BA-499D-AD5A-44EA8107F66B}" type="pres">
      <dgm:prSet presAssocID="{980BA0BD-FF23-46CA-94F7-E763756892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9BF6C-F5D2-4FB6-93E0-8170F466659F}" type="pres">
      <dgm:prSet presAssocID="{0BE7179E-BE79-4552-BBD7-0AC6AFD98531}" presName="comp" presStyleCnt="0"/>
      <dgm:spPr/>
    </dgm:pt>
    <dgm:pt modelId="{18488FE6-2607-41E4-8C4B-494026870C44}" type="pres">
      <dgm:prSet presAssocID="{0BE7179E-BE79-4552-BBD7-0AC6AFD98531}" presName="box" presStyleLbl="node1" presStyleIdx="0" presStyleCnt="3" custLinFactNeighborX="-619"/>
      <dgm:spPr/>
      <dgm:t>
        <a:bodyPr/>
        <a:lstStyle/>
        <a:p>
          <a:endParaRPr lang="ru-RU"/>
        </a:p>
      </dgm:t>
    </dgm:pt>
    <dgm:pt modelId="{9514BA12-CCCF-46C7-A912-6282B189BC2F}" type="pres">
      <dgm:prSet presAssocID="{0BE7179E-BE79-4552-BBD7-0AC6AFD98531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369F7F2-F510-456C-8B49-BFBAD79AEF5B}" type="pres">
      <dgm:prSet presAssocID="{0BE7179E-BE79-4552-BBD7-0AC6AFD9853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06769-507D-4101-9813-C5236C71C774}" type="pres">
      <dgm:prSet presAssocID="{10A1975D-8BD5-44A2-A747-3ECFF9F050E7}" presName="spacer" presStyleCnt="0"/>
      <dgm:spPr/>
    </dgm:pt>
    <dgm:pt modelId="{2340E03E-2AEF-4764-8069-A80694AF814A}" type="pres">
      <dgm:prSet presAssocID="{208947E2-ABA6-4703-863E-27C41245331F}" presName="comp" presStyleCnt="0"/>
      <dgm:spPr/>
    </dgm:pt>
    <dgm:pt modelId="{CC332569-856A-4201-A35E-7277271F98AA}" type="pres">
      <dgm:prSet presAssocID="{208947E2-ABA6-4703-863E-27C41245331F}" presName="box" presStyleLbl="node1" presStyleIdx="1" presStyleCnt="3"/>
      <dgm:spPr/>
      <dgm:t>
        <a:bodyPr/>
        <a:lstStyle/>
        <a:p>
          <a:endParaRPr lang="ru-RU"/>
        </a:p>
      </dgm:t>
    </dgm:pt>
    <dgm:pt modelId="{EFC458F9-EB79-456F-8EC6-6385C22E2523}" type="pres">
      <dgm:prSet presAssocID="{208947E2-ABA6-4703-863E-27C41245331F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54D3E89-0633-4630-8B24-D50682C6F4C7}" type="pres">
      <dgm:prSet presAssocID="{208947E2-ABA6-4703-863E-27C41245331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E8C94-9EEF-4CCE-A509-5A88521D90D5}" type="pres">
      <dgm:prSet presAssocID="{7118ED5E-B9E2-43FE-9328-5B339F8874DB}" presName="spacer" presStyleCnt="0"/>
      <dgm:spPr/>
    </dgm:pt>
    <dgm:pt modelId="{59098CBE-3A5D-47C1-85EF-75E9A67B0CE6}" type="pres">
      <dgm:prSet presAssocID="{3D6BEA60-1907-4964-A759-C02E4BD0D258}" presName="comp" presStyleCnt="0"/>
      <dgm:spPr/>
    </dgm:pt>
    <dgm:pt modelId="{C7E9EDAD-539B-48CA-8098-6B67DEC411B0}" type="pres">
      <dgm:prSet presAssocID="{3D6BEA60-1907-4964-A759-C02E4BD0D258}" presName="box" presStyleLbl="node1" presStyleIdx="2" presStyleCnt="3"/>
      <dgm:spPr/>
      <dgm:t>
        <a:bodyPr/>
        <a:lstStyle/>
        <a:p>
          <a:endParaRPr lang="ru-RU"/>
        </a:p>
      </dgm:t>
    </dgm:pt>
    <dgm:pt modelId="{D6B93DC3-8F97-435E-8938-C2FB7AD6EBE2}" type="pres">
      <dgm:prSet presAssocID="{3D6BEA60-1907-4964-A759-C02E4BD0D258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CB34F60-2330-4794-8D8A-FF31AB570AD3}" type="pres">
      <dgm:prSet presAssocID="{3D6BEA60-1907-4964-A759-C02E4BD0D25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EBBC0-D2A1-40F4-9C81-829B792082AE}" type="presOf" srcId="{3D6BEA60-1907-4964-A759-C02E4BD0D258}" destId="{DCB34F60-2330-4794-8D8A-FF31AB570AD3}" srcOrd="1" destOrd="0" presId="urn:microsoft.com/office/officeart/2005/8/layout/vList4"/>
    <dgm:cxn modelId="{31AE8EF9-431B-4777-AA46-859A28DB9711}" type="presOf" srcId="{0BE7179E-BE79-4552-BBD7-0AC6AFD98531}" destId="{0369F7F2-F510-456C-8B49-BFBAD79AEF5B}" srcOrd="1" destOrd="0" presId="urn:microsoft.com/office/officeart/2005/8/layout/vList4"/>
    <dgm:cxn modelId="{C461DC30-7F93-466C-BACC-3B167B8CDB12}" srcId="{980BA0BD-FF23-46CA-94F7-E76375689262}" destId="{0BE7179E-BE79-4552-BBD7-0AC6AFD98531}" srcOrd="0" destOrd="0" parTransId="{46B1D101-C043-4D25-823D-6004F46ED9D7}" sibTransId="{10A1975D-8BD5-44A2-A747-3ECFF9F050E7}"/>
    <dgm:cxn modelId="{5B5A4B41-12E4-4AA8-ACD1-228CE970C92B}" srcId="{980BA0BD-FF23-46CA-94F7-E76375689262}" destId="{3D6BEA60-1907-4964-A759-C02E4BD0D258}" srcOrd="2" destOrd="0" parTransId="{4548B69D-7DE8-4455-85D9-B5B1346EDEF6}" sibTransId="{E0323512-9D9F-4B9E-915A-EDB665EB9450}"/>
    <dgm:cxn modelId="{97FCA887-C16E-4254-BC2C-3B626782A11B}" type="presOf" srcId="{208947E2-ABA6-4703-863E-27C41245331F}" destId="{CC332569-856A-4201-A35E-7277271F98AA}" srcOrd="0" destOrd="0" presId="urn:microsoft.com/office/officeart/2005/8/layout/vList4"/>
    <dgm:cxn modelId="{5026060D-D1BB-44F7-98A8-8982757D6C00}" type="presOf" srcId="{208947E2-ABA6-4703-863E-27C41245331F}" destId="{A54D3E89-0633-4630-8B24-D50682C6F4C7}" srcOrd="1" destOrd="0" presId="urn:microsoft.com/office/officeart/2005/8/layout/vList4"/>
    <dgm:cxn modelId="{EBD4C700-DED9-4D90-AD56-71EE0C722533}" type="presOf" srcId="{980BA0BD-FF23-46CA-94F7-E76375689262}" destId="{EC94AE5D-46BA-499D-AD5A-44EA8107F66B}" srcOrd="0" destOrd="0" presId="urn:microsoft.com/office/officeart/2005/8/layout/vList4"/>
    <dgm:cxn modelId="{2E3508A2-1321-4C17-B86B-8BFF13EF779B}" type="presOf" srcId="{3D6BEA60-1907-4964-A759-C02E4BD0D258}" destId="{C7E9EDAD-539B-48CA-8098-6B67DEC411B0}" srcOrd="0" destOrd="0" presId="urn:microsoft.com/office/officeart/2005/8/layout/vList4"/>
    <dgm:cxn modelId="{DAD3852A-812A-4C92-9AC5-E2FCEA89C896}" srcId="{980BA0BD-FF23-46CA-94F7-E76375689262}" destId="{208947E2-ABA6-4703-863E-27C41245331F}" srcOrd="1" destOrd="0" parTransId="{98B94E78-C44B-48D1-9ADF-F2644DC15BD8}" sibTransId="{7118ED5E-B9E2-43FE-9328-5B339F8874DB}"/>
    <dgm:cxn modelId="{98D5AD13-6244-4846-B337-DDB23E69F813}" type="presOf" srcId="{0BE7179E-BE79-4552-BBD7-0AC6AFD98531}" destId="{18488FE6-2607-41E4-8C4B-494026870C44}" srcOrd="0" destOrd="0" presId="urn:microsoft.com/office/officeart/2005/8/layout/vList4"/>
    <dgm:cxn modelId="{A873186F-4F1E-490C-83DA-99B72D7540FD}" type="presParOf" srcId="{EC94AE5D-46BA-499D-AD5A-44EA8107F66B}" destId="{FBE9BF6C-F5D2-4FB6-93E0-8170F466659F}" srcOrd="0" destOrd="0" presId="urn:microsoft.com/office/officeart/2005/8/layout/vList4"/>
    <dgm:cxn modelId="{B9CFD8F5-28FE-4027-BFDE-FEAB19ACA911}" type="presParOf" srcId="{FBE9BF6C-F5D2-4FB6-93E0-8170F466659F}" destId="{18488FE6-2607-41E4-8C4B-494026870C44}" srcOrd="0" destOrd="0" presId="urn:microsoft.com/office/officeart/2005/8/layout/vList4"/>
    <dgm:cxn modelId="{1DF71F59-34BA-4AE0-836E-C797BDEAE764}" type="presParOf" srcId="{FBE9BF6C-F5D2-4FB6-93E0-8170F466659F}" destId="{9514BA12-CCCF-46C7-A912-6282B189BC2F}" srcOrd="1" destOrd="0" presId="urn:microsoft.com/office/officeart/2005/8/layout/vList4"/>
    <dgm:cxn modelId="{1BCDC96B-0DCC-4194-A99F-9F379B242DE5}" type="presParOf" srcId="{FBE9BF6C-F5D2-4FB6-93E0-8170F466659F}" destId="{0369F7F2-F510-456C-8B49-BFBAD79AEF5B}" srcOrd="2" destOrd="0" presId="urn:microsoft.com/office/officeart/2005/8/layout/vList4"/>
    <dgm:cxn modelId="{58A0C162-9CCD-48B5-9445-B4FAB7321A44}" type="presParOf" srcId="{EC94AE5D-46BA-499D-AD5A-44EA8107F66B}" destId="{A3506769-507D-4101-9813-C5236C71C774}" srcOrd="1" destOrd="0" presId="urn:microsoft.com/office/officeart/2005/8/layout/vList4"/>
    <dgm:cxn modelId="{D1261827-BB1B-476B-A307-427BE30393EB}" type="presParOf" srcId="{EC94AE5D-46BA-499D-AD5A-44EA8107F66B}" destId="{2340E03E-2AEF-4764-8069-A80694AF814A}" srcOrd="2" destOrd="0" presId="urn:microsoft.com/office/officeart/2005/8/layout/vList4"/>
    <dgm:cxn modelId="{23E416F5-C9A1-455D-AD70-677D7F37999C}" type="presParOf" srcId="{2340E03E-2AEF-4764-8069-A80694AF814A}" destId="{CC332569-856A-4201-A35E-7277271F98AA}" srcOrd="0" destOrd="0" presId="urn:microsoft.com/office/officeart/2005/8/layout/vList4"/>
    <dgm:cxn modelId="{A04E5FDC-7394-4DFC-9639-B3B0480860DC}" type="presParOf" srcId="{2340E03E-2AEF-4764-8069-A80694AF814A}" destId="{EFC458F9-EB79-456F-8EC6-6385C22E2523}" srcOrd="1" destOrd="0" presId="urn:microsoft.com/office/officeart/2005/8/layout/vList4"/>
    <dgm:cxn modelId="{07AD0B0B-805F-4A5E-9435-F631E1CA9DAA}" type="presParOf" srcId="{2340E03E-2AEF-4764-8069-A80694AF814A}" destId="{A54D3E89-0633-4630-8B24-D50682C6F4C7}" srcOrd="2" destOrd="0" presId="urn:microsoft.com/office/officeart/2005/8/layout/vList4"/>
    <dgm:cxn modelId="{339BC759-7EC7-4DFE-A930-FD8FC695BF36}" type="presParOf" srcId="{EC94AE5D-46BA-499D-AD5A-44EA8107F66B}" destId="{53AE8C94-9EEF-4CCE-A509-5A88521D90D5}" srcOrd="3" destOrd="0" presId="urn:microsoft.com/office/officeart/2005/8/layout/vList4"/>
    <dgm:cxn modelId="{393709DD-5CF8-44C2-A1AD-258102E219F6}" type="presParOf" srcId="{EC94AE5D-46BA-499D-AD5A-44EA8107F66B}" destId="{59098CBE-3A5D-47C1-85EF-75E9A67B0CE6}" srcOrd="4" destOrd="0" presId="urn:microsoft.com/office/officeart/2005/8/layout/vList4"/>
    <dgm:cxn modelId="{6402D3CA-EE1E-4A7E-B051-9CC72AA6596B}" type="presParOf" srcId="{59098CBE-3A5D-47C1-85EF-75E9A67B0CE6}" destId="{C7E9EDAD-539B-48CA-8098-6B67DEC411B0}" srcOrd="0" destOrd="0" presId="urn:microsoft.com/office/officeart/2005/8/layout/vList4"/>
    <dgm:cxn modelId="{B3B17A9D-61F2-40AC-90A4-F9F934941E5A}" type="presParOf" srcId="{59098CBE-3A5D-47C1-85EF-75E9A67B0CE6}" destId="{D6B93DC3-8F97-435E-8938-C2FB7AD6EBE2}" srcOrd="1" destOrd="0" presId="urn:microsoft.com/office/officeart/2005/8/layout/vList4"/>
    <dgm:cxn modelId="{A6377DF2-0029-4F98-A1FB-A7A03BB80132}" type="presParOf" srcId="{59098CBE-3A5D-47C1-85EF-75E9A67B0CE6}" destId="{DCB34F60-2330-4794-8D8A-FF31AB570AD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38206A-BC0D-4158-8E99-9F75085C9476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6189CB2-CC63-4009-8117-0E699905C3C4}">
      <dgm:prSet phldrT="[Текст]"/>
      <dgm:spPr/>
      <dgm:t>
        <a:bodyPr/>
        <a:lstStyle/>
        <a:p>
          <a:r>
            <a:rPr lang="uk-UA" dirty="0" err="1" smtClean="0"/>
            <a:t>Л.Боровиковський</a:t>
          </a:r>
          <a:endParaRPr lang="ru-RU" dirty="0"/>
        </a:p>
      </dgm:t>
    </dgm:pt>
    <dgm:pt modelId="{68F089AA-3DC0-4998-AB4E-3D4CE4479E34}" type="parTrans" cxnId="{30975A18-0119-4502-BE43-89A4D775EEFA}">
      <dgm:prSet/>
      <dgm:spPr/>
      <dgm:t>
        <a:bodyPr/>
        <a:lstStyle/>
        <a:p>
          <a:endParaRPr lang="ru-RU"/>
        </a:p>
      </dgm:t>
    </dgm:pt>
    <dgm:pt modelId="{84D90233-0982-47F7-8626-535C8DB8DEFE}" type="sibTrans" cxnId="{30975A18-0119-4502-BE43-89A4D775EEFA}">
      <dgm:prSet/>
      <dgm:spPr/>
      <dgm:t>
        <a:bodyPr/>
        <a:lstStyle/>
        <a:p>
          <a:endParaRPr lang="ru-RU"/>
        </a:p>
      </dgm:t>
    </dgm:pt>
    <dgm:pt modelId="{E96CAA5D-C9F5-46AD-BF66-31529FE3A678}">
      <dgm:prSet phldrT="[Текст]"/>
      <dgm:spPr/>
      <dgm:t>
        <a:bodyPr/>
        <a:lstStyle/>
        <a:p>
          <a:r>
            <a:rPr lang="uk-UA" dirty="0" err="1" smtClean="0"/>
            <a:t>П.Гулак-Артемовський</a:t>
          </a:r>
          <a:endParaRPr lang="ru-RU" dirty="0"/>
        </a:p>
      </dgm:t>
    </dgm:pt>
    <dgm:pt modelId="{5F88FBFC-2BCE-4029-94E6-1FD7F007E5B4}" type="parTrans" cxnId="{3519BAF7-4DAD-4A51-8784-A66981A59A5F}">
      <dgm:prSet/>
      <dgm:spPr/>
      <dgm:t>
        <a:bodyPr/>
        <a:lstStyle/>
        <a:p>
          <a:endParaRPr lang="ru-RU"/>
        </a:p>
      </dgm:t>
    </dgm:pt>
    <dgm:pt modelId="{CBF6E2EF-A9CB-45A3-915C-B29A29F6D126}" type="sibTrans" cxnId="{3519BAF7-4DAD-4A51-8784-A66981A59A5F}">
      <dgm:prSet/>
      <dgm:spPr/>
      <dgm:t>
        <a:bodyPr/>
        <a:lstStyle/>
        <a:p>
          <a:endParaRPr lang="ru-RU"/>
        </a:p>
      </dgm:t>
    </dgm:pt>
    <dgm:pt modelId="{D272146D-4E5C-413E-BEA6-BAD4030998CC}">
      <dgm:prSet phldrT="[Текст]"/>
      <dgm:spPr/>
      <dgm:t>
        <a:bodyPr/>
        <a:lstStyle/>
        <a:p>
          <a:r>
            <a:rPr lang="uk-UA" dirty="0" smtClean="0"/>
            <a:t>М. Костомаров</a:t>
          </a:r>
          <a:endParaRPr lang="ru-RU" dirty="0"/>
        </a:p>
      </dgm:t>
    </dgm:pt>
    <dgm:pt modelId="{7B11B3F5-7BF4-4AC4-B19B-C0851B842DFE}" type="parTrans" cxnId="{CDE32F90-4951-49C8-9F89-663C1F59FC65}">
      <dgm:prSet/>
      <dgm:spPr/>
      <dgm:t>
        <a:bodyPr/>
        <a:lstStyle/>
        <a:p>
          <a:endParaRPr lang="ru-RU"/>
        </a:p>
      </dgm:t>
    </dgm:pt>
    <dgm:pt modelId="{CF1ED716-BA55-48E5-B52B-21EBAE9B77A9}" type="sibTrans" cxnId="{CDE32F90-4951-49C8-9F89-663C1F59FC65}">
      <dgm:prSet/>
      <dgm:spPr/>
      <dgm:t>
        <a:bodyPr/>
        <a:lstStyle/>
        <a:p>
          <a:endParaRPr lang="ru-RU"/>
        </a:p>
      </dgm:t>
    </dgm:pt>
    <dgm:pt modelId="{A798F17B-7883-4BDA-9999-C35B79B2A405}">
      <dgm:prSet phldrT="[Текст]"/>
      <dgm:spPr/>
      <dgm:t>
        <a:bodyPr/>
        <a:lstStyle/>
        <a:p>
          <a:r>
            <a:rPr lang="uk-UA" dirty="0" smtClean="0"/>
            <a:t>А. Метлинський</a:t>
          </a:r>
          <a:endParaRPr lang="ru-RU" dirty="0"/>
        </a:p>
      </dgm:t>
    </dgm:pt>
    <dgm:pt modelId="{6BC0CF6F-484F-45FD-8169-4C1B41F32622}" type="parTrans" cxnId="{DDD792B2-2628-42E3-8D4C-21B91B687991}">
      <dgm:prSet/>
      <dgm:spPr/>
      <dgm:t>
        <a:bodyPr/>
        <a:lstStyle/>
        <a:p>
          <a:endParaRPr lang="ru-RU"/>
        </a:p>
      </dgm:t>
    </dgm:pt>
    <dgm:pt modelId="{08D426F1-CE01-47E8-B467-09E74CEEDA3B}" type="sibTrans" cxnId="{DDD792B2-2628-42E3-8D4C-21B91B687991}">
      <dgm:prSet/>
      <dgm:spPr/>
      <dgm:t>
        <a:bodyPr/>
        <a:lstStyle/>
        <a:p>
          <a:endParaRPr lang="ru-RU"/>
        </a:p>
      </dgm:t>
    </dgm:pt>
    <dgm:pt modelId="{31897BE7-6C8C-4642-8B39-7ADFDA28E53E}">
      <dgm:prSet phldrT="[Текст]"/>
      <dgm:spPr/>
      <dgm:t>
        <a:bodyPr/>
        <a:lstStyle/>
        <a:p>
          <a:r>
            <a:rPr lang="uk-UA" dirty="0" smtClean="0"/>
            <a:t>П. Куліш</a:t>
          </a:r>
          <a:endParaRPr lang="ru-RU" dirty="0"/>
        </a:p>
      </dgm:t>
    </dgm:pt>
    <dgm:pt modelId="{F6465DB8-599C-4971-8BF0-DB2A6C0188D6}" type="parTrans" cxnId="{C5FFA343-31C9-47E8-BA48-68C999F5171D}">
      <dgm:prSet/>
      <dgm:spPr/>
      <dgm:t>
        <a:bodyPr/>
        <a:lstStyle/>
        <a:p>
          <a:endParaRPr lang="ru-RU"/>
        </a:p>
      </dgm:t>
    </dgm:pt>
    <dgm:pt modelId="{6AAE3737-E9C7-489E-AEF0-A868A67480F2}" type="sibTrans" cxnId="{C5FFA343-31C9-47E8-BA48-68C999F5171D}">
      <dgm:prSet/>
      <dgm:spPr/>
      <dgm:t>
        <a:bodyPr/>
        <a:lstStyle/>
        <a:p>
          <a:endParaRPr lang="ru-RU"/>
        </a:p>
      </dgm:t>
    </dgm:pt>
    <dgm:pt modelId="{5FBAEE99-946F-4E9D-9155-00421ECAC330}">
      <dgm:prSet/>
      <dgm:spPr/>
      <dgm:t>
        <a:bodyPr/>
        <a:lstStyle/>
        <a:p>
          <a:r>
            <a:rPr lang="uk-UA" dirty="0" smtClean="0"/>
            <a:t>М. Старицький</a:t>
          </a:r>
          <a:endParaRPr lang="ru-RU" dirty="0"/>
        </a:p>
      </dgm:t>
    </dgm:pt>
    <dgm:pt modelId="{77893FD2-4BA1-45FB-A9C9-A651694BE7A8}" type="parTrans" cxnId="{E9391FA3-9F70-414F-BFB8-0B203B71F71B}">
      <dgm:prSet/>
      <dgm:spPr/>
      <dgm:t>
        <a:bodyPr/>
        <a:lstStyle/>
        <a:p>
          <a:endParaRPr lang="ru-RU"/>
        </a:p>
      </dgm:t>
    </dgm:pt>
    <dgm:pt modelId="{60F5E910-B82E-4549-9823-88BC1797F05A}" type="sibTrans" cxnId="{E9391FA3-9F70-414F-BFB8-0B203B71F71B}">
      <dgm:prSet/>
      <dgm:spPr/>
      <dgm:t>
        <a:bodyPr/>
        <a:lstStyle/>
        <a:p>
          <a:endParaRPr lang="ru-RU"/>
        </a:p>
      </dgm:t>
    </dgm:pt>
    <dgm:pt modelId="{72F163C7-7F5B-4079-ABE9-8E55FCAB1B0F}">
      <dgm:prSet/>
      <dgm:spPr/>
      <dgm:t>
        <a:bodyPr/>
        <a:lstStyle/>
        <a:p>
          <a:r>
            <a:rPr lang="uk-UA" dirty="0" err="1" smtClean="0"/>
            <a:t>І.Франко</a:t>
          </a:r>
          <a:endParaRPr lang="ru-RU" dirty="0"/>
        </a:p>
      </dgm:t>
    </dgm:pt>
    <dgm:pt modelId="{F0CB4F01-A61D-4DDD-AE73-54EFA808F16B}" type="parTrans" cxnId="{6DD75068-8BCC-4E1E-913B-B9768F52796A}">
      <dgm:prSet/>
      <dgm:spPr/>
      <dgm:t>
        <a:bodyPr/>
        <a:lstStyle/>
        <a:p>
          <a:endParaRPr lang="ru-RU"/>
        </a:p>
      </dgm:t>
    </dgm:pt>
    <dgm:pt modelId="{9C0A7167-F12B-4D47-BFBA-2D352ABDD611}" type="sibTrans" cxnId="{6DD75068-8BCC-4E1E-913B-B9768F52796A}">
      <dgm:prSet/>
      <dgm:spPr/>
      <dgm:t>
        <a:bodyPr/>
        <a:lstStyle/>
        <a:p>
          <a:endParaRPr lang="ru-RU"/>
        </a:p>
      </dgm:t>
    </dgm:pt>
    <dgm:pt modelId="{4EEF01B6-8E6F-46C5-93AC-D8C58E87654D}">
      <dgm:prSet/>
      <dgm:spPr/>
      <dgm:t>
        <a:bodyPr/>
        <a:lstStyle/>
        <a:p>
          <a:r>
            <a:rPr lang="uk-UA" dirty="0" smtClean="0"/>
            <a:t>Леся Українка</a:t>
          </a:r>
          <a:endParaRPr lang="ru-RU" dirty="0"/>
        </a:p>
      </dgm:t>
    </dgm:pt>
    <dgm:pt modelId="{C329ED5D-E45F-4EB2-B9EE-A57149883A48}" type="parTrans" cxnId="{EC5F0FD0-BCD1-4444-9B39-26E0B32C4C29}">
      <dgm:prSet/>
      <dgm:spPr/>
      <dgm:t>
        <a:bodyPr/>
        <a:lstStyle/>
        <a:p>
          <a:endParaRPr lang="ru-RU"/>
        </a:p>
      </dgm:t>
    </dgm:pt>
    <dgm:pt modelId="{156CE435-D8E4-4DF5-AB31-8C8EFD112761}" type="sibTrans" cxnId="{EC5F0FD0-BCD1-4444-9B39-26E0B32C4C29}">
      <dgm:prSet/>
      <dgm:spPr/>
      <dgm:t>
        <a:bodyPr/>
        <a:lstStyle/>
        <a:p>
          <a:endParaRPr lang="ru-RU"/>
        </a:p>
      </dgm:t>
    </dgm:pt>
    <dgm:pt modelId="{125C610E-6B75-4B6D-81C4-A0BA0DC7C2F0}" type="pres">
      <dgm:prSet presAssocID="{9338206A-BC0D-4158-8E99-9F75085C94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40E7A-557B-4F36-84B3-76CF0B0ABCB6}" type="pres">
      <dgm:prSet presAssocID="{A6189CB2-CC63-4009-8117-0E699905C3C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0D646-8006-46B7-A31C-4CFD5DAE5C86}" type="pres">
      <dgm:prSet presAssocID="{84D90233-0982-47F7-8626-535C8DB8DEFE}" presName="sibTrans" presStyleCnt="0"/>
      <dgm:spPr/>
    </dgm:pt>
    <dgm:pt modelId="{DBF61B93-0D43-4BBD-8792-E787BB9BD175}" type="pres">
      <dgm:prSet presAssocID="{E96CAA5D-C9F5-46AD-BF66-31529FE3A67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53731-779A-41BB-AE7A-0C05AECC6FC9}" type="pres">
      <dgm:prSet presAssocID="{CBF6E2EF-A9CB-45A3-915C-B29A29F6D126}" presName="sibTrans" presStyleCnt="0"/>
      <dgm:spPr/>
    </dgm:pt>
    <dgm:pt modelId="{780A9F49-FF27-4456-B218-BC9752B615B3}" type="pres">
      <dgm:prSet presAssocID="{D272146D-4E5C-413E-BEA6-BAD4030998C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B8261-B280-4A7C-9C11-E45027346AC6}" type="pres">
      <dgm:prSet presAssocID="{CF1ED716-BA55-48E5-B52B-21EBAE9B77A9}" presName="sibTrans" presStyleCnt="0"/>
      <dgm:spPr/>
    </dgm:pt>
    <dgm:pt modelId="{E0330712-3CE1-4F0C-82CB-20524FBA647D}" type="pres">
      <dgm:prSet presAssocID="{A798F17B-7883-4BDA-9999-C35B79B2A40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183F0-844A-42C7-B24D-9AB2BDDD7A3F}" type="pres">
      <dgm:prSet presAssocID="{08D426F1-CE01-47E8-B467-09E74CEEDA3B}" presName="sibTrans" presStyleCnt="0"/>
      <dgm:spPr/>
    </dgm:pt>
    <dgm:pt modelId="{25D355AD-71E8-419E-AB06-D31B756B2408}" type="pres">
      <dgm:prSet presAssocID="{4EEF01B6-8E6F-46C5-93AC-D8C58E87654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B8731-9704-4C52-BF8E-87DF0EF77552}" type="pres">
      <dgm:prSet presAssocID="{156CE435-D8E4-4DF5-AB31-8C8EFD112761}" presName="sibTrans" presStyleCnt="0"/>
      <dgm:spPr/>
    </dgm:pt>
    <dgm:pt modelId="{8FF19681-52BC-4D8F-8402-A74816E7D19E}" type="pres">
      <dgm:prSet presAssocID="{5FBAEE99-946F-4E9D-9155-00421ECAC33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B161B-3994-4EDB-8C6B-BF81186013D4}" type="pres">
      <dgm:prSet presAssocID="{60F5E910-B82E-4549-9823-88BC1797F05A}" presName="sibTrans" presStyleCnt="0"/>
      <dgm:spPr/>
    </dgm:pt>
    <dgm:pt modelId="{572BA7D3-182B-439E-B31C-D699ABAAF34A}" type="pres">
      <dgm:prSet presAssocID="{72F163C7-7F5B-4079-ABE9-8E55FCAB1B0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5974F-1E0E-4119-A76C-C6021013FD38}" type="pres">
      <dgm:prSet presAssocID="{9C0A7167-F12B-4D47-BFBA-2D352ABDD611}" presName="sibTrans" presStyleCnt="0"/>
      <dgm:spPr/>
    </dgm:pt>
    <dgm:pt modelId="{0543CF57-5F6E-4EF3-B3D2-58DAC56C83CD}" type="pres">
      <dgm:prSet presAssocID="{31897BE7-6C8C-4642-8B39-7ADFDA28E53E}" presName="node" presStyleLbl="node1" presStyleIdx="7" presStyleCnt="8" custLinFactNeighborX="-2221" custLinFactNeighborY="-5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02E0F3-8E6B-4CCF-9731-DA839EC68126}" type="presOf" srcId="{31897BE7-6C8C-4642-8B39-7ADFDA28E53E}" destId="{0543CF57-5F6E-4EF3-B3D2-58DAC56C83CD}" srcOrd="0" destOrd="0" presId="urn:microsoft.com/office/officeart/2005/8/layout/default"/>
    <dgm:cxn modelId="{C5FFA343-31C9-47E8-BA48-68C999F5171D}" srcId="{9338206A-BC0D-4158-8E99-9F75085C9476}" destId="{31897BE7-6C8C-4642-8B39-7ADFDA28E53E}" srcOrd="7" destOrd="0" parTransId="{F6465DB8-599C-4971-8BF0-DB2A6C0188D6}" sibTransId="{6AAE3737-E9C7-489E-AEF0-A868A67480F2}"/>
    <dgm:cxn modelId="{EC5F0FD0-BCD1-4444-9B39-26E0B32C4C29}" srcId="{9338206A-BC0D-4158-8E99-9F75085C9476}" destId="{4EEF01B6-8E6F-46C5-93AC-D8C58E87654D}" srcOrd="4" destOrd="0" parTransId="{C329ED5D-E45F-4EB2-B9EE-A57149883A48}" sibTransId="{156CE435-D8E4-4DF5-AB31-8C8EFD112761}"/>
    <dgm:cxn modelId="{A234416A-247F-4528-83B7-1CF25E7890F8}" type="presOf" srcId="{72F163C7-7F5B-4079-ABE9-8E55FCAB1B0F}" destId="{572BA7D3-182B-439E-B31C-D699ABAAF34A}" srcOrd="0" destOrd="0" presId="urn:microsoft.com/office/officeart/2005/8/layout/default"/>
    <dgm:cxn modelId="{CDE32F90-4951-49C8-9F89-663C1F59FC65}" srcId="{9338206A-BC0D-4158-8E99-9F75085C9476}" destId="{D272146D-4E5C-413E-BEA6-BAD4030998CC}" srcOrd="2" destOrd="0" parTransId="{7B11B3F5-7BF4-4AC4-B19B-C0851B842DFE}" sibTransId="{CF1ED716-BA55-48E5-B52B-21EBAE9B77A9}"/>
    <dgm:cxn modelId="{51EC2C38-EB00-4210-86D9-55715EAF89E5}" type="presOf" srcId="{A6189CB2-CC63-4009-8117-0E699905C3C4}" destId="{99840E7A-557B-4F36-84B3-76CF0B0ABCB6}" srcOrd="0" destOrd="0" presId="urn:microsoft.com/office/officeart/2005/8/layout/default"/>
    <dgm:cxn modelId="{DEBC058A-4A72-48F3-9B23-C52472395466}" type="presOf" srcId="{A798F17B-7883-4BDA-9999-C35B79B2A405}" destId="{E0330712-3CE1-4F0C-82CB-20524FBA647D}" srcOrd="0" destOrd="0" presId="urn:microsoft.com/office/officeart/2005/8/layout/default"/>
    <dgm:cxn modelId="{6BE897C3-C323-4CE1-92DB-585AB0BC4364}" type="presOf" srcId="{9338206A-BC0D-4158-8E99-9F75085C9476}" destId="{125C610E-6B75-4B6D-81C4-A0BA0DC7C2F0}" srcOrd="0" destOrd="0" presId="urn:microsoft.com/office/officeart/2005/8/layout/default"/>
    <dgm:cxn modelId="{DDD792B2-2628-42E3-8D4C-21B91B687991}" srcId="{9338206A-BC0D-4158-8E99-9F75085C9476}" destId="{A798F17B-7883-4BDA-9999-C35B79B2A405}" srcOrd="3" destOrd="0" parTransId="{6BC0CF6F-484F-45FD-8169-4C1B41F32622}" sibTransId="{08D426F1-CE01-47E8-B467-09E74CEEDA3B}"/>
    <dgm:cxn modelId="{E9391FA3-9F70-414F-BFB8-0B203B71F71B}" srcId="{9338206A-BC0D-4158-8E99-9F75085C9476}" destId="{5FBAEE99-946F-4E9D-9155-00421ECAC330}" srcOrd="5" destOrd="0" parTransId="{77893FD2-4BA1-45FB-A9C9-A651694BE7A8}" sibTransId="{60F5E910-B82E-4549-9823-88BC1797F05A}"/>
    <dgm:cxn modelId="{6DD75068-8BCC-4E1E-913B-B9768F52796A}" srcId="{9338206A-BC0D-4158-8E99-9F75085C9476}" destId="{72F163C7-7F5B-4079-ABE9-8E55FCAB1B0F}" srcOrd="6" destOrd="0" parTransId="{F0CB4F01-A61D-4DDD-AE73-54EFA808F16B}" sibTransId="{9C0A7167-F12B-4D47-BFBA-2D352ABDD611}"/>
    <dgm:cxn modelId="{ED4201BF-04F3-4835-A265-7B75262837FD}" type="presOf" srcId="{E96CAA5D-C9F5-46AD-BF66-31529FE3A678}" destId="{DBF61B93-0D43-4BBD-8792-E787BB9BD175}" srcOrd="0" destOrd="0" presId="urn:microsoft.com/office/officeart/2005/8/layout/default"/>
    <dgm:cxn modelId="{A54E901B-57E9-493C-87F4-07921907B3F4}" type="presOf" srcId="{4EEF01B6-8E6F-46C5-93AC-D8C58E87654D}" destId="{25D355AD-71E8-419E-AB06-D31B756B2408}" srcOrd="0" destOrd="0" presId="urn:microsoft.com/office/officeart/2005/8/layout/default"/>
    <dgm:cxn modelId="{30975A18-0119-4502-BE43-89A4D775EEFA}" srcId="{9338206A-BC0D-4158-8E99-9F75085C9476}" destId="{A6189CB2-CC63-4009-8117-0E699905C3C4}" srcOrd="0" destOrd="0" parTransId="{68F089AA-3DC0-4998-AB4E-3D4CE4479E34}" sibTransId="{84D90233-0982-47F7-8626-535C8DB8DEFE}"/>
    <dgm:cxn modelId="{3519BAF7-4DAD-4A51-8784-A66981A59A5F}" srcId="{9338206A-BC0D-4158-8E99-9F75085C9476}" destId="{E96CAA5D-C9F5-46AD-BF66-31529FE3A678}" srcOrd="1" destOrd="0" parTransId="{5F88FBFC-2BCE-4029-94E6-1FD7F007E5B4}" sibTransId="{CBF6E2EF-A9CB-45A3-915C-B29A29F6D126}"/>
    <dgm:cxn modelId="{44E495D8-3938-46B3-80DD-8E7B878AEBFB}" type="presOf" srcId="{D272146D-4E5C-413E-BEA6-BAD4030998CC}" destId="{780A9F49-FF27-4456-B218-BC9752B615B3}" srcOrd="0" destOrd="0" presId="urn:microsoft.com/office/officeart/2005/8/layout/default"/>
    <dgm:cxn modelId="{521113E4-85C4-45E8-A2D2-1EF77CE4C314}" type="presOf" srcId="{5FBAEE99-946F-4E9D-9155-00421ECAC330}" destId="{8FF19681-52BC-4D8F-8402-A74816E7D19E}" srcOrd="0" destOrd="0" presId="urn:microsoft.com/office/officeart/2005/8/layout/default"/>
    <dgm:cxn modelId="{2D2A0A4C-3451-4276-8CF5-037DC878F48F}" type="presParOf" srcId="{125C610E-6B75-4B6D-81C4-A0BA0DC7C2F0}" destId="{99840E7A-557B-4F36-84B3-76CF0B0ABCB6}" srcOrd="0" destOrd="0" presId="urn:microsoft.com/office/officeart/2005/8/layout/default"/>
    <dgm:cxn modelId="{51EFCB80-0E04-466D-9129-2442608D79E5}" type="presParOf" srcId="{125C610E-6B75-4B6D-81C4-A0BA0DC7C2F0}" destId="{5280D646-8006-46B7-A31C-4CFD5DAE5C86}" srcOrd="1" destOrd="0" presId="urn:microsoft.com/office/officeart/2005/8/layout/default"/>
    <dgm:cxn modelId="{FBF991ED-9CAE-4F02-B2AD-A28492030037}" type="presParOf" srcId="{125C610E-6B75-4B6D-81C4-A0BA0DC7C2F0}" destId="{DBF61B93-0D43-4BBD-8792-E787BB9BD175}" srcOrd="2" destOrd="0" presId="urn:microsoft.com/office/officeart/2005/8/layout/default"/>
    <dgm:cxn modelId="{DCD23AA6-D4FC-465D-B142-0B2E7DFCD8AA}" type="presParOf" srcId="{125C610E-6B75-4B6D-81C4-A0BA0DC7C2F0}" destId="{2BC53731-779A-41BB-AE7A-0C05AECC6FC9}" srcOrd="3" destOrd="0" presId="urn:microsoft.com/office/officeart/2005/8/layout/default"/>
    <dgm:cxn modelId="{B0F55004-D211-4432-8C04-116197B3B7AA}" type="presParOf" srcId="{125C610E-6B75-4B6D-81C4-A0BA0DC7C2F0}" destId="{780A9F49-FF27-4456-B218-BC9752B615B3}" srcOrd="4" destOrd="0" presId="urn:microsoft.com/office/officeart/2005/8/layout/default"/>
    <dgm:cxn modelId="{54C1E6E7-4C53-4F4A-9618-71DD5C47F48A}" type="presParOf" srcId="{125C610E-6B75-4B6D-81C4-A0BA0DC7C2F0}" destId="{1E0B8261-B280-4A7C-9C11-E45027346AC6}" srcOrd="5" destOrd="0" presId="urn:microsoft.com/office/officeart/2005/8/layout/default"/>
    <dgm:cxn modelId="{E34ED374-D754-41ED-AC42-A84E7F26B4DD}" type="presParOf" srcId="{125C610E-6B75-4B6D-81C4-A0BA0DC7C2F0}" destId="{E0330712-3CE1-4F0C-82CB-20524FBA647D}" srcOrd="6" destOrd="0" presId="urn:microsoft.com/office/officeart/2005/8/layout/default"/>
    <dgm:cxn modelId="{02CC9A94-A5CF-49DE-A22E-C32810D60BC0}" type="presParOf" srcId="{125C610E-6B75-4B6D-81C4-A0BA0DC7C2F0}" destId="{15C183F0-844A-42C7-B24D-9AB2BDDD7A3F}" srcOrd="7" destOrd="0" presId="urn:microsoft.com/office/officeart/2005/8/layout/default"/>
    <dgm:cxn modelId="{AF0125C8-E0B8-43FA-B94B-31D1B4C9EC51}" type="presParOf" srcId="{125C610E-6B75-4B6D-81C4-A0BA0DC7C2F0}" destId="{25D355AD-71E8-419E-AB06-D31B756B2408}" srcOrd="8" destOrd="0" presId="urn:microsoft.com/office/officeart/2005/8/layout/default"/>
    <dgm:cxn modelId="{A1434809-E06A-4138-8807-9BD4FC0596A1}" type="presParOf" srcId="{125C610E-6B75-4B6D-81C4-A0BA0DC7C2F0}" destId="{B29B8731-9704-4C52-BF8E-87DF0EF77552}" srcOrd="9" destOrd="0" presId="urn:microsoft.com/office/officeart/2005/8/layout/default"/>
    <dgm:cxn modelId="{117F35E8-EB5D-4651-99F6-51B6C3FADCFF}" type="presParOf" srcId="{125C610E-6B75-4B6D-81C4-A0BA0DC7C2F0}" destId="{8FF19681-52BC-4D8F-8402-A74816E7D19E}" srcOrd="10" destOrd="0" presId="urn:microsoft.com/office/officeart/2005/8/layout/default"/>
    <dgm:cxn modelId="{591CCC60-0E5B-426F-8027-C23EC8287D24}" type="presParOf" srcId="{125C610E-6B75-4B6D-81C4-A0BA0DC7C2F0}" destId="{F5FB161B-3994-4EDB-8C6B-BF81186013D4}" srcOrd="11" destOrd="0" presId="urn:microsoft.com/office/officeart/2005/8/layout/default"/>
    <dgm:cxn modelId="{864F4132-4132-4AF0-AFFC-77C6EC177FD9}" type="presParOf" srcId="{125C610E-6B75-4B6D-81C4-A0BA0DC7C2F0}" destId="{572BA7D3-182B-439E-B31C-D699ABAAF34A}" srcOrd="12" destOrd="0" presId="urn:microsoft.com/office/officeart/2005/8/layout/default"/>
    <dgm:cxn modelId="{05BD77A1-06C2-42E6-939F-4802032CA59F}" type="presParOf" srcId="{125C610E-6B75-4B6D-81C4-A0BA0DC7C2F0}" destId="{D675974F-1E0E-4119-A76C-C6021013FD38}" srcOrd="13" destOrd="0" presId="urn:microsoft.com/office/officeart/2005/8/layout/default"/>
    <dgm:cxn modelId="{93791020-247C-480A-8F0B-2C7E28ADA25C}" type="presParOf" srcId="{125C610E-6B75-4B6D-81C4-A0BA0DC7C2F0}" destId="{0543CF57-5F6E-4EF3-B3D2-58DAC56C83C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38206A-BC0D-4158-8E99-9F75085C9476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6189CB2-CC63-4009-8117-0E699905C3C4}">
      <dgm:prSet phldrT="[Текст]"/>
      <dgm:spPr/>
      <dgm:t>
        <a:bodyPr/>
        <a:lstStyle/>
        <a:p>
          <a:r>
            <a:rPr lang="uk-UA" dirty="0" err="1" smtClean="0"/>
            <a:t>М.Зеров</a:t>
          </a:r>
          <a:endParaRPr lang="ru-RU" dirty="0"/>
        </a:p>
      </dgm:t>
    </dgm:pt>
    <dgm:pt modelId="{68F089AA-3DC0-4998-AB4E-3D4CE4479E34}" type="parTrans" cxnId="{30975A18-0119-4502-BE43-89A4D775EEFA}">
      <dgm:prSet/>
      <dgm:spPr/>
      <dgm:t>
        <a:bodyPr/>
        <a:lstStyle/>
        <a:p>
          <a:endParaRPr lang="ru-RU"/>
        </a:p>
      </dgm:t>
    </dgm:pt>
    <dgm:pt modelId="{84D90233-0982-47F7-8626-535C8DB8DEFE}" type="sibTrans" cxnId="{30975A18-0119-4502-BE43-89A4D775EEFA}">
      <dgm:prSet/>
      <dgm:spPr/>
      <dgm:t>
        <a:bodyPr/>
        <a:lstStyle/>
        <a:p>
          <a:endParaRPr lang="ru-RU"/>
        </a:p>
      </dgm:t>
    </dgm:pt>
    <dgm:pt modelId="{E96CAA5D-C9F5-46AD-BF66-31529FE3A678}">
      <dgm:prSet phldrT="[Текст]"/>
      <dgm:spPr/>
      <dgm:t>
        <a:bodyPr/>
        <a:lstStyle/>
        <a:p>
          <a:r>
            <a:rPr lang="uk-UA" dirty="0" smtClean="0"/>
            <a:t>В. Мисик</a:t>
          </a:r>
          <a:endParaRPr lang="ru-RU" dirty="0"/>
        </a:p>
      </dgm:t>
    </dgm:pt>
    <dgm:pt modelId="{5F88FBFC-2BCE-4029-94E6-1FD7F007E5B4}" type="parTrans" cxnId="{3519BAF7-4DAD-4A51-8784-A66981A59A5F}">
      <dgm:prSet/>
      <dgm:spPr/>
      <dgm:t>
        <a:bodyPr/>
        <a:lstStyle/>
        <a:p>
          <a:endParaRPr lang="ru-RU"/>
        </a:p>
      </dgm:t>
    </dgm:pt>
    <dgm:pt modelId="{CBF6E2EF-A9CB-45A3-915C-B29A29F6D126}" type="sibTrans" cxnId="{3519BAF7-4DAD-4A51-8784-A66981A59A5F}">
      <dgm:prSet/>
      <dgm:spPr/>
      <dgm:t>
        <a:bodyPr/>
        <a:lstStyle/>
        <a:p>
          <a:endParaRPr lang="ru-RU"/>
        </a:p>
      </dgm:t>
    </dgm:pt>
    <dgm:pt modelId="{D272146D-4E5C-413E-BEA6-BAD4030998CC}">
      <dgm:prSet phldrT="[Текст]"/>
      <dgm:spPr/>
      <dgm:t>
        <a:bodyPr/>
        <a:lstStyle/>
        <a:p>
          <a:r>
            <a:rPr lang="uk-UA" dirty="0" smtClean="0"/>
            <a:t>М. Рильський</a:t>
          </a:r>
          <a:endParaRPr lang="ru-RU" dirty="0"/>
        </a:p>
      </dgm:t>
    </dgm:pt>
    <dgm:pt modelId="{7B11B3F5-7BF4-4AC4-B19B-C0851B842DFE}" type="parTrans" cxnId="{CDE32F90-4951-49C8-9F89-663C1F59FC65}">
      <dgm:prSet/>
      <dgm:spPr/>
      <dgm:t>
        <a:bodyPr/>
        <a:lstStyle/>
        <a:p>
          <a:endParaRPr lang="ru-RU"/>
        </a:p>
      </dgm:t>
    </dgm:pt>
    <dgm:pt modelId="{CF1ED716-BA55-48E5-B52B-21EBAE9B77A9}" type="sibTrans" cxnId="{CDE32F90-4951-49C8-9F89-663C1F59FC65}">
      <dgm:prSet/>
      <dgm:spPr/>
      <dgm:t>
        <a:bodyPr/>
        <a:lstStyle/>
        <a:p>
          <a:endParaRPr lang="ru-RU"/>
        </a:p>
      </dgm:t>
    </dgm:pt>
    <dgm:pt modelId="{A798F17B-7883-4BDA-9999-C35B79B2A405}">
      <dgm:prSet phldrT="[Текст]"/>
      <dgm:spPr/>
      <dgm:t>
        <a:bodyPr/>
        <a:lstStyle/>
        <a:p>
          <a:r>
            <a:rPr lang="uk-UA" dirty="0" smtClean="0"/>
            <a:t>М. Драй-Хмара</a:t>
          </a:r>
          <a:endParaRPr lang="ru-RU" dirty="0"/>
        </a:p>
      </dgm:t>
    </dgm:pt>
    <dgm:pt modelId="{6BC0CF6F-484F-45FD-8169-4C1B41F32622}" type="parTrans" cxnId="{DDD792B2-2628-42E3-8D4C-21B91B687991}">
      <dgm:prSet/>
      <dgm:spPr/>
      <dgm:t>
        <a:bodyPr/>
        <a:lstStyle/>
        <a:p>
          <a:endParaRPr lang="ru-RU"/>
        </a:p>
      </dgm:t>
    </dgm:pt>
    <dgm:pt modelId="{08D426F1-CE01-47E8-B467-09E74CEEDA3B}" type="sibTrans" cxnId="{DDD792B2-2628-42E3-8D4C-21B91B687991}">
      <dgm:prSet/>
      <dgm:spPr/>
      <dgm:t>
        <a:bodyPr/>
        <a:lstStyle/>
        <a:p>
          <a:endParaRPr lang="ru-RU"/>
        </a:p>
      </dgm:t>
    </dgm:pt>
    <dgm:pt modelId="{31897BE7-6C8C-4642-8B39-7ADFDA28E53E}">
      <dgm:prSet phldrT="[Текст]"/>
      <dgm:spPr/>
      <dgm:t>
        <a:bodyPr/>
        <a:lstStyle/>
        <a:p>
          <a:r>
            <a:rPr lang="uk-UA" dirty="0" smtClean="0"/>
            <a:t>О. </a:t>
          </a:r>
          <a:r>
            <a:rPr lang="uk-UA" dirty="0" err="1" smtClean="0"/>
            <a:t>Фінкель</a:t>
          </a:r>
          <a:endParaRPr lang="ru-RU" dirty="0"/>
        </a:p>
      </dgm:t>
    </dgm:pt>
    <dgm:pt modelId="{F6465DB8-599C-4971-8BF0-DB2A6C0188D6}" type="parTrans" cxnId="{C5FFA343-31C9-47E8-BA48-68C999F5171D}">
      <dgm:prSet/>
      <dgm:spPr/>
      <dgm:t>
        <a:bodyPr/>
        <a:lstStyle/>
        <a:p>
          <a:endParaRPr lang="ru-RU"/>
        </a:p>
      </dgm:t>
    </dgm:pt>
    <dgm:pt modelId="{6AAE3737-E9C7-489E-AEF0-A868A67480F2}" type="sibTrans" cxnId="{C5FFA343-31C9-47E8-BA48-68C999F5171D}">
      <dgm:prSet/>
      <dgm:spPr/>
      <dgm:t>
        <a:bodyPr/>
        <a:lstStyle/>
        <a:p>
          <a:endParaRPr lang="ru-RU"/>
        </a:p>
      </dgm:t>
    </dgm:pt>
    <dgm:pt modelId="{5FBAEE99-946F-4E9D-9155-00421ECAC330}">
      <dgm:prSet/>
      <dgm:spPr/>
      <dgm:t>
        <a:bodyPr/>
        <a:lstStyle/>
        <a:p>
          <a:r>
            <a:rPr lang="uk-UA" dirty="0" smtClean="0"/>
            <a:t>А. Кримський</a:t>
          </a:r>
          <a:endParaRPr lang="ru-RU" dirty="0"/>
        </a:p>
      </dgm:t>
    </dgm:pt>
    <dgm:pt modelId="{77893FD2-4BA1-45FB-A9C9-A651694BE7A8}" type="parTrans" cxnId="{E9391FA3-9F70-414F-BFB8-0B203B71F71B}">
      <dgm:prSet/>
      <dgm:spPr/>
      <dgm:t>
        <a:bodyPr/>
        <a:lstStyle/>
        <a:p>
          <a:endParaRPr lang="ru-RU"/>
        </a:p>
      </dgm:t>
    </dgm:pt>
    <dgm:pt modelId="{60F5E910-B82E-4549-9823-88BC1797F05A}" type="sibTrans" cxnId="{E9391FA3-9F70-414F-BFB8-0B203B71F71B}">
      <dgm:prSet/>
      <dgm:spPr/>
      <dgm:t>
        <a:bodyPr/>
        <a:lstStyle/>
        <a:p>
          <a:endParaRPr lang="ru-RU"/>
        </a:p>
      </dgm:t>
    </dgm:pt>
    <dgm:pt modelId="{72F163C7-7F5B-4079-ABE9-8E55FCAB1B0F}">
      <dgm:prSet/>
      <dgm:spPr/>
      <dgm:t>
        <a:bodyPr/>
        <a:lstStyle/>
        <a:p>
          <a:r>
            <a:rPr lang="uk-UA" dirty="0" smtClean="0"/>
            <a:t>В. Підмогильний </a:t>
          </a:r>
          <a:endParaRPr lang="ru-RU" dirty="0"/>
        </a:p>
      </dgm:t>
    </dgm:pt>
    <dgm:pt modelId="{F0CB4F01-A61D-4DDD-AE73-54EFA808F16B}" type="parTrans" cxnId="{6DD75068-8BCC-4E1E-913B-B9768F52796A}">
      <dgm:prSet/>
      <dgm:spPr/>
      <dgm:t>
        <a:bodyPr/>
        <a:lstStyle/>
        <a:p>
          <a:endParaRPr lang="ru-RU"/>
        </a:p>
      </dgm:t>
    </dgm:pt>
    <dgm:pt modelId="{9C0A7167-F12B-4D47-BFBA-2D352ABDD611}" type="sibTrans" cxnId="{6DD75068-8BCC-4E1E-913B-B9768F52796A}">
      <dgm:prSet/>
      <dgm:spPr/>
      <dgm:t>
        <a:bodyPr/>
        <a:lstStyle/>
        <a:p>
          <a:endParaRPr lang="ru-RU"/>
        </a:p>
      </dgm:t>
    </dgm:pt>
    <dgm:pt modelId="{4EEF01B6-8E6F-46C5-93AC-D8C58E87654D}">
      <dgm:prSet/>
      <dgm:spPr/>
      <dgm:t>
        <a:bodyPr/>
        <a:lstStyle/>
        <a:p>
          <a:r>
            <a:rPr lang="uk-UA" dirty="0" smtClean="0"/>
            <a:t>Ю. Клен</a:t>
          </a:r>
          <a:endParaRPr lang="ru-RU" dirty="0"/>
        </a:p>
      </dgm:t>
    </dgm:pt>
    <dgm:pt modelId="{C329ED5D-E45F-4EB2-B9EE-A57149883A48}" type="parTrans" cxnId="{EC5F0FD0-BCD1-4444-9B39-26E0B32C4C29}">
      <dgm:prSet/>
      <dgm:spPr/>
      <dgm:t>
        <a:bodyPr/>
        <a:lstStyle/>
        <a:p>
          <a:endParaRPr lang="ru-RU"/>
        </a:p>
      </dgm:t>
    </dgm:pt>
    <dgm:pt modelId="{156CE435-D8E4-4DF5-AB31-8C8EFD112761}" type="sibTrans" cxnId="{EC5F0FD0-BCD1-4444-9B39-26E0B32C4C29}">
      <dgm:prSet/>
      <dgm:spPr/>
      <dgm:t>
        <a:bodyPr/>
        <a:lstStyle/>
        <a:p>
          <a:endParaRPr lang="ru-RU"/>
        </a:p>
      </dgm:t>
    </dgm:pt>
    <dgm:pt modelId="{125C610E-6B75-4B6D-81C4-A0BA0DC7C2F0}" type="pres">
      <dgm:prSet presAssocID="{9338206A-BC0D-4158-8E99-9F75085C94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40E7A-557B-4F36-84B3-76CF0B0ABCB6}" type="pres">
      <dgm:prSet presAssocID="{A6189CB2-CC63-4009-8117-0E699905C3C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0D646-8006-46B7-A31C-4CFD5DAE5C86}" type="pres">
      <dgm:prSet presAssocID="{84D90233-0982-47F7-8626-535C8DB8DEFE}" presName="sibTrans" presStyleCnt="0"/>
      <dgm:spPr/>
    </dgm:pt>
    <dgm:pt modelId="{DBF61B93-0D43-4BBD-8792-E787BB9BD175}" type="pres">
      <dgm:prSet presAssocID="{E96CAA5D-C9F5-46AD-BF66-31529FE3A67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53731-779A-41BB-AE7A-0C05AECC6FC9}" type="pres">
      <dgm:prSet presAssocID="{CBF6E2EF-A9CB-45A3-915C-B29A29F6D126}" presName="sibTrans" presStyleCnt="0"/>
      <dgm:spPr/>
    </dgm:pt>
    <dgm:pt modelId="{780A9F49-FF27-4456-B218-BC9752B615B3}" type="pres">
      <dgm:prSet presAssocID="{D272146D-4E5C-413E-BEA6-BAD4030998C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B8261-B280-4A7C-9C11-E45027346AC6}" type="pres">
      <dgm:prSet presAssocID="{CF1ED716-BA55-48E5-B52B-21EBAE9B77A9}" presName="sibTrans" presStyleCnt="0"/>
      <dgm:spPr/>
    </dgm:pt>
    <dgm:pt modelId="{E0330712-3CE1-4F0C-82CB-20524FBA647D}" type="pres">
      <dgm:prSet presAssocID="{A798F17B-7883-4BDA-9999-C35B79B2A40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183F0-844A-42C7-B24D-9AB2BDDD7A3F}" type="pres">
      <dgm:prSet presAssocID="{08D426F1-CE01-47E8-B467-09E74CEEDA3B}" presName="sibTrans" presStyleCnt="0"/>
      <dgm:spPr/>
    </dgm:pt>
    <dgm:pt modelId="{25D355AD-71E8-419E-AB06-D31B756B2408}" type="pres">
      <dgm:prSet presAssocID="{4EEF01B6-8E6F-46C5-93AC-D8C58E87654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B8731-9704-4C52-BF8E-87DF0EF77552}" type="pres">
      <dgm:prSet presAssocID="{156CE435-D8E4-4DF5-AB31-8C8EFD112761}" presName="sibTrans" presStyleCnt="0"/>
      <dgm:spPr/>
    </dgm:pt>
    <dgm:pt modelId="{8FF19681-52BC-4D8F-8402-A74816E7D19E}" type="pres">
      <dgm:prSet presAssocID="{5FBAEE99-946F-4E9D-9155-00421ECAC33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B161B-3994-4EDB-8C6B-BF81186013D4}" type="pres">
      <dgm:prSet presAssocID="{60F5E910-B82E-4549-9823-88BC1797F05A}" presName="sibTrans" presStyleCnt="0"/>
      <dgm:spPr/>
    </dgm:pt>
    <dgm:pt modelId="{572BA7D3-182B-439E-B31C-D699ABAAF34A}" type="pres">
      <dgm:prSet presAssocID="{72F163C7-7F5B-4079-ABE9-8E55FCAB1B0F}" presName="node" presStyleLbl="node1" presStyleIdx="6" presStyleCnt="8" custLinFactNeighborX="3033" custLinFactNeighborY="-5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5974F-1E0E-4119-A76C-C6021013FD38}" type="pres">
      <dgm:prSet presAssocID="{9C0A7167-F12B-4D47-BFBA-2D352ABDD611}" presName="sibTrans" presStyleCnt="0"/>
      <dgm:spPr/>
    </dgm:pt>
    <dgm:pt modelId="{0543CF57-5F6E-4EF3-B3D2-58DAC56C83CD}" type="pres">
      <dgm:prSet presAssocID="{31897BE7-6C8C-4642-8B39-7ADFDA28E53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65825C-7BCD-464C-AFD0-05565332B79A}" type="presOf" srcId="{E96CAA5D-C9F5-46AD-BF66-31529FE3A678}" destId="{DBF61B93-0D43-4BBD-8792-E787BB9BD175}" srcOrd="0" destOrd="0" presId="urn:microsoft.com/office/officeart/2005/8/layout/default"/>
    <dgm:cxn modelId="{EA709936-FAD5-4160-AA39-DD66FE9FB258}" type="presOf" srcId="{4EEF01B6-8E6F-46C5-93AC-D8C58E87654D}" destId="{25D355AD-71E8-419E-AB06-D31B756B2408}" srcOrd="0" destOrd="0" presId="urn:microsoft.com/office/officeart/2005/8/layout/default"/>
    <dgm:cxn modelId="{C5FFA343-31C9-47E8-BA48-68C999F5171D}" srcId="{9338206A-BC0D-4158-8E99-9F75085C9476}" destId="{31897BE7-6C8C-4642-8B39-7ADFDA28E53E}" srcOrd="7" destOrd="0" parTransId="{F6465DB8-599C-4971-8BF0-DB2A6C0188D6}" sibTransId="{6AAE3737-E9C7-489E-AEF0-A868A67480F2}"/>
    <dgm:cxn modelId="{EC5F0FD0-BCD1-4444-9B39-26E0B32C4C29}" srcId="{9338206A-BC0D-4158-8E99-9F75085C9476}" destId="{4EEF01B6-8E6F-46C5-93AC-D8C58E87654D}" srcOrd="4" destOrd="0" parTransId="{C329ED5D-E45F-4EB2-B9EE-A57149883A48}" sibTransId="{156CE435-D8E4-4DF5-AB31-8C8EFD112761}"/>
    <dgm:cxn modelId="{5806AE2C-FD76-4758-915C-32173BAA83FF}" type="presOf" srcId="{A798F17B-7883-4BDA-9999-C35B79B2A405}" destId="{E0330712-3CE1-4F0C-82CB-20524FBA647D}" srcOrd="0" destOrd="0" presId="urn:microsoft.com/office/officeart/2005/8/layout/default"/>
    <dgm:cxn modelId="{CDE32F90-4951-49C8-9F89-663C1F59FC65}" srcId="{9338206A-BC0D-4158-8E99-9F75085C9476}" destId="{D272146D-4E5C-413E-BEA6-BAD4030998CC}" srcOrd="2" destOrd="0" parTransId="{7B11B3F5-7BF4-4AC4-B19B-C0851B842DFE}" sibTransId="{CF1ED716-BA55-48E5-B52B-21EBAE9B77A9}"/>
    <dgm:cxn modelId="{7512C3BB-4730-484D-9159-AD047FC0AD63}" type="presOf" srcId="{9338206A-BC0D-4158-8E99-9F75085C9476}" destId="{125C610E-6B75-4B6D-81C4-A0BA0DC7C2F0}" srcOrd="0" destOrd="0" presId="urn:microsoft.com/office/officeart/2005/8/layout/default"/>
    <dgm:cxn modelId="{DDD792B2-2628-42E3-8D4C-21B91B687991}" srcId="{9338206A-BC0D-4158-8E99-9F75085C9476}" destId="{A798F17B-7883-4BDA-9999-C35B79B2A405}" srcOrd="3" destOrd="0" parTransId="{6BC0CF6F-484F-45FD-8169-4C1B41F32622}" sibTransId="{08D426F1-CE01-47E8-B467-09E74CEEDA3B}"/>
    <dgm:cxn modelId="{E9391FA3-9F70-414F-BFB8-0B203B71F71B}" srcId="{9338206A-BC0D-4158-8E99-9F75085C9476}" destId="{5FBAEE99-946F-4E9D-9155-00421ECAC330}" srcOrd="5" destOrd="0" parTransId="{77893FD2-4BA1-45FB-A9C9-A651694BE7A8}" sibTransId="{60F5E910-B82E-4549-9823-88BC1797F05A}"/>
    <dgm:cxn modelId="{7455AA51-3CB7-43F0-80C9-94D86FA0B10D}" type="presOf" srcId="{31897BE7-6C8C-4642-8B39-7ADFDA28E53E}" destId="{0543CF57-5F6E-4EF3-B3D2-58DAC56C83CD}" srcOrd="0" destOrd="0" presId="urn:microsoft.com/office/officeart/2005/8/layout/default"/>
    <dgm:cxn modelId="{6DD75068-8BCC-4E1E-913B-B9768F52796A}" srcId="{9338206A-BC0D-4158-8E99-9F75085C9476}" destId="{72F163C7-7F5B-4079-ABE9-8E55FCAB1B0F}" srcOrd="6" destOrd="0" parTransId="{F0CB4F01-A61D-4DDD-AE73-54EFA808F16B}" sibTransId="{9C0A7167-F12B-4D47-BFBA-2D352ABDD611}"/>
    <dgm:cxn modelId="{30975A18-0119-4502-BE43-89A4D775EEFA}" srcId="{9338206A-BC0D-4158-8E99-9F75085C9476}" destId="{A6189CB2-CC63-4009-8117-0E699905C3C4}" srcOrd="0" destOrd="0" parTransId="{68F089AA-3DC0-4998-AB4E-3D4CE4479E34}" sibTransId="{84D90233-0982-47F7-8626-535C8DB8DEFE}"/>
    <dgm:cxn modelId="{3519BAF7-4DAD-4A51-8784-A66981A59A5F}" srcId="{9338206A-BC0D-4158-8E99-9F75085C9476}" destId="{E96CAA5D-C9F5-46AD-BF66-31529FE3A678}" srcOrd="1" destOrd="0" parTransId="{5F88FBFC-2BCE-4029-94E6-1FD7F007E5B4}" sibTransId="{CBF6E2EF-A9CB-45A3-915C-B29A29F6D126}"/>
    <dgm:cxn modelId="{C1E37C09-6FF9-4403-BBFE-D949D64F8A16}" type="presOf" srcId="{5FBAEE99-946F-4E9D-9155-00421ECAC330}" destId="{8FF19681-52BC-4D8F-8402-A74816E7D19E}" srcOrd="0" destOrd="0" presId="urn:microsoft.com/office/officeart/2005/8/layout/default"/>
    <dgm:cxn modelId="{44CB86A0-952D-476B-A213-3EE88FA24477}" type="presOf" srcId="{A6189CB2-CC63-4009-8117-0E699905C3C4}" destId="{99840E7A-557B-4F36-84B3-76CF0B0ABCB6}" srcOrd="0" destOrd="0" presId="urn:microsoft.com/office/officeart/2005/8/layout/default"/>
    <dgm:cxn modelId="{EB45893D-CCCF-4240-9DD6-31EAFFABAAD0}" type="presOf" srcId="{D272146D-4E5C-413E-BEA6-BAD4030998CC}" destId="{780A9F49-FF27-4456-B218-BC9752B615B3}" srcOrd="0" destOrd="0" presId="urn:microsoft.com/office/officeart/2005/8/layout/default"/>
    <dgm:cxn modelId="{B42208C8-CDFE-43CD-89E0-DD376B777A7A}" type="presOf" srcId="{72F163C7-7F5B-4079-ABE9-8E55FCAB1B0F}" destId="{572BA7D3-182B-439E-B31C-D699ABAAF34A}" srcOrd="0" destOrd="0" presId="urn:microsoft.com/office/officeart/2005/8/layout/default"/>
    <dgm:cxn modelId="{3E0B77E1-2AF1-463A-9DFD-8FB88681E98A}" type="presParOf" srcId="{125C610E-6B75-4B6D-81C4-A0BA0DC7C2F0}" destId="{99840E7A-557B-4F36-84B3-76CF0B0ABCB6}" srcOrd="0" destOrd="0" presId="urn:microsoft.com/office/officeart/2005/8/layout/default"/>
    <dgm:cxn modelId="{44B06165-822C-4B11-983E-E523E213CCF6}" type="presParOf" srcId="{125C610E-6B75-4B6D-81C4-A0BA0DC7C2F0}" destId="{5280D646-8006-46B7-A31C-4CFD5DAE5C86}" srcOrd="1" destOrd="0" presId="urn:microsoft.com/office/officeart/2005/8/layout/default"/>
    <dgm:cxn modelId="{71136122-6323-41B3-ACAF-A9247CF9F7C4}" type="presParOf" srcId="{125C610E-6B75-4B6D-81C4-A0BA0DC7C2F0}" destId="{DBF61B93-0D43-4BBD-8792-E787BB9BD175}" srcOrd="2" destOrd="0" presId="urn:microsoft.com/office/officeart/2005/8/layout/default"/>
    <dgm:cxn modelId="{A29013B3-165C-4663-AFB5-08979E68179C}" type="presParOf" srcId="{125C610E-6B75-4B6D-81C4-A0BA0DC7C2F0}" destId="{2BC53731-779A-41BB-AE7A-0C05AECC6FC9}" srcOrd="3" destOrd="0" presId="urn:microsoft.com/office/officeart/2005/8/layout/default"/>
    <dgm:cxn modelId="{73CCFBDA-028A-43F7-9885-CDACAAEB94C8}" type="presParOf" srcId="{125C610E-6B75-4B6D-81C4-A0BA0DC7C2F0}" destId="{780A9F49-FF27-4456-B218-BC9752B615B3}" srcOrd="4" destOrd="0" presId="urn:microsoft.com/office/officeart/2005/8/layout/default"/>
    <dgm:cxn modelId="{C3DA0F1B-C29A-44EA-B85C-76D90F19D736}" type="presParOf" srcId="{125C610E-6B75-4B6D-81C4-A0BA0DC7C2F0}" destId="{1E0B8261-B280-4A7C-9C11-E45027346AC6}" srcOrd="5" destOrd="0" presId="urn:microsoft.com/office/officeart/2005/8/layout/default"/>
    <dgm:cxn modelId="{3E3981C0-7594-4AA0-80DC-ED385594FB53}" type="presParOf" srcId="{125C610E-6B75-4B6D-81C4-A0BA0DC7C2F0}" destId="{E0330712-3CE1-4F0C-82CB-20524FBA647D}" srcOrd="6" destOrd="0" presId="urn:microsoft.com/office/officeart/2005/8/layout/default"/>
    <dgm:cxn modelId="{83D63C53-A5DD-467B-B13D-BE17D835B021}" type="presParOf" srcId="{125C610E-6B75-4B6D-81C4-A0BA0DC7C2F0}" destId="{15C183F0-844A-42C7-B24D-9AB2BDDD7A3F}" srcOrd="7" destOrd="0" presId="urn:microsoft.com/office/officeart/2005/8/layout/default"/>
    <dgm:cxn modelId="{C903E72E-279C-420D-AFE8-C38906B1A8A9}" type="presParOf" srcId="{125C610E-6B75-4B6D-81C4-A0BA0DC7C2F0}" destId="{25D355AD-71E8-419E-AB06-D31B756B2408}" srcOrd="8" destOrd="0" presId="urn:microsoft.com/office/officeart/2005/8/layout/default"/>
    <dgm:cxn modelId="{2AB572F9-796B-48DD-A71D-13FCB712DC7C}" type="presParOf" srcId="{125C610E-6B75-4B6D-81C4-A0BA0DC7C2F0}" destId="{B29B8731-9704-4C52-BF8E-87DF0EF77552}" srcOrd="9" destOrd="0" presId="urn:microsoft.com/office/officeart/2005/8/layout/default"/>
    <dgm:cxn modelId="{1B4ACBF1-DE48-412C-916A-B1428FA69B7E}" type="presParOf" srcId="{125C610E-6B75-4B6D-81C4-A0BA0DC7C2F0}" destId="{8FF19681-52BC-4D8F-8402-A74816E7D19E}" srcOrd="10" destOrd="0" presId="urn:microsoft.com/office/officeart/2005/8/layout/default"/>
    <dgm:cxn modelId="{57E66D09-1DD3-4402-A0EA-A1D683A32A3A}" type="presParOf" srcId="{125C610E-6B75-4B6D-81C4-A0BA0DC7C2F0}" destId="{F5FB161B-3994-4EDB-8C6B-BF81186013D4}" srcOrd="11" destOrd="0" presId="urn:microsoft.com/office/officeart/2005/8/layout/default"/>
    <dgm:cxn modelId="{26260D94-EDA2-47A1-99E3-ACA4D16C278B}" type="presParOf" srcId="{125C610E-6B75-4B6D-81C4-A0BA0DC7C2F0}" destId="{572BA7D3-182B-439E-B31C-D699ABAAF34A}" srcOrd="12" destOrd="0" presId="urn:microsoft.com/office/officeart/2005/8/layout/default"/>
    <dgm:cxn modelId="{9DD276BA-65FF-48AE-9A7B-D689F32ABE0D}" type="presParOf" srcId="{125C610E-6B75-4B6D-81C4-A0BA0DC7C2F0}" destId="{D675974F-1E0E-4119-A76C-C6021013FD38}" srcOrd="13" destOrd="0" presId="urn:microsoft.com/office/officeart/2005/8/layout/default"/>
    <dgm:cxn modelId="{95296D9B-4D99-4581-B014-15B700C85646}" type="presParOf" srcId="{125C610E-6B75-4B6D-81C4-A0BA0DC7C2F0}" destId="{0543CF57-5F6E-4EF3-B3D2-58DAC56C83C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B75122-A6E2-439A-B860-78C591A59821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7768A87-EABE-442A-A229-1B30A0A1DC2A}">
      <dgm:prSet phldrT="[Текст]"/>
      <dgm:spPr/>
      <dgm:t>
        <a:bodyPr/>
        <a:lstStyle/>
        <a:p>
          <a:r>
            <a:rPr lang="uk-UA" dirty="0" smtClean="0"/>
            <a:t>Гете</a:t>
          </a:r>
          <a:endParaRPr lang="ru-RU" dirty="0"/>
        </a:p>
      </dgm:t>
    </dgm:pt>
    <dgm:pt modelId="{6FC58697-0690-4733-A721-A8932C5696BF}" type="parTrans" cxnId="{850E0321-2EBB-4F07-B648-C641B310AF9C}">
      <dgm:prSet/>
      <dgm:spPr/>
      <dgm:t>
        <a:bodyPr/>
        <a:lstStyle/>
        <a:p>
          <a:endParaRPr lang="ru-RU"/>
        </a:p>
      </dgm:t>
    </dgm:pt>
    <dgm:pt modelId="{A254C8FD-2975-4B8D-AA42-D3B5195AB127}" type="sibTrans" cxnId="{850E0321-2EBB-4F07-B648-C641B310AF9C}">
      <dgm:prSet/>
      <dgm:spPr/>
      <dgm:t>
        <a:bodyPr/>
        <a:lstStyle/>
        <a:p>
          <a:endParaRPr lang="ru-RU"/>
        </a:p>
      </dgm:t>
    </dgm:pt>
    <dgm:pt modelId="{331E3172-3216-40F6-9903-7923220DBA16}">
      <dgm:prSet phldrT="[Текст]"/>
      <dgm:spPr/>
      <dgm:t>
        <a:bodyPr/>
        <a:lstStyle/>
        <a:p>
          <a:r>
            <a:rPr lang="uk-UA" dirty="0" smtClean="0"/>
            <a:t>Антична література</a:t>
          </a:r>
          <a:endParaRPr lang="ru-RU" dirty="0"/>
        </a:p>
      </dgm:t>
    </dgm:pt>
    <dgm:pt modelId="{6DCE8760-DAB1-40AC-A27D-ED290BEF33B6}" type="parTrans" cxnId="{53149A80-30B3-4B97-B7A4-68CE5F37DB30}">
      <dgm:prSet/>
      <dgm:spPr/>
      <dgm:t>
        <a:bodyPr/>
        <a:lstStyle/>
        <a:p>
          <a:endParaRPr lang="ru-RU"/>
        </a:p>
      </dgm:t>
    </dgm:pt>
    <dgm:pt modelId="{97215A89-31D5-4A00-82E8-C69C32FA9A56}" type="sibTrans" cxnId="{53149A80-30B3-4B97-B7A4-68CE5F37DB30}">
      <dgm:prSet/>
      <dgm:spPr/>
      <dgm:t>
        <a:bodyPr/>
        <a:lstStyle/>
        <a:p>
          <a:endParaRPr lang="ru-RU"/>
        </a:p>
      </dgm:t>
    </dgm:pt>
    <dgm:pt modelId="{69DB3EDB-E02A-4814-B898-009772603DA7}">
      <dgm:prSet phldrT="[Текст]"/>
      <dgm:spPr/>
      <dgm:t>
        <a:bodyPr/>
        <a:lstStyle/>
        <a:p>
          <a:r>
            <a:rPr lang="uk-UA" dirty="0" smtClean="0"/>
            <a:t>Бернс</a:t>
          </a:r>
          <a:endParaRPr lang="ru-RU" dirty="0"/>
        </a:p>
      </dgm:t>
    </dgm:pt>
    <dgm:pt modelId="{535B769A-7CEE-435E-9128-4D7186AE7E18}" type="parTrans" cxnId="{25C76B35-7E14-488B-A19B-2F9DA7169251}">
      <dgm:prSet/>
      <dgm:spPr/>
      <dgm:t>
        <a:bodyPr/>
        <a:lstStyle/>
        <a:p>
          <a:endParaRPr lang="ru-RU"/>
        </a:p>
      </dgm:t>
    </dgm:pt>
    <dgm:pt modelId="{637D0F9D-16BA-41E8-92BE-CD3B2D3D0891}" type="sibTrans" cxnId="{25C76B35-7E14-488B-A19B-2F9DA7169251}">
      <dgm:prSet/>
      <dgm:spPr/>
      <dgm:t>
        <a:bodyPr/>
        <a:lstStyle/>
        <a:p>
          <a:endParaRPr lang="ru-RU"/>
        </a:p>
      </dgm:t>
    </dgm:pt>
    <dgm:pt modelId="{C884E9DA-A8C2-49D4-80CB-A6A3CD635455}">
      <dgm:prSet phldrT="[Текст]"/>
      <dgm:spPr/>
      <dgm:t>
        <a:bodyPr/>
        <a:lstStyle/>
        <a:p>
          <a:r>
            <a:rPr lang="uk-UA" dirty="0" smtClean="0"/>
            <a:t>Флобер</a:t>
          </a:r>
          <a:endParaRPr lang="ru-RU" dirty="0"/>
        </a:p>
      </dgm:t>
    </dgm:pt>
    <dgm:pt modelId="{D7F54964-927A-486D-A697-A9CF4DB7495F}" type="parTrans" cxnId="{290B6379-81FC-421D-BFF4-BDAF0BDB1EFB}">
      <dgm:prSet/>
      <dgm:spPr/>
      <dgm:t>
        <a:bodyPr/>
        <a:lstStyle/>
        <a:p>
          <a:endParaRPr lang="ru-RU"/>
        </a:p>
      </dgm:t>
    </dgm:pt>
    <dgm:pt modelId="{DFCD0B7A-B46C-4537-AC6B-8AF1CECD850B}" type="sibTrans" cxnId="{290B6379-81FC-421D-BFF4-BDAF0BDB1EFB}">
      <dgm:prSet/>
      <dgm:spPr/>
      <dgm:t>
        <a:bodyPr/>
        <a:lstStyle/>
        <a:p>
          <a:endParaRPr lang="ru-RU"/>
        </a:p>
      </dgm:t>
    </dgm:pt>
    <dgm:pt modelId="{4DFED63B-75E0-4CC6-A78B-68A2AD32F531}">
      <dgm:prSet phldrT="[Текст]"/>
      <dgm:spPr/>
      <dgm:t>
        <a:bodyPr/>
        <a:lstStyle/>
        <a:p>
          <a:r>
            <a:rPr lang="uk-UA" dirty="0" smtClean="0"/>
            <a:t>Боккаччо</a:t>
          </a:r>
          <a:endParaRPr lang="ru-RU" dirty="0"/>
        </a:p>
      </dgm:t>
    </dgm:pt>
    <dgm:pt modelId="{03C59BF8-76AA-453D-8C0F-03DE955B0BAE}" type="parTrans" cxnId="{AF4B42DA-5086-46F0-ABF8-FB49BB38C749}">
      <dgm:prSet/>
      <dgm:spPr/>
      <dgm:t>
        <a:bodyPr/>
        <a:lstStyle/>
        <a:p>
          <a:endParaRPr lang="ru-RU"/>
        </a:p>
      </dgm:t>
    </dgm:pt>
    <dgm:pt modelId="{83941376-CE3A-4DAB-BCFB-CD2FE2E57993}" type="sibTrans" cxnId="{AF4B42DA-5086-46F0-ABF8-FB49BB38C749}">
      <dgm:prSet/>
      <dgm:spPr/>
      <dgm:t>
        <a:bodyPr/>
        <a:lstStyle/>
        <a:p>
          <a:endParaRPr lang="ru-RU"/>
        </a:p>
      </dgm:t>
    </dgm:pt>
    <dgm:pt modelId="{41F7EA28-F4F0-4BE6-B5F4-427032B939B9}" type="pres">
      <dgm:prSet presAssocID="{89B75122-A6E2-439A-B860-78C591A598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87A89-54D8-49C3-8986-D4688E70EB0E}" type="pres">
      <dgm:prSet presAssocID="{F7768A87-EABE-442A-A229-1B30A0A1DC2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81329-8203-4B4D-884B-DCA5ADD27E38}" type="pres">
      <dgm:prSet presAssocID="{F7768A87-EABE-442A-A229-1B30A0A1DC2A}" presName="spNode" presStyleCnt="0"/>
      <dgm:spPr/>
    </dgm:pt>
    <dgm:pt modelId="{DF69B23D-15F3-4C88-87B8-E59429B17EF8}" type="pres">
      <dgm:prSet presAssocID="{A254C8FD-2975-4B8D-AA42-D3B5195AB12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8AA37EA-9178-48C7-A643-04E66C06E615}" type="pres">
      <dgm:prSet presAssocID="{331E3172-3216-40F6-9903-7923220DBA1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9095D-23AE-42AE-99D9-D3C87A48FBE7}" type="pres">
      <dgm:prSet presAssocID="{331E3172-3216-40F6-9903-7923220DBA16}" presName="spNode" presStyleCnt="0"/>
      <dgm:spPr/>
    </dgm:pt>
    <dgm:pt modelId="{EE24AA25-3CE6-4F0F-9986-F8EA6273F67D}" type="pres">
      <dgm:prSet presAssocID="{97215A89-31D5-4A00-82E8-C69C32FA9A5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B9267BD-1D58-4B6F-BA88-67FA16EC4B0F}" type="pres">
      <dgm:prSet presAssocID="{69DB3EDB-E02A-4814-B898-009772603DA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5E162-F023-4F14-B45B-703C78733F7A}" type="pres">
      <dgm:prSet presAssocID="{69DB3EDB-E02A-4814-B898-009772603DA7}" presName="spNode" presStyleCnt="0"/>
      <dgm:spPr/>
    </dgm:pt>
    <dgm:pt modelId="{7B397B4E-C74D-4677-A7DC-305F1D87E335}" type="pres">
      <dgm:prSet presAssocID="{637D0F9D-16BA-41E8-92BE-CD3B2D3D089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AA403FD-B18C-4EC2-AFF4-63C05BFE770B}" type="pres">
      <dgm:prSet presAssocID="{C884E9DA-A8C2-49D4-80CB-A6A3CD6354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F6430-91CC-4129-9009-E79236A79A93}" type="pres">
      <dgm:prSet presAssocID="{C884E9DA-A8C2-49D4-80CB-A6A3CD635455}" presName="spNode" presStyleCnt="0"/>
      <dgm:spPr/>
    </dgm:pt>
    <dgm:pt modelId="{01B1A242-E308-411E-BE0A-5968441A093B}" type="pres">
      <dgm:prSet presAssocID="{DFCD0B7A-B46C-4537-AC6B-8AF1CECD850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CED0820-A096-4ED7-8255-74427F33460E}" type="pres">
      <dgm:prSet presAssocID="{4DFED63B-75E0-4CC6-A78B-68A2AD32F5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0850B-FF33-4BB9-8765-24A38835DD0C}" type="pres">
      <dgm:prSet presAssocID="{4DFED63B-75E0-4CC6-A78B-68A2AD32F531}" presName="spNode" presStyleCnt="0"/>
      <dgm:spPr/>
    </dgm:pt>
    <dgm:pt modelId="{FB5832FF-93C7-4BAA-9293-F0AEF3F879AC}" type="pres">
      <dgm:prSet presAssocID="{83941376-CE3A-4DAB-BCFB-CD2FE2E5799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44DEE10-17C5-4045-B29A-64FB3E3F4F90}" type="presOf" srcId="{97215A89-31D5-4A00-82E8-C69C32FA9A56}" destId="{EE24AA25-3CE6-4F0F-9986-F8EA6273F67D}" srcOrd="0" destOrd="0" presId="urn:microsoft.com/office/officeart/2005/8/layout/cycle6"/>
    <dgm:cxn modelId="{850E0321-2EBB-4F07-B648-C641B310AF9C}" srcId="{89B75122-A6E2-439A-B860-78C591A59821}" destId="{F7768A87-EABE-442A-A229-1B30A0A1DC2A}" srcOrd="0" destOrd="0" parTransId="{6FC58697-0690-4733-A721-A8932C5696BF}" sibTransId="{A254C8FD-2975-4B8D-AA42-D3B5195AB127}"/>
    <dgm:cxn modelId="{53149A80-30B3-4B97-B7A4-68CE5F37DB30}" srcId="{89B75122-A6E2-439A-B860-78C591A59821}" destId="{331E3172-3216-40F6-9903-7923220DBA16}" srcOrd="1" destOrd="0" parTransId="{6DCE8760-DAB1-40AC-A27D-ED290BEF33B6}" sibTransId="{97215A89-31D5-4A00-82E8-C69C32FA9A56}"/>
    <dgm:cxn modelId="{448FF860-912D-4857-A9B5-3348D7321D81}" type="presOf" srcId="{4DFED63B-75E0-4CC6-A78B-68A2AD32F531}" destId="{BCED0820-A096-4ED7-8255-74427F33460E}" srcOrd="0" destOrd="0" presId="urn:microsoft.com/office/officeart/2005/8/layout/cycle6"/>
    <dgm:cxn modelId="{D5BFDB3C-F488-40CF-B8ED-D6186645D02E}" type="presOf" srcId="{89B75122-A6E2-439A-B860-78C591A59821}" destId="{41F7EA28-F4F0-4BE6-B5F4-427032B939B9}" srcOrd="0" destOrd="0" presId="urn:microsoft.com/office/officeart/2005/8/layout/cycle6"/>
    <dgm:cxn modelId="{AF4B42DA-5086-46F0-ABF8-FB49BB38C749}" srcId="{89B75122-A6E2-439A-B860-78C591A59821}" destId="{4DFED63B-75E0-4CC6-A78B-68A2AD32F531}" srcOrd="4" destOrd="0" parTransId="{03C59BF8-76AA-453D-8C0F-03DE955B0BAE}" sibTransId="{83941376-CE3A-4DAB-BCFB-CD2FE2E57993}"/>
    <dgm:cxn modelId="{55128C5A-DD93-480D-AAF9-796EC818A98E}" type="presOf" srcId="{637D0F9D-16BA-41E8-92BE-CD3B2D3D0891}" destId="{7B397B4E-C74D-4677-A7DC-305F1D87E335}" srcOrd="0" destOrd="0" presId="urn:microsoft.com/office/officeart/2005/8/layout/cycle6"/>
    <dgm:cxn modelId="{2CA18070-8A95-43BD-8646-CFAA43561431}" type="presOf" srcId="{69DB3EDB-E02A-4814-B898-009772603DA7}" destId="{EB9267BD-1D58-4B6F-BA88-67FA16EC4B0F}" srcOrd="0" destOrd="0" presId="urn:microsoft.com/office/officeart/2005/8/layout/cycle6"/>
    <dgm:cxn modelId="{7181FA33-13C0-4FF7-B535-644200F04BC9}" type="presOf" srcId="{F7768A87-EABE-442A-A229-1B30A0A1DC2A}" destId="{43A87A89-54D8-49C3-8986-D4688E70EB0E}" srcOrd="0" destOrd="0" presId="urn:microsoft.com/office/officeart/2005/8/layout/cycle6"/>
    <dgm:cxn modelId="{5733DB32-5424-4DD2-9920-281889946A90}" type="presOf" srcId="{C884E9DA-A8C2-49D4-80CB-A6A3CD635455}" destId="{7AA403FD-B18C-4EC2-AFF4-63C05BFE770B}" srcOrd="0" destOrd="0" presId="urn:microsoft.com/office/officeart/2005/8/layout/cycle6"/>
    <dgm:cxn modelId="{2B495219-6750-4E87-B617-3AD5EC4C4B94}" type="presOf" srcId="{DFCD0B7A-B46C-4537-AC6B-8AF1CECD850B}" destId="{01B1A242-E308-411E-BE0A-5968441A093B}" srcOrd="0" destOrd="0" presId="urn:microsoft.com/office/officeart/2005/8/layout/cycle6"/>
    <dgm:cxn modelId="{290B6379-81FC-421D-BFF4-BDAF0BDB1EFB}" srcId="{89B75122-A6E2-439A-B860-78C591A59821}" destId="{C884E9DA-A8C2-49D4-80CB-A6A3CD635455}" srcOrd="3" destOrd="0" parTransId="{D7F54964-927A-486D-A697-A9CF4DB7495F}" sibTransId="{DFCD0B7A-B46C-4537-AC6B-8AF1CECD850B}"/>
    <dgm:cxn modelId="{7A6854C8-9402-4D54-8816-86241D733DBC}" type="presOf" srcId="{83941376-CE3A-4DAB-BCFB-CD2FE2E57993}" destId="{FB5832FF-93C7-4BAA-9293-F0AEF3F879AC}" srcOrd="0" destOrd="0" presId="urn:microsoft.com/office/officeart/2005/8/layout/cycle6"/>
    <dgm:cxn modelId="{AB5CA115-D786-4A02-9DCE-41FF8810FFDB}" type="presOf" srcId="{331E3172-3216-40F6-9903-7923220DBA16}" destId="{28AA37EA-9178-48C7-A643-04E66C06E615}" srcOrd="0" destOrd="0" presId="urn:microsoft.com/office/officeart/2005/8/layout/cycle6"/>
    <dgm:cxn modelId="{430DDCB6-9C37-45DD-B16E-CDFA9CB4B8B4}" type="presOf" srcId="{A254C8FD-2975-4B8D-AA42-D3B5195AB127}" destId="{DF69B23D-15F3-4C88-87B8-E59429B17EF8}" srcOrd="0" destOrd="0" presId="urn:microsoft.com/office/officeart/2005/8/layout/cycle6"/>
    <dgm:cxn modelId="{25C76B35-7E14-488B-A19B-2F9DA7169251}" srcId="{89B75122-A6E2-439A-B860-78C591A59821}" destId="{69DB3EDB-E02A-4814-B898-009772603DA7}" srcOrd="2" destOrd="0" parTransId="{535B769A-7CEE-435E-9128-4D7186AE7E18}" sibTransId="{637D0F9D-16BA-41E8-92BE-CD3B2D3D0891}"/>
    <dgm:cxn modelId="{6E27DEF8-39B1-458D-A19A-0D9E9E920023}" type="presParOf" srcId="{41F7EA28-F4F0-4BE6-B5F4-427032B939B9}" destId="{43A87A89-54D8-49C3-8986-D4688E70EB0E}" srcOrd="0" destOrd="0" presId="urn:microsoft.com/office/officeart/2005/8/layout/cycle6"/>
    <dgm:cxn modelId="{0C513CBE-5141-4663-AC91-FC2D21CAB515}" type="presParOf" srcId="{41F7EA28-F4F0-4BE6-B5F4-427032B939B9}" destId="{FC781329-8203-4B4D-884B-DCA5ADD27E38}" srcOrd="1" destOrd="0" presId="urn:microsoft.com/office/officeart/2005/8/layout/cycle6"/>
    <dgm:cxn modelId="{0D7C87E5-5577-4572-AC5C-E4E6661366AC}" type="presParOf" srcId="{41F7EA28-F4F0-4BE6-B5F4-427032B939B9}" destId="{DF69B23D-15F3-4C88-87B8-E59429B17EF8}" srcOrd="2" destOrd="0" presId="urn:microsoft.com/office/officeart/2005/8/layout/cycle6"/>
    <dgm:cxn modelId="{AA4442F7-08E4-48C8-9A25-7DD8A49B40E7}" type="presParOf" srcId="{41F7EA28-F4F0-4BE6-B5F4-427032B939B9}" destId="{28AA37EA-9178-48C7-A643-04E66C06E615}" srcOrd="3" destOrd="0" presId="urn:microsoft.com/office/officeart/2005/8/layout/cycle6"/>
    <dgm:cxn modelId="{0754E571-26DA-42FF-B88B-3E21862D7581}" type="presParOf" srcId="{41F7EA28-F4F0-4BE6-B5F4-427032B939B9}" destId="{CA79095D-23AE-42AE-99D9-D3C87A48FBE7}" srcOrd="4" destOrd="0" presId="urn:microsoft.com/office/officeart/2005/8/layout/cycle6"/>
    <dgm:cxn modelId="{4C142266-34EA-425E-9E19-C4B467777DE9}" type="presParOf" srcId="{41F7EA28-F4F0-4BE6-B5F4-427032B939B9}" destId="{EE24AA25-3CE6-4F0F-9986-F8EA6273F67D}" srcOrd="5" destOrd="0" presId="urn:microsoft.com/office/officeart/2005/8/layout/cycle6"/>
    <dgm:cxn modelId="{1D7341AD-DC8D-452F-941E-8022E65AD63A}" type="presParOf" srcId="{41F7EA28-F4F0-4BE6-B5F4-427032B939B9}" destId="{EB9267BD-1D58-4B6F-BA88-67FA16EC4B0F}" srcOrd="6" destOrd="0" presId="urn:microsoft.com/office/officeart/2005/8/layout/cycle6"/>
    <dgm:cxn modelId="{4613E177-E949-4ACA-BC58-AFF12C1798C6}" type="presParOf" srcId="{41F7EA28-F4F0-4BE6-B5F4-427032B939B9}" destId="{0215E162-F023-4F14-B45B-703C78733F7A}" srcOrd="7" destOrd="0" presId="urn:microsoft.com/office/officeart/2005/8/layout/cycle6"/>
    <dgm:cxn modelId="{7C882FA4-A42F-4197-A7B2-6BA41182D9CD}" type="presParOf" srcId="{41F7EA28-F4F0-4BE6-B5F4-427032B939B9}" destId="{7B397B4E-C74D-4677-A7DC-305F1D87E335}" srcOrd="8" destOrd="0" presId="urn:microsoft.com/office/officeart/2005/8/layout/cycle6"/>
    <dgm:cxn modelId="{939003DE-6E9A-4463-B349-04EE0FE398B6}" type="presParOf" srcId="{41F7EA28-F4F0-4BE6-B5F4-427032B939B9}" destId="{7AA403FD-B18C-4EC2-AFF4-63C05BFE770B}" srcOrd="9" destOrd="0" presId="urn:microsoft.com/office/officeart/2005/8/layout/cycle6"/>
    <dgm:cxn modelId="{03A5610E-EE5D-4C6F-9F50-CBF1211FB816}" type="presParOf" srcId="{41F7EA28-F4F0-4BE6-B5F4-427032B939B9}" destId="{925F6430-91CC-4129-9009-E79236A79A93}" srcOrd="10" destOrd="0" presId="urn:microsoft.com/office/officeart/2005/8/layout/cycle6"/>
    <dgm:cxn modelId="{02B46334-A119-463F-97D6-29A3C6A835BF}" type="presParOf" srcId="{41F7EA28-F4F0-4BE6-B5F4-427032B939B9}" destId="{01B1A242-E308-411E-BE0A-5968441A093B}" srcOrd="11" destOrd="0" presId="urn:microsoft.com/office/officeart/2005/8/layout/cycle6"/>
    <dgm:cxn modelId="{A6FF4391-EACB-4A05-8F7F-9401CAF3DEEA}" type="presParOf" srcId="{41F7EA28-F4F0-4BE6-B5F4-427032B939B9}" destId="{BCED0820-A096-4ED7-8255-74427F33460E}" srcOrd="12" destOrd="0" presId="urn:microsoft.com/office/officeart/2005/8/layout/cycle6"/>
    <dgm:cxn modelId="{B6B45CF7-D86F-4445-AB83-7333FD2526EE}" type="presParOf" srcId="{41F7EA28-F4F0-4BE6-B5F4-427032B939B9}" destId="{7220850B-FF33-4BB9-8765-24A38835DD0C}" srcOrd="13" destOrd="0" presId="urn:microsoft.com/office/officeart/2005/8/layout/cycle6"/>
    <dgm:cxn modelId="{3C06DDB0-DD31-4276-8A9D-9EF6BC02AF64}" type="presParOf" srcId="{41F7EA28-F4F0-4BE6-B5F4-427032B939B9}" destId="{FB5832FF-93C7-4BAA-9293-F0AEF3F879A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ECA7CC-C639-4286-937C-DE79D1F252B8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B7E2941-FD0E-46D2-9C10-11D0425BE217}">
      <dgm:prSet phldrT="[Текст]"/>
      <dgm:spPr/>
      <dgm:t>
        <a:bodyPr/>
        <a:lstStyle/>
        <a:p>
          <a:r>
            <a:rPr lang="uk-UA" dirty="0" err="1" smtClean="0"/>
            <a:t>Д.Чистяк</a:t>
          </a:r>
          <a:endParaRPr lang="ru-RU" dirty="0"/>
        </a:p>
      </dgm:t>
    </dgm:pt>
    <dgm:pt modelId="{42068DF1-D7DB-461A-BEAD-45120AB5AEC4}" type="parTrans" cxnId="{CF814A16-D2FA-4C88-8842-02DB88346AF6}">
      <dgm:prSet/>
      <dgm:spPr/>
      <dgm:t>
        <a:bodyPr/>
        <a:lstStyle/>
        <a:p>
          <a:endParaRPr lang="ru-RU"/>
        </a:p>
      </dgm:t>
    </dgm:pt>
    <dgm:pt modelId="{9B234FA5-9BE9-4AAF-AD0A-7C80590B660A}" type="sibTrans" cxnId="{CF814A16-D2FA-4C88-8842-02DB88346AF6}">
      <dgm:prSet/>
      <dgm:spPr/>
      <dgm:t>
        <a:bodyPr/>
        <a:lstStyle/>
        <a:p>
          <a:endParaRPr lang="ru-RU"/>
        </a:p>
      </dgm:t>
    </dgm:pt>
    <dgm:pt modelId="{4FA05B2E-41FB-4F63-854A-AF60210C9C73}">
      <dgm:prSet phldrT="[Текст]"/>
      <dgm:spPr/>
      <dgm:t>
        <a:bodyPr/>
        <a:lstStyle/>
        <a:p>
          <a:r>
            <a:rPr lang="uk-UA" dirty="0" err="1" smtClean="0"/>
            <a:t>М.Найдан</a:t>
          </a:r>
          <a:endParaRPr lang="ru-RU" dirty="0"/>
        </a:p>
      </dgm:t>
    </dgm:pt>
    <dgm:pt modelId="{F4EF8E09-273B-463F-A816-75444A9693A6}" type="parTrans" cxnId="{F36CA3AE-A856-4DB6-8872-6E0FAA606BB4}">
      <dgm:prSet/>
      <dgm:spPr/>
      <dgm:t>
        <a:bodyPr/>
        <a:lstStyle/>
        <a:p>
          <a:endParaRPr lang="ru-RU"/>
        </a:p>
      </dgm:t>
    </dgm:pt>
    <dgm:pt modelId="{E4B82D31-6432-48DD-A1A1-BB4A7ED5B399}" type="sibTrans" cxnId="{F36CA3AE-A856-4DB6-8872-6E0FAA606BB4}">
      <dgm:prSet/>
      <dgm:spPr/>
      <dgm:t>
        <a:bodyPr/>
        <a:lstStyle/>
        <a:p>
          <a:endParaRPr lang="ru-RU"/>
        </a:p>
      </dgm:t>
    </dgm:pt>
    <dgm:pt modelId="{6C9D7FEE-A02E-46F6-8B93-E76F26142723}">
      <dgm:prSet phldrT="[Текст]"/>
      <dgm:spPr/>
      <dgm:t>
        <a:bodyPr/>
        <a:lstStyle/>
        <a:p>
          <a:r>
            <a:rPr lang="uk-UA" dirty="0" err="1" smtClean="0"/>
            <a:t>О.Король</a:t>
          </a:r>
          <a:endParaRPr lang="ru-RU" dirty="0"/>
        </a:p>
      </dgm:t>
    </dgm:pt>
    <dgm:pt modelId="{DDBA718C-C5A9-4F9F-A501-969851E9BCBE}" type="parTrans" cxnId="{F14A21E3-390C-4ACC-BCAA-9B8589B4901E}">
      <dgm:prSet/>
      <dgm:spPr/>
      <dgm:t>
        <a:bodyPr/>
        <a:lstStyle/>
        <a:p>
          <a:endParaRPr lang="ru-RU"/>
        </a:p>
      </dgm:t>
    </dgm:pt>
    <dgm:pt modelId="{DBF67A37-4581-4DE2-946C-6E4440D7B5E3}" type="sibTrans" cxnId="{F14A21E3-390C-4ACC-BCAA-9B8589B4901E}">
      <dgm:prSet/>
      <dgm:spPr/>
      <dgm:t>
        <a:bodyPr/>
        <a:lstStyle/>
        <a:p>
          <a:endParaRPr lang="ru-RU"/>
        </a:p>
      </dgm:t>
    </dgm:pt>
    <dgm:pt modelId="{3E8AF1EC-5301-443C-A218-EAC139029FE0}">
      <dgm:prSet phldrT="[Текст]"/>
      <dgm:spPr/>
      <dgm:t>
        <a:bodyPr/>
        <a:lstStyle/>
        <a:p>
          <a:r>
            <a:rPr lang="uk-UA" dirty="0" smtClean="0"/>
            <a:t>М. Якубович</a:t>
          </a:r>
          <a:endParaRPr lang="ru-RU" dirty="0"/>
        </a:p>
      </dgm:t>
    </dgm:pt>
    <dgm:pt modelId="{5BC98C86-5F18-40AD-95AA-1068E1659516}" type="parTrans" cxnId="{1E6ACBDA-8FE7-45CD-B6A5-559A45682ACF}">
      <dgm:prSet/>
      <dgm:spPr/>
      <dgm:t>
        <a:bodyPr/>
        <a:lstStyle/>
        <a:p>
          <a:endParaRPr lang="ru-RU"/>
        </a:p>
      </dgm:t>
    </dgm:pt>
    <dgm:pt modelId="{796FA60C-7B07-44F3-BBF8-897E3BD0CA2F}" type="sibTrans" cxnId="{1E6ACBDA-8FE7-45CD-B6A5-559A45682ACF}">
      <dgm:prSet/>
      <dgm:spPr/>
      <dgm:t>
        <a:bodyPr/>
        <a:lstStyle/>
        <a:p>
          <a:endParaRPr lang="ru-RU"/>
        </a:p>
      </dgm:t>
    </dgm:pt>
    <dgm:pt modelId="{E9545D58-E373-4F53-ABDB-E51D8476CCDB}">
      <dgm:prSet phldrT="[Текст]"/>
      <dgm:spPr/>
      <dgm:t>
        <a:bodyPr/>
        <a:lstStyle/>
        <a:p>
          <a:r>
            <a:rPr lang="uk-UA" dirty="0" err="1" smtClean="0"/>
            <a:t>О.Красюк</a:t>
          </a:r>
          <a:endParaRPr lang="ru-RU" dirty="0"/>
        </a:p>
      </dgm:t>
    </dgm:pt>
    <dgm:pt modelId="{5C15660A-E7C3-4650-8F3B-382E593D4F47}" type="parTrans" cxnId="{71641C4E-BE03-4668-8BFC-7FF0E4DB35AA}">
      <dgm:prSet/>
      <dgm:spPr/>
      <dgm:t>
        <a:bodyPr/>
        <a:lstStyle/>
        <a:p>
          <a:endParaRPr lang="ru-RU"/>
        </a:p>
      </dgm:t>
    </dgm:pt>
    <dgm:pt modelId="{84D98025-C0D9-4258-93BC-FB659A3CC22B}" type="sibTrans" cxnId="{71641C4E-BE03-4668-8BFC-7FF0E4DB35AA}">
      <dgm:prSet/>
      <dgm:spPr/>
      <dgm:t>
        <a:bodyPr/>
        <a:lstStyle/>
        <a:p>
          <a:endParaRPr lang="ru-RU"/>
        </a:p>
      </dgm:t>
    </dgm:pt>
    <dgm:pt modelId="{1DE40C40-1EB5-4469-A9D3-C0C90D11E8F0}">
      <dgm:prSet/>
      <dgm:spPr/>
      <dgm:t>
        <a:bodyPr/>
        <a:lstStyle/>
        <a:p>
          <a:r>
            <a:rPr lang="ru-RU" dirty="0" smtClean="0"/>
            <a:t>І. </a:t>
          </a:r>
          <a:r>
            <a:rPr lang="ru-RU" dirty="0" err="1" smtClean="0"/>
            <a:t>Качанюк-Спєх</a:t>
          </a:r>
          <a:r>
            <a:rPr lang="ru-RU" dirty="0" smtClean="0"/>
            <a:t> </a:t>
          </a:r>
          <a:endParaRPr lang="ru-RU" dirty="0"/>
        </a:p>
      </dgm:t>
    </dgm:pt>
    <dgm:pt modelId="{4EBA135B-24C3-4311-A065-03DC5AB9D1B2}" type="parTrans" cxnId="{3B44E508-9390-4827-89FA-2166E804D44B}">
      <dgm:prSet/>
      <dgm:spPr/>
      <dgm:t>
        <a:bodyPr/>
        <a:lstStyle/>
        <a:p>
          <a:endParaRPr lang="ru-RU"/>
        </a:p>
      </dgm:t>
    </dgm:pt>
    <dgm:pt modelId="{0A5142AF-865F-4151-96EE-3CE9601274C1}" type="sibTrans" cxnId="{3B44E508-9390-4827-89FA-2166E804D44B}">
      <dgm:prSet/>
      <dgm:spPr/>
      <dgm:t>
        <a:bodyPr/>
        <a:lstStyle/>
        <a:p>
          <a:endParaRPr lang="ru-RU"/>
        </a:p>
      </dgm:t>
    </dgm:pt>
    <dgm:pt modelId="{64D474AA-F9E1-48FC-BDD9-B129FD2B740B}">
      <dgm:prSet/>
      <dgm:spPr/>
      <dgm:t>
        <a:bodyPr/>
        <a:lstStyle/>
        <a:p>
          <a:r>
            <a:rPr lang="ru-RU" dirty="0" smtClean="0"/>
            <a:t>О. Ірванець </a:t>
          </a:r>
          <a:endParaRPr lang="ru-RU" dirty="0"/>
        </a:p>
      </dgm:t>
    </dgm:pt>
    <dgm:pt modelId="{0C6D56FF-4E5A-41F3-B7BC-BD2C6C3219FA}" type="parTrans" cxnId="{A9FC283C-3957-45BD-A804-749941D3540B}">
      <dgm:prSet/>
      <dgm:spPr/>
      <dgm:t>
        <a:bodyPr/>
        <a:lstStyle/>
        <a:p>
          <a:endParaRPr lang="ru-RU"/>
        </a:p>
      </dgm:t>
    </dgm:pt>
    <dgm:pt modelId="{A63EE92E-EEF3-46E1-8626-7EE93AF1441C}" type="sibTrans" cxnId="{A9FC283C-3957-45BD-A804-749941D3540B}">
      <dgm:prSet/>
      <dgm:spPr/>
      <dgm:t>
        <a:bodyPr/>
        <a:lstStyle/>
        <a:p>
          <a:endParaRPr lang="ru-RU"/>
        </a:p>
      </dgm:t>
    </dgm:pt>
    <dgm:pt modelId="{322D58C9-7392-4FF0-9F97-CC031999E3EB}">
      <dgm:prSet/>
      <dgm:spPr/>
      <dgm:t>
        <a:bodyPr/>
        <a:lstStyle/>
        <a:p>
          <a:r>
            <a:rPr lang="uk-UA" dirty="0" smtClean="0"/>
            <a:t>В. Морозов</a:t>
          </a:r>
          <a:endParaRPr lang="ru-RU" dirty="0"/>
        </a:p>
      </dgm:t>
    </dgm:pt>
    <dgm:pt modelId="{076A8D12-CB0B-4EB9-A21C-E31D2489B80A}" type="parTrans" cxnId="{BA5E4971-85A0-4B7A-9E7F-5E93B1EA16A2}">
      <dgm:prSet/>
      <dgm:spPr/>
      <dgm:t>
        <a:bodyPr/>
        <a:lstStyle/>
        <a:p>
          <a:endParaRPr lang="ru-RU"/>
        </a:p>
      </dgm:t>
    </dgm:pt>
    <dgm:pt modelId="{A2BB43E4-BC0F-4A5A-A42C-E6B0431B9455}" type="sibTrans" cxnId="{BA5E4971-85A0-4B7A-9E7F-5E93B1EA16A2}">
      <dgm:prSet/>
      <dgm:spPr/>
      <dgm:t>
        <a:bodyPr/>
        <a:lstStyle/>
        <a:p>
          <a:endParaRPr lang="ru-RU"/>
        </a:p>
      </dgm:t>
    </dgm:pt>
    <dgm:pt modelId="{EF677072-F377-4FF3-8393-312BC91F4AC0}">
      <dgm:prSet/>
      <dgm:spPr/>
      <dgm:t>
        <a:bodyPr/>
        <a:lstStyle/>
        <a:p>
          <a:r>
            <a:rPr lang="uk-UA" dirty="0" smtClean="0"/>
            <a:t>Ю. Андрухович та С. </a:t>
          </a:r>
          <a:r>
            <a:rPr lang="uk-UA" dirty="0" err="1" smtClean="0"/>
            <a:t>Андурхович</a:t>
          </a:r>
          <a:endParaRPr lang="ru-RU" dirty="0"/>
        </a:p>
      </dgm:t>
    </dgm:pt>
    <dgm:pt modelId="{2513856A-343B-4A24-95B9-AC2E740DEF1B}" type="parTrans" cxnId="{32F22BB2-A6BA-438D-893B-4D5E558EFC85}">
      <dgm:prSet/>
      <dgm:spPr/>
      <dgm:t>
        <a:bodyPr/>
        <a:lstStyle/>
        <a:p>
          <a:endParaRPr lang="ru-RU"/>
        </a:p>
      </dgm:t>
    </dgm:pt>
    <dgm:pt modelId="{B086AB7E-34A3-41C6-B5D6-294E3168BC33}" type="sibTrans" cxnId="{32F22BB2-A6BA-438D-893B-4D5E558EFC85}">
      <dgm:prSet/>
      <dgm:spPr/>
      <dgm:t>
        <a:bodyPr/>
        <a:lstStyle/>
        <a:p>
          <a:endParaRPr lang="ru-RU"/>
        </a:p>
      </dgm:t>
    </dgm:pt>
    <dgm:pt modelId="{9FB4D9A5-62EE-480C-8FB6-6464E7F6914E}">
      <dgm:prSet/>
      <dgm:spPr/>
      <dgm:t>
        <a:bodyPr/>
        <a:lstStyle/>
        <a:p>
          <a:r>
            <a:rPr lang="uk-UA" dirty="0" smtClean="0"/>
            <a:t>М. Стріха та Я. Стріха</a:t>
          </a:r>
          <a:endParaRPr lang="ru-RU" dirty="0"/>
        </a:p>
      </dgm:t>
    </dgm:pt>
    <dgm:pt modelId="{BC575B9E-B36D-4D28-B303-6FAFF392C6ED}" type="parTrans" cxnId="{EC2B7933-A4F0-40C5-98DF-527BAEF284A3}">
      <dgm:prSet/>
      <dgm:spPr/>
      <dgm:t>
        <a:bodyPr/>
        <a:lstStyle/>
        <a:p>
          <a:endParaRPr lang="ru-RU"/>
        </a:p>
      </dgm:t>
    </dgm:pt>
    <dgm:pt modelId="{67BB9570-E62C-4951-BE05-FBEF60A3EA3A}" type="sibTrans" cxnId="{EC2B7933-A4F0-40C5-98DF-527BAEF284A3}">
      <dgm:prSet/>
      <dgm:spPr/>
      <dgm:t>
        <a:bodyPr/>
        <a:lstStyle/>
        <a:p>
          <a:endParaRPr lang="ru-RU"/>
        </a:p>
      </dgm:t>
    </dgm:pt>
    <dgm:pt modelId="{680F5846-B779-4A71-9877-24C76E369FC7}" type="pres">
      <dgm:prSet presAssocID="{6EECA7CC-C639-4286-937C-DE79D1F252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C157B-8928-4329-9012-39972A74EB2D}" type="pres">
      <dgm:prSet presAssocID="{EB7E2941-FD0E-46D2-9C10-11D0425BE217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75B83-6622-42ED-A600-F641F79D5532}" type="pres">
      <dgm:prSet presAssocID="{9B234FA5-9BE9-4AAF-AD0A-7C80590B660A}" presName="sibTrans" presStyleCnt="0"/>
      <dgm:spPr/>
    </dgm:pt>
    <dgm:pt modelId="{CD66782D-AB68-4C5E-BD93-E779B02AEB96}" type="pres">
      <dgm:prSet presAssocID="{4FA05B2E-41FB-4F63-854A-AF60210C9C7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D3C8C-FD4E-4F36-8F0F-8344283C1552}" type="pres">
      <dgm:prSet presAssocID="{E4B82D31-6432-48DD-A1A1-BB4A7ED5B399}" presName="sibTrans" presStyleCnt="0"/>
      <dgm:spPr/>
    </dgm:pt>
    <dgm:pt modelId="{7A6F9B59-1973-47F9-B51F-981A78212945}" type="pres">
      <dgm:prSet presAssocID="{6C9D7FEE-A02E-46F6-8B93-E76F26142723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ABB59-43A6-4BE8-8964-5BFDB5636A81}" type="pres">
      <dgm:prSet presAssocID="{DBF67A37-4581-4DE2-946C-6E4440D7B5E3}" presName="sibTrans" presStyleCnt="0"/>
      <dgm:spPr/>
    </dgm:pt>
    <dgm:pt modelId="{9E599905-C741-46FE-8AEE-EF6168DCBEAD}" type="pres">
      <dgm:prSet presAssocID="{64D474AA-F9E1-48FC-BDD9-B129FD2B740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17804-1932-47D1-A406-8C9C3E701D0E}" type="pres">
      <dgm:prSet presAssocID="{A63EE92E-EEF3-46E1-8626-7EE93AF1441C}" presName="sibTrans" presStyleCnt="0"/>
      <dgm:spPr/>
    </dgm:pt>
    <dgm:pt modelId="{A8F4D0DC-438A-47A4-8718-5295C30B4F8A}" type="pres">
      <dgm:prSet presAssocID="{1DE40C40-1EB5-4469-A9D3-C0C90D11E8F0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7143C-FAA2-483F-B5DE-F5ED86623B17}" type="pres">
      <dgm:prSet presAssocID="{0A5142AF-865F-4151-96EE-3CE9601274C1}" presName="sibTrans" presStyleCnt="0"/>
      <dgm:spPr/>
    </dgm:pt>
    <dgm:pt modelId="{CBA165D3-242A-4FD0-B410-F46B880F36D9}" type="pres">
      <dgm:prSet presAssocID="{3E8AF1EC-5301-443C-A218-EAC139029FE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5B247-B3F9-441C-9009-40B01D88D2DA}" type="pres">
      <dgm:prSet presAssocID="{796FA60C-7B07-44F3-BBF8-897E3BD0CA2F}" presName="sibTrans" presStyleCnt="0"/>
      <dgm:spPr/>
    </dgm:pt>
    <dgm:pt modelId="{B854C6E1-9A11-4313-B347-F81DE1A50EE9}" type="pres">
      <dgm:prSet presAssocID="{322D58C9-7392-4FF0-9F97-CC031999E3E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C722C-F168-40A4-8989-65813592A7F7}" type="pres">
      <dgm:prSet presAssocID="{A2BB43E4-BC0F-4A5A-A42C-E6B0431B9455}" presName="sibTrans" presStyleCnt="0"/>
      <dgm:spPr/>
    </dgm:pt>
    <dgm:pt modelId="{75FA0561-C068-4D50-8BD4-7C54D101CCBB}" type="pres">
      <dgm:prSet presAssocID="{EF677072-F377-4FF3-8393-312BC91F4A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FE170-0776-428D-A731-B84449B75D40}" type="pres">
      <dgm:prSet presAssocID="{B086AB7E-34A3-41C6-B5D6-294E3168BC33}" presName="sibTrans" presStyleCnt="0"/>
      <dgm:spPr/>
    </dgm:pt>
    <dgm:pt modelId="{68332A8D-50D4-4ACA-AA5E-1C5209CBB720}" type="pres">
      <dgm:prSet presAssocID="{9FB4D9A5-62EE-480C-8FB6-6464E7F6914E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BFD07-2575-4636-9CD2-06CF316C713F}" type="pres">
      <dgm:prSet presAssocID="{67BB9570-E62C-4951-BE05-FBEF60A3EA3A}" presName="sibTrans" presStyleCnt="0"/>
      <dgm:spPr/>
    </dgm:pt>
    <dgm:pt modelId="{4349F226-1093-407C-9DF7-B5B09A396F95}" type="pres">
      <dgm:prSet presAssocID="{E9545D58-E373-4F53-ABDB-E51D8476CCDB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E9CF9A-A2D2-42A7-9465-08F25BEA4D16}" type="presOf" srcId="{EB7E2941-FD0E-46D2-9C10-11D0425BE217}" destId="{5F5C157B-8928-4329-9012-39972A74EB2D}" srcOrd="0" destOrd="0" presId="urn:microsoft.com/office/officeart/2005/8/layout/default"/>
    <dgm:cxn modelId="{F47D74B7-A144-4D6A-A59F-FD39199AB9FE}" type="presOf" srcId="{9FB4D9A5-62EE-480C-8FB6-6464E7F6914E}" destId="{68332A8D-50D4-4ACA-AA5E-1C5209CBB720}" srcOrd="0" destOrd="0" presId="urn:microsoft.com/office/officeart/2005/8/layout/default"/>
    <dgm:cxn modelId="{B06A1C12-B925-4B7D-9AFF-87E0658A6195}" type="presOf" srcId="{6EECA7CC-C639-4286-937C-DE79D1F252B8}" destId="{680F5846-B779-4A71-9877-24C76E369FC7}" srcOrd="0" destOrd="0" presId="urn:microsoft.com/office/officeart/2005/8/layout/default"/>
    <dgm:cxn modelId="{D13894A5-8390-4994-A610-F43A3533097D}" type="presOf" srcId="{E9545D58-E373-4F53-ABDB-E51D8476CCDB}" destId="{4349F226-1093-407C-9DF7-B5B09A396F95}" srcOrd="0" destOrd="0" presId="urn:microsoft.com/office/officeart/2005/8/layout/default"/>
    <dgm:cxn modelId="{F36CA3AE-A856-4DB6-8872-6E0FAA606BB4}" srcId="{6EECA7CC-C639-4286-937C-DE79D1F252B8}" destId="{4FA05B2E-41FB-4F63-854A-AF60210C9C73}" srcOrd="1" destOrd="0" parTransId="{F4EF8E09-273B-463F-A816-75444A9693A6}" sibTransId="{E4B82D31-6432-48DD-A1A1-BB4A7ED5B399}"/>
    <dgm:cxn modelId="{B7E1EEC1-528E-4733-AF53-9DDA669B38B9}" type="presOf" srcId="{6C9D7FEE-A02E-46F6-8B93-E76F26142723}" destId="{7A6F9B59-1973-47F9-B51F-981A78212945}" srcOrd="0" destOrd="0" presId="urn:microsoft.com/office/officeart/2005/8/layout/default"/>
    <dgm:cxn modelId="{32F22BB2-A6BA-438D-893B-4D5E558EFC85}" srcId="{6EECA7CC-C639-4286-937C-DE79D1F252B8}" destId="{EF677072-F377-4FF3-8393-312BC91F4AC0}" srcOrd="7" destOrd="0" parTransId="{2513856A-343B-4A24-95B9-AC2E740DEF1B}" sibTransId="{B086AB7E-34A3-41C6-B5D6-294E3168BC33}"/>
    <dgm:cxn modelId="{BA5E4971-85A0-4B7A-9E7F-5E93B1EA16A2}" srcId="{6EECA7CC-C639-4286-937C-DE79D1F252B8}" destId="{322D58C9-7392-4FF0-9F97-CC031999E3EB}" srcOrd="6" destOrd="0" parTransId="{076A8D12-CB0B-4EB9-A21C-E31D2489B80A}" sibTransId="{A2BB43E4-BC0F-4A5A-A42C-E6B0431B9455}"/>
    <dgm:cxn modelId="{A9FC283C-3957-45BD-A804-749941D3540B}" srcId="{6EECA7CC-C639-4286-937C-DE79D1F252B8}" destId="{64D474AA-F9E1-48FC-BDD9-B129FD2B740B}" srcOrd="3" destOrd="0" parTransId="{0C6D56FF-4E5A-41F3-B7BC-BD2C6C3219FA}" sibTransId="{A63EE92E-EEF3-46E1-8626-7EE93AF1441C}"/>
    <dgm:cxn modelId="{CF814A16-D2FA-4C88-8842-02DB88346AF6}" srcId="{6EECA7CC-C639-4286-937C-DE79D1F252B8}" destId="{EB7E2941-FD0E-46D2-9C10-11D0425BE217}" srcOrd="0" destOrd="0" parTransId="{42068DF1-D7DB-461A-BEAD-45120AB5AEC4}" sibTransId="{9B234FA5-9BE9-4AAF-AD0A-7C80590B660A}"/>
    <dgm:cxn modelId="{452F649F-0E89-4D66-AF73-58ACEC4CB1FD}" type="presOf" srcId="{64D474AA-F9E1-48FC-BDD9-B129FD2B740B}" destId="{9E599905-C741-46FE-8AEE-EF6168DCBEAD}" srcOrd="0" destOrd="0" presId="urn:microsoft.com/office/officeart/2005/8/layout/default"/>
    <dgm:cxn modelId="{EC2B7933-A4F0-40C5-98DF-527BAEF284A3}" srcId="{6EECA7CC-C639-4286-937C-DE79D1F252B8}" destId="{9FB4D9A5-62EE-480C-8FB6-6464E7F6914E}" srcOrd="8" destOrd="0" parTransId="{BC575B9E-B36D-4D28-B303-6FAFF392C6ED}" sibTransId="{67BB9570-E62C-4951-BE05-FBEF60A3EA3A}"/>
    <dgm:cxn modelId="{3A38EFEA-05D2-4287-BDA8-EF63AA51ABF0}" type="presOf" srcId="{3E8AF1EC-5301-443C-A218-EAC139029FE0}" destId="{CBA165D3-242A-4FD0-B410-F46B880F36D9}" srcOrd="0" destOrd="0" presId="urn:microsoft.com/office/officeart/2005/8/layout/default"/>
    <dgm:cxn modelId="{13DC977B-01C3-41C5-A1FE-4823DF5A67EC}" type="presOf" srcId="{1DE40C40-1EB5-4469-A9D3-C0C90D11E8F0}" destId="{A8F4D0DC-438A-47A4-8718-5295C30B4F8A}" srcOrd="0" destOrd="0" presId="urn:microsoft.com/office/officeart/2005/8/layout/default"/>
    <dgm:cxn modelId="{71641C4E-BE03-4668-8BFC-7FF0E4DB35AA}" srcId="{6EECA7CC-C639-4286-937C-DE79D1F252B8}" destId="{E9545D58-E373-4F53-ABDB-E51D8476CCDB}" srcOrd="9" destOrd="0" parTransId="{5C15660A-E7C3-4650-8F3B-382E593D4F47}" sibTransId="{84D98025-C0D9-4258-93BC-FB659A3CC22B}"/>
    <dgm:cxn modelId="{F14A21E3-390C-4ACC-BCAA-9B8589B4901E}" srcId="{6EECA7CC-C639-4286-937C-DE79D1F252B8}" destId="{6C9D7FEE-A02E-46F6-8B93-E76F26142723}" srcOrd="2" destOrd="0" parTransId="{DDBA718C-C5A9-4F9F-A501-969851E9BCBE}" sibTransId="{DBF67A37-4581-4DE2-946C-6E4440D7B5E3}"/>
    <dgm:cxn modelId="{E957C45F-6C52-499C-A97B-B32C3AD15EA7}" type="presOf" srcId="{4FA05B2E-41FB-4F63-854A-AF60210C9C73}" destId="{CD66782D-AB68-4C5E-BD93-E779B02AEB96}" srcOrd="0" destOrd="0" presId="urn:microsoft.com/office/officeart/2005/8/layout/default"/>
    <dgm:cxn modelId="{3B44E508-9390-4827-89FA-2166E804D44B}" srcId="{6EECA7CC-C639-4286-937C-DE79D1F252B8}" destId="{1DE40C40-1EB5-4469-A9D3-C0C90D11E8F0}" srcOrd="4" destOrd="0" parTransId="{4EBA135B-24C3-4311-A065-03DC5AB9D1B2}" sibTransId="{0A5142AF-865F-4151-96EE-3CE9601274C1}"/>
    <dgm:cxn modelId="{17AA4E2A-384D-4769-93D1-4FE9F970CC12}" type="presOf" srcId="{322D58C9-7392-4FF0-9F97-CC031999E3EB}" destId="{B854C6E1-9A11-4313-B347-F81DE1A50EE9}" srcOrd="0" destOrd="0" presId="urn:microsoft.com/office/officeart/2005/8/layout/default"/>
    <dgm:cxn modelId="{1E6ACBDA-8FE7-45CD-B6A5-559A45682ACF}" srcId="{6EECA7CC-C639-4286-937C-DE79D1F252B8}" destId="{3E8AF1EC-5301-443C-A218-EAC139029FE0}" srcOrd="5" destOrd="0" parTransId="{5BC98C86-5F18-40AD-95AA-1068E1659516}" sibTransId="{796FA60C-7B07-44F3-BBF8-897E3BD0CA2F}"/>
    <dgm:cxn modelId="{1E864F75-6845-4AFD-9057-3CB26A1CA3BA}" type="presOf" srcId="{EF677072-F377-4FF3-8393-312BC91F4AC0}" destId="{75FA0561-C068-4D50-8BD4-7C54D101CCBB}" srcOrd="0" destOrd="0" presId="urn:microsoft.com/office/officeart/2005/8/layout/default"/>
    <dgm:cxn modelId="{DFFD22A2-4947-41E8-98BA-B2935D907A40}" type="presParOf" srcId="{680F5846-B779-4A71-9877-24C76E369FC7}" destId="{5F5C157B-8928-4329-9012-39972A74EB2D}" srcOrd="0" destOrd="0" presId="urn:microsoft.com/office/officeart/2005/8/layout/default"/>
    <dgm:cxn modelId="{3A7AA8EB-5664-4944-A1B2-C6E777C3CEBA}" type="presParOf" srcId="{680F5846-B779-4A71-9877-24C76E369FC7}" destId="{25A75B83-6622-42ED-A600-F641F79D5532}" srcOrd="1" destOrd="0" presId="urn:microsoft.com/office/officeart/2005/8/layout/default"/>
    <dgm:cxn modelId="{52892FAB-0C6B-48B4-9013-EB1C4ADA9CE1}" type="presParOf" srcId="{680F5846-B779-4A71-9877-24C76E369FC7}" destId="{CD66782D-AB68-4C5E-BD93-E779B02AEB96}" srcOrd="2" destOrd="0" presId="urn:microsoft.com/office/officeart/2005/8/layout/default"/>
    <dgm:cxn modelId="{4BE8C332-B2E6-48AA-9EFD-4DCCF3F7C4DD}" type="presParOf" srcId="{680F5846-B779-4A71-9877-24C76E369FC7}" destId="{637D3C8C-FD4E-4F36-8F0F-8344283C1552}" srcOrd="3" destOrd="0" presId="urn:microsoft.com/office/officeart/2005/8/layout/default"/>
    <dgm:cxn modelId="{6B05CBFE-1A17-4794-BD9E-06BF1225D045}" type="presParOf" srcId="{680F5846-B779-4A71-9877-24C76E369FC7}" destId="{7A6F9B59-1973-47F9-B51F-981A78212945}" srcOrd="4" destOrd="0" presId="urn:microsoft.com/office/officeart/2005/8/layout/default"/>
    <dgm:cxn modelId="{946C8A0C-A797-4B12-8E22-BB10ED0B8D7F}" type="presParOf" srcId="{680F5846-B779-4A71-9877-24C76E369FC7}" destId="{7EEABB59-43A6-4BE8-8964-5BFDB5636A81}" srcOrd="5" destOrd="0" presId="urn:microsoft.com/office/officeart/2005/8/layout/default"/>
    <dgm:cxn modelId="{E07AD107-A9A4-44DA-8BAA-5B695A422294}" type="presParOf" srcId="{680F5846-B779-4A71-9877-24C76E369FC7}" destId="{9E599905-C741-46FE-8AEE-EF6168DCBEAD}" srcOrd="6" destOrd="0" presId="urn:microsoft.com/office/officeart/2005/8/layout/default"/>
    <dgm:cxn modelId="{7BEB1BB4-1D74-46BA-8481-E0471E1B706E}" type="presParOf" srcId="{680F5846-B779-4A71-9877-24C76E369FC7}" destId="{1E717804-1932-47D1-A406-8C9C3E701D0E}" srcOrd="7" destOrd="0" presId="urn:microsoft.com/office/officeart/2005/8/layout/default"/>
    <dgm:cxn modelId="{57A2E20A-1A72-42A2-8442-1C4E903AB7CE}" type="presParOf" srcId="{680F5846-B779-4A71-9877-24C76E369FC7}" destId="{A8F4D0DC-438A-47A4-8718-5295C30B4F8A}" srcOrd="8" destOrd="0" presId="urn:microsoft.com/office/officeart/2005/8/layout/default"/>
    <dgm:cxn modelId="{6085A5A5-FA19-49A6-BC7A-4C9D8D30305E}" type="presParOf" srcId="{680F5846-B779-4A71-9877-24C76E369FC7}" destId="{8477143C-FAA2-483F-B5DE-F5ED86623B17}" srcOrd="9" destOrd="0" presId="urn:microsoft.com/office/officeart/2005/8/layout/default"/>
    <dgm:cxn modelId="{820747C2-F0D6-43F7-9152-2F57B8473BEF}" type="presParOf" srcId="{680F5846-B779-4A71-9877-24C76E369FC7}" destId="{CBA165D3-242A-4FD0-B410-F46B880F36D9}" srcOrd="10" destOrd="0" presId="urn:microsoft.com/office/officeart/2005/8/layout/default"/>
    <dgm:cxn modelId="{BD403B30-342F-4061-9E12-B92EAB28CFC2}" type="presParOf" srcId="{680F5846-B779-4A71-9877-24C76E369FC7}" destId="{8BC5B247-B3F9-441C-9009-40B01D88D2DA}" srcOrd="11" destOrd="0" presId="urn:microsoft.com/office/officeart/2005/8/layout/default"/>
    <dgm:cxn modelId="{7DDEAA72-53C1-4C42-8F3D-C5278710D877}" type="presParOf" srcId="{680F5846-B779-4A71-9877-24C76E369FC7}" destId="{B854C6E1-9A11-4313-B347-F81DE1A50EE9}" srcOrd="12" destOrd="0" presId="urn:microsoft.com/office/officeart/2005/8/layout/default"/>
    <dgm:cxn modelId="{C72D6262-81A5-415B-B3E5-7A17BE4E5A1D}" type="presParOf" srcId="{680F5846-B779-4A71-9877-24C76E369FC7}" destId="{8A2C722C-F168-40A4-8989-65813592A7F7}" srcOrd="13" destOrd="0" presId="urn:microsoft.com/office/officeart/2005/8/layout/default"/>
    <dgm:cxn modelId="{7E81B0D4-5EC2-40DE-B905-160916FDD4D7}" type="presParOf" srcId="{680F5846-B779-4A71-9877-24C76E369FC7}" destId="{75FA0561-C068-4D50-8BD4-7C54D101CCBB}" srcOrd="14" destOrd="0" presId="urn:microsoft.com/office/officeart/2005/8/layout/default"/>
    <dgm:cxn modelId="{525EC407-4B7A-4624-9B57-090FB64EE072}" type="presParOf" srcId="{680F5846-B779-4A71-9877-24C76E369FC7}" destId="{177FE170-0776-428D-A731-B84449B75D40}" srcOrd="15" destOrd="0" presId="urn:microsoft.com/office/officeart/2005/8/layout/default"/>
    <dgm:cxn modelId="{A8BF5F0A-F2A9-4341-9ED4-B4EA5F5A589E}" type="presParOf" srcId="{680F5846-B779-4A71-9877-24C76E369FC7}" destId="{68332A8D-50D4-4ACA-AA5E-1C5209CBB720}" srcOrd="16" destOrd="0" presId="urn:microsoft.com/office/officeart/2005/8/layout/default"/>
    <dgm:cxn modelId="{B4248D86-7566-4009-98F4-B57085065DAB}" type="presParOf" srcId="{680F5846-B779-4A71-9877-24C76E369FC7}" destId="{8D5BFD07-2575-4636-9CD2-06CF316C713F}" srcOrd="17" destOrd="0" presId="urn:microsoft.com/office/officeart/2005/8/layout/default"/>
    <dgm:cxn modelId="{C776E3D8-9EA5-4AA3-9CCA-5C339FB93233}" type="presParOf" srcId="{680F5846-B779-4A71-9877-24C76E369FC7}" destId="{4349F226-1093-407C-9DF7-B5B09A396F9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00B34-6B48-43FD-865C-841E243EC238}">
      <dsp:nvSpPr>
        <dsp:cNvPr id="0" name=""/>
        <dsp:cNvSpPr/>
      </dsp:nvSpPr>
      <dsp:spPr>
        <a:xfrm>
          <a:off x="349969" y="1776"/>
          <a:ext cx="2669805" cy="1601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Сучасні</a:t>
          </a:r>
          <a:r>
            <a:rPr lang="ru-RU" sz="1900" kern="1200" dirty="0" smtClean="0"/>
            <a:t> </a:t>
          </a:r>
          <a:r>
            <a:rPr lang="ru-RU" sz="1900" kern="1200" dirty="0"/>
            <a:t>майстри ХП в Україні</a:t>
          </a:r>
        </a:p>
      </dsp:txBody>
      <dsp:txXfrm>
        <a:off x="349969" y="1776"/>
        <a:ext cx="2669805" cy="1601883"/>
      </dsp:txXfrm>
    </dsp:sp>
    <dsp:sp modelId="{C393E58A-5EFE-4154-8D8B-596469030613}">
      <dsp:nvSpPr>
        <dsp:cNvPr id="0" name=""/>
        <dsp:cNvSpPr/>
      </dsp:nvSpPr>
      <dsp:spPr>
        <a:xfrm>
          <a:off x="3286755" y="1776"/>
          <a:ext cx="2669805" cy="1601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Українські</a:t>
          </a:r>
          <a:r>
            <a:rPr lang="ru-RU" sz="1900" kern="1200" dirty="0" smtClean="0"/>
            <a:t> </a:t>
          </a:r>
          <a:r>
            <a:rPr lang="ru-RU" sz="1900" kern="1200" dirty="0"/>
            <a:t>перекладачі, які стали жертвами сталінських репресій</a:t>
          </a:r>
        </a:p>
      </dsp:txBody>
      <dsp:txXfrm>
        <a:off x="3286755" y="1776"/>
        <a:ext cx="2669805" cy="1601883"/>
      </dsp:txXfrm>
    </dsp:sp>
    <dsp:sp modelId="{BA308797-19D6-4827-9B29-9DB076733645}">
      <dsp:nvSpPr>
        <dsp:cNvPr id="0" name=""/>
        <dsp:cNvSpPr/>
      </dsp:nvSpPr>
      <dsp:spPr>
        <a:xfrm>
          <a:off x="349969" y="1870640"/>
          <a:ext cx="2669805" cy="1601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Українські</a:t>
          </a:r>
          <a:r>
            <a:rPr lang="ru-RU" sz="1900" kern="1200" dirty="0" smtClean="0"/>
            <a:t> </a:t>
          </a:r>
          <a:r>
            <a:rPr lang="ru-RU" sz="1900" kern="1200" dirty="0"/>
            <a:t>переклади Біблії та Шекспіра</a:t>
          </a:r>
        </a:p>
      </dsp:txBody>
      <dsp:txXfrm>
        <a:off x="349969" y="1870640"/>
        <a:ext cx="2669805" cy="1601883"/>
      </dsp:txXfrm>
    </dsp:sp>
    <dsp:sp modelId="{EAC6C56B-D81E-4ECF-8505-E5B81060B08F}">
      <dsp:nvSpPr>
        <dsp:cNvPr id="0" name=""/>
        <dsp:cNvSpPr/>
      </dsp:nvSpPr>
      <dsp:spPr>
        <a:xfrm>
          <a:off x="3286755" y="1870640"/>
          <a:ext cx="2669805" cy="1601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Як українські перекладачі-романтики створювали </a:t>
          </a:r>
          <a:r>
            <a:rPr lang="uk-UA" sz="1900" kern="1200" dirty="0" err="1" smtClean="0"/>
            <a:t>кавер</a:t>
          </a:r>
          <a:r>
            <a:rPr lang="uk-UA" sz="1900" kern="1200" dirty="0" smtClean="0"/>
            <a:t>-версії європейських поезій</a:t>
          </a:r>
          <a:endParaRPr lang="ru-RU" sz="1900" kern="1200" dirty="0"/>
        </a:p>
      </dsp:txBody>
      <dsp:txXfrm>
        <a:off x="3286755" y="1870640"/>
        <a:ext cx="2669805" cy="1601883"/>
      </dsp:txXfrm>
    </dsp:sp>
    <dsp:sp modelId="{BCF4C852-3E53-4A7B-B6FA-A893BB5EE1B4}">
      <dsp:nvSpPr>
        <dsp:cNvPr id="0" name=""/>
        <dsp:cNvSpPr/>
      </dsp:nvSpPr>
      <dsp:spPr>
        <a:xfrm>
          <a:off x="1818362" y="3739504"/>
          <a:ext cx="2669805" cy="1601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Перша </a:t>
          </a:r>
          <a:r>
            <a:rPr lang="ru-RU" sz="1900" kern="1200" dirty="0"/>
            <a:t>штучно створена мова, використання якої благословив папа римський</a:t>
          </a:r>
        </a:p>
      </dsp:txBody>
      <dsp:txXfrm>
        <a:off x="1818362" y="3739504"/>
        <a:ext cx="2669805" cy="1601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88FE6-2607-41E4-8C4B-494026870C44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Києво-Могилянка – центр перекладацької активності у Х</a:t>
          </a:r>
          <a:r>
            <a:rPr lang="de-DE" sz="2300" kern="1200" dirty="0" smtClean="0"/>
            <a:t>V</a:t>
          </a:r>
          <a:r>
            <a:rPr lang="uk-UA" sz="2300" kern="1200" dirty="0" smtClean="0"/>
            <a:t>ІІ ст.</a:t>
          </a:r>
          <a:endParaRPr lang="ru-RU" sz="2300" kern="1200" dirty="0"/>
        </a:p>
      </dsp:txBody>
      <dsp:txXfrm>
        <a:off x="1346200" y="0"/>
        <a:ext cx="4749800" cy="1269999"/>
      </dsp:txXfrm>
    </dsp:sp>
    <dsp:sp modelId="{9514BA12-CCCF-46C7-A912-6282B189BC2F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32569-856A-4201-A35E-7277271F98AA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err="1" smtClean="0"/>
            <a:t>Г.Сковорода</a:t>
          </a:r>
          <a:r>
            <a:rPr lang="uk-UA" sz="2300" kern="1200" dirty="0" smtClean="0"/>
            <a:t> – теоретик та майстер художнього перекладу і  </a:t>
          </a:r>
          <a:r>
            <a:rPr lang="ru-RU" sz="2300" kern="1200" dirty="0" smtClean="0"/>
            <a:t>Х</a:t>
          </a:r>
          <a:r>
            <a:rPr lang="de-DE" sz="2300" kern="1200" dirty="0" smtClean="0"/>
            <a:t>V</a:t>
          </a:r>
          <a:r>
            <a:rPr lang="ru-RU" sz="2300" kern="1200" dirty="0" smtClean="0"/>
            <a:t>ІІІ ст.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1346200" y="1396999"/>
        <a:ext cx="4749800" cy="1269999"/>
      </dsp:txXfrm>
    </dsp:sp>
    <dsp:sp modelId="{EFC458F9-EB79-456F-8EC6-6385C22E2523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9EDAD-539B-48CA-8098-6B67DEC411B0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Харківський університет – центр перекладацької активності у ХІХ ст.</a:t>
          </a:r>
          <a:endParaRPr lang="ru-RU" sz="2300" kern="1200" dirty="0"/>
        </a:p>
      </dsp:txBody>
      <dsp:txXfrm>
        <a:off x="1346200" y="2793999"/>
        <a:ext cx="4749800" cy="1269999"/>
      </dsp:txXfrm>
    </dsp:sp>
    <dsp:sp modelId="{D6B93DC3-8F97-435E-8938-C2FB7AD6EBE2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40E7A-557B-4F36-84B3-76CF0B0ABCB6}">
      <dsp:nvSpPr>
        <dsp:cNvPr id="0" name=""/>
        <dsp:cNvSpPr/>
      </dsp:nvSpPr>
      <dsp:spPr>
        <a:xfrm>
          <a:off x="670740" y="2519"/>
          <a:ext cx="1592209" cy="9553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Л.Боровиковський</a:t>
          </a:r>
          <a:endParaRPr lang="ru-RU" sz="1400" kern="1200" dirty="0"/>
        </a:p>
      </dsp:txBody>
      <dsp:txXfrm>
        <a:off x="670740" y="2519"/>
        <a:ext cx="1592209" cy="955325"/>
      </dsp:txXfrm>
    </dsp:sp>
    <dsp:sp modelId="{DBF61B93-0D43-4BBD-8792-E787BB9BD175}">
      <dsp:nvSpPr>
        <dsp:cNvPr id="0" name=""/>
        <dsp:cNvSpPr/>
      </dsp:nvSpPr>
      <dsp:spPr>
        <a:xfrm>
          <a:off x="2422170" y="2519"/>
          <a:ext cx="1592209" cy="9553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П.Гулак-Артемовський</a:t>
          </a:r>
          <a:endParaRPr lang="ru-RU" sz="1400" kern="1200" dirty="0"/>
        </a:p>
      </dsp:txBody>
      <dsp:txXfrm>
        <a:off x="2422170" y="2519"/>
        <a:ext cx="1592209" cy="955325"/>
      </dsp:txXfrm>
    </dsp:sp>
    <dsp:sp modelId="{780A9F49-FF27-4456-B218-BC9752B615B3}">
      <dsp:nvSpPr>
        <dsp:cNvPr id="0" name=""/>
        <dsp:cNvSpPr/>
      </dsp:nvSpPr>
      <dsp:spPr>
        <a:xfrm>
          <a:off x="670740" y="1117066"/>
          <a:ext cx="1592209" cy="9553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М. Костомаров</a:t>
          </a:r>
          <a:endParaRPr lang="ru-RU" sz="1400" kern="1200" dirty="0"/>
        </a:p>
      </dsp:txBody>
      <dsp:txXfrm>
        <a:off x="670740" y="1117066"/>
        <a:ext cx="1592209" cy="955325"/>
      </dsp:txXfrm>
    </dsp:sp>
    <dsp:sp modelId="{E0330712-3CE1-4F0C-82CB-20524FBA647D}">
      <dsp:nvSpPr>
        <dsp:cNvPr id="0" name=""/>
        <dsp:cNvSpPr/>
      </dsp:nvSpPr>
      <dsp:spPr>
        <a:xfrm>
          <a:off x="2422170" y="1117066"/>
          <a:ext cx="1592209" cy="9553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А. Метлинський</a:t>
          </a:r>
          <a:endParaRPr lang="ru-RU" sz="1400" kern="1200" dirty="0"/>
        </a:p>
      </dsp:txBody>
      <dsp:txXfrm>
        <a:off x="2422170" y="1117066"/>
        <a:ext cx="1592209" cy="955325"/>
      </dsp:txXfrm>
    </dsp:sp>
    <dsp:sp modelId="{25D355AD-71E8-419E-AB06-D31B756B2408}">
      <dsp:nvSpPr>
        <dsp:cNvPr id="0" name=""/>
        <dsp:cNvSpPr/>
      </dsp:nvSpPr>
      <dsp:spPr>
        <a:xfrm>
          <a:off x="670740" y="2231612"/>
          <a:ext cx="1592209" cy="9553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Леся Українка</a:t>
          </a:r>
          <a:endParaRPr lang="ru-RU" sz="1400" kern="1200" dirty="0"/>
        </a:p>
      </dsp:txBody>
      <dsp:txXfrm>
        <a:off x="670740" y="2231612"/>
        <a:ext cx="1592209" cy="955325"/>
      </dsp:txXfrm>
    </dsp:sp>
    <dsp:sp modelId="{8FF19681-52BC-4D8F-8402-A74816E7D19E}">
      <dsp:nvSpPr>
        <dsp:cNvPr id="0" name=""/>
        <dsp:cNvSpPr/>
      </dsp:nvSpPr>
      <dsp:spPr>
        <a:xfrm>
          <a:off x="2422170" y="2231612"/>
          <a:ext cx="1592209" cy="9553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М. Старицький</a:t>
          </a:r>
          <a:endParaRPr lang="ru-RU" sz="1400" kern="1200" dirty="0"/>
        </a:p>
      </dsp:txBody>
      <dsp:txXfrm>
        <a:off x="2422170" y="2231612"/>
        <a:ext cx="1592209" cy="955325"/>
      </dsp:txXfrm>
    </dsp:sp>
    <dsp:sp modelId="{572BA7D3-182B-439E-B31C-D699ABAAF34A}">
      <dsp:nvSpPr>
        <dsp:cNvPr id="0" name=""/>
        <dsp:cNvSpPr/>
      </dsp:nvSpPr>
      <dsp:spPr>
        <a:xfrm>
          <a:off x="670740" y="3346158"/>
          <a:ext cx="1592209" cy="9553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І.Франко</a:t>
          </a:r>
          <a:endParaRPr lang="ru-RU" sz="1400" kern="1200" dirty="0"/>
        </a:p>
      </dsp:txBody>
      <dsp:txXfrm>
        <a:off x="670740" y="3346158"/>
        <a:ext cx="1592209" cy="955325"/>
      </dsp:txXfrm>
    </dsp:sp>
    <dsp:sp modelId="{0543CF57-5F6E-4EF3-B3D2-58DAC56C83CD}">
      <dsp:nvSpPr>
        <dsp:cNvPr id="0" name=""/>
        <dsp:cNvSpPr/>
      </dsp:nvSpPr>
      <dsp:spPr>
        <a:xfrm>
          <a:off x="2386807" y="3296243"/>
          <a:ext cx="1592209" cy="9553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П. Куліш</a:t>
          </a:r>
          <a:endParaRPr lang="ru-RU" sz="1400" kern="1200" dirty="0"/>
        </a:p>
      </dsp:txBody>
      <dsp:txXfrm>
        <a:off x="2386807" y="3296243"/>
        <a:ext cx="1592209" cy="955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40E7A-557B-4F36-84B3-76CF0B0ABCB6}">
      <dsp:nvSpPr>
        <dsp:cNvPr id="0" name=""/>
        <dsp:cNvSpPr/>
      </dsp:nvSpPr>
      <dsp:spPr>
        <a:xfrm>
          <a:off x="614268" y="2055"/>
          <a:ext cx="1259941" cy="755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М.Зеров</a:t>
          </a:r>
          <a:endParaRPr lang="ru-RU" sz="1400" kern="1200" dirty="0"/>
        </a:p>
      </dsp:txBody>
      <dsp:txXfrm>
        <a:off x="614268" y="2055"/>
        <a:ext cx="1259941" cy="755965"/>
      </dsp:txXfrm>
    </dsp:sp>
    <dsp:sp modelId="{DBF61B93-0D43-4BBD-8792-E787BB9BD175}">
      <dsp:nvSpPr>
        <dsp:cNvPr id="0" name=""/>
        <dsp:cNvSpPr/>
      </dsp:nvSpPr>
      <dsp:spPr>
        <a:xfrm>
          <a:off x="2000205" y="2055"/>
          <a:ext cx="1259941" cy="755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В. Мисик</a:t>
          </a:r>
          <a:endParaRPr lang="ru-RU" sz="1400" kern="1200" dirty="0"/>
        </a:p>
      </dsp:txBody>
      <dsp:txXfrm>
        <a:off x="2000205" y="2055"/>
        <a:ext cx="1259941" cy="755965"/>
      </dsp:txXfrm>
    </dsp:sp>
    <dsp:sp modelId="{780A9F49-FF27-4456-B218-BC9752B615B3}">
      <dsp:nvSpPr>
        <dsp:cNvPr id="0" name=""/>
        <dsp:cNvSpPr/>
      </dsp:nvSpPr>
      <dsp:spPr>
        <a:xfrm>
          <a:off x="614268" y="884015"/>
          <a:ext cx="1259941" cy="755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М. Рильський</a:t>
          </a:r>
          <a:endParaRPr lang="ru-RU" sz="1400" kern="1200" dirty="0"/>
        </a:p>
      </dsp:txBody>
      <dsp:txXfrm>
        <a:off x="614268" y="884015"/>
        <a:ext cx="1259941" cy="755965"/>
      </dsp:txXfrm>
    </dsp:sp>
    <dsp:sp modelId="{E0330712-3CE1-4F0C-82CB-20524FBA647D}">
      <dsp:nvSpPr>
        <dsp:cNvPr id="0" name=""/>
        <dsp:cNvSpPr/>
      </dsp:nvSpPr>
      <dsp:spPr>
        <a:xfrm>
          <a:off x="2000205" y="884015"/>
          <a:ext cx="1259941" cy="755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М. Драй-Хмара</a:t>
          </a:r>
          <a:endParaRPr lang="ru-RU" sz="1400" kern="1200" dirty="0"/>
        </a:p>
      </dsp:txBody>
      <dsp:txXfrm>
        <a:off x="2000205" y="884015"/>
        <a:ext cx="1259941" cy="755965"/>
      </dsp:txXfrm>
    </dsp:sp>
    <dsp:sp modelId="{25D355AD-71E8-419E-AB06-D31B756B2408}">
      <dsp:nvSpPr>
        <dsp:cNvPr id="0" name=""/>
        <dsp:cNvSpPr/>
      </dsp:nvSpPr>
      <dsp:spPr>
        <a:xfrm>
          <a:off x="614268" y="1765974"/>
          <a:ext cx="1259941" cy="755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Ю. Клен</a:t>
          </a:r>
          <a:endParaRPr lang="ru-RU" sz="1400" kern="1200" dirty="0"/>
        </a:p>
      </dsp:txBody>
      <dsp:txXfrm>
        <a:off x="614268" y="1765974"/>
        <a:ext cx="1259941" cy="755965"/>
      </dsp:txXfrm>
    </dsp:sp>
    <dsp:sp modelId="{8FF19681-52BC-4D8F-8402-A74816E7D19E}">
      <dsp:nvSpPr>
        <dsp:cNvPr id="0" name=""/>
        <dsp:cNvSpPr/>
      </dsp:nvSpPr>
      <dsp:spPr>
        <a:xfrm>
          <a:off x="2000205" y="1765974"/>
          <a:ext cx="1259941" cy="755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А. Кримський</a:t>
          </a:r>
          <a:endParaRPr lang="ru-RU" sz="1400" kern="1200" dirty="0"/>
        </a:p>
      </dsp:txBody>
      <dsp:txXfrm>
        <a:off x="2000205" y="1765974"/>
        <a:ext cx="1259941" cy="755965"/>
      </dsp:txXfrm>
    </dsp:sp>
    <dsp:sp modelId="{572BA7D3-182B-439E-B31C-D699ABAAF34A}">
      <dsp:nvSpPr>
        <dsp:cNvPr id="0" name=""/>
        <dsp:cNvSpPr/>
      </dsp:nvSpPr>
      <dsp:spPr>
        <a:xfrm>
          <a:off x="652483" y="2609727"/>
          <a:ext cx="1259941" cy="755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В. Підмогильний </a:t>
          </a:r>
          <a:endParaRPr lang="ru-RU" sz="1400" kern="1200" dirty="0"/>
        </a:p>
      </dsp:txBody>
      <dsp:txXfrm>
        <a:off x="652483" y="2609727"/>
        <a:ext cx="1259941" cy="755965"/>
      </dsp:txXfrm>
    </dsp:sp>
    <dsp:sp modelId="{0543CF57-5F6E-4EF3-B3D2-58DAC56C83CD}">
      <dsp:nvSpPr>
        <dsp:cNvPr id="0" name=""/>
        <dsp:cNvSpPr/>
      </dsp:nvSpPr>
      <dsp:spPr>
        <a:xfrm>
          <a:off x="2000205" y="2647933"/>
          <a:ext cx="1259941" cy="755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О. </a:t>
          </a:r>
          <a:r>
            <a:rPr lang="uk-UA" sz="1400" kern="1200" dirty="0" err="1" smtClean="0"/>
            <a:t>Фінкель</a:t>
          </a:r>
          <a:endParaRPr lang="ru-RU" sz="1400" kern="1200" dirty="0"/>
        </a:p>
      </dsp:txBody>
      <dsp:txXfrm>
        <a:off x="2000205" y="2647933"/>
        <a:ext cx="1259941" cy="7559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87A89-54D8-49C3-8986-D4688E70EB0E}">
      <dsp:nvSpPr>
        <dsp:cNvPr id="0" name=""/>
        <dsp:cNvSpPr/>
      </dsp:nvSpPr>
      <dsp:spPr>
        <a:xfrm>
          <a:off x="1490503" y="1863"/>
          <a:ext cx="945104" cy="6143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Гете</a:t>
          </a:r>
          <a:endParaRPr lang="ru-RU" sz="1300" kern="1200" dirty="0"/>
        </a:p>
      </dsp:txBody>
      <dsp:txXfrm>
        <a:off x="1520491" y="31851"/>
        <a:ext cx="885128" cy="554341"/>
      </dsp:txXfrm>
    </dsp:sp>
    <dsp:sp modelId="{DF69B23D-15F3-4C88-87B8-E59429B17EF8}">
      <dsp:nvSpPr>
        <dsp:cNvPr id="0" name=""/>
        <dsp:cNvSpPr/>
      </dsp:nvSpPr>
      <dsp:spPr>
        <a:xfrm>
          <a:off x="736177" y="309022"/>
          <a:ext cx="2453757" cy="2453757"/>
        </a:xfrm>
        <a:custGeom>
          <a:avLst/>
          <a:gdLst/>
          <a:ahLst/>
          <a:cxnLst/>
          <a:rect l="0" t="0" r="0" b="0"/>
          <a:pathLst>
            <a:path>
              <a:moveTo>
                <a:pt x="1705917" y="97386"/>
              </a:moveTo>
              <a:arcTo wR="1226878" hR="1226878" stAng="17578962" swAng="196056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A37EA-9178-48C7-A643-04E66C06E615}">
      <dsp:nvSpPr>
        <dsp:cNvPr id="0" name=""/>
        <dsp:cNvSpPr/>
      </dsp:nvSpPr>
      <dsp:spPr>
        <a:xfrm>
          <a:off x="2657334" y="849615"/>
          <a:ext cx="945104" cy="6143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Антична література</a:t>
          </a:r>
          <a:endParaRPr lang="ru-RU" sz="1300" kern="1200" dirty="0"/>
        </a:p>
      </dsp:txBody>
      <dsp:txXfrm>
        <a:off x="2687322" y="879603"/>
        <a:ext cx="885128" cy="554341"/>
      </dsp:txXfrm>
    </dsp:sp>
    <dsp:sp modelId="{EE24AA25-3CE6-4F0F-9986-F8EA6273F67D}">
      <dsp:nvSpPr>
        <dsp:cNvPr id="0" name=""/>
        <dsp:cNvSpPr/>
      </dsp:nvSpPr>
      <dsp:spPr>
        <a:xfrm>
          <a:off x="736177" y="309022"/>
          <a:ext cx="2453757" cy="2453757"/>
        </a:xfrm>
        <a:custGeom>
          <a:avLst/>
          <a:gdLst/>
          <a:ahLst/>
          <a:cxnLst/>
          <a:rect l="0" t="0" r="0" b="0"/>
          <a:pathLst>
            <a:path>
              <a:moveTo>
                <a:pt x="2452080" y="1162751"/>
              </a:moveTo>
              <a:arcTo wR="1226878" hR="1226878" stAng="21420231" swAng="219555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267BD-1D58-4B6F-BA88-67FA16EC4B0F}">
      <dsp:nvSpPr>
        <dsp:cNvPr id="0" name=""/>
        <dsp:cNvSpPr/>
      </dsp:nvSpPr>
      <dsp:spPr>
        <a:xfrm>
          <a:off x="2211645" y="2221308"/>
          <a:ext cx="945104" cy="6143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Бернс</a:t>
          </a:r>
          <a:endParaRPr lang="ru-RU" sz="1300" kern="1200" dirty="0"/>
        </a:p>
      </dsp:txBody>
      <dsp:txXfrm>
        <a:off x="2241633" y="2251296"/>
        <a:ext cx="885128" cy="554341"/>
      </dsp:txXfrm>
    </dsp:sp>
    <dsp:sp modelId="{7B397B4E-C74D-4677-A7DC-305F1D87E335}">
      <dsp:nvSpPr>
        <dsp:cNvPr id="0" name=""/>
        <dsp:cNvSpPr/>
      </dsp:nvSpPr>
      <dsp:spPr>
        <a:xfrm>
          <a:off x="736177" y="309022"/>
          <a:ext cx="2453757" cy="2453757"/>
        </a:xfrm>
        <a:custGeom>
          <a:avLst/>
          <a:gdLst/>
          <a:ahLst/>
          <a:cxnLst/>
          <a:rect l="0" t="0" r="0" b="0"/>
          <a:pathLst>
            <a:path>
              <a:moveTo>
                <a:pt x="1470597" y="2429306"/>
              </a:moveTo>
              <a:arcTo wR="1226878" hR="1226878" stAng="4712521" swAng="1374957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403FD-B18C-4EC2-AFF4-63C05BFE770B}">
      <dsp:nvSpPr>
        <dsp:cNvPr id="0" name=""/>
        <dsp:cNvSpPr/>
      </dsp:nvSpPr>
      <dsp:spPr>
        <a:xfrm>
          <a:off x="769362" y="2221308"/>
          <a:ext cx="945104" cy="6143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Флобер</a:t>
          </a:r>
          <a:endParaRPr lang="ru-RU" sz="1300" kern="1200" dirty="0"/>
        </a:p>
      </dsp:txBody>
      <dsp:txXfrm>
        <a:off x="799350" y="2251296"/>
        <a:ext cx="885128" cy="554341"/>
      </dsp:txXfrm>
    </dsp:sp>
    <dsp:sp modelId="{01B1A242-E308-411E-BE0A-5968441A093B}">
      <dsp:nvSpPr>
        <dsp:cNvPr id="0" name=""/>
        <dsp:cNvSpPr/>
      </dsp:nvSpPr>
      <dsp:spPr>
        <a:xfrm>
          <a:off x="736177" y="309022"/>
          <a:ext cx="2453757" cy="2453757"/>
        </a:xfrm>
        <a:custGeom>
          <a:avLst/>
          <a:gdLst/>
          <a:ahLst/>
          <a:cxnLst/>
          <a:rect l="0" t="0" r="0" b="0"/>
          <a:pathLst>
            <a:path>
              <a:moveTo>
                <a:pt x="204942" y="1905759"/>
              </a:moveTo>
              <a:arcTo wR="1226878" hR="1226878" stAng="8784215" swAng="219555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D0820-A096-4ED7-8255-74427F33460E}">
      <dsp:nvSpPr>
        <dsp:cNvPr id="0" name=""/>
        <dsp:cNvSpPr/>
      </dsp:nvSpPr>
      <dsp:spPr>
        <a:xfrm>
          <a:off x="323673" y="849615"/>
          <a:ext cx="945104" cy="6143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Боккаччо</a:t>
          </a:r>
          <a:endParaRPr lang="ru-RU" sz="1300" kern="1200" dirty="0"/>
        </a:p>
      </dsp:txBody>
      <dsp:txXfrm>
        <a:off x="353661" y="879603"/>
        <a:ext cx="885128" cy="554341"/>
      </dsp:txXfrm>
    </dsp:sp>
    <dsp:sp modelId="{FB5832FF-93C7-4BAA-9293-F0AEF3F879AC}">
      <dsp:nvSpPr>
        <dsp:cNvPr id="0" name=""/>
        <dsp:cNvSpPr/>
      </dsp:nvSpPr>
      <dsp:spPr>
        <a:xfrm>
          <a:off x="736177" y="309022"/>
          <a:ext cx="2453757" cy="2453757"/>
        </a:xfrm>
        <a:custGeom>
          <a:avLst/>
          <a:gdLst/>
          <a:ahLst/>
          <a:cxnLst/>
          <a:rect l="0" t="0" r="0" b="0"/>
          <a:pathLst>
            <a:path>
              <a:moveTo>
                <a:pt x="213854" y="534771"/>
              </a:moveTo>
              <a:arcTo wR="1226878" hR="1226878" stAng="12860474" swAng="196056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C157B-8928-4329-9012-39972A74EB2D}">
      <dsp:nvSpPr>
        <dsp:cNvPr id="0" name=""/>
        <dsp:cNvSpPr/>
      </dsp:nvSpPr>
      <dsp:spPr>
        <a:xfrm>
          <a:off x="0" y="143021"/>
          <a:ext cx="1458209" cy="874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Д.Чистяк</a:t>
          </a:r>
          <a:endParaRPr lang="ru-RU" sz="1600" kern="1200" dirty="0"/>
        </a:p>
      </dsp:txBody>
      <dsp:txXfrm>
        <a:off x="0" y="143021"/>
        <a:ext cx="1458209" cy="874925"/>
      </dsp:txXfrm>
    </dsp:sp>
    <dsp:sp modelId="{CD66782D-AB68-4C5E-BD93-E779B02AEB96}">
      <dsp:nvSpPr>
        <dsp:cNvPr id="0" name=""/>
        <dsp:cNvSpPr/>
      </dsp:nvSpPr>
      <dsp:spPr>
        <a:xfrm>
          <a:off x="1604029" y="143021"/>
          <a:ext cx="1458209" cy="874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М.Найдан</a:t>
          </a:r>
          <a:endParaRPr lang="ru-RU" sz="1600" kern="1200" dirty="0"/>
        </a:p>
      </dsp:txBody>
      <dsp:txXfrm>
        <a:off x="1604029" y="143021"/>
        <a:ext cx="1458209" cy="874925"/>
      </dsp:txXfrm>
    </dsp:sp>
    <dsp:sp modelId="{7A6F9B59-1973-47F9-B51F-981A78212945}">
      <dsp:nvSpPr>
        <dsp:cNvPr id="0" name=""/>
        <dsp:cNvSpPr/>
      </dsp:nvSpPr>
      <dsp:spPr>
        <a:xfrm>
          <a:off x="3208059" y="143021"/>
          <a:ext cx="1458209" cy="874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О.Король</a:t>
          </a:r>
          <a:endParaRPr lang="ru-RU" sz="1600" kern="1200" dirty="0"/>
        </a:p>
      </dsp:txBody>
      <dsp:txXfrm>
        <a:off x="3208059" y="143021"/>
        <a:ext cx="1458209" cy="874925"/>
      </dsp:txXfrm>
    </dsp:sp>
    <dsp:sp modelId="{9E599905-C741-46FE-8AEE-EF6168DCBEAD}">
      <dsp:nvSpPr>
        <dsp:cNvPr id="0" name=""/>
        <dsp:cNvSpPr/>
      </dsp:nvSpPr>
      <dsp:spPr>
        <a:xfrm>
          <a:off x="0" y="1163768"/>
          <a:ext cx="1458209" cy="874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О. Ірванець </a:t>
          </a:r>
          <a:endParaRPr lang="ru-RU" sz="1600" kern="1200" dirty="0"/>
        </a:p>
      </dsp:txBody>
      <dsp:txXfrm>
        <a:off x="0" y="1163768"/>
        <a:ext cx="1458209" cy="874925"/>
      </dsp:txXfrm>
    </dsp:sp>
    <dsp:sp modelId="{A8F4D0DC-438A-47A4-8718-5295C30B4F8A}">
      <dsp:nvSpPr>
        <dsp:cNvPr id="0" name=""/>
        <dsp:cNvSpPr/>
      </dsp:nvSpPr>
      <dsp:spPr>
        <a:xfrm>
          <a:off x="1604029" y="1163768"/>
          <a:ext cx="1458209" cy="874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І. </a:t>
          </a:r>
          <a:r>
            <a:rPr lang="ru-RU" sz="1600" kern="1200" dirty="0" err="1" smtClean="0"/>
            <a:t>Качанюк-Спєх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1604029" y="1163768"/>
        <a:ext cx="1458209" cy="874925"/>
      </dsp:txXfrm>
    </dsp:sp>
    <dsp:sp modelId="{CBA165D3-242A-4FD0-B410-F46B880F36D9}">
      <dsp:nvSpPr>
        <dsp:cNvPr id="0" name=""/>
        <dsp:cNvSpPr/>
      </dsp:nvSpPr>
      <dsp:spPr>
        <a:xfrm>
          <a:off x="3208059" y="1163768"/>
          <a:ext cx="1458209" cy="874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М. Якубович</a:t>
          </a:r>
          <a:endParaRPr lang="ru-RU" sz="1600" kern="1200" dirty="0"/>
        </a:p>
      </dsp:txBody>
      <dsp:txXfrm>
        <a:off x="3208059" y="1163768"/>
        <a:ext cx="1458209" cy="874925"/>
      </dsp:txXfrm>
    </dsp:sp>
    <dsp:sp modelId="{B854C6E1-9A11-4313-B347-F81DE1A50EE9}">
      <dsp:nvSpPr>
        <dsp:cNvPr id="0" name=""/>
        <dsp:cNvSpPr/>
      </dsp:nvSpPr>
      <dsp:spPr>
        <a:xfrm>
          <a:off x="0" y="2184514"/>
          <a:ext cx="1458209" cy="874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В. Морозов</a:t>
          </a:r>
          <a:endParaRPr lang="ru-RU" sz="1600" kern="1200" dirty="0"/>
        </a:p>
      </dsp:txBody>
      <dsp:txXfrm>
        <a:off x="0" y="2184514"/>
        <a:ext cx="1458209" cy="874925"/>
      </dsp:txXfrm>
    </dsp:sp>
    <dsp:sp modelId="{75FA0561-C068-4D50-8BD4-7C54D101CCBB}">
      <dsp:nvSpPr>
        <dsp:cNvPr id="0" name=""/>
        <dsp:cNvSpPr/>
      </dsp:nvSpPr>
      <dsp:spPr>
        <a:xfrm>
          <a:off x="1604029" y="2184514"/>
          <a:ext cx="1458209" cy="874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Ю. Андрухович та С. </a:t>
          </a:r>
          <a:r>
            <a:rPr lang="uk-UA" sz="1600" kern="1200" dirty="0" err="1" smtClean="0"/>
            <a:t>Андурхович</a:t>
          </a:r>
          <a:endParaRPr lang="ru-RU" sz="1600" kern="1200" dirty="0"/>
        </a:p>
      </dsp:txBody>
      <dsp:txXfrm>
        <a:off x="1604029" y="2184514"/>
        <a:ext cx="1458209" cy="874925"/>
      </dsp:txXfrm>
    </dsp:sp>
    <dsp:sp modelId="{68332A8D-50D4-4ACA-AA5E-1C5209CBB720}">
      <dsp:nvSpPr>
        <dsp:cNvPr id="0" name=""/>
        <dsp:cNvSpPr/>
      </dsp:nvSpPr>
      <dsp:spPr>
        <a:xfrm>
          <a:off x="3208059" y="2184514"/>
          <a:ext cx="1458209" cy="874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М. Стріха та Я. Стріха</a:t>
          </a:r>
          <a:endParaRPr lang="ru-RU" sz="1600" kern="1200" dirty="0"/>
        </a:p>
      </dsp:txBody>
      <dsp:txXfrm>
        <a:off x="3208059" y="2184514"/>
        <a:ext cx="1458209" cy="874925"/>
      </dsp:txXfrm>
    </dsp:sp>
    <dsp:sp modelId="{4349F226-1093-407C-9DF7-B5B09A396F95}">
      <dsp:nvSpPr>
        <dsp:cNvPr id="0" name=""/>
        <dsp:cNvSpPr/>
      </dsp:nvSpPr>
      <dsp:spPr>
        <a:xfrm>
          <a:off x="1604029" y="3205260"/>
          <a:ext cx="1458209" cy="8749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О.Красюк</a:t>
          </a:r>
          <a:endParaRPr lang="ru-RU" sz="1600" kern="1200" dirty="0"/>
        </a:p>
      </dsp:txBody>
      <dsp:txXfrm>
        <a:off x="1604029" y="3205260"/>
        <a:ext cx="1458209" cy="874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6/26/2025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3999" cy="631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sz="32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Художній</a:t>
            </a:r>
            <a:r>
              <a:rPr lang="ru-RU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переклад в </a:t>
            </a:r>
            <a:r>
              <a:rPr lang="ru-RU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Україні</a:t>
            </a:r>
            <a:endParaRPr lang="ru-RU" sz="32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32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1.	</a:t>
            </a:r>
            <a:r>
              <a:rPr lang="uk-UA" sz="32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Формування</a:t>
            </a:r>
            <a:r>
              <a:rPr lang="ru-RU" sz="32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uk-UA" sz="32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традицій</a:t>
            </a:r>
            <a:r>
              <a:rPr lang="ru-RU" sz="32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худ. перекладу у 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період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Київської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Русі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та 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впродовж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de-DE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XV–XVIII 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століть</a:t>
            </a:r>
            <a:endParaRPr lang="ru-RU" sz="32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2.	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Український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32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художній</a:t>
            </a:r>
            <a:r>
              <a:rPr lang="ru-RU" sz="32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переклад в 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ХІХ ст.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3.	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Український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</a:t>
            </a:r>
            <a:r>
              <a:rPr lang="ru-RU" sz="3200" b="1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художній</a:t>
            </a:r>
            <a:r>
              <a:rPr lang="ru-RU" sz="32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переклад 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ХХ 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ст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 та </a:t>
            </a:r>
            <a:r>
              <a:rPr lang="ru-RU" sz="32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сучасності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MS Mincho"/>
              </a:rPr>
              <a:t>. 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3200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32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80" y="1385740"/>
            <a:ext cx="1869334" cy="98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7945245"/>
              </p:ext>
            </p:extLst>
          </p:nvPr>
        </p:nvGraphicFramePr>
        <p:xfrm>
          <a:off x="914401" y="1396999"/>
          <a:ext cx="6306531" cy="534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17" y="1372025"/>
            <a:ext cx="1848583" cy="97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6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8" y="1645534"/>
            <a:ext cx="2361464" cy="365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роцесс 1"/>
          <p:cNvSpPr/>
          <p:nvPr/>
        </p:nvSpPr>
        <p:spPr>
          <a:xfrm flipV="1">
            <a:off x="9738425" y="6858000"/>
            <a:ext cx="2111605" cy="45719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02" y="1645534"/>
            <a:ext cx="2433190" cy="372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256" y="5430634"/>
            <a:ext cx="5258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Кирило</a:t>
            </a:r>
            <a:r>
              <a:rPr lang="ru-RU" dirty="0" smtClean="0"/>
              <a:t> та </a:t>
            </a:r>
            <a:r>
              <a:rPr lang="ru-RU" dirty="0" err="1" smtClean="0"/>
              <a:t>Мефодій</a:t>
            </a:r>
            <a:r>
              <a:rPr lang="ru-RU" dirty="0" smtClean="0"/>
              <a:t> — </a:t>
            </a:r>
            <a:r>
              <a:rPr lang="ru-RU" dirty="0" err="1"/>
              <a:t>слов'янські</a:t>
            </a:r>
            <a:r>
              <a:rPr lang="ru-RU" dirty="0"/>
              <a:t> </a:t>
            </a:r>
            <a:r>
              <a:rPr lang="ru-RU" dirty="0" err="1"/>
              <a:t>просвітники</a:t>
            </a:r>
            <a:r>
              <a:rPr lang="ru-RU" dirty="0"/>
              <a:t> та </a:t>
            </a:r>
            <a:r>
              <a:rPr lang="ru-RU" dirty="0" err="1"/>
              <a:t>проповідники</a:t>
            </a:r>
            <a:r>
              <a:rPr lang="ru-RU" dirty="0"/>
              <a:t> </a:t>
            </a:r>
            <a:r>
              <a:rPr lang="ru-RU" dirty="0" err="1"/>
              <a:t>християнства</a:t>
            </a:r>
            <a:r>
              <a:rPr lang="ru-RU" dirty="0"/>
              <a:t>,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/>
              <a:t>перекладачі</a:t>
            </a:r>
            <a:r>
              <a:rPr lang="ru-RU" dirty="0"/>
              <a:t> </a:t>
            </a:r>
            <a:r>
              <a:rPr lang="ru-RU" dirty="0" err="1"/>
              <a:t>богослужбових</a:t>
            </a:r>
            <a:r>
              <a:rPr lang="ru-RU" dirty="0"/>
              <a:t> книг </a:t>
            </a:r>
            <a:r>
              <a:rPr lang="ru-RU" dirty="0" err="1"/>
              <a:t>слов'янською</a:t>
            </a:r>
            <a:r>
              <a:rPr lang="ru-RU" dirty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16" y="1645534"/>
            <a:ext cx="2034088" cy="365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92130" y="5569133"/>
            <a:ext cx="3267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Пересопницьке</a:t>
            </a:r>
            <a:r>
              <a:rPr lang="ru-RU" dirty="0" smtClean="0"/>
              <a:t> </a:t>
            </a:r>
            <a:r>
              <a:rPr lang="ru-RU" dirty="0" err="1" smtClean="0"/>
              <a:t>Євангеліє</a:t>
            </a:r>
            <a:r>
              <a:rPr lang="ru-RU" dirty="0" smtClean="0"/>
              <a:t>            </a:t>
            </a:r>
            <a:r>
              <a:rPr lang="de-DE" dirty="0" smtClean="0"/>
              <a:t>XVI </a:t>
            </a:r>
            <a:r>
              <a:rPr lang="uk-UA" dirty="0" smtClean="0"/>
              <a:t>ст.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990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7108646"/>
              </p:ext>
            </p:extLst>
          </p:nvPr>
        </p:nvGraphicFramePr>
        <p:xfrm>
          <a:off x="1627695" y="204744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172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Українські перекладачі ХІХ ст.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92155567"/>
              </p:ext>
            </p:extLst>
          </p:nvPr>
        </p:nvGraphicFramePr>
        <p:xfrm>
          <a:off x="-433632" y="1850494"/>
          <a:ext cx="4685121" cy="4304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61295" y="2177592"/>
            <a:ext cx="33936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КАВЕР-ВЕРСІЇ ЄВРОПЕЙСЬКИХ</a:t>
            </a:r>
          </a:p>
          <a:p>
            <a:pPr algn="ctr"/>
            <a:r>
              <a:rPr lang="uk-UA" dirty="0" smtClean="0">
                <a:latin typeface="Arial Black" panose="020B0A04020102020204" pitchFamily="34" charset="0"/>
              </a:rPr>
              <a:t>ТВОРІВ ВІД УКРАЇНСЬКИХ ПЕРЕКЛАДАЧІВ: таке враження, що Байрон, Шекспір та Гейне писали для українців та про Україну</a:t>
            </a:r>
          </a:p>
          <a:p>
            <a:pPr algn="ctr"/>
            <a:endParaRPr lang="uk-UA" dirty="0">
              <a:latin typeface="Arial Black" panose="020B0A04020102020204" pitchFamily="34" charset="0"/>
            </a:endParaRPr>
          </a:p>
          <a:p>
            <a:pPr algn="ctr"/>
            <a:r>
              <a:rPr lang="uk-UA" dirty="0" smtClean="0">
                <a:latin typeface="Arial Black" panose="020B0A04020102020204" pitchFamily="34" charset="0"/>
              </a:rPr>
              <a:t>Тенденція до створення </a:t>
            </a:r>
            <a:r>
              <a:rPr lang="uk-UA" dirty="0" err="1" smtClean="0">
                <a:latin typeface="Arial Black" panose="020B0A04020102020204" pitchFamily="34" charset="0"/>
              </a:rPr>
              <a:t>каверів</a:t>
            </a:r>
            <a:r>
              <a:rPr lang="uk-UA" dirty="0" smtClean="0">
                <a:latin typeface="Arial Black" panose="020B0A04020102020204" pitchFamily="34" charset="0"/>
              </a:rPr>
              <a:t> - свідчення зростання національної самосвідомості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042" y="1470583"/>
            <a:ext cx="1729295" cy="246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067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Українські перекладачі ХХ ст. та трагедія «</a:t>
            </a:r>
            <a:r>
              <a:rPr lang="uk-UA" b="1" i="1" dirty="0" smtClean="0"/>
              <a:t>Розстріляного Відродження</a:t>
            </a:r>
            <a:r>
              <a:rPr lang="uk-UA" b="1" dirty="0" smtClean="0"/>
              <a:t>»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45336660"/>
              </p:ext>
            </p:extLst>
          </p:nvPr>
        </p:nvGraphicFramePr>
        <p:xfrm>
          <a:off x="509049" y="1838227"/>
          <a:ext cx="3874416" cy="3405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53" y="5282219"/>
            <a:ext cx="1990478" cy="14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54" y="4208412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4958499" y="1536569"/>
            <a:ext cx="3695307" cy="224348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99522" y="1819372"/>
            <a:ext cx="24792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Розумний? Креативний? </a:t>
            </a:r>
          </a:p>
          <a:p>
            <a:r>
              <a:rPr lang="uk-UA" dirty="0" smtClean="0"/>
              <a:t>Ще є мови знає?</a:t>
            </a:r>
          </a:p>
          <a:p>
            <a:r>
              <a:rPr lang="uk-UA" dirty="0" smtClean="0"/>
              <a:t>Це дуже небезпечна людина. До табору! Ні! Краще розстріляти!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902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4" y="1886771"/>
            <a:ext cx="1857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70" y="1959990"/>
            <a:ext cx="1601089" cy="238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9047" y="4696062"/>
            <a:ext cx="4364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Г. </a:t>
            </a:r>
            <a:r>
              <a:rPr lang="ru-RU" dirty="0" err="1" smtClean="0"/>
              <a:t>Кочур</a:t>
            </a:r>
            <a:r>
              <a:rPr lang="ru-RU" dirty="0" smtClean="0"/>
              <a:t>                  та             М. Лукаш   - </a:t>
            </a:r>
            <a:r>
              <a:rPr lang="uk-UA" dirty="0" smtClean="0"/>
              <a:t>легенди українського  </a:t>
            </a:r>
            <a:r>
              <a:rPr lang="uk-UA" dirty="0" err="1" smtClean="0"/>
              <a:t>перекладознавства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35497387"/>
              </p:ext>
            </p:extLst>
          </p:nvPr>
        </p:nvGraphicFramePr>
        <p:xfrm>
          <a:off x="4873658" y="2975191"/>
          <a:ext cx="3926112" cy="287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3894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«Фауст» в перекладі Лукаша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840" y="999242"/>
            <a:ext cx="4534293" cy="585875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uk-UA" sz="5600" b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uk-UA" sz="5600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5600" b="1" dirty="0" smtClean="0"/>
              <a:t>Ja</a:t>
            </a:r>
            <a:r>
              <a:rPr lang="de-DE" sz="5600" b="1" dirty="0"/>
              <a:t>! diesem Sinne bin ich ganz ergeben </a:t>
            </a:r>
            <a:r>
              <a:rPr lang="de-DE" sz="5600" b="1" dirty="0">
                <a:solidFill>
                  <a:srgbClr val="FF0000"/>
                </a:solidFill>
              </a:rPr>
              <a:t>(</a:t>
            </a:r>
            <a:r>
              <a:rPr lang="ru-RU" sz="5600" b="1" dirty="0" err="1">
                <a:solidFill>
                  <a:srgbClr val="FF0000"/>
                </a:solidFill>
              </a:rPr>
              <a:t>присвячувати</a:t>
            </a:r>
            <a:r>
              <a:rPr lang="ru-RU" sz="5600" b="1" dirty="0">
                <a:solidFill>
                  <a:srgbClr val="FF0000"/>
                </a:solidFill>
              </a:rPr>
              <a:t> себе),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5600" b="1" dirty="0"/>
              <a:t>Das ist der Weisheit </a:t>
            </a:r>
            <a:r>
              <a:rPr lang="de-DE" sz="5600" b="1" dirty="0" smtClean="0"/>
              <a:t>letzter </a:t>
            </a:r>
            <a:r>
              <a:rPr lang="de-DE" sz="5600" b="1" dirty="0" err="1"/>
              <a:t>Schluß</a:t>
            </a:r>
            <a:r>
              <a:rPr lang="de-DE" sz="5600" b="1" dirty="0"/>
              <a:t> (</a:t>
            </a:r>
            <a:r>
              <a:rPr lang="ru-RU" sz="5600" b="1" dirty="0" err="1">
                <a:solidFill>
                  <a:srgbClr val="FF0000"/>
                </a:solidFill>
              </a:rPr>
              <a:t>це</a:t>
            </a:r>
            <a:r>
              <a:rPr lang="ru-RU" sz="5600" b="1" dirty="0">
                <a:solidFill>
                  <a:srgbClr val="FF0000"/>
                </a:solidFill>
              </a:rPr>
              <a:t> </a:t>
            </a:r>
            <a:r>
              <a:rPr lang="ru-RU" sz="5600" b="1" dirty="0" err="1">
                <a:solidFill>
                  <a:srgbClr val="FF0000"/>
                </a:solidFill>
              </a:rPr>
              <a:t>остаточний</a:t>
            </a:r>
            <a:r>
              <a:rPr lang="ru-RU" sz="5600" b="1" dirty="0">
                <a:solidFill>
                  <a:srgbClr val="FF0000"/>
                </a:solidFill>
              </a:rPr>
              <a:t> </a:t>
            </a:r>
            <a:r>
              <a:rPr lang="ru-RU" sz="5600" b="1" dirty="0" err="1">
                <a:solidFill>
                  <a:srgbClr val="FF0000"/>
                </a:solidFill>
              </a:rPr>
              <a:t>висновок</a:t>
            </a:r>
            <a:r>
              <a:rPr lang="ru-RU" sz="5600" b="1" dirty="0">
                <a:solidFill>
                  <a:srgbClr val="FF0000"/>
                </a:solidFill>
              </a:rPr>
              <a:t> </a:t>
            </a:r>
            <a:r>
              <a:rPr lang="ru-RU" sz="5600" b="1" dirty="0" err="1">
                <a:solidFill>
                  <a:srgbClr val="FF0000"/>
                </a:solidFill>
              </a:rPr>
              <a:t>мудрості</a:t>
            </a:r>
            <a:r>
              <a:rPr lang="ru-RU" sz="5600" b="1" dirty="0">
                <a:solidFill>
                  <a:srgbClr val="FF0000"/>
                </a:solidFill>
              </a:rPr>
              <a:t>):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5600" b="1" dirty="0"/>
              <a:t>Nur der verdient sich Freiheit wie das Leben,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5600" b="1" dirty="0"/>
              <a:t>Der täglich sie erobern </a:t>
            </a:r>
            <a:r>
              <a:rPr lang="de-DE" sz="5600" b="1" dirty="0" err="1"/>
              <a:t>muß</a:t>
            </a:r>
            <a:r>
              <a:rPr lang="de-DE" sz="5600" b="1" dirty="0"/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5600" b="1" dirty="0">
                <a:solidFill>
                  <a:srgbClr val="FF0000"/>
                </a:solidFill>
              </a:rPr>
              <a:t>(</a:t>
            </a:r>
            <a:r>
              <a:rPr lang="ru-RU" sz="5600" b="1" dirty="0" err="1">
                <a:solidFill>
                  <a:srgbClr val="FF0000"/>
                </a:solidFill>
              </a:rPr>
              <a:t>Тільки</a:t>
            </a:r>
            <a:r>
              <a:rPr lang="ru-RU" sz="5600" b="1" dirty="0">
                <a:solidFill>
                  <a:srgbClr val="FF0000"/>
                </a:solidFill>
              </a:rPr>
              <a:t> той </a:t>
            </a:r>
            <a:r>
              <a:rPr lang="ru-RU" sz="5600" b="1" dirty="0" err="1">
                <a:solidFill>
                  <a:srgbClr val="FF0000"/>
                </a:solidFill>
              </a:rPr>
              <a:t>вартий</a:t>
            </a:r>
            <a:r>
              <a:rPr lang="ru-RU" sz="5600" b="1" dirty="0">
                <a:solidFill>
                  <a:srgbClr val="FF0000"/>
                </a:solidFill>
              </a:rPr>
              <a:t> </a:t>
            </a:r>
            <a:r>
              <a:rPr lang="ru-RU" sz="5600" b="1" dirty="0" err="1">
                <a:solidFill>
                  <a:srgbClr val="FF0000"/>
                </a:solidFill>
              </a:rPr>
              <a:t>свободи</a:t>
            </a:r>
            <a:r>
              <a:rPr lang="ru-RU" sz="5600" b="1" dirty="0">
                <a:solidFill>
                  <a:srgbClr val="FF0000"/>
                </a:solidFill>
              </a:rPr>
              <a:t>, як і </a:t>
            </a:r>
            <a:r>
              <a:rPr lang="ru-RU" sz="5600" b="1" dirty="0" err="1">
                <a:solidFill>
                  <a:srgbClr val="FF0000"/>
                </a:solidFill>
              </a:rPr>
              <a:t>життя</a:t>
            </a:r>
            <a:r>
              <a:rPr lang="ru-RU" sz="5600" b="1" dirty="0">
                <a:solidFill>
                  <a:srgbClr val="FF0000"/>
                </a:solidFill>
              </a:rPr>
              <a:t>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err="1">
                <a:solidFill>
                  <a:srgbClr val="FF0000"/>
                </a:solidFill>
              </a:rPr>
              <a:t>Хто</a:t>
            </a:r>
            <a:r>
              <a:rPr lang="ru-RU" sz="5600" b="1" dirty="0">
                <a:solidFill>
                  <a:srgbClr val="FF0000"/>
                </a:solidFill>
              </a:rPr>
              <a:t> </a:t>
            </a:r>
            <a:r>
              <a:rPr lang="ru-RU" sz="5600" b="1" dirty="0" err="1">
                <a:solidFill>
                  <a:srgbClr val="FF0000"/>
                </a:solidFill>
              </a:rPr>
              <a:t>має</a:t>
            </a:r>
            <a:r>
              <a:rPr lang="ru-RU" sz="5600" b="1" dirty="0">
                <a:solidFill>
                  <a:srgbClr val="FF0000"/>
                </a:solidFill>
              </a:rPr>
              <a:t> </a:t>
            </a:r>
            <a:r>
              <a:rPr lang="ru-RU" sz="5600" b="1" dirty="0" err="1">
                <a:solidFill>
                  <a:srgbClr val="FF0000"/>
                </a:solidFill>
              </a:rPr>
              <a:t>їх</a:t>
            </a:r>
            <a:r>
              <a:rPr lang="ru-RU" sz="5600" b="1" dirty="0">
                <a:solidFill>
                  <a:srgbClr val="FF0000"/>
                </a:solidFill>
              </a:rPr>
              <a:t> </a:t>
            </a:r>
            <a:r>
              <a:rPr lang="ru-RU" sz="5600" b="1" dirty="0" err="1">
                <a:solidFill>
                  <a:srgbClr val="FF0000"/>
                </a:solidFill>
              </a:rPr>
              <a:t>підкорювати</a:t>
            </a:r>
            <a:r>
              <a:rPr lang="ru-RU" sz="5600" b="1" dirty="0">
                <a:solidFill>
                  <a:srgbClr val="FF0000"/>
                </a:solidFill>
              </a:rPr>
              <a:t>, </a:t>
            </a:r>
            <a:r>
              <a:rPr lang="ru-RU" sz="5600" b="1" dirty="0" err="1">
                <a:solidFill>
                  <a:srgbClr val="FF0000"/>
                </a:solidFill>
              </a:rPr>
              <a:t>завойовувати</a:t>
            </a:r>
            <a:r>
              <a:rPr lang="ru-RU" sz="5600" b="1" dirty="0">
                <a:solidFill>
                  <a:srgbClr val="FF0000"/>
                </a:solidFill>
              </a:rPr>
              <a:t>  </a:t>
            </a:r>
            <a:r>
              <a:rPr lang="ru-RU" sz="5600" b="1" dirty="0" err="1">
                <a:solidFill>
                  <a:srgbClr val="FF0000"/>
                </a:solidFill>
              </a:rPr>
              <a:t>щодня</a:t>
            </a:r>
            <a:r>
              <a:rPr lang="ru-RU" sz="5600" b="1" dirty="0">
                <a:solidFill>
                  <a:srgbClr val="FF0000"/>
                </a:solidFill>
              </a:rPr>
              <a:t>).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5600" b="1" dirty="0"/>
              <a:t>Und so verbringt, </a:t>
            </a:r>
            <a:r>
              <a:rPr lang="de-DE" sz="5600" b="1" dirty="0" err="1"/>
              <a:t>umrungen</a:t>
            </a:r>
            <a:r>
              <a:rPr lang="de-DE" sz="5600" b="1" dirty="0"/>
              <a:t> von Gefahr </a:t>
            </a:r>
            <a:r>
              <a:rPr lang="de-DE" sz="5600" b="1" dirty="0">
                <a:solidFill>
                  <a:srgbClr val="FF0000"/>
                </a:solidFill>
              </a:rPr>
              <a:t>(</a:t>
            </a:r>
            <a:r>
              <a:rPr lang="ru-RU" sz="5600" b="1" dirty="0">
                <a:solidFill>
                  <a:srgbClr val="FF0000"/>
                </a:solidFill>
              </a:rPr>
              <a:t>І так само, </a:t>
            </a:r>
            <a:r>
              <a:rPr lang="ru-RU" sz="5600" b="1" dirty="0" err="1">
                <a:solidFill>
                  <a:srgbClr val="FF0000"/>
                </a:solidFill>
              </a:rPr>
              <a:t>проводять</a:t>
            </a:r>
            <a:r>
              <a:rPr lang="ru-RU" sz="5600" b="1" dirty="0">
                <a:solidFill>
                  <a:srgbClr val="FF0000"/>
                </a:solidFill>
              </a:rPr>
              <a:t> час </a:t>
            </a:r>
            <a:r>
              <a:rPr lang="ru-RU" sz="5600" b="1" dirty="0" err="1">
                <a:solidFill>
                  <a:srgbClr val="FF0000"/>
                </a:solidFill>
              </a:rPr>
              <a:t>оточені</a:t>
            </a:r>
            <a:r>
              <a:rPr lang="ru-RU" sz="5600" b="1" dirty="0">
                <a:solidFill>
                  <a:srgbClr val="FF0000"/>
                </a:solidFill>
              </a:rPr>
              <a:t> </a:t>
            </a:r>
            <a:r>
              <a:rPr lang="ru-RU" sz="5600" b="1" dirty="0" err="1">
                <a:solidFill>
                  <a:srgbClr val="FF0000"/>
                </a:solidFill>
              </a:rPr>
              <a:t>небезпекою</a:t>
            </a:r>
            <a:r>
              <a:rPr lang="ru-RU" sz="5600" b="1" dirty="0">
                <a:solidFill>
                  <a:srgbClr val="FF0000"/>
                </a:solidFill>
              </a:rPr>
              <a:t>),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5600" b="1" dirty="0"/>
              <a:t>Hier Kindheit, Mann und Greis sein tüchtig Jahr </a:t>
            </a:r>
            <a:r>
              <a:rPr lang="de-DE" sz="5600" b="1" dirty="0">
                <a:solidFill>
                  <a:srgbClr val="FF0000"/>
                </a:solidFill>
              </a:rPr>
              <a:t>(</a:t>
            </a:r>
            <a:r>
              <a:rPr lang="ru-RU" sz="5600" b="1" dirty="0">
                <a:solidFill>
                  <a:srgbClr val="FF0000"/>
                </a:solidFill>
              </a:rPr>
              <a:t>тут </a:t>
            </a:r>
            <a:r>
              <a:rPr lang="ru-RU" sz="5600" b="1" dirty="0" err="1">
                <a:solidFill>
                  <a:srgbClr val="FF0000"/>
                </a:solidFill>
              </a:rPr>
              <a:t>дитинство</a:t>
            </a:r>
            <a:r>
              <a:rPr lang="ru-RU" sz="5600" b="1" dirty="0">
                <a:solidFill>
                  <a:srgbClr val="FF0000"/>
                </a:solidFill>
              </a:rPr>
              <a:t>, </a:t>
            </a:r>
            <a:r>
              <a:rPr lang="ru-RU" sz="5600" b="1" dirty="0" err="1">
                <a:solidFill>
                  <a:srgbClr val="FF0000"/>
                </a:solidFill>
              </a:rPr>
              <a:t>зрілість</a:t>
            </a:r>
            <a:r>
              <a:rPr lang="ru-RU" sz="5600" b="1" dirty="0">
                <a:solidFill>
                  <a:srgbClr val="FF0000"/>
                </a:solidFill>
              </a:rPr>
              <a:t> та </a:t>
            </a:r>
            <a:r>
              <a:rPr lang="ru-RU" sz="5600" b="1" dirty="0" err="1">
                <a:solidFill>
                  <a:srgbClr val="FF0000"/>
                </a:solidFill>
              </a:rPr>
              <a:t>старість</a:t>
            </a:r>
            <a:r>
              <a:rPr lang="ru-RU" sz="5600" b="1" dirty="0">
                <a:solidFill>
                  <a:srgbClr val="FF0000"/>
                </a:solidFill>
              </a:rPr>
              <a:t>  в </a:t>
            </a:r>
            <a:r>
              <a:rPr lang="ru-RU" sz="5600" b="1" dirty="0" err="1">
                <a:solidFill>
                  <a:srgbClr val="FF0000"/>
                </a:solidFill>
              </a:rPr>
              <a:t>добрий</a:t>
            </a:r>
            <a:r>
              <a:rPr lang="ru-RU" sz="5600" b="1" dirty="0">
                <a:solidFill>
                  <a:srgbClr val="FF0000"/>
                </a:solidFill>
              </a:rPr>
              <a:t> час).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5600" b="1" dirty="0"/>
              <a:t>Solch ein Gewimmel möcht' ich sehn,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5600" b="1" dirty="0"/>
              <a:t>Auf freiem Grund mit freiem Volke </a:t>
            </a:r>
            <a:r>
              <a:rPr lang="de-DE" sz="5600" b="1" dirty="0" err="1"/>
              <a:t>stehn</a:t>
            </a:r>
            <a:r>
              <a:rPr lang="de-DE" sz="5600" b="1" dirty="0"/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5600" b="1" dirty="0">
                <a:solidFill>
                  <a:srgbClr val="FF0000"/>
                </a:solidFill>
              </a:rPr>
              <a:t>(</a:t>
            </a:r>
            <a:r>
              <a:rPr lang="ru-RU" sz="5600" b="1" dirty="0">
                <a:solidFill>
                  <a:srgbClr val="FF0000"/>
                </a:solidFill>
              </a:rPr>
              <a:t>Я </a:t>
            </a:r>
            <a:r>
              <a:rPr lang="ru-RU" sz="5600" b="1" dirty="0" err="1">
                <a:solidFill>
                  <a:srgbClr val="FF0000"/>
                </a:solidFill>
              </a:rPr>
              <a:t>хотів</a:t>
            </a:r>
            <a:r>
              <a:rPr lang="ru-RU" sz="5600" b="1" dirty="0">
                <a:solidFill>
                  <a:srgbClr val="FF0000"/>
                </a:solidFill>
              </a:rPr>
              <a:t> би </a:t>
            </a:r>
            <a:r>
              <a:rPr lang="ru-RU" sz="5600" b="1" dirty="0" err="1">
                <a:solidFill>
                  <a:srgbClr val="FF0000"/>
                </a:solidFill>
              </a:rPr>
              <a:t>побачити</a:t>
            </a:r>
            <a:r>
              <a:rPr lang="ru-RU" sz="5600" b="1" dirty="0">
                <a:solidFill>
                  <a:srgbClr val="FF0000"/>
                </a:solidFill>
              </a:rPr>
              <a:t> </a:t>
            </a:r>
            <a:r>
              <a:rPr lang="ru-RU" sz="5600" b="1" dirty="0" err="1">
                <a:solidFill>
                  <a:srgbClr val="FF0000"/>
                </a:solidFill>
              </a:rPr>
              <a:t>такий</a:t>
            </a:r>
            <a:r>
              <a:rPr lang="ru-RU" sz="5600" b="1" dirty="0">
                <a:solidFill>
                  <a:srgbClr val="FF0000"/>
                </a:solidFill>
              </a:rPr>
              <a:t> </a:t>
            </a:r>
            <a:r>
              <a:rPr lang="ru-RU" sz="5600" b="1" dirty="0" err="1">
                <a:solidFill>
                  <a:srgbClr val="FF0000"/>
                </a:solidFill>
              </a:rPr>
              <a:t>натовп</a:t>
            </a:r>
            <a:r>
              <a:rPr lang="ru-RU" sz="5600" b="1" dirty="0">
                <a:solidFill>
                  <a:srgbClr val="FF0000"/>
                </a:solidFill>
              </a:rPr>
              <a:t>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err="1">
                <a:solidFill>
                  <a:srgbClr val="FF0000"/>
                </a:solidFill>
              </a:rPr>
              <a:t>Стояти</a:t>
            </a:r>
            <a:r>
              <a:rPr lang="ru-RU" sz="5600" b="1" dirty="0">
                <a:solidFill>
                  <a:srgbClr val="FF0000"/>
                </a:solidFill>
              </a:rPr>
              <a:t> на </a:t>
            </a:r>
            <a:r>
              <a:rPr lang="ru-RU" sz="5600" b="1" dirty="0" err="1">
                <a:solidFill>
                  <a:srgbClr val="FF0000"/>
                </a:solidFill>
              </a:rPr>
              <a:t>вільній</a:t>
            </a:r>
            <a:r>
              <a:rPr lang="ru-RU" sz="5600" b="1" dirty="0">
                <a:solidFill>
                  <a:srgbClr val="FF0000"/>
                </a:solidFill>
              </a:rPr>
              <a:t> </a:t>
            </a:r>
            <a:r>
              <a:rPr lang="ru-RU" sz="5600" b="1" dirty="0" err="1">
                <a:solidFill>
                  <a:srgbClr val="FF0000"/>
                </a:solidFill>
              </a:rPr>
              <a:t>землі</a:t>
            </a:r>
            <a:r>
              <a:rPr lang="ru-RU" sz="5600" b="1" dirty="0">
                <a:solidFill>
                  <a:srgbClr val="FF0000"/>
                </a:solidFill>
              </a:rPr>
              <a:t> з </a:t>
            </a:r>
            <a:r>
              <a:rPr lang="ru-RU" sz="5600" b="1" dirty="0" err="1">
                <a:solidFill>
                  <a:srgbClr val="FF0000"/>
                </a:solidFill>
              </a:rPr>
              <a:t>вільними</a:t>
            </a:r>
            <a:r>
              <a:rPr lang="ru-RU" sz="5600" b="1" dirty="0">
                <a:solidFill>
                  <a:srgbClr val="FF0000"/>
                </a:solidFill>
              </a:rPr>
              <a:t> людьми).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5600" b="1" dirty="0"/>
              <a:t>Zum Augenblicke dürft' ich sagen: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5600" b="1" dirty="0"/>
              <a:t>Verweile doch, du bist so schön!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5600" b="1" dirty="0">
                <a:solidFill>
                  <a:srgbClr val="FF0000"/>
                </a:solidFill>
              </a:rPr>
              <a:t>(</a:t>
            </a:r>
            <a:r>
              <a:rPr lang="ru-RU" sz="5600" b="1" dirty="0" err="1">
                <a:solidFill>
                  <a:srgbClr val="FF0000"/>
                </a:solidFill>
              </a:rPr>
              <a:t>Цій</a:t>
            </a:r>
            <a:r>
              <a:rPr lang="ru-RU" sz="5600" b="1" dirty="0">
                <a:solidFill>
                  <a:srgbClr val="FF0000"/>
                </a:solidFill>
              </a:rPr>
              <a:t> </a:t>
            </a:r>
            <a:r>
              <a:rPr lang="ru-RU" sz="5600" b="1" dirty="0" err="1">
                <a:solidFill>
                  <a:srgbClr val="FF0000"/>
                </a:solidFill>
              </a:rPr>
              <a:t>миті</a:t>
            </a:r>
            <a:r>
              <a:rPr lang="ru-RU" sz="5600" b="1" dirty="0">
                <a:solidFill>
                  <a:srgbClr val="FF0000"/>
                </a:solidFill>
              </a:rPr>
              <a:t> я </a:t>
            </a:r>
            <a:r>
              <a:rPr lang="ru-RU" sz="5600" b="1" dirty="0" err="1">
                <a:solidFill>
                  <a:srgbClr val="FF0000"/>
                </a:solidFill>
              </a:rPr>
              <a:t>міг</a:t>
            </a:r>
            <a:r>
              <a:rPr lang="ru-RU" sz="5600" b="1" dirty="0">
                <a:solidFill>
                  <a:srgbClr val="FF0000"/>
                </a:solidFill>
              </a:rPr>
              <a:t> </a:t>
            </a:r>
            <a:r>
              <a:rPr lang="ru-RU" sz="5600" b="1" dirty="0" err="1">
                <a:solidFill>
                  <a:srgbClr val="FF0000"/>
                </a:solidFill>
              </a:rPr>
              <a:t>сказати</a:t>
            </a:r>
            <a:r>
              <a:rPr lang="ru-RU" sz="5600" b="1" dirty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err="1">
                <a:solidFill>
                  <a:srgbClr val="FF0000"/>
                </a:solidFill>
              </a:rPr>
              <a:t>Залишся</a:t>
            </a:r>
            <a:r>
              <a:rPr lang="ru-RU" sz="5600" b="1" dirty="0">
                <a:solidFill>
                  <a:srgbClr val="FF0000"/>
                </a:solidFill>
              </a:rPr>
              <a:t>, </a:t>
            </a:r>
            <a:r>
              <a:rPr lang="ru-RU" sz="5600" b="1" dirty="0" err="1">
                <a:solidFill>
                  <a:srgbClr val="FF0000"/>
                </a:solidFill>
              </a:rPr>
              <a:t>ти</a:t>
            </a:r>
            <a:r>
              <a:rPr lang="ru-RU" sz="5600" b="1" dirty="0">
                <a:solidFill>
                  <a:srgbClr val="FF0000"/>
                </a:solidFill>
              </a:rPr>
              <a:t> </a:t>
            </a:r>
            <a:r>
              <a:rPr lang="ru-RU" sz="5600" b="1" dirty="0" err="1">
                <a:solidFill>
                  <a:srgbClr val="FF0000"/>
                </a:solidFill>
              </a:rPr>
              <a:t>така</a:t>
            </a:r>
            <a:r>
              <a:rPr lang="ru-RU" sz="5600" b="1" dirty="0">
                <a:solidFill>
                  <a:srgbClr val="FF0000"/>
                </a:solidFill>
              </a:rPr>
              <a:t> </a:t>
            </a:r>
            <a:r>
              <a:rPr lang="ru-RU" sz="5600" b="1" dirty="0" err="1">
                <a:solidFill>
                  <a:srgbClr val="FF0000"/>
                </a:solidFill>
              </a:rPr>
              <a:t>гарна</a:t>
            </a:r>
            <a:r>
              <a:rPr lang="ru-RU" sz="5600" b="1" dirty="0">
                <a:solidFill>
                  <a:srgbClr val="FF0000"/>
                </a:solidFill>
              </a:rPr>
              <a:t>!)….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5600" b="1" dirty="0"/>
              <a:t>Im Vorgefühl von solchem hohen Glück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5600" b="1" dirty="0"/>
              <a:t>Genieß' ich jetzt den höchsten Augenblick.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5600" b="1" dirty="0">
                <a:solidFill>
                  <a:srgbClr val="FF0000"/>
                </a:solidFill>
              </a:rPr>
              <a:t>(</a:t>
            </a:r>
            <a:r>
              <a:rPr lang="ru-RU" sz="5600" b="1" dirty="0">
                <a:solidFill>
                  <a:srgbClr val="FF0000"/>
                </a:solidFill>
              </a:rPr>
              <a:t>В </a:t>
            </a:r>
            <a:r>
              <a:rPr lang="ru-RU" sz="5600" b="1" dirty="0" err="1">
                <a:solidFill>
                  <a:srgbClr val="FF0000"/>
                </a:solidFill>
              </a:rPr>
              <a:t>передчутті</a:t>
            </a:r>
            <a:r>
              <a:rPr lang="ru-RU" sz="5600" b="1" dirty="0">
                <a:solidFill>
                  <a:srgbClr val="FF0000"/>
                </a:solidFill>
              </a:rPr>
              <a:t> такого великого </a:t>
            </a:r>
            <a:r>
              <a:rPr lang="ru-RU" sz="5600" b="1" dirty="0" err="1">
                <a:solidFill>
                  <a:srgbClr val="FF0000"/>
                </a:solidFill>
              </a:rPr>
              <a:t>щастя</a:t>
            </a:r>
            <a:endParaRPr lang="ru-RU" sz="56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>
                <a:solidFill>
                  <a:srgbClr val="FF0000"/>
                </a:solidFill>
              </a:rPr>
              <a:t>Зараз я </a:t>
            </a:r>
            <a:r>
              <a:rPr lang="ru-RU" sz="5600" b="1" dirty="0" err="1">
                <a:solidFill>
                  <a:srgbClr val="FF0000"/>
                </a:solidFill>
              </a:rPr>
              <a:t>насолоджуюсь</a:t>
            </a:r>
            <a:r>
              <a:rPr lang="ru-RU" sz="5600" b="1" dirty="0">
                <a:solidFill>
                  <a:srgbClr val="FF0000"/>
                </a:solidFill>
              </a:rPr>
              <a:t> </a:t>
            </a:r>
            <a:r>
              <a:rPr lang="ru-RU" sz="5600" b="1" dirty="0" err="1">
                <a:solidFill>
                  <a:srgbClr val="FF0000"/>
                </a:solidFill>
              </a:rPr>
              <a:t>найвищим</a:t>
            </a:r>
            <a:r>
              <a:rPr lang="ru-RU" sz="5600" b="1" dirty="0">
                <a:solidFill>
                  <a:srgbClr val="FF0000"/>
                </a:solidFill>
              </a:rPr>
              <a:t> моментом).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9707" y="1423446"/>
            <a:ext cx="3905643" cy="543455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/>
              <a:t>Служить </a:t>
            </a:r>
            <a:r>
              <a:rPr lang="ru-RU" sz="1600" dirty="0" err="1"/>
              <a:t>цій</a:t>
            </a:r>
            <a:r>
              <a:rPr lang="ru-RU" sz="1600" dirty="0"/>
              <a:t> </a:t>
            </a:r>
            <a:r>
              <a:rPr lang="ru-RU" sz="1600" dirty="0" err="1"/>
              <a:t>справі</a:t>
            </a:r>
            <a:r>
              <a:rPr lang="ru-RU" sz="1600" dirty="0"/>
              <a:t> </a:t>
            </a:r>
            <a:r>
              <a:rPr lang="ru-RU" sz="1600" dirty="0" err="1"/>
              <a:t>заповідній</a:t>
            </a:r>
            <a:r>
              <a:rPr lang="ru-RU" sz="1600" dirty="0"/>
              <a:t> —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err="1"/>
              <a:t>Це</a:t>
            </a:r>
            <a:r>
              <a:rPr lang="ru-RU" sz="1600" dirty="0"/>
              <a:t> верх </a:t>
            </a:r>
            <a:r>
              <a:rPr lang="ru-RU" sz="1600" dirty="0" err="1"/>
              <a:t>премудрощів</a:t>
            </a:r>
            <a:r>
              <a:rPr lang="ru-RU" sz="1600" dirty="0"/>
              <a:t> </a:t>
            </a:r>
            <a:r>
              <a:rPr lang="ru-RU" sz="1600" dirty="0" err="1"/>
              <a:t>земних</a:t>
            </a:r>
            <a:r>
              <a:rPr lang="ru-RU" sz="1600" dirty="0"/>
              <a:t>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err="1"/>
              <a:t>Лиш</a:t>
            </a:r>
            <a:r>
              <a:rPr lang="ru-RU" sz="1600" dirty="0"/>
              <a:t> той </a:t>
            </a:r>
            <a:r>
              <a:rPr lang="ru-RU" sz="1600" dirty="0" err="1"/>
              <a:t>життя</a:t>
            </a:r>
            <a:r>
              <a:rPr lang="ru-RU" sz="1600" dirty="0"/>
              <a:t> і </a:t>
            </a:r>
            <a:r>
              <a:rPr lang="ru-RU" sz="1600" dirty="0" err="1"/>
              <a:t>волі</a:t>
            </a:r>
            <a:r>
              <a:rPr lang="ru-RU" sz="1600" dirty="0"/>
              <a:t> </a:t>
            </a:r>
            <a:r>
              <a:rPr lang="ru-RU" sz="1600" dirty="0" err="1"/>
              <a:t>гідний</a:t>
            </a:r>
            <a:r>
              <a:rPr lang="ru-RU" sz="1600" dirty="0"/>
              <a:t>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err="1"/>
              <a:t>Хто</a:t>
            </a:r>
            <a:r>
              <a:rPr lang="ru-RU" sz="1600" dirty="0"/>
              <a:t> </a:t>
            </a:r>
            <a:r>
              <a:rPr lang="ru-RU" sz="1600" dirty="0" err="1"/>
              <a:t>б'ється</a:t>
            </a:r>
            <a:r>
              <a:rPr lang="ru-RU" sz="1600" dirty="0"/>
              <a:t> день у день за них.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Нехай </a:t>
            </a:r>
            <a:r>
              <a:rPr lang="ru-RU" sz="1600" dirty="0"/>
              <a:t>же </a:t>
            </a:r>
            <a:r>
              <a:rPr lang="ru-RU" sz="1600" dirty="0" err="1"/>
              <a:t>вік</a:t>
            </a:r>
            <a:r>
              <a:rPr lang="ru-RU" sz="1600" dirty="0"/>
              <a:t> і </a:t>
            </a:r>
            <a:r>
              <a:rPr lang="ru-RU" sz="1600" dirty="0" err="1"/>
              <a:t>молоде</a:t>
            </a:r>
            <a:r>
              <a:rPr lang="ru-RU" sz="1600" dirty="0"/>
              <a:t> й </a:t>
            </a:r>
            <a:r>
              <a:rPr lang="ru-RU" sz="1600" dirty="0" err="1"/>
              <a:t>старе</a:t>
            </a:r>
            <a:endParaRPr lang="ru-RU" sz="16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err="1"/>
              <a:t>Життєві</a:t>
            </a:r>
            <a:r>
              <a:rPr lang="ru-RU" sz="1600" dirty="0"/>
              <a:t> блага з бою тут </a:t>
            </a:r>
            <a:r>
              <a:rPr lang="ru-RU" sz="1600" dirty="0" err="1"/>
              <a:t>бере</a:t>
            </a:r>
            <a:r>
              <a:rPr lang="ru-RU" sz="1600" dirty="0"/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Коли </a:t>
            </a:r>
            <a:r>
              <a:rPr lang="ru-RU" sz="1600" dirty="0"/>
              <a:t>б </a:t>
            </a:r>
            <a:r>
              <a:rPr lang="ru-RU" sz="1600" dirty="0" err="1"/>
              <a:t>побачив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стою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/>
              <a:t>З народом </a:t>
            </a:r>
            <a:r>
              <a:rPr lang="ru-RU" sz="1600" dirty="0" err="1"/>
              <a:t>вільним</a:t>
            </a:r>
            <a:r>
              <a:rPr lang="ru-RU" sz="1600" dirty="0"/>
              <a:t> в </a:t>
            </a:r>
            <a:r>
              <a:rPr lang="ru-RU" sz="1600" dirty="0" err="1"/>
              <a:t>вільному</a:t>
            </a:r>
            <a:r>
              <a:rPr lang="ru-RU" sz="1600" dirty="0"/>
              <a:t> краю,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err="1" smtClean="0"/>
              <a:t>Тоді</a:t>
            </a:r>
            <a:r>
              <a:rPr lang="ru-RU" sz="1600" dirty="0" smtClean="0"/>
              <a:t> </a:t>
            </a:r>
            <a:r>
              <a:rPr lang="ru-RU" sz="1600" dirty="0"/>
              <a:t>гукнув би до </a:t>
            </a:r>
            <a:r>
              <a:rPr lang="ru-RU" sz="1600" dirty="0" err="1"/>
              <a:t>хвилини</a:t>
            </a:r>
            <a:r>
              <a:rPr lang="ru-RU" sz="1600" dirty="0"/>
              <a:t>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err="1"/>
              <a:t>Постій</a:t>
            </a:r>
            <a:r>
              <a:rPr lang="ru-RU" sz="1600" dirty="0"/>
              <a:t>, </a:t>
            </a:r>
            <a:r>
              <a:rPr lang="ru-RU" sz="1600" dirty="0" err="1"/>
              <a:t>хвилино</a:t>
            </a:r>
            <a:r>
              <a:rPr lang="ru-RU" sz="1600" dirty="0"/>
              <a:t>, </a:t>
            </a:r>
            <a:r>
              <a:rPr lang="ru-RU" sz="1600" dirty="0" err="1"/>
              <a:t>гарна</a:t>
            </a:r>
            <a:r>
              <a:rPr lang="ru-RU" sz="1600" dirty="0"/>
              <a:t> </a:t>
            </a:r>
            <a:r>
              <a:rPr lang="ru-RU" sz="1600" dirty="0" err="1"/>
              <a:t>ти</a:t>
            </a:r>
            <a:r>
              <a:rPr lang="ru-RU" sz="1600" dirty="0"/>
              <a:t>!.....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err="1"/>
              <a:t>Провидячи</a:t>
            </a:r>
            <a:r>
              <a:rPr lang="ru-RU" sz="1600" dirty="0"/>
              <a:t> те </a:t>
            </a:r>
            <a:r>
              <a:rPr lang="ru-RU" sz="1600" dirty="0" err="1"/>
              <a:t>щасне</a:t>
            </a:r>
            <a:r>
              <a:rPr lang="ru-RU" sz="1600" dirty="0"/>
              <a:t> </a:t>
            </a:r>
            <a:r>
              <a:rPr lang="ru-RU" sz="1600" dirty="0" err="1"/>
              <a:t>майбуття</a:t>
            </a:r>
            <a:r>
              <a:rPr lang="ru-RU" sz="1600" dirty="0"/>
              <a:t>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/>
              <a:t>Вкушаю я </a:t>
            </a:r>
            <a:r>
              <a:rPr lang="ru-RU" sz="1600" dirty="0" err="1"/>
              <a:t>найвищу</a:t>
            </a:r>
            <a:r>
              <a:rPr lang="ru-RU" sz="1600" dirty="0"/>
              <a:t> </a:t>
            </a:r>
            <a:r>
              <a:rPr lang="ru-RU" sz="1600" dirty="0" err="1"/>
              <a:t>мить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13416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Сучасні українські перекладачі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05850493"/>
              </p:ext>
            </p:extLst>
          </p:nvPr>
        </p:nvGraphicFramePr>
        <p:xfrm>
          <a:off x="216815" y="1517715"/>
          <a:ext cx="4666269" cy="422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09" y="5008167"/>
            <a:ext cx="2080850" cy="15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89659" y="1414022"/>
            <a:ext cx="337726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/>
              <a:t>Буває</a:t>
            </a:r>
            <a:r>
              <a:rPr lang="ru-RU" i="1" dirty="0"/>
              <a:t>, текст так </a:t>
            </a:r>
            <a:r>
              <a:rPr lang="ru-RU" i="1" dirty="0" err="1"/>
              <a:t>подобається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хочеться</a:t>
            </a:r>
            <a:r>
              <a:rPr lang="ru-RU" i="1" dirty="0"/>
              <a:t> </a:t>
            </a:r>
            <a:r>
              <a:rPr lang="ru-RU" i="1" dirty="0" err="1"/>
              <a:t>витатуювати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собі</a:t>
            </a:r>
            <a:r>
              <a:rPr lang="ru-RU" i="1" dirty="0"/>
              <a:t> на </a:t>
            </a:r>
            <a:r>
              <a:rPr lang="ru-RU" i="1" dirty="0" err="1"/>
              <a:t>лобі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з’їсти</a:t>
            </a:r>
            <a:r>
              <a:rPr lang="ru-RU" i="1" dirty="0"/>
              <a:t>, а </a:t>
            </a:r>
            <a:r>
              <a:rPr lang="ru-RU" i="1" dirty="0" err="1"/>
              <a:t>лікарі</a:t>
            </a:r>
            <a:r>
              <a:rPr lang="ru-RU" i="1" dirty="0"/>
              <a:t> ж </a:t>
            </a:r>
            <a:r>
              <a:rPr lang="ru-RU" i="1" dirty="0" err="1"/>
              <a:t>забороняють</a:t>
            </a:r>
            <a:r>
              <a:rPr lang="ru-RU" i="1" dirty="0"/>
              <a:t> </a:t>
            </a:r>
            <a:r>
              <a:rPr lang="ru-RU" i="1" dirty="0" err="1"/>
              <a:t>їсти</a:t>
            </a:r>
            <a:r>
              <a:rPr lang="ru-RU" i="1" dirty="0"/>
              <a:t> </a:t>
            </a:r>
            <a:r>
              <a:rPr lang="ru-RU" i="1" dirty="0" err="1"/>
              <a:t>тексти</a:t>
            </a:r>
            <a:r>
              <a:rPr lang="ru-RU" i="1" dirty="0"/>
              <a:t>. І доводиться </a:t>
            </a:r>
            <a:r>
              <a:rPr lang="ru-RU" i="1" dirty="0" err="1"/>
              <a:t>шукати</a:t>
            </a:r>
            <a:r>
              <a:rPr lang="ru-RU" i="1" dirty="0"/>
              <a:t> </a:t>
            </a:r>
            <a:r>
              <a:rPr lang="ru-RU" i="1" dirty="0" err="1"/>
              <a:t>якийсь</a:t>
            </a:r>
            <a:r>
              <a:rPr lang="ru-RU" i="1" dirty="0"/>
              <a:t> здоровий і </a:t>
            </a:r>
            <a:r>
              <a:rPr lang="ru-RU" i="1" dirty="0" err="1"/>
              <a:t>соціально</a:t>
            </a:r>
            <a:r>
              <a:rPr lang="ru-RU" i="1" dirty="0"/>
              <a:t> </a:t>
            </a:r>
            <a:r>
              <a:rPr lang="ru-RU" i="1" dirty="0" err="1"/>
              <a:t>незасуджений</a:t>
            </a:r>
            <a:r>
              <a:rPr lang="ru-RU" i="1" dirty="0"/>
              <a:t> </a:t>
            </a:r>
            <a:r>
              <a:rPr lang="ru-RU" i="1" dirty="0" err="1"/>
              <a:t>спосіб</a:t>
            </a:r>
            <a:r>
              <a:rPr lang="ru-RU" i="1" dirty="0"/>
              <a:t> </a:t>
            </a:r>
            <a:r>
              <a:rPr lang="ru-RU" i="1" dirty="0" err="1"/>
              <a:t>взаємодії</a:t>
            </a:r>
            <a:r>
              <a:rPr lang="ru-RU" i="1" dirty="0"/>
              <a:t> з </a:t>
            </a:r>
            <a:r>
              <a:rPr lang="ru-RU" i="1" dirty="0" err="1"/>
              <a:t>цим</a:t>
            </a:r>
            <a:r>
              <a:rPr lang="ru-RU" i="1" dirty="0"/>
              <a:t> текстом. Переклад –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найбільша</a:t>
            </a:r>
            <a:r>
              <a:rPr lang="ru-RU" i="1" dirty="0"/>
              <a:t> </a:t>
            </a:r>
            <a:r>
              <a:rPr lang="ru-RU" i="1" dirty="0" err="1"/>
              <a:t>близькість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текстом, тому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ти</a:t>
            </a:r>
            <a:r>
              <a:rPr lang="ru-RU" i="1" dirty="0"/>
              <a:t> </a:t>
            </a:r>
            <a:r>
              <a:rPr lang="ru-RU" i="1" dirty="0" err="1"/>
              <a:t>розбираєш</a:t>
            </a:r>
            <a:r>
              <a:rPr lang="ru-RU" i="1" dirty="0"/>
              <a:t> текст на </a:t>
            </a:r>
            <a:r>
              <a:rPr lang="ru-RU" i="1" dirty="0" err="1"/>
              <a:t>запчастини</a:t>
            </a:r>
            <a:r>
              <a:rPr lang="ru-RU" i="1" dirty="0"/>
              <a:t>, </a:t>
            </a:r>
            <a:r>
              <a:rPr lang="ru-RU" i="1" dirty="0" err="1"/>
              <a:t>дивишся</a:t>
            </a:r>
            <a:r>
              <a:rPr lang="ru-RU" i="1" dirty="0"/>
              <a:t>, як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працює</a:t>
            </a:r>
            <a:r>
              <a:rPr lang="ru-RU" i="1" dirty="0"/>
              <a:t>, </a:t>
            </a:r>
            <a:r>
              <a:rPr lang="ru-RU" i="1" dirty="0" err="1"/>
              <a:t>шукаєш</a:t>
            </a:r>
            <a:r>
              <a:rPr lang="ru-RU" i="1" dirty="0"/>
              <a:t>, як </a:t>
            </a:r>
            <a:r>
              <a:rPr lang="ru-RU" i="1" dirty="0" err="1"/>
              <a:t>можна</a:t>
            </a:r>
            <a:r>
              <a:rPr lang="ru-RU" i="1" dirty="0"/>
              <a:t> </a:t>
            </a:r>
            <a:r>
              <a:rPr lang="ru-RU" i="1" dirty="0" err="1"/>
              <a:t>відтворити</a:t>
            </a:r>
            <a:r>
              <a:rPr lang="ru-RU" i="1" dirty="0"/>
              <a:t> </a:t>
            </a:r>
            <a:r>
              <a:rPr lang="ru-RU" i="1" dirty="0" err="1"/>
              <a:t>певний</a:t>
            </a:r>
            <a:r>
              <a:rPr lang="ru-RU" i="1" dirty="0"/>
              <a:t> </a:t>
            </a:r>
            <a:r>
              <a:rPr lang="ru-RU" i="1" dirty="0" err="1"/>
              <a:t>ефект</a:t>
            </a:r>
            <a:r>
              <a:rPr lang="ru-RU" i="1" dirty="0"/>
              <a:t> </a:t>
            </a:r>
            <a:r>
              <a:rPr lang="ru-RU" i="1" dirty="0" err="1"/>
              <a:t>засобами</a:t>
            </a:r>
            <a:r>
              <a:rPr lang="ru-RU" i="1" dirty="0"/>
              <a:t> </a:t>
            </a:r>
            <a:r>
              <a:rPr lang="ru-RU" i="1" dirty="0" err="1"/>
              <a:t>твоєї</a:t>
            </a:r>
            <a:r>
              <a:rPr lang="ru-RU" i="1" dirty="0"/>
              <a:t> </a:t>
            </a:r>
            <a:r>
              <a:rPr lang="ru-RU" i="1" dirty="0" err="1"/>
              <a:t>мови</a:t>
            </a:r>
            <a:r>
              <a:rPr lang="ru-RU" i="1" dirty="0"/>
              <a:t>. </a:t>
            </a:r>
            <a:r>
              <a:rPr lang="ru-RU" i="1" dirty="0" err="1"/>
              <a:t>Це</a:t>
            </a:r>
            <a:r>
              <a:rPr lang="ru-RU" i="1" dirty="0"/>
              <a:t> все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жадібної</a:t>
            </a:r>
            <a:r>
              <a:rPr lang="ru-RU" i="1" dirty="0"/>
              <a:t> </a:t>
            </a:r>
            <a:r>
              <a:rPr lang="ru-RU" i="1" dirty="0" err="1"/>
              <a:t>любові</a:t>
            </a:r>
            <a:r>
              <a:rPr lang="ru-RU" i="1" dirty="0"/>
              <a:t> до тексту</a:t>
            </a:r>
            <a:r>
              <a:rPr lang="ru-RU" i="1" dirty="0" smtClean="0"/>
              <a:t>.</a:t>
            </a:r>
          </a:p>
          <a:p>
            <a:pPr algn="ctr"/>
            <a:endParaRPr lang="ru-RU" i="1" dirty="0" smtClean="0"/>
          </a:p>
          <a:p>
            <a:pPr algn="ctr"/>
            <a:r>
              <a:rPr lang="ru-RU" i="1" dirty="0" err="1" smtClean="0"/>
              <a:t>Я.Стріха</a:t>
            </a:r>
            <a:r>
              <a:rPr lang="ru-RU" i="1" dirty="0" smtClean="0"/>
              <a:t>, </a:t>
            </a:r>
            <a:r>
              <a:rPr lang="ru-RU" i="1" dirty="0" err="1" smtClean="0"/>
              <a:t>сучасна</a:t>
            </a:r>
            <a:r>
              <a:rPr lang="ru-RU" i="1" dirty="0" smtClean="0"/>
              <a:t> </a:t>
            </a:r>
            <a:r>
              <a:rPr lang="ru-RU" i="1" dirty="0" err="1" smtClean="0"/>
              <a:t>перекладчка</a:t>
            </a:r>
            <a:r>
              <a:rPr lang="ru-RU" i="1" dirty="0" smtClean="0"/>
              <a:t>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08853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1451</TotalTime>
  <Words>599</Words>
  <Application>Microsoft Office PowerPoint</Application>
  <PresentationFormat>Экран (4:3)</PresentationFormat>
  <Paragraphs>104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   </vt:lpstr>
      <vt:lpstr>Презентация PowerPoint</vt:lpstr>
      <vt:lpstr>Презентация PowerPoint</vt:lpstr>
      <vt:lpstr>Презентация PowerPoint</vt:lpstr>
      <vt:lpstr>Українські перекладачі ХІХ ст.</vt:lpstr>
      <vt:lpstr>Українські перекладачі ХХ ст. та трагедія «Розстріляного Відродження»</vt:lpstr>
      <vt:lpstr>Презентация PowerPoint</vt:lpstr>
      <vt:lpstr>«Фауст» в перекладі Лукаша</vt:lpstr>
      <vt:lpstr>Сучасні українські перекладачі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171</cp:revision>
  <dcterms:created xsi:type="dcterms:W3CDTF">2016-11-18T14:12:19Z</dcterms:created>
  <dcterms:modified xsi:type="dcterms:W3CDTF">2025-06-26T15:10:35Z</dcterms:modified>
</cp:coreProperties>
</file>