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1.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52" r:id="rId2"/>
    <p:sldMasterId id="2147483782" r:id="rId3"/>
  </p:sldMasterIdLst>
  <p:sldIdLst>
    <p:sldId id="256" r:id="rId4"/>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3" r:id="rId30"/>
    <p:sldId id="282" r:id="rId31"/>
    <p:sldId id="284"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71D72-C0DA-45AE-8526-4AD87A29FD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399EF16-0AC0-47EA-AE21-AAD4B202A57E}">
      <dgm:prSet/>
      <dgm:spPr/>
      <dgm:t>
        <a:bodyPr/>
        <a:lstStyle/>
        <a:p>
          <a:r>
            <a:rPr lang="uk-UA" dirty="0">
              <a:effectLst>
                <a:outerShdw blurRad="38100" dist="38100" dir="2700000" algn="tl">
                  <a:srgbClr val="000000">
                    <a:alpha val="43137"/>
                  </a:srgbClr>
                </a:outerShdw>
              </a:effectLst>
            </a:rPr>
            <a:t>1.Загальнообов’язковість  судових рішень. </a:t>
          </a:r>
          <a:endParaRPr lang="en-US" dirty="0">
            <a:effectLst>
              <a:outerShdw blurRad="38100" dist="38100" dir="2700000" algn="tl">
                <a:srgbClr val="000000">
                  <a:alpha val="43137"/>
                </a:srgbClr>
              </a:outerShdw>
            </a:effectLst>
          </a:endParaRPr>
        </a:p>
      </dgm:t>
    </dgm:pt>
    <dgm:pt modelId="{0DE4D1DB-7471-47CD-974E-AB27E2598909}" type="parTrans" cxnId="{F0124F49-EF91-417B-8C49-7B57AA8B12D9}">
      <dgm:prSet/>
      <dgm:spPr/>
      <dgm:t>
        <a:bodyPr/>
        <a:lstStyle/>
        <a:p>
          <a:pPr algn="l"/>
          <a:endParaRPr lang="en-US" sz="2800">
            <a:effectLst>
              <a:outerShdw blurRad="38100" dist="38100" dir="2700000" algn="tl">
                <a:srgbClr val="000000">
                  <a:alpha val="43137"/>
                </a:srgbClr>
              </a:outerShdw>
            </a:effectLst>
          </a:endParaRPr>
        </a:p>
      </dgm:t>
    </dgm:pt>
    <dgm:pt modelId="{FFDA01A8-B49E-4D6B-83BE-FF9E43B5A76C}" type="sibTrans" cxnId="{F0124F49-EF91-417B-8C49-7B57AA8B12D9}">
      <dgm:prSet phldrT="1"/>
      <dgm:spPr/>
      <dgm:t>
        <a:bodyPr/>
        <a:lstStyle/>
        <a:p>
          <a:pPr algn="l"/>
          <a:endParaRPr lang="en-US" sz="6600" dirty="0">
            <a:effectLst>
              <a:outerShdw blurRad="38100" dist="38100" dir="2700000" algn="tl">
                <a:srgbClr val="000000">
                  <a:alpha val="43137"/>
                </a:srgbClr>
              </a:outerShdw>
            </a:effectLst>
          </a:endParaRPr>
        </a:p>
      </dgm:t>
    </dgm:pt>
    <dgm:pt modelId="{557C9A60-F21D-41CC-BAA1-1893B1BA2DE8}">
      <dgm:prSet/>
      <dgm:spPr/>
      <dgm:t>
        <a:bodyPr/>
        <a:lstStyle/>
        <a:p>
          <a:r>
            <a:rPr lang="uk-UA">
              <a:effectLst>
                <a:outerShdw blurRad="38100" dist="38100" dir="2700000" algn="tl">
                  <a:srgbClr val="000000">
                    <a:alpha val="43137"/>
                  </a:srgbClr>
                </a:outerShdw>
              </a:effectLst>
            </a:rPr>
            <a:t>2.	Застосування тимчасового обмеження фізичної особи-боржника у праві виїзду за межі України. </a:t>
          </a:r>
          <a:endParaRPr lang="en-US">
            <a:effectLst>
              <a:outerShdw blurRad="38100" dist="38100" dir="2700000" algn="tl">
                <a:srgbClr val="000000">
                  <a:alpha val="43137"/>
                </a:srgbClr>
              </a:outerShdw>
            </a:effectLst>
          </a:endParaRPr>
        </a:p>
      </dgm:t>
    </dgm:pt>
    <dgm:pt modelId="{5E206F24-EE4B-4717-90F4-C24D1CCDFD27}" type="parTrans" cxnId="{B51B9262-553F-42F2-A256-8670D43320E6}">
      <dgm:prSet/>
      <dgm:spPr/>
      <dgm:t>
        <a:bodyPr/>
        <a:lstStyle/>
        <a:p>
          <a:pPr algn="l"/>
          <a:endParaRPr lang="en-US" sz="2800">
            <a:effectLst>
              <a:outerShdw blurRad="38100" dist="38100" dir="2700000" algn="tl">
                <a:srgbClr val="000000">
                  <a:alpha val="43137"/>
                </a:srgbClr>
              </a:outerShdw>
            </a:effectLst>
          </a:endParaRPr>
        </a:p>
      </dgm:t>
    </dgm:pt>
    <dgm:pt modelId="{249EA640-528F-4EB3-85B3-EBB6378B74F5}" type="sibTrans" cxnId="{B51B9262-553F-42F2-A256-8670D43320E6}">
      <dgm:prSet phldrT="2"/>
      <dgm:spPr/>
      <dgm:t>
        <a:bodyPr/>
        <a:lstStyle/>
        <a:p>
          <a:pPr algn="l"/>
          <a:endParaRPr lang="en-US" sz="6600">
            <a:effectLst>
              <a:outerShdw blurRad="38100" dist="38100" dir="2700000" algn="tl">
                <a:srgbClr val="000000">
                  <a:alpha val="43137"/>
                </a:srgbClr>
              </a:outerShdw>
            </a:effectLst>
          </a:endParaRPr>
        </a:p>
      </dgm:t>
    </dgm:pt>
    <dgm:pt modelId="{04C468EC-D129-4193-BCA1-D9BEFA75B1F9}">
      <dgm:prSet/>
      <dgm:spPr/>
      <dgm:t>
        <a:bodyPr/>
        <a:lstStyle/>
        <a:p>
          <a:r>
            <a:rPr lang="uk-UA">
              <a:effectLst>
                <a:outerShdw blurRad="38100" dist="38100" dir="2700000" algn="tl">
                  <a:srgbClr val="000000">
                    <a:alpha val="43137"/>
                  </a:srgbClr>
                </a:outerShdw>
              </a:effectLst>
            </a:rPr>
            <a:t>3.	Порядок звернення сторони виконавчого провадження із скаргою до суду.</a:t>
          </a:r>
          <a:endParaRPr lang="en-US">
            <a:effectLst>
              <a:outerShdw blurRad="38100" dist="38100" dir="2700000" algn="tl">
                <a:srgbClr val="000000">
                  <a:alpha val="43137"/>
                </a:srgbClr>
              </a:outerShdw>
            </a:effectLst>
          </a:endParaRPr>
        </a:p>
      </dgm:t>
    </dgm:pt>
    <dgm:pt modelId="{A749B464-2AAE-469E-A7BA-95C150CC6952}" type="parTrans" cxnId="{FA012D07-B200-47BD-87D7-7E7079D2CB46}">
      <dgm:prSet/>
      <dgm:spPr/>
      <dgm:t>
        <a:bodyPr/>
        <a:lstStyle/>
        <a:p>
          <a:pPr algn="l"/>
          <a:endParaRPr lang="en-US" sz="2800">
            <a:effectLst>
              <a:outerShdw blurRad="38100" dist="38100" dir="2700000" algn="tl">
                <a:srgbClr val="000000">
                  <a:alpha val="43137"/>
                </a:srgbClr>
              </a:outerShdw>
            </a:effectLst>
          </a:endParaRPr>
        </a:p>
      </dgm:t>
    </dgm:pt>
    <dgm:pt modelId="{040AE428-84D7-44BE-A78D-5FA65360B1EE}" type="sibTrans" cxnId="{FA012D07-B200-47BD-87D7-7E7079D2CB46}">
      <dgm:prSet phldrT="3"/>
      <dgm:spPr/>
      <dgm:t>
        <a:bodyPr/>
        <a:lstStyle/>
        <a:p>
          <a:pPr algn="l"/>
          <a:endParaRPr lang="en-US" sz="6600">
            <a:effectLst>
              <a:outerShdw blurRad="38100" dist="38100" dir="2700000" algn="tl">
                <a:srgbClr val="000000">
                  <a:alpha val="43137"/>
                </a:srgbClr>
              </a:outerShdw>
            </a:effectLst>
          </a:endParaRPr>
        </a:p>
      </dgm:t>
    </dgm:pt>
    <dgm:pt modelId="{2C654C8F-710C-4302-B74E-EF5F8E7F8C68}">
      <dgm:prSet/>
      <dgm:spPr/>
      <dgm:t>
        <a:bodyPr/>
        <a:lstStyle/>
        <a:p>
          <a:r>
            <a:rPr lang="uk-UA">
              <a:effectLst>
                <a:outerShdw blurRad="38100" dist="38100" dir="2700000" algn="tl">
                  <a:srgbClr val="000000">
                    <a:alpha val="43137"/>
                  </a:srgbClr>
                </a:outerShdw>
              </a:effectLst>
            </a:rPr>
            <a:t>4.	Строки для звернення із скаргою та виконання ухвали суду.    </a:t>
          </a:r>
          <a:endParaRPr lang="en-US">
            <a:effectLst>
              <a:outerShdw blurRad="38100" dist="38100" dir="2700000" algn="tl">
                <a:srgbClr val="000000">
                  <a:alpha val="43137"/>
                </a:srgbClr>
              </a:outerShdw>
            </a:effectLst>
          </a:endParaRPr>
        </a:p>
      </dgm:t>
    </dgm:pt>
    <dgm:pt modelId="{CA748BAC-63BD-4B4C-8409-8AA04EB757F1}" type="parTrans" cxnId="{941C0DD8-2B5C-4F34-8C50-CCBB25986BEF}">
      <dgm:prSet/>
      <dgm:spPr/>
      <dgm:t>
        <a:bodyPr/>
        <a:lstStyle/>
        <a:p>
          <a:pPr algn="l"/>
          <a:endParaRPr lang="en-US" sz="2800">
            <a:effectLst>
              <a:outerShdw blurRad="38100" dist="38100" dir="2700000" algn="tl">
                <a:srgbClr val="000000">
                  <a:alpha val="43137"/>
                </a:srgbClr>
              </a:outerShdw>
            </a:effectLst>
          </a:endParaRPr>
        </a:p>
      </dgm:t>
    </dgm:pt>
    <dgm:pt modelId="{F5520C6A-920C-4F84-8800-53F6682C6D6E}" type="sibTrans" cxnId="{941C0DD8-2B5C-4F34-8C50-CCBB25986BEF}">
      <dgm:prSet phldrT="4"/>
      <dgm:spPr/>
      <dgm:t>
        <a:bodyPr/>
        <a:lstStyle/>
        <a:p>
          <a:pPr algn="l"/>
          <a:endParaRPr lang="en-US" sz="6600">
            <a:effectLst>
              <a:outerShdw blurRad="38100" dist="38100" dir="2700000" algn="tl">
                <a:srgbClr val="000000">
                  <a:alpha val="43137"/>
                </a:srgbClr>
              </a:outerShdw>
            </a:effectLst>
          </a:endParaRPr>
        </a:p>
      </dgm:t>
    </dgm:pt>
    <dgm:pt modelId="{A7DF3DCE-57C6-4F40-B22B-2C916F7E21A6}" type="pres">
      <dgm:prSet presAssocID="{2B671D72-C0DA-45AE-8526-4AD87A29FD5A}" presName="linear" presStyleCnt="0">
        <dgm:presLayoutVars>
          <dgm:animLvl val="lvl"/>
          <dgm:resizeHandles val="exact"/>
        </dgm:presLayoutVars>
      </dgm:prSet>
      <dgm:spPr/>
    </dgm:pt>
    <dgm:pt modelId="{A945276E-95D9-4F04-942D-6C5429ED69C4}" type="pres">
      <dgm:prSet presAssocID="{8399EF16-0AC0-47EA-AE21-AAD4B202A57E}" presName="parentText" presStyleLbl="node1" presStyleIdx="0" presStyleCnt="4">
        <dgm:presLayoutVars>
          <dgm:chMax val="0"/>
          <dgm:bulletEnabled val="1"/>
        </dgm:presLayoutVars>
      </dgm:prSet>
      <dgm:spPr/>
    </dgm:pt>
    <dgm:pt modelId="{F651C12A-467F-4380-A380-B37B194355BD}" type="pres">
      <dgm:prSet presAssocID="{FFDA01A8-B49E-4D6B-83BE-FF9E43B5A76C}" presName="spacer" presStyleCnt="0"/>
      <dgm:spPr/>
    </dgm:pt>
    <dgm:pt modelId="{05D64ACF-B8CE-4EC2-895A-FB8B8A742090}" type="pres">
      <dgm:prSet presAssocID="{557C9A60-F21D-41CC-BAA1-1893B1BA2DE8}" presName="parentText" presStyleLbl="node1" presStyleIdx="1" presStyleCnt="4">
        <dgm:presLayoutVars>
          <dgm:chMax val="0"/>
          <dgm:bulletEnabled val="1"/>
        </dgm:presLayoutVars>
      </dgm:prSet>
      <dgm:spPr/>
    </dgm:pt>
    <dgm:pt modelId="{B3DAA404-88FF-46F4-91FE-DD3AD2EDDB6D}" type="pres">
      <dgm:prSet presAssocID="{249EA640-528F-4EB3-85B3-EBB6378B74F5}" presName="spacer" presStyleCnt="0"/>
      <dgm:spPr/>
    </dgm:pt>
    <dgm:pt modelId="{26262C9B-28F7-412D-9501-1C824EAE8172}" type="pres">
      <dgm:prSet presAssocID="{04C468EC-D129-4193-BCA1-D9BEFA75B1F9}" presName="parentText" presStyleLbl="node1" presStyleIdx="2" presStyleCnt="4">
        <dgm:presLayoutVars>
          <dgm:chMax val="0"/>
          <dgm:bulletEnabled val="1"/>
        </dgm:presLayoutVars>
      </dgm:prSet>
      <dgm:spPr/>
    </dgm:pt>
    <dgm:pt modelId="{8D532D9D-CC5D-4C88-B903-5353EB387C92}" type="pres">
      <dgm:prSet presAssocID="{040AE428-84D7-44BE-A78D-5FA65360B1EE}" presName="spacer" presStyleCnt="0"/>
      <dgm:spPr/>
    </dgm:pt>
    <dgm:pt modelId="{AE81C7F3-4244-4C04-B335-86EF6048DABE}" type="pres">
      <dgm:prSet presAssocID="{2C654C8F-710C-4302-B74E-EF5F8E7F8C68}" presName="parentText" presStyleLbl="node1" presStyleIdx="3" presStyleCnt="4">
        <dgm:presLayoutVars>
          <dgm:chMax val="0"/>
          <dgm:bulletEnabled val="1"/>
        </dgm:presLayoutVars>
      </dgm:prSet>
      <dgm:spPr/>
    </dgm:pt>
  </dgm:ptLst>
  <dgm:cxnLst>
    <dgm:cxn modelId="{C09F0E05-C62C-4C0F-8A1B-FE1F32CE9459}" type="presOf" srcId="{8399EF16-0AC0-47EA-AE21-AAD4B202A57E}" destId="{A945276E-95D9-4F04-942D-6C5429ED69C4}" srcOrd="0" destOrd="0" presId="urn:microsoft.com/office/officeart/2005/8/layout/vList2"/>
    <dgm:cxn modelId="{FA012D07-B200-47BD-87D7-7E7079D2CB46}" srcId="{2B671D72-C0DA-45AE-8526-4AD87A29FD5A}" destId="{04C468EC-D129-4193-BCA1-D9BEFA75B1F9}" srcOrd="2" destOrd="0" parTransId="{A749B464-2AAE-469E-A7BA-95C150CC6952}" sibTransId="{040AE428-84D7-44BE-A78D-5FA65360B1EE}"/>
    <dgm:cxn modelId="{31F3BA26-F30D-4881-9047-E5FA7C8C41D9}" type="presOf" srcId="{04C468EC-D129-4193-BCA1-D9BEFA75B1F9}" destId="{26262C9B-28F7-412D-9501-1C824EAE8172}" srcOrd="0" destOrd="0" presId="urn:microsoft.com/office/officeart/2005/8/layout/vList2"/>
    <dgm:cxn modelId="{AF4D5240-79CD-4BE7-91BB-D42AB85882AB}" type="presOf" srcId="{557C9A60-F21D-41CC-BAA1-1893B1BA2DE8}" destId="{05D64ACF-B8CE-4EC2-895A-FB8B8A742090}" srcOrd="0" destOrd="0" presId="urn:microsoft.com/office/officeart/2005/8/layout/vList2"/>
    <dgm:cxn modelId="{B51B9262-553F-42F2-A256-8670D43320E6}" srcId="{2B671D72-C0DA-45AE-8526-4AD87A29FD5A}" destId="{557C9A60-F21D-41CC-BAA1-1893B1BA2DE8}" srcOrd="1" destOrd="0" parTransId="{5E206F24-EE4B-4717-90F4-C24D1CCDFD27}" sibTransId="{249EA640-528F-4EB3-85B3-EBB6378B74F5}"/>
    <dgm:cxn modelId="{F0124F49-EF91-417B-8C49-7B57AA8B12D9}" srcId="{2B671D72-C0DA-45AE-8526-4AD87A29FD5A}" destId="{8399EF16-0AC0-47EA-AE21-AAD4B202A57E}" srcOrd="0" destOrd="0" parTransId="{0DE4D1DB-7471-47CD-974E-AB27E2598909}" sibTransId="{FFDA01A8-B49E-4D6B-83BE-FF9E43B5A76C}"/>
    <dgm:cxn modelId="{A240508A-6651-4DC3-B799-3CBCA6B6C31E}" type="presOf" srcId="{2B671D72-C0DA-45AE-8526-4AD87A29FD5A}" destId="{A7DF3DCE-57C6-4F40-B22B-2C916F7E21A6}" srcOrd="0" destOrd="0" presId="urn:microsoft.com/office/officeart/2005/8/layout/vList2"/>
    <dgm:cxn modelId="{EDB3F6CA-FC71-425F-A12F-32BB78E299C2}" type="presOf" srcId="{2C654C8F-710C-4302-B74E-EF5F8E7F8C68}" destId="{AE81C7F3-4244-4C04-B335-86EF6048DABE}" srcOrd="0" destOrd="0" presId="urn:microsoft.com/office/officeart/2005/8/layout/vList2"/>
    <dgm:cxn modelId="{941C0DD8-2B5C-4F34-8C50-CCBB25986BEF}" srcId="{2B671D72-C0DA-45AE-8526-4AD87A29FD5A}" destId="{2C654C8F-710C-4302-B74E-EF5F8E7F8C68}" srcOrd="3" destOrd="0" parTransId="{CA748BAC-63BD-4B4C-8409-8AA04EB757F1}" sibTransId="{F5520C6A-920C-4F84-8800-53F6682C6D6E}"/>
    <dgm:cxn modelId="{98E5E7ED-35F1-4CE3-BB75-39E38ED1207A}" type="presParOf" srcId="{A7DF3DCE-57C6-4F40-B22B-2C916F7E21A6}" destId="{A945276E-95D9-4F04-942D-6C5429ED69C4}" srcOrd="0" destOrd="0" presId="urn:microsoft.com/office/officeart/2005/8/layout/vList2"/>
    <dgm:cxn modelId="{25ED3166-58F6-4341-A6AB-CF03F7F4428D}" type="presParOf" srcId="{A7DF3DCE-57C6-4F40-B22B-2C916F7E21A6}" destId="{F651C12A-467F-4380-A380-B37B194355BD}" srcOrd="1" destOrd="0" presId="urn:microsoft.com/office/officeart/2005/8/layout/vList2"/>
    <dgm:cxn modelId="{31E9BC19-2EC1-4474-ADBE-23A521FAE012}" type="presParOf" srcId="{A7DF3DCE-57C6-4F40-B22B-2C916F7E21A6}" destId="{05D64ACF-B8CE-4EC2-895A-FB8B8A742090}" srcOrd="2" destOrd="0" presId="urn:microsoft.com/office/officeart/2005/8/layout/vList2"/>
    <dgm:cxn modelId="{708AFB76-0CE2-4B0D-A231-6A1B2AEDFAEA}" type="presParOf" srcId="{A7DF3DCE-57C6-4F40-B22B-2C916F7E21A6}" destId="{B3DAA404-88FF-46F4-91FE-DD3AD2EDDB6D}" srcOrd="3" destOrd="0" presId="urn:microsoft.com/office/officeart/2005/8/layout/vList2"/>
    <dgm:cxn modelId="{B16662BB-137B-4340-ABD0-9B535417E76C}" type="presParOf" srcId="{A7DF3DCE-57C6-4F40-B22B-2C916F7E21A6}" destId="{26262C9B-28F7-412D-9501-1C824EAE8172}" srcOrd="4" destOrd="0" presId="urn:microsoft.com/office/officeart/2005/8/layout/vList2"/>
    <dgm:cxn modelId="{A4B2A6C9-5EE4-42CF-BCC1-29726F99231F}" type="presParOf" srcId="{A7DF3DCE-57C6-4F40-B22B-2C916F7E21A6}" destId="{8D532D9D-CC5D-4C88-B903-5353EB387C92}" srcOrd="5" destOrd="0" presId="urn:microsoft.com/office/officeart/2005/8/layout/vList2"/>
    <dgm:cxn modelId="{0D34D7F6-A60E-4258-92D5-2BF2C86B0945}" type="presParOf" srcId="{A7DF3DCE-57C6-4F40-B22B-2C916F7E21A6}" destId="{AE81C7F3-4244-4C04-B335-86EF6048DA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E6160E-08C7-43F0-9598-BC6D3EB116B8}" type="doc">
      <dgm:prSet loTypeId="urn:microsoft.com/office/officeart/2005/8/layout/chart3" loCatId="cycle" qsTypeId="urn:microsoft.com/office/officeart/2005/8/quickstyle/simple1" qsCatId="simple" csTypeId="urn:microsoft.com/office/officeart/2005/8/colors/colorful1" csCatId="colorful"/>
      <dgm:spPr/>
      <dgm:t>
        <a:bodyPr/>
        <a:lstStyle/>
        <a:p>
          <a:endParaRPr lang="en-US"/>
        </a:p>
      </dgm:t>
    </dgm:pt>
    <dgm:pt modelId="{44665407-160C-4F9C-A44E-18F24F2A9C87}">
      <dgm:prSet/>
      <dgm:spPr/>
      <dgm:t>
        <a:bodyPr/>
        <a:lstStyle/>
        <a:p>
          <a:r>
            <a:rPr lang="ru-RU" dirty="0"/>
            <a:t>1)  </a:t>
          </a:r>
          <a:r>
            <a:rPr lang="ru-RU" dirty="0" err="1"/>
            <a:t>закриває</a:t>
          </a:r>
          <a:r>
            <a:rPr lang="ru-RU" dirty="0"/>
            <a:t> </a:t>
          </a:r>
          <a:r>
            <a:rPr lang="ru-RU" dirty="0" err="1"/>
            <a:t>провадження</a:t>
          </a:r>
          <a:r>
            <a:rPr lang="ru-RU" dirty="0"/>
            <a:t> у </a:t>
          </a:r>
          <a:r>
            <a:rPr lang="ru-RU" dirty="0" err="1"/>
            <a:t>справі</a:t>
          </a:r>
          <a:r>
            <a:rPr lang="ru-RU" dirty="0"/>
            <a:t>;</a:t>
          </a:r>
          <a:endParaRPr lang="en-US" dirty="0"/>
        </a:p>
      </dgm:t>
    </dgm:pt>
    <dgm:pt modelId="{479D269D-0B6F-415B-B665-6CAD69966020}" type="parTrans" cxnId="{5A2CF9FB-B054-4995-8EAC-B683A2DD5E31}">
      <dgm:prSet/>
      <dgm:spPr/>
      <dgm:t>
        <a:bodyPr/>
        <a:lstStyle/>
        <a:p>
          <a:endParaRPr lang="en-US"/>
        </a:p>
      </dgm:t>
    </dgm:pt>
    <dgm:pt modelId="{F376CB8B-DF58-4943-A149-03F89493C8D6}" type="sibTrans" cxnId="{5A2CF9FB-B054-4995-8EAC-B683A2DD5E31}">
      <dgm:prSet/>
      <dgm:spPr/>
      <dgm:t>
        <a:bodyPr/>
        <a:lstStyle/>
        <a:p>
          <a:endParaRPr lang="en-US"/>
        </a:p>
      </dgm:t>
    </dgm:pt>
    <dgm:pt modelId="{78F42C5A-0EF1-441F-9CC5-1BBFDB24F2E4}">
      <dgm:prSet/>
      <dgm:spPr/>
      <dgm:t>
        <a:bodyPr/>
        <a:lstStyle/>
        <a:p>
          <a:r>
            <a:rPr lang="ru-RU"/>
            <a:t>2)  залишає позов без розгляду; </a:t>
          </a:r>
          <a:endParaRPr lang="en-US"/>
        </a:p>
      </dgm:t>
    </dgm:pt>
    <dgm:pt modelId="{524C6DF9-AC52-4C10-9B0F-4C6E2D99375C}" type="parTrans" cxnId="{D4E57621-C67E-494E-97D2-3FD96FC04CEB}">
      <dgm:prSet/>
      <dgm:spPr/>
      <dgm:t>
        <a:bodyPr/>
        <a:lstStyle/>
        <a:p>
          <a:endParaRPr lang="en-US"/>
        </a:p>
      </dgm:t>
    </dgm:pt>
    <dgm:pt modelId="{9ECCC92B-47DE-4A1F-8A45-FFF922A64123}" type="sibTrans" cxnId="{D4E57621-C67E-494E-97D2-3FD96FC04CEB}">
      <dgm:prSet/>
      <dgm:spPr/>
      <dgm:t>
        <a:bodyPr/>
        <a:lstStyle/>
        <a:p>
          <a:endParaRPr lang="en-US"/>
        </a:p>
      </dgm:t>
    </dgm:pt>
    <dgm:pt modelId="{BADB14E9-3FDD-4762-9DC6-F515390C6492}">
      <dgm:prSet/>
      <dgm:spPr/>
      <dgm:t>
        <a:bodyPr/>
        <a:lstStyle/>
        <a:p>
          <a:r>
            <a:rPr lang="ru-RU"/>
            <a:t>3)  відмовляє в позові повністю; </a:t>
          </a:r>
          <a:endParaRPr lang="en-US"/>
        </a:p>
      </dgm:t>
    </dgm:pt>
    <dgm:pt modelId="{6F0AAA24-4B79-46F8-B1E8-459534D8AE11}" type="parTrans" cxnId="{DBB1FC8A-2BB8-4886-B01E-EE760EBB0E74}">
      <dgm:prSet/>
      <dgm:spPr/>
      <dgm:t>
        <a:bodyPr/>
        <a:lstStyle/>
        <a:p>
          <a:endParaRPr lang="en-US"/>
        </a:p>
      </dgm:t>
    </dgm:pt>
    <dgm:pt modelId="{0D872CC5-23ED-4CD0-9F7F-27E7B8588BD4}" type="sibTrans" cxnId="{DBB1FC8A-2BB8-4886-B01E-EE760EBB0E74}">
      <dgm:prSet/>
      <dgm:spPr/>
      <dgm:t>
        <a:bodyPr/>
        <a:lstStyle/>
        <a:p>
          <a:endParaRPr lang="en-US"/>
        </a:p>
      </dgm:t>
    </dgm:pt>
    <dgm:pt modelId="{2F79CCCD-DE32-44B1-89EE-288EEC120E14}">
      <dgm:prSet/>
      <dgm:spPr/>
      <dgm:t>
        <a:bodyPr/>
        <a:lstStyle/>
        <a:p>
          <a:r>
            <a:rPr lang="ru-RU"/>
            <a:t>4)  задовольняє позовні вимоги в меншому розмірі (ч. 3 ст. 333). </a:t>
          </a:r>
          <a:endParaRPr lang="en-US"/>
        </a:p>
      </dgm:t>
    </dgm:pt>
    <dgm:pt modelId="{79F296B1-5699-4B91-8620-A840E3016232}" type="parTrans" cxnId="{4B0077C9-0045-41E5-B69A-9AFF7B75449D}">
      <dgm:prSet/>
      <dgm:spPr/>
      <dgm:t>
        <a:bodyPr/>
        <a:lstStyle/>
        <a:p>
          <a:endParaRPr lang="en-US"/>
        </a:p>
      </dgm:t>
    </dgm:pt>
    <dgm:pt modelId="{DBAE46F1-3F4F-4F3F-8966-2E41E92B5BA5}" type="sibTrans" cxnId="{4B0077C9-0045-41E5-B69A-9AFF7B75449D}">
      <dgm:prSet/>
      <dgm:spPr/>
      <dgm:t>
        <a:bodyPr/>
        <a:lstStyle/>
        <a:p>
          <a:endParaRPr lang="en-US"/>
        </a:p>
      </dgm:t>
    </dgm:pt>
    <dgm:pt modelId="{66B6BE23-DB1F-4629-9484-FE1D8920F4A8}" type="pres">
      <dgm:prSet presAssocID="{95E6160E-08C7-43F0-9598-BC6D3EB116B8}" presName="compositeShape" presStyleCnt="0">
        <dgm:presLayoutVars>
          <dgm:chMax val="7"/>
          <dgm:dir/>
          <dgm:resizeHandles val="exact"/>
        </dgm:presLayoutVars>
      </dgm:prSet>
      <dgm:spPr/>
    </dgm:pt>
    <dgm:pt modelId="{87EEE6E8-C54D-4DD0-BAD1-4A743C1C5C36}" type="pres">
      <dgm:prSet presAssocID="{95E6160E-08C7-43F0-9598-BC6D3EB116B8}" presName="wedge1" presStyleLbl="node1" presStyleIdx="0" presStyleCnt="4"/>
      <dgm:spPr/>
    </dgm:pt>
    <dgm:pt modelId="{769FB57D-3199-4E3B-A6B0-739BCE2D1223}" type="pres">
      <dgm:prSet presAssocID="{95E6160E-08C7-43F0-9598-BC6D3EB116B8}" presName="wedge1Tx" presStyleLbl="node1" presStyleIdx="0" presStyleCnt="4">
        <dgm:presLayoutVars>
          <dgm:chMax val="0"/>
          <dgm:chPref val="0"/>
          <dgm:bulletEnabled val="1"/>
        </dgm:presLayoutVars>
      </dgm:prSet>
      <dgm:spPr/>
    </dgm:pt>
    <dgm:pt modelId="{E37CCECA-8119-486D-8C3B-6197890EAC03}" type="pres">
      <dgm:prSet presAssocID="{95E6160E-08C7-43F0-9598-BC6D3EB116B8}" presName="wedge2" presStyleLbl="node1" presStyleIdx="1" presStyleCnt="4"/>
      <dgm:spPr/>
    </dgm:pt>
    <dgm:pt modelId="{84EE3E29-601B-4B93-AD81-CE701C58F1F9}" type="pres">
      <dgm:prSet presAssocID="{95E6160E-08C7-43F0-9598-BC6D3EB116B8}" presName="wedge2Tx" presStyleLbl="node1" presStyleIdx="1" presStyleCnt="4">
        <dgm:presLayoutVars>
          <dgm:chMax val="0"/>
          <dgm:chPref val="0"/>
          <dgm:bulletEnabled val="1"/>
        </dgm:presLayoutVars>
      </dgm:prSet>
      <dgm:spPr/>
    </dgm:pt>
    <dgm:pt modelId="{187C56F9-34FD-4B00-BACA-F14018BF4CD5}" type="pres">
      <dgm:prSet presAssocID="{95E6160E-08C7-43F0-9598-BC6D3EB116B8}" presName="wedge3" presStyleLbl="node1" presStyleIdx="2" presStyleCnt="4"/>
      <dgm:spPr/>
    </dgm:pt>
    <dgm:pt modelId="{A6AFA314-A295-4C0C-A963-D7E813326FF5}" type="pres">
      <dgm:prSet presAssocID="{95E6160E-08C7-43F0-9598-BC6D3EB116B8}" presName="wedge3Tx" presStyleLbl="node1" presStyleIdx="2" presStyleCnt="4">
        <dgm:presLayoutVars>
          <dgm:chMax val="0"/>
          <dgm:chPref val="0"/>
          <dgm:bulletEnabled val="1"/>
        </dgm:presLayoutVars>
      </dgm:prSet>
      <dgm:spPr/>
    </dgm:pt>
    <dgm:pt modelId="{8E5EB508-7E3C-4802-AEC5-037B5205BBF1}" type="pres">
      <dgm:prSet presAssocID="{95E6160E-08C7-43F0-9598-BC6D3EB116B8}" presName="wedge4" presStyleLbl="node1" presStyleIdx="3" presStyleCnt="4"/>
      <dgm:spPr/>
    </dgm:pt>
    <dgm:pt modelId="{A3F7BCE1-80AE-4BAC-A34B-F298222BD158}" type="pres">
      <dgm:prSet presAssocID="{95E6160E-08C7-43F0-9598-BC6D3EB116B8}" presName="wedge4Tx" presStyleLbl="node1" presStyleIdx="3" presStyleCnt="4">
        <dgm:presLayoutVars>
          <dgm:chMax val="0"/>
          <dgm:chPref val="0"/>
          <dgm:bulletEnabled val="1"/>
        </dgm:presLayoutVars>
      </dgm:prSet>
      <dgm:spPr/>
    </dgm:pt>
  </dgm:ptLst>
  <dgm:cxnLst>
    <dgm:cxn modelId="{FC6BC716-67E7-418D-AF4C-09D9EAB6F9B2}" type="presOf" srcId="{2F79CCCD-DE32-44B1-89EE-288EEC120E14}" destId="{8E5EB508-7E3C-4802-AEC5-037B5205BBF1}" srcOrd="0" destOrd="0" presId="urn:microsoft.com/office/officeart/2005/8/layout/chart3"/>
    <dgm:cxn modelId="{71A3501D-4049-4C4B-ABFA-DC5723B9B52F}" type="presOf" srcId="{44665407-160C-4F9C-A44E-18F24F2A9C87}" destId="{769FB57D-3199-4E3B-A6B0-739BCE2D1223}" srcOrd="1" destOrd="0" presId="urn:microsoft.com/office/officeart/2005/8/layout/chart3"/>
    <dgm:cxn modelId="{D4E57621-C67E-494E-97D2-3FD96FC04CEB}" srcId="{95E6160E-08C7-43F0-9598-BC6D3EB116B8}" destId="{78F42C5A-0EF1-441F-9CC5-1BBFDB24F2E4}" srcOrd="1" destOrd="0" parTransId="{524C6DF9-AC52-4C10-9B0F-4C6E2D99375C}" sibTransId="{9ECCC92B-47DE-4A1F-8A45-FFF922A64123}"/>
    <dgm:cxn modelId="{2DBD023C-1CEF-44AF-AD33-0E24D36756D9}" type="presOf" srcId="{78F42C5A-0EF1-441F-9CC5-1BBFDB24F2E4}" destId="{84EE3E29-601B-4B93-AD81-CE701C58F1F9}" srcOrd="1" destOrd="0" presId="urn:microsoft.com/office/officeart/2005/8/layout/chart3"/>
    <dgm:cxn modelId="{C6563C48-DC45-4FD4-83AE-23EF31319B52}" type="presOf" srcId="{95E6160E-08C7-43F0-9598-BC6D3EB116B8}" destId="{66B6BE23-DB1F-4629-9484-FE1D8920F4A8}" srcOrd="0" destOrd="0" presId="urn:microsoft.com/office/officeart/2005/8/layout/chart3"/>
    <dgm:cxn modelId="{DBB1FC8A-2BB8-4886-B01E-EE760EBB0E74}" srcId="{95E6160E-08C7-43F0-9598-BC6D3EB116B8}" destId="{BADB14E9-3FDD-4762-9DC6-F515390C6492}" srcOrd="2" destOrd="0" parTransId="{6F0AAA24-4B79-46F8-B1E8-459534D8AE11}" sibTransId="{0D872CC5-23ED-4CD0-9F7F-27E7B8588BD4}"/>
    <dgm:cxn modelId="{728B3AA6-52FB-4B5B-A35C-1D144304F615}" type="presOf" srcId="{78F42C5A-0EF1-441F-9CC5-1BBFDB24F2E4}" destId="{E37CCECA-8119-486D-8C3B-6197890EAC03}" srcOrd="0" destOrd="0" presId="urn:microsoft.com/office/officeart/2005/8/layout/chart3"/>
    <dgm:cxn modelId="{D59006B0-B7F3-4B3C-8B18-DD82D33B043B}" type="presOf" srcId="{BADB14E9-3FDD-4762-9DC6-F515390C6492}" destId="{187C56F9-34FD-4B00-BACA-F14018BF4CD5}" srcOrd="0" destOrd="0" presId="urn:microsoft.com/office/officeart/2005/8/layout/chart3"/>
    <dgm:cxn modelId="{EA13BAB2-6064-4ABC-993E-A9CB8C4760AC}" type="presOf" srcId="{BADB14E9-3FDD-4762-9DC6-F515390C6492}" destId="{A6AFA314-A295-4C0C-A963-D7E813326FF5}" srcOrd="1" destOrd="0" presId="urn:microsoft.com/office/officeart/2005/8/layout/chart3"/>
    <dgm:cxn modelId="{0056D3BA-F5EF-4D7B-9924-8D3180F7D253}" type="presOf" srcId="{2F79CCCD-DE32-44B1-89EE-288EEC120E14}" destId="{A3F7BCE1-80AE-4BAC-A34B-F298222BD158}" srcOrd="1" destOrd="0" presId="urn:microsoft.com/office/officeart/2005/8/layout/chart3"/>
    <dgm:cxn modelId="{4B0077C9-0045-41E5-B69A-9AFF7B75449D}" srcId="{95E6160E-08C7-43F0-9598-BC6D3EB116B8}" destId="{2F79CCCD-DE32-44B1-89EE-288EEC120E14}" srcOrd="3" destOrd="0" parTransId="{79F296B1-5699-4B91-8620-A840E3016232}" sibTransId="{DBAE46F1-3F4F-4F3F-8966-2E41E92B5BA5}"/>
    <dgm:cxn modelId="{2C4448DA-69D1-4B3A-B7CA-AB2370B1A687}" type="presOf" srcId="{44665407-160C-4F9C-A44E-18F24F2A9C87}" destId="{87EEE6E8-C54D-4DD0-BAD1-4A743C1C5C36}" srcOrd="0" destOrd="0" presId="urn:microsoft.com/office/officeart/2005/8/layout/chart3"/>
    <dgm:cxn modelId="{5A2CF9FB-B054-4995-8EAC-B683A2DD5E31}" srcId="{95E6160E-08C7-43F0-9598-BC6D3EB116B8}" destId="{44665407-160C-4F9C-A44E-18F24F2A9C87}" srcOrd="0" destOrd="0" parTransId="{479D269D-0B6F-415B-B665-6CAD69966020}" sibTransId="{F376CB8B-DF58-4943-A149-03F89493C8D6}"/>
    <dgm:cxn modelId="{F6D65659-D1DE-4F64-AEB5-CCF7AB4CCFA8}" type="presParOf" srcId="{66B6BE23-DB1F-4629-9484-FE1D8920F4A8}" destId="{87EEE6E8-C54D-4DD0-BAD1-4A743C1C5C36}" srcOrd="0" destOrd="0" presId="urn:microsoft.com/office/officeart/2005/8/layout/chart3"/>
    <dgm:cxn modelId="{69E912DE-9C24-42F1-877E-6BCEB2475ECD}" type="presParOf" srcId="{66B6BE23-DB1F-4629-9484-FE1D8920F4A8}" destId="{769FB57D-3199-4E3B-A6B0-739BCE2D1223}" srcOrd="1" destOrd="0" presId="urn:microsoft.com/office/officeart/2005/8/layout/chart3"/>
    <dgm:cxn modelId="{46CEDF9C-4837-4994-8E5E-580EFE913DFB}" type="presParOf" srcId="{66B6BE23-DB1F-4629-9484-FE1D8920F4A8}" destId="{E37CCECA-8119-486D-8C3B-6197890EAC03}" srcOrd="2" destOrd="0" presId="urn:microsoft.com/office/officeart/2005/8/layout/chart3"/>
    <dgm:cxn modelId="{5B0D7C1E-2397-40D2-B364-D04292F2081E}" type="presParOf" srcId="{66B6BE23-DB1F-4629-9484-FE1D8920F4A8}" destId="{84EE3E29-601B-4B93-AD81-CE701C58F1F9}" srcOrd="3" destOrd="0" presId="urn:microsoft.com/office/officeart/2005/8/layout/chart3"/>
    <dgm:cxn modelId="{0B32D00B-5708-4DCF-9B61-19DFD8BC8F9B}" type="presParOf" srcId="{66B6BE23-DB1F-4629-9484-FE1D8920F4A8}" destId="{187C56F9-34FD-4B00-BACA-F14018BF4CD5}" srcOrd="4" destOrd="0" presId="urn:microsoft.com/office/officeart/2005/8/layout/chart3"/>
    <dgm:cxn modelId="{6F50F66B-7BC4-4696-9AD3-DB091F50C3E9}" type="presParOf" srcId="{66B6BE23-DB1F-4629-9484-FE1D8920F4A8}" destId="{A6AFA314-A295-4C0C-A963-D7E813326FF5}" srcOrd="5" destOrd="0" presId="urn:microsoft.com/office/officeart/2005/8/layout/chart3"/>
    <dgm:cxn modelId="{F13A3E7A-4ABB-435C-ACFA-2A7BC8EA5DA9}" type="presParOf" srcId="{66B6BE23-DB1F-4629-9484-FE1D8920F4A8}" destId="{8E5EB508-7E3C-4802-AEC5-037B5205BBF1}" srcOrd="6" destOrd="0" presId="urn:microsoft.com/office/officeart/2005/8/layout/chart3"/>
    <dgm:cxn modelId="{1F18191B-CF33-4C2A-A570-97185452DD68}" type="presParOf" srcId="{66B6BE23-DB1F-4629-9484-FE1D8920F4A8}" destId="{A3F7BCE1-80AE-4BAC-A34B-F298222BD158}"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B80DD4-4FB3-4203-811A-3EEBBBC9CDFC}" type="doc">
      <dgm:prSet loTypeId="urn:microsoft.com/office/officeart/2005/8/layout/process1" loCatId="process" qsTypeId="urn:microsoft.com/office/officeart/2005/8/quickstyle/simple4" qsCatId="simple" csTypeId="urn:microsoft.com/office/officeart/2005/8/colors/accent1_3" csCatId="accent1"/>
      <dgm:spPr/>
      <dgm:t>
        <a:bodyPr/>
        <a:lstStyle/>
        <a:p>
          <a:endParaRPr lang="en-US"/>
        </a:p>
      </dgm:t>
    </dgm:pt>
    <dgm:pt modelId="{412E0493-E3E6-410A-8784-25CB91966DB8}">
      <dgm:prSet/>
      <dgm:spPr/>
      <dgm:t>
        <a:bodyPr/>
        <a:lstStyle/>
        <a:p>
          <a:r>
            <a:rPr lang="uk-UA"/>
            <a:t>Суд може постановити ухвалу про тимчасове обмеження у праві виїзду за межі України фізичної особи, яка є боржником за невиконаним нею судовим рішенням, на строк до повного виконання такого судового рішення. Ухвала про тимчасове обмеження фізичної особи у праві виїзду за межі України може бути постановлена за поданням державного або приватного виконавця, яким відкрито відповідне виконавче провадження. </a:t>
          </a:r>
          <a:endParaRPr lang="en-US"/>
        </a:p>
      </dgm:t>
    </dgm:pt>
    <dgm:pt modelId="{9F4C17CA-589E-4EBF-A4A7-92784BFC3308}" type="parTrans" cxnId="{F02D3C9D-93DF-4DD9-8958-A63442BE2A8C}">
      <dgm:prSet/>
      <dgm:spPr/>
      <dgm:t>
        <a:bodyPr/>
        <a:lstStyle/>
        <a:p>
          <a:endParaRPr lang="en-US"/>
        </a:p>
      </dgm:t>
    </dgm:pt>
    <dgm:pt modelId="{4694B4C7-E85C-42AB-A45B-45EF32D06681}" type="sibTrans" cxnId="{F02D3C9D-93DF-4DD9-8958-A63442BE2A8C}">
      <dgm:prSet/>
      <dgm:spPr/>
      <dgm:t>
        <a:bodyPr/>
        <a:lstStyle/>
        <a:p>
          <a:endParaRPr lang="en-US"/>
        </a:p>
      </dgm:t>
    </dgm:pt>
    <dgm:pt modelId="{6BD93A35-B2B2-414B-A63E-8ED256FE093E}">
      <dgm:prSet/>
      <dgm:spPr/>
      <dgm:t>
        <a:bodyPr/>
        <a:lstStyle/>
        <a:p>
          <a:r>
            <a:rPr lang="uk-UA"/>
            <a:t>Суд негайно розглядає таке подання без повідомлення сторін та інших заінтересованих осіб за участю державного (приватного) виконавця. Порядок здійснення права громадян України на виїзд з України, випадки тимчасового обмеження права громадян на виїзд з України регулює </a:t>
          </a:r>
          <a:r>
            <a:rPr lang="uk-UA" b="1" i="1"/>
            <a:t>Закон України «Про порядок виїзду з України і в’їзду в Україну громадян України» від 21.01.1994 р.</a:t>
          </a:r>
          <a:endParaRPr lang="en-US"/>
        </a:p>
      </dgm:t>
    </dgm:pt>
    <dgm:pt modelId="{3EE9134A-35D7-4E64-8172-93FB1A1084E7}" type="parTrans" cxnId="{9AAF3D71-B4DA-4277-A104-4406EB0C8FCE}">
      <dgm:prSet/>
      <dgm:spPr/>
      <dgm:t>
        <a:bodyPr/>
        <a:lstStyle/>
        <a:p>
          <a:endParaRPr lang="en-US"/>
        </a:p>
      </dgm:t>
    </dgm:pt>
    <dgm:pt modelId="{8DD204C6-6C8C-4BE8-A21C-46484772254A}" type="sibTrans" cxnId="{9AAF3D71-B4DA-4277-A104-4406EB0C8FCE}">
      <dgm:prSet/>
      <dgm:spPr/>
      <dgm:t>
        <a:bodyPr/>
        <a:lstStyle/>
        <a:p>
          <a:endParaRPr lang="en-US"/>
        </a:p>
      </dgm:t>
    </dgm:pt>
    <dgm:pt modelId="{9DA5912E-1945-45BD-B118-E093D486FBA2}">
      <dgm:prSet/>
      <dgm:spPr/>
      <dgm:t>
        <a:bodyPr/>
        <a:lstStyle/>
        <a:p>
          <a:r>
            <a:rPr lang="uk-UA"/>
            <a:t>Статтею 6 зазначеного Закону встановлені </a:t>
          </a:r>
          <a:r>
            <a:rPr lang="uk-UA" b="1"/>
            <a:t>підстави для тимчасового обмеження права громадян України на виїзд з України. </a:t>
          </a:r>
          <a:endParaRPr lang="en-US"/>
        </a:p>
      </dgm:t>
    </dgm:pt>
    <dgm:pt modelId="{8CDFC2A3-93D2-42FC-9CCC-E2C4032237C9}" type="parTrans" cxnId="{119D8FB0-A5A3-44F7-89AA-9432FCAC544A}">
      <dgm:prSet/>
      <dgm:spPr/>
      <dgm:t>
        <a:bodyPr/>
        <a:lstStyle/>
        <a:p>
          <a:endParaRPr lang="en-US"/>
        </a:p>
      </dgm:t>
    </dgm:pt>
    <dgm:pt modelId="{5DC16217-FD7E-4382-A7D1-0A69BBC82CD1}" type="sibTrans" cxnId="{119D8FB0-A5A3-44F7-89AA-9432FCAC544A}">
      <dgm:prSet/>
      <dgm:spPr/>
      <dgm:t>
        <a:bodyPr/>
        <a:lstStyle/>
        <a:p>
          <a:endParaRPr lang="en-US"/>
        </a:p>
      </dgm:t>
    </dgm:pt>
    <dgm:pt modelId="{57FA0937-3D38-4E13-B365-324D3DCB1821}">
      <dgm:prSet/>
      <dgm:spPr/>
      <dgm:t>
        <a:bodyPr/>
        <a:lstStyle/>
        <a:p>
          <a:r>
            <a:rPr lang="uk-UA"/>
            <a:t>Однією з підстав таких підстав є </a:t>
          </a:r>
          <a:r>
            <a:rPr lang="uk-UA" i="1"/>
            <a:t>ухилення особи від виконання зобов’язань, покладених на неї судовим рішенням. </a:t>
          </a:r>
          <a:endParaRPr lang="en-US"/>
        </a:p>
      </dgm:t>
    </dgm:pt>
    <dgm:pt modelId="{1FE392EF-9756-45B2-B258-D97689D65416}" type="parTrans" cxnId="{77680633-A26A-4444-AB77-4B1A18D690CA}">
      <dgm:prSet/>
      <dgm:spPr/>
      <dgm:t>
        <a:bodyPr/>
        <a:lstStyle/>
        <a:p>
          <a:endParaRPr lang="en-US"/>
        </a:p>
      </dgm:t>
    </dgm:pt>
    <dgm:pt modelId="{2637D098-0CD2-48FB-AA7C-BDD06BDD7D3F}" type="sibTrans" cxnId="{77680633-A26A-4444-AB77-4B1A18D690CA}">
      <dgm:prSet/>
      <dgm:spPr/>
      <dgm:t>
        <a:bodyPr/>
        <a:lstStyle/>
        <a:p>
          <a:endParaRPr lang="en-US"/>
        </a:p>
      </dgm:t>
    </dgm:pt>
    <dgm:pt modelId="{0CA5AED0-89B9-4991-8A61-65C01B97DEE4}" type="pres">
      <dgm:prSet presAssocID="{6DB80DD4-4FB3-4203-811A-3EEBBBC9CDFC}" presName="Name0" presStyleCnt="0">
        <dgm:presLayoutVars>
          <dgm:dir/>
          <dgm:resizeHandles val="exact"/>
        </dgm:presLayoutVars>
      </dgm:prSet>
      <dgm:spPr/>
    </dgm:pt>
    <dgm:pt modelId="{2B253A4D-9612-4A48-BC39-63A910DAFE8A}" type="pres">
      <dgm:prSet presAssocID="{412E0493-E3E6-410A-8784-25CB91966DB8}" presName="node" presStyleLbl="node1" presStyleIdx="0" presStyleCnt="4">
        <dgm:presLayoutVars>
          <dgm:bulletEnabled val="1"/>
        </dgm:presLayoutVars>
      </dgm:prSet>
      <dgm:spPr/>
    </dgm:pt>
    <dgm:pt modelId="{01C940DA-55B5-4728-B043-4E5CD467915F}" type="pres">
      <dgm:prSet presAssocID="{4694B4C7-E85C-42AB-A45B-45EF32D06681}" presName="sibTrans" presStyleLbl="sibTrans2D1" presStyleIdx="0" presStyleCnt="3"/>
      <dgm:spPr/>
    </dgm:pt>
    <dgm:pt modelId="{3680CC19-C7B1-4713-9087-CEF883542456}" type="pres">
      <dgm:prSet presAssocID="{4694B4C7-E85C-42AB-A45B-45EF32D06681}" presName="connectorText" presStyleLbl="sibTrans2D1" presStyleIdx="0" presStyleCnt="3"/>
      <dgm:spPr/>
    </dgm:pt>
    <dgm:pt modelId="{D9997EDE-40DC-4956-8E88-99A3108569F6}" type="pres">
      <dgm:prSet presAssocID="{6BD93A35-B2B2-414B-A63E-8ED256FE093E}" presName="node" presStyleLbl="node1" presStyleIdx="1" presStyleCnt="4">
        <dgm:presLayoutVars>
          <dgm:bulletEnabled val="1"/>
        </dgm:presLayoutVars>
      </dgm:prSet>
      <dgm:spPr/>
    </dgm:pt>
    <dgm:pt modelId="{878CFE73-1C09-4AB9-A710-356D2D338056}" type="pres">
      <dgm:prSet presAssocID="{8DD204C6-6C8C-4BE8-A21C-46484772254A}" presName="sibTrans" presStyleLbl="sibTrans2D1" presStyleIdx="1" presStyleCnt="3"/>
      <dgm:spPr/>
    </dgm:pt>
    <dgm:pt modelId="{09E46D22-BE98-4B33-A301-0D679AA524B0}" type="pres">
      <dgm:prSet presAssocID="{8DD204C6-6C8C-4BE8-A21C-46484772254A}" presName="connectorText" presStyleLbl="sibTrans2D1" presStyleIdx="1" presStyleCnt="3"/>
      <dgm:spPr/>
    </dgm:pt>
    <dgm:pt modelId="{98AFBA84-E845-439A-BDAD-4932684ABED6}" type="pres">
      <dgm:prSet presAssocID="{9DA5912E-1945-45BD-B118-E093D486FBA2}" presName="node" presStyleLbl="node1" presStyleIdx="2" presStyleCnt="4">
        <dgm:presLayoutVars>
          <dgm:bulletEnabled val="1"/>
        </dgm:presLayoutVars>
      </dgm:prSet>
      <dgm:spPr/>
    </dgm:pt>
    <dgm:pt modelId="{4C6A3B55-5810-4415-9C8A-E6C2C221386D}" type="pres">
      <dgm:prSet presAssocID="{5DC16217-FD7E-4382-A7D1-0A69BBC82CD1}" presName="sibTrans" presStyleLbl="sibTrans2D1" presStyleIdx="2" presStyleCnt="3"/>
      <dgm:spPr/>
    </dgm:pt>
    <dgm:pt modelId="{43CEA7BD-9578-4E07-BBA8-E1C77F0868A3}" type="pres">
      <dgm:prSet presAssocID="{5DC16217-FD7E-4382-A7D1-0A69BBC82CD1}" presName="connectorText" presStyleLbl="sibTrans2D1" presStyleIdx="2" presStyleCnt="3"/>
      <dgm:spPr/>
    </dgm:pt>
    <dgm:pt modelId="{8EEDEF90-3846-45AC-98F0-049C1550038A}" type="pres">
      <dgm:prSet presAssocID="{57FA0937-3D38-4E13-B365-324D3DCB1821}" presName="node" presStyleLbl="node1" presStyleIdx="3" presStyleCnt="4">
        <dgm:presLayoutVars>
          <dgm:bulletEnabled val="1"/>
        </dgm:presLayoutVars>
      </dgm:prSet>
      <dgm:spPr/>
    </dgm:pt>
  </dgm:ptLst>
  <dgm:cxnLst>
    <dgm:cxn modelId="{95EF5C06-5092-4424-A705-3DC1E1DD5586}" type="presOf" srcId="{4694B4C7-E85C-42AB-A45B-45EF32D06681}" destId="{3680CC19-C7B1-4713-9087-CEF883542456}" srcOrd="1" destOrd="0" presId="urn:microsoft.com/office/officeart/2005/8/layout/process1"/>
    <dgm:cxn modelId="{DB89EA18-9713-4D79-A090-53E7CBC2E990}" type="presOf" srcId="{4694B4C7-E85C-42AB-A45B-45EF32D06681}" destId="{01C940DA-55B5-4728-B043-4E5CD467915F}" srcOrd="0" destOrd="0" presId="urn:microsoft.com/office/officeart/2005/8/layout/process1"/>
    <dgm:cxn modelId="{69F54822-923F-4EFD-A6C3-873C4B08BD31}" type="presOf" srcId="{8DD204C6-6C8C-4BE8-A21C-46484772254A}" destId="{09E46D22-BE98-4B33-A301-0D679AA524B0}" srcOrd="1" destOrd="0" presId="urn:microsoft.com/office/officeart/2005/8/layout/process1"/>
    <dgm:cxn modelId="{77680633-A26A-4444-AB77-4B1A18D690CA}" srcId="{6DB80DD4-4FB3-4203-811A-3EEBBBC9CDFC}" destId="{57FA0937-3D38-4E13-B365-324D3DCB1821}" srcOrd="3" destOrd="0" parTransId="{1FE392EF-9756-45B2-B258-D97689D65416}" sibTransId="{2637D098-0CD2-48FB-AA7C-BDD06BDD7D3F}"/>
    <dgm:cxn modelId="{9AAF3D71-B4DA-4277-A104-4406EB0C8FCE}" srcId="{6DB80DD4-4FB3-4203-811A-3EEBBBC9CDFC}" destId="{6BD93A35-B2B2-414B-A63E-8ED256FE093E}" srcOrd="1" destOrd="0" parTransId="{3EE9134A-35D7-4E64-8172-93FB1A1084E7}" sibTransId="{8DD204C6-6C8C-4BE8-A21C-46484772254A}"/>
    <dgm:cxn modelId="{05CC6F56-E607-4306-8FF9-8404F4372F5E}" type="presOf" srcId="{6BD93A35-B2B2-414B-A63E-8ED256FE093E}" destId="{D9997EDE-40DC-4956-8E88-99A3108569F6}" srcOrd="0" destOrd="0" presId="urn:microsoft.com/office/officeart/2005/8/layout/process1"/>
    <dgm:cxn modelId="{CC64C681-8EB1-4C68-9C5C-B5486C8A0CB0}" type="presOf" srcId="{57FA0937-3D38-4E13-B365-324D3DCB1821}" destId="{8EEDEF90-3846-45AC-98F0-049C1550038A}" srcOrd="0" destOrd="0" presId="urn:microsoft.com/office/officeart/2005/8/layout/process1"/>
    <dgm:cxn modelId="{8C021D87-FB98-4638-9F9E-8FB1D446DAD8}" type="presOf" srcId="{5DC16217-FD7E-4382-A7D1-0A69BBC82CD1}" destId="{4C6A3B55-5810-4415-9C8A-E6C2C221386D}" srcOrd="0" destOrd="0" presId="urn:microsoft.com/office/officeart/2005/8/layout/process1"/>
    <dgm:cxn modelId="{F02D3C9D-93DF-4DD9-8958-A63442BE2A8C}" srcId="{6DB80DD4-4FB3-4203-811A-3EEBBBC9CDFC}" destId="{412E0493-E3E6-410A-8784-25CB91966DB8}" srcOrd="0" destOrd="0" parTransId="{9F4C17CA-589E-4EBF-A4A7-92784BFC3308}" sibTransId="{4694B4C7-E85C-42AB-A45B-45EF32D06681}"/>
    <dgm:cxn modelId="{119D8FB0-A5A3-44F7-89AA-9432FCAC544A}" srcId="{6DB80DD4-4FB3-4203-811A-3EEBBBC9CDFC}" destId="{9DA5912E-1945-45BD-B118-E093D486FBA2}" srcOrd="2" destOrd="0" parTransId="{8CDFC2A3-93D2-42FC-9CCC-E2C4032237C9}" sibTransId="{5DC16217-FD7E-4382-A7D1-0A69BBC82CD1}"/>
    <dgm:cxn modelId="{ADECCDB8-91D5-4F68-A0FA-7D1C3C46D7B7}" type="presOf" srcId="{6DB80DD4-4FB3-4203-811A-3EEBBBC9CDFC}" destId="{0CA5AED0-89B9-4991-8A61-65C01B97DEE4}" srcOrd="0" destOrd="0" presId="urn:microsoft.com/office/officeart/2005/8/layout/process1"/>
    <dgm:cxn modelId="{C3055DD6-05D4-4227-8CAB-F8DFB584B7C9}" type="presOf" srcId="{412E0493-E3E6-410A-8784-25CB91966DB8}" destId="{2B253A4D-9612-4A48-BC39-63A910DAFE8A}" srcOrd="0" destOrd="0" presId="urn:microsoft.com/office/officeart/2005/8/layout/process1"/>
    <dgm:cxn modelId="{003DAADB-C4DF-43AD-9F9C-D4D4E28388E4}" type="presOf" srcId="{5DC16217-FD7E-4382-A7D1-0A69BBC82CD1}" destId="{43CEA7BD-9578-4E07-BBA8-E1C77F0868A3}" srcOrd="1" destOrd="0" presId="urn:microsoft.com/office/officeart/2005/8/layout/process1"/>
    <dgm:cxn modelId="{B34212FE-E765-4DE1-A910-1ACEB2842622}" type="presOf" srcId="{8DD204C6-6C8C-4BE8-A21C-46484772254A}" destId="{878CFE73-1C09-4AB9-A710-356D2D338056}" srcOrd="0" destOrd="0" presId="urn:microsoft.com/office/officeart/2005/8/layout/process1"/>
    <dgm:cxn modelId="{9703ACFE-B9D5-4E86-8071-D4596A456D8C}" type="presOf" srcId="{9DA5912E-1945-45BD-B118-E093D486FBA2}" destId="{98AFBA84-E845-439A-BDAD-4932684ABED6}" srcOrd="0" destOrd="0" presId="urn:microsoft.com/office/officeart/2005/8/layout/process1"/>
    <dgm:cxn modelId="{E049CEE6-CF71-412A-828F-5C897E7AFD38}" type="presParOf" srcId="{0CA5AED0-89B9-4991-8A61-65C01B97DEE4}" destId="{2B253A4D-9612-4A48-BC39-63A910DAFE8A}" srcOrd="0" destOrd="0" presId="urn:microsoft.com/office/officeart/2005/8/layout/process1"/>
    <dgm:cxn modelId="{5CE168E1-6C22-4F94-AA8C-641851D4F343}" type="presParOf" srcId="{0CA5AED0-89B9-4991-8A61-65C01B97DEE4}" destId="{01C940DA-55B5-4728-B043-4E5CD467915F}" srcOrd="1" destOrd="0" presId="urn:microsoft.com/office/officeart/2005/8/layout/process1"/>
    <dgm:cxn modelId="{A49A88A6-6A17-4142-9C98-DD7B3455AD2A}" type="presParOf" srcId="{01C940DA-55B5-4728-B043-4E5CD467915F}" destId="{3680CC19-C7B1-4713-9087-CEF883542456}" srcOrd="0" destOrd="0" presId="urn:microsoft.com/office/officeart/2005/8/layout/process1"/>
    <dgm:cxn modelId="{8FB867F9-9ED0-4AE4-97C6-3BF07EDE43B8}" type="presParOf" srcId="{0CA5AED0-89B9-4991-8A61-65C01B97DEE4}" destId="{D9997EDE-40DC-4956-8E88-99A3108569F6}" srcOrd="2" destOrd="0" presId="urn:microsoft.com/office/officeart/2005/8/layout/process1"/>
    <dgm:cxn modelId="{2C812C51-1F65-4A0D-A195-6FC79DE398DB}" type="presParOf" srcId="{0CA5AED0-89B9-4991-8A61-65C01B97DEE4}" destId="{878CFE73-1C09-4AB9-A710-356D2D338056}" srcOrd="3" destOrd="0" presId="urn:microsoft.com/office/officeart/2005/8/layout/process1"/>
    <dgm:cxn modelId="{92DBB38A-7848-4B36-AE3D-82A481ADB4CD}" type="presParOf" srcId="{878CFE73-1C09-4AB9-A710-356D2D338056}" destId="{09E46D22-BE98-4B33-A301-0D679AA524B0}" srcOrd="0" destOrd="0" presId="urn:microsoft.com/office/officeart/2005/8/layout/process1"/>
    <dgm:cxn modelId="{242AEE17-894D-4936-A470-3D73928BD802}" type="presParOf" srcId="{0CA5AED0-89B9-4991-8A61-65C01B97DEE4}" destId="{98AFBA84-E845-439A-BDAD-4932684ABED6}" srcOrd="4" destOrd="0" presId="urn:microsoft.com/office/officeart/2005/8/layout/process1"/>
    <dgm:cxn modelId="{45FBF16A-F117-4EBF-86B5-00159E42F832}" type="presParOf" srcId="{0CA5AED0-89B9-4991-8A61-65C01B97DEE4}" destId="{4C6A3B55-5810-4415-9C8A-E6C2C221386D}" srcOrd="5" destOrd="0" presId="urn:microsoft.com/office/officeart/2005/8/layout/process1"/>
    <dgm:cxn modelId="{FCA547AB-EEB3-4EBB-AED3-9DFB19B94CF8}" type="presParOf" srcId="{4C6A3B55-5810-4415-9C8A-E6C2C221386D}" destId="{43CEA7BD-9578-4E07-BBA8-E1C77F0868A3}" srcOrd="0" destOrd="0" presId="urn:microsoft.com/office/officeart/2005/8/layout/process1"/>
    <dgm:cxn modelId="{AA436ED1-0009-4018-9807-0290DA203CB2}" type="presParOf" srcId="{0CA5AED0-89B9-4991-8A61-65C01B97DEE4}" destId="{8EEDEF90-3846-45AC-98F0-049C1550038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CAACA8-7E30-4896-8D57-65D2F8B5BA0D}"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418D959F-0B1D-4606-84F8-68B2CECE3EE5}">
      <dgm:prSet/>
      <dgm:spPr/>
      <dgm:t>
        <a:bodyPr/>
        <a:lstStyle/>
        <a:p>
          <a:r>
            <a:rPr lang="uk-UA"/>
            <a:t>Для того, щоб кожен громадянин зміг знайти відповідь на актуальні для нього питання щодо обмеження у праві виїзду за межі України у разі наявності грошової заборгованості, необхідно більш детально розглянути </a:t>
          </a:r>
          <a:r>
            <a:rPr lang="uk-UA" b="1"/>
            <a:t>порядок встановлення та припинення такого обмеження.</a:t>
          </a:r>
          <a:endParaRPr lang="en-US"/>
        </a:p>
      </dgm:t>
    </dgm:pt>
    <dgm:pt modelId="{C11F063C-F2C8-4C16-BDE1-FBF702851094}" type="parTrans" cxnId="{1B4A373B-50E1-469E-91D6-E8DF434F4360}">
      <dgm:prSet/>
      <dgm:spPr/>
      <dgm:t>
        <a:bodyPr/>
        <a:lstStyle/>
        <a:p>
          <a:endParaRPr lang="en-US"/>
        </a:p>
      </dgm:t>
    </dgm:pt>
    <dgm:pt modelId="{5D896529-9722-4B91-A04B-C95D8909CCA3}" type="sibTrans" cxnId="{1B4A373B-50E1-469E-91D6-E8DF434F4360}">
      <dgm:prSet/>
      <dgm:spPr/>
      <dgm:t>
        <a:bodyPr/>
        <a:lstStyle/>
        <a:p>
          <a:endParaRPr lang="en-US"/>
        </a:p>
      </dgm:t>
    </dgm:pt>
    <dgm:pt modelId="{49DA8CB2-E927-43E4-BA88-B5203C14C419}">
      <dgm:prSet/>
      <dgm:spPr/>
      <dgm:t>
        <a:bodyPr/>
        <a:lstStyle/>
        <a:p>
          <a:r>
            <a:rPr lang="uk-UA"/>
            <a:t>Згідно пункту 19 частини третьої ст. 18 Закону України «Про виконавче провадження» виконавець під час здійснення виконавчого провадження має право у разі ухилення боржника від виконання зобов’язань, покладених на нього рішенням, звертатися до суду за встановленням тимчасового обмеження у праві виїзду боржника – фізичної особи чи керівника боржника – юридичної особи за межі України до виконання зобов’язань за рішенням або погашення заборгованості за рішеннями про стягнення періодичних платежів. Обмеження фізичної особи – боржника у праві виїзду за межі України, потребує злагоджених дій різних органів публічної адміністрації. </a:t>
          </a:r>
          <a:endParaRPr lang="en-US"/>
        </a:p>
      </dgm:t>
    </dgm:pt>
    <dgm:pt modelId="{77F7637D-7E88-425B-AFFE-11AA39056CC0}" type="parTrans" cxnId="{FAD4D48E-9201-429A-A191-DD2ABB3ABBB2}">
      <dgm:prSet/>
      <dgm:spPr/>
      <dgm:t>
        <a:bodyPr/>
        <a:lstStyle/>
        <a:p>
          <a:endParaRPr lang="en-US"/>
        </a:p>
      </dgm:t>
    </dgm:pt>
    <dgm:pt modelId="{BE12AA8A-2C40-4348-A0CB-F051CBDB793C}" type="sibTrans" cxnId="{FAD4D48E-9201-429A-A191-DD2ABB3ABBB2}">
      <dgm:prSet/>
      <dgm:spPr/>
      <dgm:t>
        <a:bodyPr/>
        <a:lstStyle/>
        <a:p>
          <a:endParaRPr lang="en-US"/>
        </a:p>
      </dgm:t>
    </dgm:pt>
    <dgm:pt modelId="{6841FC65-760D-4B69-A137-34AA31710ADD}" type="pres">
      <dgm:prSet presAssocID="{2DCAACA8-7E30-4896-8D57-65D2F8B5BA0D}" presName="outerComposite" presStyleCnt="0">
        <dgm:presLayoutVars>
          <dgm:chMax val="5"/>
          <dgm:dir/>
          <dgm:resizeHandles val="exact"/>
        </dgm:presLayoutVars>
      </dgm:prSet>
      <dgm:spPr/>
    </dgm:pt>
    <dgm:pt modelId="{C53EFB59-FEB0-45CE-9FAA-1EEAB19D4B3B}" type="pres">
      <dgm:prSet presAssocID="{2DCAACA8-7E30-4896-8D57-65D2F8B5BA0D}" presName="dummyMaxCanvas" presStyleCnt="0">
        <dgm:presLayoutVars/>
      </dgm:prSet>
      <dgm:spPr/>
    </dgm:pt>
    <dgm:pt modelId="{8761D077-638A-4ED4-A389-7732615C5A89}" type="pres">
      <dgm:prSet presAssocID="{2DCAACA8-7E30-4896-8D57-65D2F8B5BA0D}" presName="TwoNodes_1" presStyleLbl="node1" presStyleIdx="0" presStyleCnt="2">
        <dgm:presLayoutVars>
          <dgm:bulletEnabled val="1"/>
        </dgm:presLayoutVars>
      </dgm:prSet>
      <dgm:spPr/>
    </dgm:pt>
    <dgm:pt modelId="{3CFA47F0-2A2E-42B3-A210-6332F2860375}" type="pres">
      <dgm:prSet presAssocID="{2DCAACA8-7E30-4896-8D57-65D2F8B5BA0D}" presName="TwoNodes_2" presStyleLbl="node1" presStyleIdx="1" presStyleCnt="2">
        <dgm:presLayoutVars>
          <dgm:bulletEnabled val="1"/>
        </dgm:presLayoutVars>
      </dgm:prSet>
      <dgm:spPr/>
    </dgm:pt>
    <dgm:pt modelId="{50E641B0-3A99-4225-B5EF-E0BDC3AFA81B}" type="pres">
      <dgm:prSet presAssocID="{2DCAACA8-7E30-4896-8D57-65D2F8B5BA0D}" presName="TwoConn_1-2" presStyleLbl="fgAccFollowNode1" presStyleIdx="0" presStyleCnt="1">
        <dgm:presLayoutVars>
          <dgm:bulletEnabled val="1"/>
        </dgm:presLayoutVars>
      </dgm:prSet>
      <dgm:spPr/>
    </dgm:pt>
    <dgm:pt modelId="{3B446433-4FDF-4F44-863C-0D1294A1F793}" type="pres">
      <dgm:prSet presAssocID="{2DCAACA8-7E30-4896-8D57-65D2F8B5BA0D}" presName="TwoNodes_1_text" presStyleLbl="node1" presStyleIdx="1" presStyleCnt="2">
        <dgm:presLayoutVars>
          <dgm:bulletEnabled val="1"/>
        </dgm:presLayoutVars>
      </dgm:prSet>
      <dgm:spPr/>
    </dgm:pt>
    <dgm:pt modelId="{72CC0407-5F39-4A18-8E8F-4098851FBB4A}" type="pres">
      <dgm:prSet presAssocID="{2DCAACA8-7E30-4896-8D57-65D2F8B5BA0D}" presName="TwoNodes_2_text" presStyleLbl="node1" presStyleIdx="1" presStyleCnt="2">
        <dgm:presLayoutVars>
          <dgm:bulletEnabled val="1"/>
        </dgm:presLayoutVars>
      </dgm:prSet>
      <dgm:spPr/>
    </dgm:pt>
  </dgm:ptLst>
  <dgm:cxnLst>
    <dgm:cxn modelId="{CB80C613-FF50-441C-9EA1-96EE10CD0801}" type="presOf" srcId="{5D896529-9722-4B91-A04B-C95D8909CCA3}" destId="{50E641B0-3A99-4225-B5EF-E0BDC3AFA81B}" srcOrd="0" destOrd="0" presId="urn:microsoft.com/office/officeart/2005/8/layout/vProcess5"/>
    <dgm:cxn modelId="{1B4A373B-50E1-469E-91D6-E8DF434F4360}" srcId="{2DCAACA8-7E30-4896-8D57-65D2F8B5BA0D}" destId="{418D959F-0B1D-4606-84F8-68B2CECE3EE5}" srcOrd="0" destOrd="0" parTransId="{C11F063C-F2C8-4C16-BDE1-FBF702851094}" sibTransId="{5D896529-9722-4B91-A04B-C95D8909CCA3}"/>
    <dgm:cxn modelId="{9CFA7856-5B8D-46A4-90B5-11FB00526585}" type="presOf" srcId="{2DCAACA8-7E30-4896-8D57-65D2F8B5BA0D}" destId="{6841FC65-760D-4B69-A137-34AA31710ADD}" srcOrd="0" destOrd="0" presId="urn:microsoft.com/office/officeart/2005/8/layout/vProcess5"/>
    <dgm:cxn modelId="{FAD4D48E-9201-429A-A191-DD2ABB3ABBB2}" srcId="{2DCAACA8-7E30-4896-8D57-65D2F8B5BA0D}" destId="{49DA8CB2-E927-43E4-BA88-B5203C14C419}" srcOrd="1" destOrd="0" parTransId="{77F7637D-7E88-425B-AFFE-11AA39056CC0}" sibTransId="{BE12AA8A-2C40-4348-A0CB-F051CBDB793C}"/>
    <dgm:cxn modelId="{B30631B8-36BA-487E-B20F-1D23765D6BD1}" type="presOf" srcId="{418D959F-0B1D-4606-84F8-68B2CECE3EE5}" destId="{8761D077-638A-4ED4-A389-7732615C5A89}" srcOrd="0" destOrd="0" presId="urn:microsoft.com/office/officeart/2005/8/layout/vProcess5"/>
    <dgm:cxn modelId="{24AB55C7-DAF5-49A7-A882-845D4697DA83}" type="presOf" srcId="{49DA8CB2-E927-43E4-BA88-B5203C14C419}" destId="{3CFA47F0-2A2E-42B3-A210-6332F2860375}" srcOrd="0" destOrd="0" presId="urn:microsoft.com/office/officeart/2005/8/layout/vProcess5"/>
    <dgm:cxn modelId="{E057FFC8-E6C2-427F-B21F-93B6D16B7D6A}" type="presOf" srcId="{418D959F-0B1D-4606-84F8-68B2CECE3EE5}" destId="{3B446433-4FDF-4F44-863C-0D1294A1F793}" srcOrd="1" destOrd="0" presId="urn:microsoft.com/office/officeart/2005/8/layout/vProcess5"/>
    <dgm:cxn modelId="{056AFBD7-F4B9-41AC-ACDA-3DACD426B659}" type="presOf" srcId="{49DA8CB2-E927-43E4-BA88-B5203C14C419}" destId="{72CC0407-5F39-4A18-8E8F-4098851FBB4A}" srcOrd="1" destOrd="0" presId="urn:microsoft.com/office/officeart/2005/8/layout/vProcess5"/>
    <dgm:cxn modelId="{B7F2AA26-7725-4B00-92D9-2118E7A107AC}" type="presParOf" srcId="{6841FC65-760D-4B69-A137-34AA31710ADD}" destId="{C53EFB59-FEB0-45CE-9FAA-1EEAB19D4B3B}" srcOrd="0" destOrd="0" presId="urn:microsoft.com/office/officeart/2005/8/layout/vProcess5"/>
    <dgm:cxn modelId="{1D767665-F6F4-436E-BC80-7CCF5B24D04F}" type="presParOf" srcId="{6841FC65-760D-4B69-A137-34AA31710ADD}" destId="{8761D077-638A-4ED4-A389-7732615C5A89}" srcOrd="1" destOrd="0" presId="urn:microsoft.com/office/officeart/2005/8/layout/vProcess5"/>
    <dgm:cxn modelId="{90D2214B-3031-4E16-A5C0-EDB65635F6B5}" type="presParOf" srcId="{6841FC65-760D-4B69-A137-34AA31710ADD}" destId="{3CFA47F0-2A2E-42B3-A210-6332F2860375}" srcOrd="2" destOrd="0" presId="urn:microsoft.com/office/officeart/2005/8/layout/vProcess5"/>
    <dgm:cxn modelId="{30BA59A2-D3F8-4C5A-89E8-E10953229990}" type="presParOf" srcId="{6841FC65-760D-4B69-A137-34AA31710ADD}" destId="{50E641B0-3A99-4225-B5EF-E0BDC3AFA81B}" srcOrd="3" destOrd="0" presId="urn:microsoft.com/office/officeart/2005/8/layout/vProcess5"/>
    <dgm:cxn modelId="{B0AAB9FF-AD00-42B1-897E-8CDC89319C81}" type="presParOf" srcId="{6841FC65-760D-4B69-A137-34AA31710ADD}" destId="{3B446433-4FDF-4F44-863C-0D1294A1F793}" srcOrd="4" destOrd="0" presId="urn:microsoft.com/office/officeart/2005/8/layout/vProcess5"/>
    <dgm:cxn modelId="{4E719045-E217-4A09-B240-E1C92D2EC0A5}" type="presParOf" srcId="{6841FC65-760D-4B69-A137-34AA31710ADD}" destId="{72CC0407-5F39-4A18-8E8F-4098851FBB4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F360C0-6F5C-45FD-8A86-49B3634218B0}"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uk-UA"/>
        </a:p>
      </dgm:t>
    </dgm:pt>
    <dgm:pt modelId="{543A8DD3-160E-4FC2-B4F1-8E771A0E6BE4}">
      <dgm:prSet custT="1"/>
      <dgm:spPr/>
      <dgm:t>
        <a:bodyPr/>
        <a:lstStyle/>
        <a:p>
          <a:r>
            <a:rPr lang="uk-UA" sz="1400" i="1" dirty="0"/>
            <a:t>Наказом Міністерства юстиції України № 256/5/65 від 30.01.2018 р., затверджено</a:t>
          </a:r>
          <a:r>
            <a:rPr lang="uk-UA" sz="1400" b="1" i="1" dirty="0"/>
            <a:t> «Порядок взаємодії органів та осіб, які здійснюють примусове виконання судових рішень і рішень інших органів, та органів Державної прикордонної служби України під час здійснення виконавчого провадження». </a:t>
          </a:r>
          <a:endParaRPr lang="ru-RU" sz="1400" dirty="0"/>
        </a:p>
      </dgm:t>
    </dgm:pt>
    <dgm:pt modelId="{1CA911F0-C4A8-4A73-A6D0-5E2CD9FBC9C7}" type="parTrans" cxnId="{4DD099AE-C09B-4C15-AF00-E60D144E40EC}">
      <dgm:prSet/>
      <dgm:spPr/>
      <dgm:t>
        <a:bodyPr/>
        <a:lstStyle/>
        <a:p>
          <a:endParaRPr lang="uk-UA"/>
        </a:p>
      </dgm:t>
    </dgm:pt>
    <dgm:pt modelId="{44FAED05-4773-4F47-8344-C750D7766298}" type="sibTrans" cxnId="{4DD099AE-C09B-4C15-AF00-E60D144E40EC}">
      <dgm:prSet/>
      <dgm:spPr/>
      <dgm:t>
        <a:bodyPr/>
        <a:lstStyle/>
        <a:p>
          <a:endParaRPr lang="uk-UA"/>
        </a:p>
      </dgm:t>
    </dgm:pt>
    <dgm:pt modelId="{4FC6EFAC-8EB8-4DC2-99CB-FD0B7DEA6526}">
      <dgm:prSet/>
      <dgm:spPr/>
      <dgm:t>
        <a:bodyPr/>
        <a:lstStyle/>
        <a:p>
          <a:r>
            <a:rPr lang="uk-UA" i="1"/>
            <a:t>Верховний суд України у Судові практиці щодо вирішення питання про тимчасове обмеження у праві виїзду за межі України від 01.02.2013 року зазначає</a:t>
          </a:r>
          <a:r>
            <a:rPr lang="uk-UA"/>
            <a:t>:</a:t>
          </a:r>
          <a:r>
            <a:rPr lang="uk-UA" b="1"/>
            <a:t>  </a:t>
          </a:r>
          <a:r>
            <a:rPr lang="uk-UA"/>
            <a:t>«Особа, яка має невиконані зобов’язання, не може вважатися винною в ухиленні, поки не буде доведено протилежне.  З метою всебічного і повного з’ясування всіх обставин справи, встановлення дійсних прав та обов’язків учасників спірних правовідносин, суду належить з’ясувати, чи дійсно особа свідомо не виконувала належні до виконання зобов’язання в повному обсязі або частково. Тобто, при винесенні судом рішення про тимчасове обмеження боржника у праві виїзду за межі України </a:t>
          </a:r>
          <a:r>
            <a:rPr lang="uk-UA" u="sng"/>
            <a:t>суд має обов’язково встановити, що боржник ухиляється від виконання своїх зобов’язань.</a:t>
          </a:r>
          <a:r>
            <a:rPr lang="uk-UA"/>
            <a:t> </a:t>
          </a:r>
          <a:endParaRPr lang="ru-RU"/>
        </a:p>
      </dgm:t>
    </dgm:pt>
    <dgm:pt modelId="{B9CE1CC8-106A-4584-8ECD-FAFCFA98B596}" type="parTrans" cxnId="{BF9EDE1F-F328-4515-B9A2-BEAC73617C79}">
      <dgm:prSet/>
      <dgm:spPr/>
      <dgm:t>
        <a:bodyPr/>
        <a:lstStyle/>
        <a:p>
          <a:endParaRPr lang="uk-UA"/>
        </a:p>
      </dgm:t>
    </dgm:pt>
    <dgm:pt modelId="{884B4F6F-389E-406E-B153-8A7D651C9750}" type="sibTrans" cxnId="{BF9EDE1F-F328-4515-B9A2-BEAC73617C79}">
      <dgm:prSet/>
      <dgm:spPr/>
      <dgm:t>
        <a:bodyPr/>
        <a:lstStyle/>
        <a:p>
          <a:endParaRPr lang="uk-UA"/>
        </a:p>
      </dgm:t>
    </dgm:pt>
    <dgm:pt modelId="{8B6FAF9E-618A-4B99-AD81-D9B38DC5CB5E}" type="pres">
      <dgm:prSet presAssocID="{DFF360C0-6F5C-45FD-8A86-49B3634218B0}" presName="cycle" presStyleCnt="0">
        <dgm:presLayoutVars>
          <dgm:dir/>
          <dgm:resizeHandles val="exact"/>
        </dgm:presLayoutVars>
      </dgm:prSet>
      <dgm:spPr/>
    </dgm:pt>
    <dgm:pt modelId="{FE64C5C3-894F-40DB-A099-55893BD6B1D7}" type="pres">
      <dgm:prSet presAssocID="{543A8DD3-160E-4FC2-B4F1-8E771A0E6BE4}" presName="node" presStyleLbl="node1" presStyleIdx="0" presStyleCnt="2">
        <dgm:presLayoutVars>
          <dgm:bulletEnabled val="1"/>
        </dgm:presLayoutVars>
      </dgm:prSet>
      <dgm:spPr/>
    </dgm:pt>
    <dgm:pt modelId="{DE4B7CCD-2C98-4163-BF1C-D5B07954E259}" type="pres">
      <dgm:prSet presAssocID="{44FAED05-4773-4F47-8344-C750D7766298}" presName="sibTrans" presStyleLbl="sibTrans2D1" presStyleIdx="0" presStyleCnt="2"/>
      <dgm:spPr/>
    </dgm:pt>
    <dgm:pt modelId="{07CF3B57-8181-4F00-88DD-88F135DC8BE9}" type="pres">
      <dgm:prSet presAssocID="{44FAED05-4773-4F47-8344-C750D7766298}" presName="connectorText" presStyleLbl="sibTrans2D1" presStyleIdx="0" presStyleCnt="2"/>
      <dgm:spPr/>
    </dgm:pt>
    <dgm:pt modelId="{486919F8-77E4-41B7-878C-B4935E2A7D9C}" type="pres">
      <dgm:prSet presAssocID="{4FC6EFAC-8EB8-4DC2-99CB-FD0B7DEA6526}" presName="node" presStyleLbl="node1" presStyleIdx="1" presStyleCnt="2">
        <dgm:presLayoutVars>
          <dgm:bulletEnabled val="1"/>
        </dgm:presLayoutVars>
      </dgm:prSet>
      <dgm:spPr/>
    </dgm:pt>
    <dgm:pt modelId="{58F009C5-3CDD-4C2C-AB2B-2D58F684E09E}" type="pres">
      <dgm:prSet presAssocID="{884B4F6F-389E-406E-B153-8A7D651C9750}" presName="sibTrans" presStyleLbl="sibTrans2D1" presStyleIdx="1" presStyleCnt="2"/>
      <dgm:spPr/>
    </dgm:pt>
    <dgm:pt modelId="{6F878F3D-2391-44F5-B1F6-231CAE247E50}" type="pres">
      <dgm:prSet presAssocID="{884B4F6F-389E-406E-B153-8A7D651C9750}" presName="connectorText" presStyleLbl="sibTrans2D1" presStyleIdx="1" presStyleCnt="2"/>
      <dgm:spPr/>
    </dgm:pt>
  </dgm:ptLst>
  <dgm:cxnLst>
    <dgm:cxn modelId="{DF701413-203E-453A-B5D1-05AF3DC8B87A}" type="presOf" srcId="{44FAED05-4773-4F47-8344-C750D7766298}" destId="{DE4B7CCD-2C98-4163-BF1C-D5B07954E259}" srcOrd="0" destOrd="0" presId="urn:microsoft.com/office/officeart/2005/8/layout/cycle2"/>
    <dgm:cxn modelId="{5E32E717-710C-4B05-B4B8-23379486B2B0}" type="presOf" srcId="{884B4F6F-389E-406E-B153-8A7D651C9750}" destId="{58F009C5-3CDD-4C2C-AB2B-2D58F684E09E}" srcOrd="0" destOrd="0" presId="urn:microsoft.com/office/officeart/2005/8/layout/cycle2"/>
    <dgm:cxn modelId="{C118061D-687F-4581-AD40-2B99595E5BD8}" type="presOf" srcId="{4FC6EFAC-8EB8-4DC2-99CB-FD0B7DEA6526}" destId="{486919F8-77E4-41B7-878C-B4935E2A7D9C}" srcOrd="0" destOrd="0" presId="urn:microsoft.com/office/officeart/2005/8/layout/cycle2"/>
    <dgm:cxn modelId="{BF9EDE1F-F328-4515-B9A2-BEAC73617C79}" srcId="{DFF360C0-6F5C-45FD-8A86-49B3634218B0}" destId="{4FC6EFAC-8EB8-4DC2-99CB-FD0B7DEA6526}" srcOrd="1" destOrd="0" parTransId="{B9CE1CC8-106A-4584-8ECD-FAFCFA98B596}" sibTransId="{884B4F6F-389E-406E-B153-8A7D651C9750}"/>
    <dgm:cxn modelId="{B8651D39-B513-4386-88D7-25B8FFA65A88}" type="presOf" srcId="{DFF360C0-6F5C-45FD-8A86-49B3634218B0}" destId="{8B6FAF9E-618A-4B99-AD81-D9B38DC5CB5E}" srcOrd="0" destOrd="0" presId="urn:microsoft.com/office/officeart/2005/8/layout/cycle2"/>
    <dgm:cxn modelId="{678EEB44-22A4-4360-ADCE-A512863BBDDE}" type="presOf" srcId="{543A8DD3-160E-4FC2-B4F1-8E771A0E6BE4}" destId="{FE64C5C3-894F-40DB-A099-55893BD6B1D7}" srcOrd="0" destOrd="0" presId="urn:microsoft.com/office/officeart/2005/8/layout/cycle2"/>
    <dgm:cxn modelId="{DC46E466-EBD1-4EFD-953A-CC8DC845C4CB}" type="presOf" srcId="{884B4F6F-389E-406E-B153-8A7D651C9750}" destId="{6F878F3D-2391-44F5-B1F6-231CAE247E50}" srcOrd="1" destOrd="0" presId="urn:microsoft.com/office/officeart/2005/8/layout/cycle2"/>
    <dgm:cxn modelId="{75EB646C-4D49-4462-B8EF-4DC0E1868103}" type="presOf" srcId="{44FAED05-4773-4F47-8344-C750D7766298}" destId="{07CF3B57-8181-4F00-88DD-88F135DC8BE9}" srcOrd="1" destOrd="0" presId="urn:microsoft.com/office/officeart/2005/8/layout/cycle2"/>
    <dgm:cxn modelId="{4DD099AE-C09B-4C15-AF00-E60D144E40EC}" srcId="{DFF360C0-6F5C-45FD-8A86-49B3634218B0}" destId="{543A8DD3-160E-4FC2-B4F1-8E771A0E6BE4}" srcOrd="0" destOrd="0" parTransId="{1CA911F0-C4A8-4A73-A6D0-5E2CD9FBC9C7}" sibTransId="{44FAED05-4773-4F47-8344-C750D7766298}"/>
    <dgm:cxn modelId="{AFD0771B-1150-44E2-9B28-0F452EE0E1B4}" type="presParOf" srcId="{8B6FAF9E-618A-4B99-AD81-D9B38DC5CB5E}" destId="{FE64C5C3-894F-40DB-A099-55893BD6B1D7}" srcOrd="0" destOrd="0" presId="urn:microsoft.com/office/officeart/2005/8/layout/cycle2"/>
    <dgm:cxn modelId="{734602B8-BEAA-404C-9B81-F03F2C85C6C7}" type="presParOf" srcId="{8B6FAF9E-618A-4B99-AD81-D9B38DC5CB5E}" destId="{DE4B7CCD-2C98-4163-BF1C-D5B07954E259}" srcOrd="1" destOrd="0" presId="urn:microsoft.com/office/officeart/2005/8/layout/cycle2"/>
    <dgm:cxn modelId="{15B19AE1-3A9C-4AD7-B3AB-1F159339841A}" type="presParOf" srcId="{DE4B7CCD-2C98-4163-BF1C-D5B07954E259}" destId="{07CF3B57-8181-4F00-88DD-88F135DC8BE9}" srcOrd="0" destOrd="0" presId="urn:microsoft.com/office/officeart/2005/8/layout/cycle2"/>
    <dgm:cxn modelId="{CD3C6372-6348-4F15-9C74-83F9BAF7BC30}" type="presParOf" srcId="{8B6FAF9E-618A-4B99-AD81-D9B38DC5CB5E}" destId="{486919F8-77E4-41B7-878C-B4935E2A7D9C}" srcOrd="2" destOrd="0" presId="urn:microsoft.com/office/officeart/2005/8/layout/cycle2"/>
    <dgm:cxn modelId="{BF404E87-9F72-4244-AEB3-45CEFC97A1CD}" type="presParOf" srcId="{8B6FAF9E-618A-4B99-AD81-D9B38DC5CB5E}" destId="{58F009C5-3CDD-4C2C-AB2B-2D58F684E09E}" srcOrd="3" destOrd="0" presId="urn:microsoft.com/office/officeart/2005/8/layout/cycle2"/>
    <dgm:cxn modelId="{24C5D90F-BCD5-4A35-8022-362DAB70DC30}" type="presParOf" srcId="{58F009C5-3CDD-4C2C-AB2B-2D58F684E09E}" destId="{6F878F3D-2391-44F5-B1F6-231CAE247E5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A639B1-23F3-42DC-A9C5-EF0A3C7510A4}" type="doc">
      <dgm:prSet loTypeId="urn:microsoft.com/office/officeart/2005/8/layout/process1" loCatId="process" qsTypeId="urn:microsoft.com/office/officeart/2005/8/quickstyle/simple1" qsCatId="simple" csTypeId="urn:microsoft.com/office/officeart/2005/8/colors/accent1_5" csCatId="accent1"/>
      <dgm:spPr/>
      <dgm:t>
        <a:bodyPr/>
        <a:lstStyle/>
        <a:p>
          <a:endParaRPr lang="en-US"/>
        </a:p>
      </dgm:t>
    </dgm:pt>
    <dgm:pt modelId="{7A761B66-01FD-4A53-B8C7-F7FF6967ED30}">
      <dgm:prSet/>
      <dgm:spPr/>
      <dgm:t>
        <a:bodyPr/>
        <a:lstStyle/>
        <a:p>
          <a:r>
            <a:rPr lang="uk-UA"/>
            <a:t>Проте, оскільки </a:t>
          </a:r>
          <a:r>
            <a:rPr lang="uk-UA" i="1"/>
            <a:t>поняття «ухилення боржника від виконання своїх зобов’язань» є оціночним поняттям,</a:t>
          </a:r>
          <a:r>
            <a:rPr lang="uk-UA"/>
            <a:t> суди по-різному розглядають дане питання. Так, Шевченківський районний суд м. Києва при розгляді справи № 761/41069/16-ц, 23 листопада 2016 року вирішив задовольнити подання державного виконавця про тимчасове обмеження у праві виїзду за межі України. В обґрунтування даного рішення судом було зазначено: «Як вбачається з матеріалів справи, державний виконавець направляв постанову про відкриття виконавчого провадження, однак, у наданий державним виконавцем строк, для самостійного виконання рішення суду, заборгованість не погашена, не вчиняється жодних дій для її погашення, що трактується судом не інакше як ухилення від погашення існуючої заборгованості.» </a:t>
          </a:r>
          <a:endParaRPr lang="en-US"/>
        </a:p>
      </dgm:t>
    </dgm:pt>
    <dgm:pt modelId="{E60F2B9F-80D3-4BDA-9CDA-EE88C29C00C6}" type="parTrans" cxnId="{32725D6F-6E8A-409F-B633-04097F889984}">
      <dgm:prSet/>
      <dgm:spPr/>
      <dgm:t>
        <a:bodyPr/>
        <a:lstStyle/>
        <a:p>
          <a:endParaRPr lang="en-US"/>
        </a:p>
      </dgm:t>
    </dgm:pt>
    <dgm:pt modelId="{E19DC08F-BF0E-4110-B6FD-4944B1F76AEA}" type="sibTrans" cxnId="{32725D6F-6E8A-409F-B633-04097F889984}">
      <dgm:prSet/>
      <dgm:spPr/>
      <dgm:t>
        <a:bodyPr/>
        <a:lstStyle/>
        <a:p>
          <a:endParaRPr lang="en-US"/>
        </a:p>
      </dgm:t>
    </dgm:pt>
    <dgm:pt modelId="{A9B5670B-18F4-4FA2-974E-E87B31B7D406}">
      <dgm:prSet/>
      <dgm:spPr/>
      <dgm:t>
        <a:bodyPr/>
        <a:lstStyle/>
        <a:p>
          <a:r>
            <a:rPr lang="uk-UA"/>
            <a:t>За установленою практикою господарського судочинства процесуальні питання, пов’язані з виконанням судових рішень, </a:t>
          </a:r>
          <a:r>
            <a:rPr lang="uk-UA" i="1"/>
            <a:t>згідно статті 338 ГПК вирішуються судом, який розглядав справу як суд першої інстанції, якщо інше не визначено цим розділом</a:t>
          </a:r>
          <a:endParaRPr lang="en-US"/>
        </a:p>
      </dgm:t>
    </dgm:pt>
    <dgm:pt modelId="{3CA38E63-B5E1-481A-868E-C007775CF15B}" type="parTrans" cxnId="{6385F7E4-A927-4ACF-836C-7CB8F234B4C1}">
      <dgm:prSet/>
      <dgm:spPr/>
      <dgm:t>
        <a:bodyPr/>
        <a:lstStyle/>
        <a:p>
          <a:endParaRPr lang="en-US"/>
        </a:p>
      </dgm:t>
    </dgm:pt>
    <dgm:pt modelId="{1916E4FF-5433-409D-8F54-B88DC204AD13}" type="sibTrans" cxnId="{6385F7E4-A927-4ACF-836C-7CB8F234B4C1}">
      <dgm:prSet/>
      <dgm:spPr/>
      <dgm:t>
        <a:bodyPr/>
        <a:lstStyle/>
        <a:p>
          <a:endParaRPr lang="en-US"/>
        </a:p>
      </dgm:t>
    </dgm:pt>
    <dgm:pt modelId="{D4D2F5CB-A0FE-4746-8EE5-F244AD10E608}" type="pres">
      <dgm:prSet presAssocID="{17A639B1-23F3-42DC-A9C5-EF0A3C7510A4}" presName="Name0" presStyleCnt="0">
        <dgm:presLayoutVars>
          <dgm:dir/>
          <dgm:resizeHandles val="exact"/>
        </dgm:presLayoutVars>
      </dgm:prSet>
      <dgm:spPr/>
    </dgm:pt>
    <dgm:pt modelId="{55AFF00F-F6E7-4541-A9FC-F8758E8B16DF}" type="pres">
      <dgm:prSet presAssocID="{7A761B66-01FD-4A53-B8C7-F7FF6967ED30}" presName="node" presStyleLbl="node1" presStyleIdx="0" presStyleCnt="2">
        <dgm:presLayoutVars>
          <dgm:bulletEnabled val="1"/>
        </dgm:presLayoutVars>
      </dgm:prSet>
      <dgm:spPr/>
    </dgm:pt>
    <dgm:pt modelId="{B0CD8548-2393-4958-A0F4-CFD5AED648CB}" type="pres">
      <dgm:prSet presAssocID="{E19DC08F-BF0E-4110-B6FD-4944B1F76AEA}" presName="sibTrans" presStyleLbl="sibTrans2D1" presStyleIdx="0" presStyleCnt="1"/>
      <dgm:spPr/>
    </dgm:pt>
    <dgm:pt modelId="{1E0B8CBA-D220-4B52-8D1D-C92927984E78}" type="pres">
      <dgm:prSet presAssocID="{E19DC08F-BF0E-4110-B6FD-4944B1F76AEA}" presName="connectorText" presStyleLbl="sibTrans2D1" presStyleIdx="0" presStyleCnt="1"/>
      <dgm:spPr/>
    </dgm:pt>
    <dgm:pt modelId="{F816EE82-AD30-4DFB-AA14-447F33528015}" type="pres">
      <dgm:prSet presAssocID="{A9B5670B-18F4-4FA2-974E-E87B31B7D406}" presName="node" presStyleLbl="node1" presStyleIdx="1" presStyleCnt="2">
        <dgm:presLayoutVars>
          <dgm:bulletEnabled val="1"/>
        </dgm:presLayoutVars>
      </dgm:prSet>
      <dgm:spPr/>
    </dgm:pt>
  </dgm:ptLst>
  <dgm:cxnLst>
    <dgm:cxn modelId="{32725D6F-6E8A-409F-B633-04097F889984}" srcId="{17A639B1-23F3-42DC-A9C5-EF0A3C7510A4}" destId="{7A761B66-01FD-4A53-B8C7-F7FF6967ED30}" srcOrd="0" destOrd="0" parTransId="{E60F2B9F-80D3-4BDA-9CDA-EE88C29C00C6}" sibTransId="{E19DC08F-BF0E-4110-B6FD-4944B1F76AEA}"/>
    <dgm:cxn modelId="{72EEE350-1C21-4AB1-970E-0B32070001FB}" type="presOf" srcId="{E19DC08F-BF0E-4110-B6FD-4944B1F76AEA}" destId="{1E0B8CBA-D220-4B52-8D1D-C92927984E78}" srcOrd="1" destOrd="0" presId="urn:microsoft.com/office/officeart/2005/8/layout/process1"/>
    <dgm:cxn modelId="{F3326879-63D7-45C7-8316-84A7AE21F168}" type="presOf" srcId="{E19DC08F-BF0E-4110-B6FD-4944B1F76AEA}" destId="{B0CD8548-2393-4958-A0F4-CFD5AED648CB}" srcOrd="0" destOrd="0" presId="urn:microsoft.com/office/officeart/2005/8/layout/process1"/>
    <dgm:cxn modelId="{D624C55A-C440-48F3-868A-059AE0348E9F}" type="presOf" srcId="{7A761B66-01FD-4A53-B8C7-F7FF6967ED30}" destId="{55AFF00F-F6E7-4541-A9FC-F8758E8B16DF}" srcOrd="0" destOrd="0" presId="urn:microsoft.com/office/officeart/2005/8/layout/process1"/>
    <dgm:cxn modelId="{7BAAA687-10B9-49D6-A2B1-E400CD420847}" type="presOf" srcId="{17A639B1-23F3-42DC-A9C5-EF0A3C7510A4}" destId="{D4D2F5CB-A0FE-4746-8EE5-F244AD10E608}" srcOrd="0" destOrd="0" presId="urn:microsoft.com/office/officeart/2005/8/layout/process1"/>
    <dgm:cxn modelId="{6385F7E4-A927-4ACF-836C-7CB8F234B4C1}" srcId="{17A639B1-23F3-42DC-A9C5-EF0A3C7510A4}" destId="{A9B5670B-18F4-4FA2-974E-E87B31B7D406}" srcOrd="1" destOrd="0" parTransId="{3CA38E63-B5E1-481A-868E-C007775CF15B}" sibTransId="{1916E4FF-5433-409D-8F54-B88DC204AD13}"/>
    <dgm:cxn modelId="{EEA95FF1-9BC6-48B0-AD6D-874DCEA57594}" type="presOf" srcId="{A9B5670B-18F4-4FA2-974E-E87B31B7D406}" destId="{F816EE82-AD30-4DFB-AA14-447F33528015}" srcOrd="0" destOrd="0" presId="urn:microsoft.com/office/officeart/2005/8/layout/process1"/>
    <dgm:cxn modelId="{5625B949-EA86-4578-BD96-496AE600D801}" type="presParOf" srcId="{D4D2F5CB-A0FE-4746-8EE5-F244AD10E608}" destId="{55AFF00F-F6E7-4541-A9FC-F8758E8B16DF}" srcOrd="0" destOrd="0" presId="urn:microsoft.com/office/officeart/2005/8/layout/process1"/>
    <dgm:cxn modelId="{61B1957D-7537-45BD-B3EC-90F3EAA984B4}" type="presParOf" srcId="{D4D2F5CB-A0FE-4746-8EE5-F244AD10E608}" destId="{B0CD8548-2393-4958-A0F4-CFD5AED648CB}" srcOrd="1" destOrd="0" presId="urn:microsoft.com/office/officeart/2005/8/layout/process1"/>
    <dgm:cxn modelId="{25A9292C-4E5C-43C6-9951-47A526ECC35A}" type="presParOf" srcId="{B0CD8548-2393-4958-A0F4-CFD5AED648CB}" destId="{1E0B8CBA-D220-4B52-8D1D-C92927984E78}" srcOrd="0" destOrd="0" presId="urn:microsoft.com/office/officeart/2005/8/layout/process1"/>
    <dgm:cxn modelId="{68E9F8CE-57CA-4A66-B215-60B84FA3799C}" type="presParOf" srcId="{D4D2F5CB-A0FE-4746-8EE5-F244AD10E608}" destId="{F816EE82-AD30-4DFB-AA14-447F3352801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9D79A3-8D75-4D45-82CB-868F467D99B7}"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en-US"/>
        </a:p>
      </dgm:t>
    </dgm:pt>
    <dgm:pt modelId="{E2945F13-670D-46AB-91B3-17BFC6EB017E}">
      <dgm:prSet/>
      <dgm:spPr/>
      <dgm:t>
        <a:bodyPr/>
        <a:lstStyle/>
        <a:p>
          <a:r>
            <a:rPr lang="uk-UA">
              <a:effectLst>
                <a:outerShdw blurRad="38100" dist="38100" dir="2700000" algn="tl">
                  <a:srgbClr val="000000">
                    <a:alpha val="43137"/>
                  </a:srgbClr>
                </a:outerShdw>
              </a:effectLst>
            </a:rPr>
            <a:t>Згідно статті 129-1 Конституції України судове рішення є обов’язковим до виконання, контроль за виконанням судового рішення здійснює суд. </a:t>
          </a:r>
          <a:r>
            <a:rPr lang="uk-UA" i="1">
              <a:effectLst>
                <a:outerShdw blurRad="38100" dist="38100" dir="2700000" algn="tl">
                  <a:srgbClr val="000000">
                    <a:alpha val="43137"/>
                  </a:srgbClr>
                </a:outerShdw>
              </a:effectLst>
            </a:rPr>
            <a:t>Судовий контроль стає ще однією формою реалізації судової влади, окрім здійснення функції правосуддя</a:t>
          </a:r>
          <a:r>
            <a:rPr lang="uk-UA">
              <a:effectLst>
                <a:outerShdw blurRad="38100" dist="38100" dir="2700000" algn="tl">
                  <a:srgbClr val="000000">
                    <a:alpha val="43137"/>
                  </a:srgbClr>
                </a:outerShdw>
              </a:effectLst>
            </a:rPr>
            <a:t>. </a:t>
          </a:r>
          <a:endParaRPr lang="en-US">
            <a:effectLst>
              <a:outerShdw blurRad="38100" dist="38100" dir="2700000" algn="tl">
                <a:srgbClr val="000000">
                  <a:alpha val="43137"/>
                </a:srgbClr>
              </a:outerShdw>
            </a:effectLst>
          </a:endParaRPr>
        </a:p>
      </dgm:t>
    </dgm:pt>
    <dgm:pt modelId="{84D3A6AF-5941-443E-8A91-1967AF4BBC94}" type="parTrans" cxnId="{F0CB40FF-54AF-4462-908F-D37629965113}">
      <dgm:prSet/>
      <dgm:spPr/>
      <dgm:t>
        <a:bodyPr/>
        <a:lstStyle/>
        <a:p>
          <a:endParaRPr lang="en-US">
            <a:effectLst>
              <a:outerShdw blurRad="38100" dist="38100" dir="2700000" algn="tl">
                <a:srgbClr val="000000">
                  <a:alpha val="43137"/>
                </a:srgbClr>
              </a:outerShdw>
            </a:effectLst>
          </a:endParaRPr>
        </a:p>
      </dgm:t>
    </dgm:pt>
    <dgm:pt modelId="{FFED0695-6B25-4FA2-BD5C-58D2601685B5}" type="sibTrans" cxnId="{F0CB40FF-54AF-4462-908F-D37629965113}">
      <dgm:prSet/>
      <dgm:spPr/>
      <dgm:t>
        <a:bodyPr/>
        <a:lstStyle/>
        <a:p>
          <a:endParaRPr lang="en-US">
            <a:effectLst>
              <a:outerShdw blurRad="38100" dist="38100" dir="2700000" algn="tl">
                <a:srgbClr val="000000">
                  <a:alpha val="43137"/>
                </a:srgbClr>
              </a:outerShdw>
            </a:effectLst>
          </a:endParaRPr>
        </a:p>
      </dgm:t>
    </dgm:pt>
    <dgm:pt modelId="{E30A407A-6092-4816-A4C9-D98E4241C77C}">
      <dgm:prSet/>
      <dgm:spPr/>
      <dgm:t>
        <a:bodyPr/>
        <a:lstStyle/>
        <a:p>
          <a:r>
            <a:rPr lang="uk-UA">
              <a:effectLst>
                <a:outerShdw blurRad="38100" dist="38100" dir="2700000" algn="tl">
                  <a:srgbClr val="000000">
                    <a:alpha val="43137"/>
                  </a:srgbClr>
                </a:outerShdw>
              </a:effectLst>
            </a:rPr>
            <a:t>Зазначене положення Конституції знайшло відображення у частині третій ст. 13 Закону України «Про судоустрій і статус суддів», відповідно до якої контроль за виконанням судового рішення здійснює суд у межах повноважень, наданих йому законом. </a:t>
          </a:r>
          <a:endParaRPr lang="en-US">
            <a:effectLst>
              <a:outerShdw blurRad="38100" dist="38100" dir="2700000" algn="tl">
                <a:srgbClr val="000000">
                  <a:alpha val="43137"/>
                </a:srgbClr>
              </a:outerShdw>
            </a:effectLst>
          </a:endParaRPr>
        </a:p>
      </dgm:t>
    </dgm:pt>
    <dgm:pt modelId="{08ACA500-DB11-4691-BC9A-6D3F84DEABD3}" type="parTrans" cxnId="{A6C09831-4D86-429E-8767-33FA09EB7ECF}">
      <dgm:prSet/>
      <dgm:spPr/>
      <dgm:t>
        <a:bodyPr/>
        <a:lstStyle/>
        <a:p>
          <a:endParaRPr lang="en-US">
            <a:effectLst>
              <a:outerShdw blurRad="38100" dist="38100" dir="2700000" algn="tl">
                <a:srgbClr val="000000">
                  <a:alpha val="43137"/>
                </a:srgbClr>
              </a:outerShdw>
            </a:effectLst>
          </a:endParaRPr>
        </a:p>
      </dgm:t>
    </dgm:pt>
    <dgm:pt modelId="{748E0DC1-C379-45A7-B772-5CCA965639B2}" type="sibTrans" cxnId="{A6C09831-4D86-429E-8767-33FA09EB7ECF}">
      <dgm:prSet/>
      <dgm:spPr/>
      <dgm:t>
        <a:bodyPr/>
        <a:lstStyle/>
        <a:p>
          <a:endParaRPr lang="en-US">
            <a:effectLst>
              <a:outerShdw blurRad="38100" dist="38100" dir="2700000" algn="tl">
                <a:srgbClr val="000000">
                  <a:alpha val="43137"/>
                </a:srgbClr>
              </a:outerShdw>
            </a:effectLst>
          </a:endParaRPr>
        </a:p>
      </dgm:t>
    </dgm:pt>
    <dgm:pt modelId="{1C8F838D-B032-49EA-A5DD-EA72B2BE3B32}">
      <dgm:prSet/>
      <dgm:spPr/>
      <dgm:t>
        <a:bodyPr/>
        <a:lstStyle/>
        <a:p>
          <a:r>
            <a:rPr lang="uk-UA" i="1">
              <a:effectLst>
                <a:outerShdw blurRad="38100" dist="38100" dir="2700000" algn="tl">
                  <a:srgbClr val="000000">
                    <a:alpha val="43137"/>
                  </a:srgbClr>
                </a:outerShdw>
              </a:effectLst>
            </a:rPr>
            <a:t>Виконавче провадження є завершальною стадією судового провадження, метою якого є примусове виконання рішення суду органом державної виконавчої служби в особі державного виконавця або приватним виконавцем</a:t>
          </a:r>
          <a:r>
            <a:rPr lang="uk-UA">
              <a:effectLst>
                <a:outerShdw blurRad="38100" dist="38100" dir="2700000" algn="tl">
                  <a:srgbClr val="000000">
                    <a:alpha val="43137"/>
                  </a:srgbClr>
                </a:outerShdw>
              </a:effectLst>
            </a:rPr>
            <a:t>. </a:t>
          </a:r>
          <a:endParaRPr lang="en-US">
            <a:effectLst>
              <a:outerShdw blurRad="38100" dist="38100" dir="2700000" algn="tl">
                <a:srgbClr val="000000">
                  <a:alpha val="43137"/>
                </a:srgbClr>
              </a:outerShdw>
            </a:effectLst>
          </a:endParaRPr>
        </a:p>
      </dgm:t>
    </dgm:pt>
    <dgm:pt modelId="{7C34DCDD-6283-47A9-94E8-E3AE5D51539A}" type="parTrans" cxnId="{BD0B8BD8-BFD2-4E1A-AF79-17919652C72A}">
      <dgm:prSet/>
      <dgm:spPr/>
      <dgm:t>
        <a:bodyPr/>
        <a:lstStyle/>
        <a:p>
          <a:endParaRPr lang="en-US">
            <a:effectLst>
              <a:outerShdw blurRad="38100" dist="38100" dir="2700000" algn="tl">
                <a:srgbClr val="000000">
                  <a:alpha val="43137"/>
                </a:srgbClr>
              </a:outerShdw>
            </a:effectLst>
          </a:endParaRPr>
        </a:p>
      </dgm:t>
    </dgm:pt>
    <dgm:pt modelId="{5B533044-697D-46E6-B2B3-C6EA17B1B77D}" type="sibTrans" cxnId="{BD0B8BD8-BFD2-4E1A-AF79-17919652C72A}">
      <dgm:prSet/>
      <dgm:spPr/>
      <dgm:t>
        <a:bodyPr/>
        <a:lstStyle/>
        <a:p>
          <a:endParaRPr lang="en-US">
            <a:effectLst>
              <a:outerShdw blurRad="38100" dist="38100" dir="2700000" algn="tl">
                <a:srgbClr val="000000">
                  <a:alpha val="43137"/>
                </a:srgbClr>
              </a:outerShdw>
            </a:effectLst>
          </a:endParaRPr>
        </a:p>
      </dgm:t>
    </dgm:pt>
    <dgm:pt modelId="{BAEAD48D-D2E4-4F71-B6D1-EBDEBD05B9E9}">
      <dgm:prSet/>
      <dgm:spPr/>
      <dgm:t>
        <a:bodyPr/>
        <a:lstStyle/>
        <a:p>
          <a:r>
            <a:rPr lang="uk-UA">
              <a:effectLst>
                <a:outerShdw blurRad="38100" dist="38100" dir="2700000" algn="tl">
                  <a:srgbClr val="000000">
                    <a:alpha val="43137"/>
                  </a:srgbClr>
                </a:outerShdw>
              </a:effectLst>
            </a:rPr>
            <a:t>Втім, не завжди сторони у виконавчому провадженні погоджуються із діями вказаних осіб. Під час виконавчого провадження державні виконавці та посадові особи державної виконавчої служби, а також приватні виконавці не дотримуються вимог законодавства щодо проведення виконавчого провадження. </a:t>
          </a:r>
          <a:endParaRPr lang="en-US">
            <a:effectLst>
              <a:outerShdw blurRad="38100" dist="38100" dir="2700000" algn="tl">
                <a:srgbClr val="000000">
                  <a:alpha val="43137"/>
                </a:srgbClr>
              </a:outerShdw>
            </a:effectLst>
          </a:endParaRPr>
        </a:p>
      </dgm:t>
    </dgm:pt>
    <dgm:pt modelId="{2C115726-488A-4871-8BB0-A15825844387}" type="parTrans" cxnId="{98ADE7DD-7F24-4110-942E-A0B5E58EAF4D}">
      <dgm:prSet/>
      <dgm:spPr/>
      <dgm:t>
        <a:bodyPr/>
        <a:lstStyle/>
        <a:p>
          <a:endParaRPr lang="en-US">
            <a:effectLst>
              <a:outerShdw blurRad="38100" dist="38100" dir="2700000" algn="tl">
                <a:srgbClr val="000000">
                  <a:alpha val="43137"/>
                </a:srgbClr>
              </a:outerShdw>
            </a:effectLst>
          </a:endParaRPr>
        </a:p>
      </dgm:t>
    </dgm:pt>
    <dgm:pt modelId="{2801C3F7-C05E-4A1E-9027-9517304FF0D3}" type="sibTrans" cxnId="{98ADE7DD-7F24-4110-942E-A0B5E58EAF4D}">
      <dgm:prSet/>
      <dgm:spPr/>
      <dgm:t>
        <a:bodyPr/>
        <a:lstStyle/>
        <a:p>
          <a:endParaRPr lang="en-US">
            <a:effectLst>
              <a:outerShdw blurRad="38100" dist="38100" dir="2700000" algn="tl">
                <a:srgbClr val="000000">
                  <a:alpha val="43137"/>
                </a:srgbClr>
              </a:outerShdw>
            </a:effectLst>
          </a:endParaRPr>
        </a:p>
      </dgm:t>
    </dgm:pt>
    <dgm:pt modelId="{86A09285-C26F-4917-8C84-30E9C4D59EB1}" type="pres">
      <dgm:prSet presAssocID="{7D9D79A3-8D75-4D45-82CB-868F467D99B7}" presName="matrix" presStyleCnt="0">
        <dgm:presLayoutVars>
          <dgm:chMax val="1"/>
          <dgm:dir/>
          <dgm:resizeHandles val="exact"/>
        </dgm:presLayoutVars>
      </dgm:prSet>
      <dgm:spPr/>
    </dgm:pt>
    <dgm:pt modelId="{812B9685-FEB8-49F2-9416-CF2625AC6B22}" type="pres">
      <dgm:prSet presAssocID="{7D9D79A3-8D75-4D45-82CB-868F467D99B7}" presName="diamond" presStyleLbl="bgShp" presStyleIdx="0" presStyleCnt="1"/>
      <dgm:spPr/>
    </dgm:pt>
    <dgm:pt modelId="{3AD45EFA-3D12-439F-9B0B-B98555D386C7}" type="pres">
      <dgm:prSet presAssocID="{7D9D79A3-8D75-4D45-82CB-868F467D99B7}" presName="quad1" presStyleLbl="node1" presStyleIdx="0" presStyleCnt="4">
        <dgm:presLayoutVars>
          <dgm:chMax val="0"/>
          <dgm:chPref val="0"/>
          <dgm:bulletEnabled val="1"/>
        </dgm:presLayoutVars>
      </dgm:prSet>
      <dgm:spPr/>
    </dgm:pt>
    <dgm:pt modelId="{7DC6019C-C788-44A4-8689-4932863FBA87}" type="pres">
      <dgm:prSet presAssocID="{7D9D79A3-8D75-4D45-82CB-868F467D99B7}" presName="quad2" presStyleLbl="node1" presStyleIdx="1" presStyleCnt="4">
        <dgm:presLayoutVars>
          <dgm:chMax val="0"/>
          <dgm:chPref val="0"/>
          <dgm:bulletEnabled val="1"/>
        </dgm:presLayoutVars>
      </dgm:prSet>
      <dgm:spPr/>
    </dgm:pt>
    <dgm:pt modelId="{9B5695DE-08AB-4AE3-A395-8F03A5C316CD}" type="pres">
      <dgm:prSet presAssocID="{7D9D79A3-8D75-4D45-82CB-868F467D99B7}" presName="quad3" presStyleLbl="node1" presStyleIdx="2" presStyleCnt="4">
        <dgm:presLayoutVars>
          <dgm:chMax val="0"/>
          <dgm:chPref val="0"/>
          <dgm:bulletEnabled val="1"/>
        </dgm:presLayoutVars>
      </dgm:prSet>
      <dgm:spPr/>
    </dgm:pt>
    <dgm:pt modelId="{A5290233-DD47-4BA5-BDD2-AB14427635AE}" type="pres">
      <dgm:prSet presAssocID="{7D9D79A3-8D75-4D45-82CB-868F467D99B7}" presName="quad4" presStyleLbl="node1" presStyleIdx="3" presStyleCnt="4">
        <dgm:presLayoutVars>
          <dgm:chMax val="0"/>
          <dgm:chPref val="0"/>
          <dgm:bulletEnabled val="1"/>
        </dgm:presLayoutVars>
      </dgm:prSet>
      <dgm:spPr/>
    </dgm:pt>
  </dgm:ptLst>
  <dgm:cxnLst>
    <dgm:cxn modelId="{A6C09831-4D86-429E-8767-33FA09EB7ECF}" srcId="{7D9D79A3-8D75-4D45-82CB-868F467D99B7}" destId="{E30A407A-6092-4816-A4C9-D98E4241C77C}" srcOrd="1" destOrd="0" parTransId="{08ACA500-DB11-4691-BC9A-6D3F84DEABD3}" sibTransId="{748E0DC1-C379-45A7-B772-5CCA965639B2}"/>
    <dgm:cxn modelId="{E636536E-1122-4D30-9F98-A6B0152C2A90}" type="presOf" srcId="{1C8F838D-B032-49EA-A5DD-EA72B2BE3B32}" destId="{9B5695DE-08AB-4AE3-A395-8F03A5C316CD}" srcOrd="0" destOrd="0" presId="urn:microsoft.com/office/officeart/2005/8/layout/matrix3"/>
    <dgm:cxn modelId="{DC0DFE8B-8DF8-4FEE-B5E3-3FAD7D065FE4}" type="presOf" srcId="{E2945F13-670D-46AB-91B3-17BFC6EB017E}" destId="{3AD45EFA-3D12-439F-9B0B-B98555D386C7}" srcOrd="0" destOrd="0" presId="urn:microsoft.com/office/officeart/2005/8/layout/matrix3"/>
    <dgm:cxn modelId="{D115E4CD-8FBD-4617-A206-3D454F1036FD}" type="presOf" srcId="{E30A407A-6092-4816-A4C9-D98E4241C77C}" destId="{7DC6019C-C788-44A4-8689-4932863FBA87}" srcOrd="0" destOrd="0" presId="urn:microsoft.com/office/officeart/2005/8/layout/matrix3"/>
    <dgm:cxn modelId="{BD0B8BD8-BFD2-4E1A-AF79-17919652C72A}" srcId="{7D9D79A3-8D75-4D45-82CB-868F467D99B7}" destId="{1C8F838D-B032-49EA-A5DD-EA72B2BE3B32}" srcOrd="2" destOrd="0" parTransId="{7C34DCDD-6283-47A9-94E8-E3AE5D51539A}" sibTransId="{5B533044-697D-46E6-B2B3-C6EA17B1B77D}"/>
    <dgm:cxn modelId="{98ADE7DD-7F24-4110-942E-A0B5E58EAF4D}" srcId="{7D9D79A3-8D75-4D45-82CB-868F467D99B7}" destId="{BAEAD48D-D2E4-4F71-B6D1-EBDEBD05B9E9}" srcOrd="3" destOrd="0" parTransId="{2C115726-488A-4871-8BB0-A15825844387}" sibTransId="{2801C3F7-C05E-4A1E-9027-9517304FF0D3}"/>
    <dgm:cxn modelId="{4B7723EF-3E93-4F31-9059-37488C5DDE03}" type="presOf" srcId="{7D9D79A3-8D75-4D45-82CB-868F467D99B7}" destId="{86A09285-C26F-4917-8C84-30E9C4D59EB1}" srcOrd="0" destOrd="0" presId="urn:microsoft.com/office/officeart/2005/8/layout/matrix3"/>
    <dgm:cxn modelId="{D34574F8-77CF-4719-89BC-6441A39A345C}" type="presOf" srcId="{BAEAD48D-D2E4-4F71-B6D1-EBDEBD05B9E9}" destId="{A5290233-DD47-4BA5-BDD2-AB14427635AE}" srcOrd="0" destOrd="0" presId="urn:microsoft.com/office/officeart/2005/8/layout/matrix3"/>
    <dgm:cxn modelId="{F0CB40FF-54AF-4462-908F-D37629965113}" srcId="{7D9D79A3-8D75-4D45-82CB-868F467D99B7}" destId="{E2945F13-670D-46AB-91B3-17BFC6EB017E}" srcOrd="0" destOrd="0" parTransId="{84D3A6AF-5941-443E-8A91-1967AF4BBC94}" sibTransId="{FFED0695-6B25-4FA2-BD5C-58D2601685B5}"/>
    <dgm:cxn modelId="{B3CE45DD-5B3F-4AA5-B924-3E5451A9839E}" type="presParOf" srcId="{86A09285-C26F-4917-8C84-30E9C4D59EB1}" destId="{812B9685-FEB8-49F2-9416-CF2625AC6B22}" srcOrd="0" destOrd="0" presId="urn:microsoft.com/office/officeart/2005/8/layout/matrix3"/>
    <dgm:cxn modelId="{F112F38D-ECB2-4F7A-8476-67532C243449}" type="presParOf" srcId="{86A09285-C26F-4917-8C84-30E9C4D59EB1}" destId="{3AD45EFA-3D12-439F-9B0B-B98555D386C7}" srcOrd="1" destOrd="0" presId="urn:microsoft.com/office/officeart/2005/8/layout/matrix3"/>
    <dgm:cxn modelId="{5616B06B-17CD-4A0B-B75A-F648A3B3D041}" type="presParOf" srcId="{86A09285-C26F-4917-8C84-30E9C4D59EB1}" destId="{7DC6019C-C788-44A4-8689-4932863FBA87}" srcOrd="2" destOrd="0" presId="urn:microsoft.com/office/officeart/2005/8/layout/matrix3"/>
    <dgm:cxn modelId="{23ADE9B3-E5FD-4AA6-967C-058856B9109D}" type="presParOf" srcId="{86A09285-C26F-4917-8C84-30E9C4D59EB1}" destId="{9B5695DE-08AB-4AE3-A395-8F03A5C316CD}" srcOrd="3" destOrd="0" presId="urn:microsoft.com/office/officeart/2005/8/layout/matrix3"/>
    <dgm:cxn modelId="{7B62A584-2BFA-4E4D-97E5-4225B8EB5BEC}" type="presParOf" srcId="{86A09285-C26F-4917-8C84-30E9C4D59EB1}" destId="{A5290233-DD47-4BA5-BDD2-AB14427635A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DAAEC0-F3BB-4EC2-AA19-A4337E61659E}" type="doc">
      <dgm:prSet loTypeId="urn:microsoft.com/office/officeart/2005/8/layout/hierarchy1" loCatId="hierarchy" qsTypeId="urn:microsoft.com/office/officeart/2005/8/quickstyle/simple5" qsCatId="simple" csTypeId="urn:microsoft.com/office/officeart/2005/8/colors/accent0_3" csCatId="mainScheme"/>
      <dgm:spPr/>
      <dgm:t>
        <a:bodyPr/>
        <a:lstStyle/>
        <a:p>
          <a:endParaRPr lang="en-US"/>
        </a:p>
      </dgm:t>
    </dgm:pt>
    <dgm:pt modelId="{BC267FF4-53F1-4C2C-865C-08F7FB005000}">
      <dgm:prSet/>
      <dgm:spPr/>
      <dgm:t>
        <a:bodyPr/>
        <a:lstStyle/>
        <a:p>
          <a:r>
            <a:rPr lang="uk-UA"/>
            <a:t>Незважаючи на те, що господарський суд не є обов’язковим учасником виконавчого провадження, однак до його повноважень належить розгляд процесуальних питань, пов’язаних з виконанням судових рішень. На сьогодні в господарському судочинстві існують декілька форм контролю за виконанням судових рішень. </a:t>
          </a:r>
          <a:endParaRPr lang="en-US"/>
        </a:p>
      </dgm:t>
    </dgm:pt>
    <dgm:pt modelId="{78F90102-C2F0-4A5B-A70F-E9E1A5023E4B}" type="parTrans" cxnId="{3983BD1F-5FAF-4F38-A6D9-79D9CC5B9708}">
      <dgm:prSet/>
      <dgm:spPr/>
      <dgm:t>
        <a:bodyPr/>
        <a:lstStyle/>
        <a:p>
          <a:endParaRPr lang="en-US"/>
        </a:p>
      </dgm:t>
    </dgm:pt>
    <dgm:pt modelId="{7CD72E1C-7DBB-48AF-A13F-D70ECDF7AB2D}" type="sibTrans" cxnId="{3983BD1F-5FAF-4F38-A6D9-79D9CC5B9708}">
      <dgm:prSet/>
      <dgm:spPr/>
      <dgm:t>
        <a:bodyPr/>
        <a:lstStyle/>
        <a:p>
          <a:endParaRPr lang="en-US"/>
        </a:p>
      </dgm:t>
    </dgm:pt>
    <dgm:pt modelId="{C8C68193-CEF2-441B-9254-DC19723E555F}">
      <dgm:prSet/>
      <dgm:spPr/>
      <dgm:t>
        <a:bodyPr/>
        <a:lstStyle/>
        <a:p>
          <a:r>
            <a:rPr lang="uk-UA" i="1"/>
            <a:t>Найпопулярнішою формою такого контролю лишається розгляд скарг на рішення, дії та бездіяльність державного виконавця чи іншої посадової особи органу державної виконавчої служби або приватного виконавця.</a:t>
          </a:r>
          <a:r>
            <a:rPr lang="uk-UA"/>
            <a:t> Згідно статті 339 ГПК сторони виконавчого провадження мають право звернутися до суду із скаргою, якщо вважають, що рішенням, дією або бездіяльністю державного виконавця чи іншої посадової особи органу державної виконавчої служби або приватного виконавця під час виконання судового рішення, ухваленого відповідно до ГПК, порушено їхні права. </a:t>
          </a:r>
          <a:endParaRPr lang="en-US"/>
        </a:p>
      </dgm:t>
    </dgm:pt>
    <dgm:pt modelId="{F66089E9-2FB0-42AC-B3B9-42A5A9944138}" type="parTrans" cxnId="{9AFF8118-5D34-47F6-9C5B-71AF4A19B503}">
      <dgm:prSet/>
      <dgm:spPr/>
      <dgm:t>
        <a:bodyPr/>
        <a:lstStyle/>
        <a:p>
          <a:endParaRPr lang="en-US"/>
        </a:p>
      </dgm:t>
    </dgm:pt>
    <dgm:pt modelId="{8A61AC91-0E91-4EA9-96A3-3F68455B42BD}" type="sibTrans" cxnId="{9AFF8118-5D34-47F6-9C5B-71AF4A19B503}">
      <dgm:prSet/>
      <dgm:spPr/>
      <dgm:t>
        <a:bodyPr/>
        <a:lstStyle/>
        <a:p>
          <a:endParaRPr lang="en-US"/>
        </a:p>
      </dgm:t>
    </dgm:pt>
    <dgm:pt modelId="{BD0E880F-C807-4C29-AC47-CAC59FAA4D99}" type="pres">
      <dgm:prSet presAssocID="{E7DAAEC0-F3BB-4EC2-AA19-A4337E61659E}" presName="hierChild1" presStyleCnt="0">
        <dgm:presLayoutVars>
          <dgm:chPref val="1"/>
          <dgm:dir/>
          <dgm:animOne val="branch"/>
          <dgm:animLvl val="lvl"/>
          <dgm:resizeHandles/>
        </dgm:presLayoutVars>
      </dgm:prSet>
      <dgm:spPr/>
    </dgm:pt>
    <dgm:pt modelId="{266D7753-3B03-407E-824F-1A1BCE9F25A7}" type="pres">
      <dgm:prSet presAssocID="{BC267FF4-53F1-4C2C-865C-08F7FB005000}" presName="hierRoot1" presStyleCnt="0"/>
      <dgm:spPr/>
    </dgm:pt>
    <dgm:pt modelId="{70FC8C6D-515A-4CD4-8866-33E8EB223538}" type="pres">
      <dgm:prSet presAssocID="{BC267FF4-53F1-4C2C-865C-08F7FB005000}" presName="composite" presStyleCnt="0"/>
      <dgm:spPr/>
    </dgm:pt>
    <dgm:pt modelId="{E8E96072-D965-4380-91B3-E897F647ACFB}" type="pres">
      <dgm:prSet presAssocID="{BC267FF4-53F1-4C2C-865C-08F7FB005000}" presName="background" presStyleLbl="node0" presStyleIdx="0" presStyleCnt="2"/>
      <dgm:spPr/>
    </dgm:pt>
    <dgm:pt modelId="{10495779-5FA8-4416-B6DE-8BC60042B7E3}" type="pres">
      <dgm:prSet presAssocID="{BC267FF4-53F1-4C2C-865C-08F7FB005000}" presName="text" presStyleLbl="fgAcc0" presStyleIdx="0" presStyleCnt="2">
        <dgm:presLayoutVars>
          <dgm:chPref val="3"/>
        </dgm:presLayoutVars>
      </dgm:prSet>
      <dgm:spPr/>
    </dgm:pt>
    <dgm:pt modelId="{EFE21059-E25E-4A2B-9B6D-5E16A49C325B}" type="pres">
      <dgm:prSet presAssocID="{BC267FF4-53F1-4C2C-865C-08F7FB005000}" presName="hierChild2" presStyleCnt="0"/>
      <dgm:spPr/>
    </dgm:pt>
    <dgm:pt modelId="{8A6BFE45-8EF8-4D84-8F8F-F26F6A156A57}" type="pres">
      <dgm:prSet presAssocID="{C8C68193-CEF2-441B-9254-DC19723E555F}" presName="hierRoot1" presStyleCnt="0"/>
      <dgm:spPr/>
    </dgm:pt>
    <dgm:pt modelId="{407A2999-B752-4136-ACB0-2EF5642BE015}" type="pres">
      <dgm:prSet presAssocID="{C8C68193-CEF2-441B-9254-DC19723E555F}" presName="composite" presStyleCnt="0"/>
      <dgm:spPr/>
    </dgm:pt>
    <dgm:pt modelId="{6DE0EE6E-2A87-4549-B68B-D7F41FEAC9FC}" type="pres">
      <dgm:prSet presAssocID="{C8C68193-CEF2-441B-9254-DC19723E555F}" presName="background" presStyleLbl="node0" presStyleIdx="1" presStyleCnt="2"/>
      <dgm:spPr/>
    </dgm:pt>
    <dgm:pt modelId="{BB8F7353-5694-472A-B58E-89DB46628242}" type="pres">
      <dgm:prSet presAssocID="{C8C68193-CEF2-441B-9254-DC19723E555F}" presName="text" presStyleLbl="fgAcc0" presStyleIdx="1" presStyleCnt="2">
        <dgm:presLayoutVars>
          <dgm:chPref val="3"/>
        </dgm:presLayoutVars>
      </dgm:prSet>
      <dgm:spPr/>
    </dgm:pt>
    <dgm:pt modelId="{6D0221F2-BE6C-45B4-9B32-E57C9E763A87}" type="pres">
      <dgm:prSet presAssocID="{C8C68193-CEF2-441B-9254-DC19723E555F}" presName="hierChild2" presStyleCnt="0"/>
      <dgm:spPr/>
    </dgm:pt>
  </dgm:ptLst>
  <dgm:cxnLst>
    <dgm:cxn modelId="{9AFF8118-5D34-47F6-9C5B-71AF4A19B503}" srcId="{E7DAAEC0-F3BB-4EC2-AA19-A4337E61659E}" destId="{C8C68193-CEF2-441B-9254-DC19723E555F}" srcOrd="1" destOrd="0" parTransId="{F66089E9-2FB0-42AC-B3B9-42A5A9944138}" sibTransId="{8A61AC91-0E91-4EA9-96A3-3F68455B42BD}"/>
    <dgm:cxn modelId="{3983BD1F-5FAF-4F38-A6D9-79D9CC5B9708}" srcId="{E7DAAEC0-F3BB-4EC2-AA19-A4337E61659E}" destId="{BC267FF4-53F1-4C2C-865C-08F7FB005000}" srcOrd="0" destOrd="0" parTransId="{78F90102-C2F0-4A5B-A70F-E9E1A5023E4B}" sibTransId="{7CD72E1C-7DBB-48AF-A13F-D70ECDF7AB2D}"/>
    <dgm:cxn modelId="{9BE53C57-AFC5-4557-BFC4-1F91D714FECC}" type="presOf" srcId="{E7DAAEC0-F3BB-4EC2-AA19-A4337E61659E}" destId="{BD0E880F-C807-4C29-AC47-CAC59FAA4D99}" srcOrd="0" destOrd="0" presId="urn:microsoft.com/office/officeart/2005/8/layout/hierarchy1"/>
    <dgm:cxn modelId="{68D574CB-B7AC-43F5-91C6-CEF7719FB393}" type="presOf" srcId="{BC267FF4-53F1-4C2C-865C-08F7FB005000}" destId="{10495779-5FA8-4416-B6DE-8BC60042B7E3}" srcOrd="0" destOrd="0" presId="urn:microsoft.com/office/officeart/2005/8/layout/hierarchy1"/>
    <dgm:cxn modelId="{4974B3DF-1AD7-4C46-834D-2631BF4C3269}" type="presOf" srcId="{C8C68193-CEF2-441B-9254-DC19723E555F}" destId="{BB8F7353-5694-472A-B58E-89DB46628242}" srcOrd="0" destOrd="0" presId="urn:microsoft.com/office/officeart/2005/8/layout/hierarchy1"/>
    <dgm:cxn modelId="{F3E66E38-183E-486A-9154-5F0DB1A89168}" type="presParOf" srcId="{BD0E880F-C807-4C29-AC47-CAC59FAA4D99}" destId="{266D7753-3B03-407E-824F-1A1BCE9F25A7}" srcOrd="0" destOrd="0" presId="urn:microsoft.com/office/officeart/2005/8/layout/hierarchy1"/>
    <dgm:cxn modelId="{3227CA66-5EB8-4919-BB99-F201647A5BCD}" type="presParOf" srcId="{266D7753-3B03-407E-824F-1A1BCE9F25A7}" destId="{70FC8C6D-515A-4CD4-8866-33E8EB223538}" srcOrd="0" destOrd="0" presId="urn:microsoft.com/office/officeart/2005/8/layout/hierarchy1"/>
    <dgm:cxn modelId="{52466E69-ACFF-4404-8BFA-B4D9B2D2F300}" type="presParOf" srcId="{70FC8C6D-515A-4CD4-8866-33E8EB223538}" destId="{E8E96072-D965-4380-91B3-E897F647ACFB}" srcOrd="0" destOrd="0" presId="urn:microsoft.com/office/officeart/2005/8/layout/hierarchy1"/>
    <dgm:cxn modelId="{AE0AC380-FB9F-456A-AC5B-7FAC6AAF4747}" type="presParOf" srcId="{70FC8C6D-515A-4CD4-8866-33E8EB223538}" destId="{10495779-5FA8-4416-B6DE-8BC60042B7E3}" srcOrd="1" destOrd="0" presId="urn:microsoft.com/office/officeart/2005/8/layout/hierarchy1"/>
    <dgm:cxn modelId="{3EF5A294-B382-4747-B487-E93D1B258D13}" type="presParOf" srcId="{266D7753-3B03-407E-824F-1A1BCE9F25A7}" destId="{EFE21059-E25E-4A2B-9B6D-5E16A49C325B}" srcOrd="1" destOrd="0" presId="urn:microsoft.com/office/officeart/2005/8/layout/hierarchy1"/>
    <dgm:cxn modelId="{EB986C7E-FD17-43E6-8621-EED7863ABE76}" type="presParOf" srcId="{BD0E880F-C807-4C29-AC47-CAC59FAA4D99}" destId="{8A6BFE45-8EF8-4D84-8F8F-F26F6A156A57}" srcOrd="1" destOrd="0" presId="urn:microsoft.com/office/officeart/2005/8/layout/hierarchy1"/>
    <dgm:cxn modelId="{34539625-F2F5-4ABD-BC12-FC7D966480DD}" type="presParOf" srcId="{8A6BFE45-8EF8-4D84-8F8F-F26F6A156A57}" destId="{407A2999-B752-4136-ACB0-2EF5642BE015}" srcOrd="0" destOrd="0" presId="urn:microsoft.com/office/officeart/2005/8/layout/hierarchy1"/>
    <dgm:cxn modelId="{B1C398C0-2D13-4406-951B-550C2E29FF76}" type="presParOf" srcId="{407A2999-B752-4136-ACB0-2EF5642BE015}" destId="{6DE0EE6E-2A87-4549-B68B-D7F41FEAC9FC}" srcOrd="0" destOrd="0" presId="urn:microsoft.com/office/officeart/2005/8/layout/hierarchy1"/>
    <dgm:cxn modelId="{4C2EB8D3-3D23-4BB1-B395-179D70934AEC}" type="presParOf" srcId="{407A2999-B752-4136-ACB0-2EF5642BE015}" destId="{BB8F7353-5694-472A-B58E-89DB46628242}" srcOrd="1" destOrd="0" presId="urn:microsoft.com/office/officeart/2005/8/layout/hierarchy1"/>
    <dgm:cxn modelId="{0322FAF2-9BE4-4016-A014-33AAD75CD345}" type="presParOf" srcId="{8A6BFE45-8EF8-4D84-8F8F-F26F6A156A57}" destId="{6D0221F2-BE6C-45B4-9B32-E57C9E763A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C0ACC66-EFC7-4F27-A6FC-A44D9C436FA4}"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824F4BFE-2177-4A8E-8221-4BF425DA61A4}">
      <dgm:prSet/>
      <dgm:spPr/>
      <dgm:t>
        <a:bodyPr/>
        <a:lstStyle/>
        <a:p>
          <a:r>
            <a:rPr lang="uk-UA"/>
            <a:t>Сторонами виконавчого провадження є стягувач і боржник ( ч. 1 ст. 15 Закону України «Про виконавче провадження»). </a:t>
          </a:r>
          <a:r>
            <a:rPr lang="uk-UA" b="1"/>
            <a:t>Згідно статті 340 ГПК скарга подається до суду, який розглянув справу як суд першої інстанції.</a:t>
          </a:r>
          <a:r>
            <a:rPr lang="uk-UA"/>
            <a:t> Про подання скарги суд повідомляє відповідний орган державної виконавчої служби, приватного виконавця не пізніше наступного дня після її надходження до суду. </a:t>
          </a:r>
          <a:endParaRPr lang="en-US"/>
        </a:p>
      </dgm:t>
    </dgm:pt>
    <dgm:pt modelId="{1CFD31AF-15B1-4560-9E25-98FD54BD5487}" type="parTrans" cxnId="{08138A27-77B5-44E6-A976-3AD029530413}">
      <dgm:prSet/>
      <dgm:spPr/>
      <dgm:t>
        <a:bodyPr/>
        <a:lstStyle/>
        <a:p>
          <a:endParaRPr lang="en-US"/>
        </a:p>
      </dgm:t>
    </dgm:pt>
    <dgm:pt modelId="{AA84E19A-A8E4-4248-B4E4-7C2DBE160059}" type="sibTrans" cxnId="{08138A27-77B5-44E6-A976-3AD029530413}">
      <dgm:prSet/>
      <dgm:spPr/>
      <dgm:t>
        <a:bodyPr/>
        <a:lstStyle/>
        <a:p>
          <a:endParaRPr lang="en-US"/>
        </a:p>
      </dgm:t>
    </dgm:pt>
    <dgm:pt modelId="{AE4AE4CF-6A73-4AC6-893E-14F568B90982}">
      <dgm:prSet/>
      <dgm:spPr/>
      <dgm:t>
        <a:bodyPr/>
        <a:lstStyle/>
        <a:p>
          <a:r>
            <a:rPr lang="uk-UA"/>
            <a:t>Ст. 74 Закону України «Про виконавче провадження» передбачено  </a:t>
          </a:r>
          <a:r>
            <a:rPr lang="uk-UA" b="1"/>
            <a:t>право особи на оскарження рішень, дій або бездіяльності виконавців та посадових осіб органів державної виконавчої служби.</a:t>
          </a:r>
          <a:r>
            <a:rPr lang="uk-UA"/>
            <a:t> </a:t>
          </a:r>
          <a:endParaRPr lang="en-US"/>
        </a:p>
      </dgm:t>
    </dgm:pt>
    <dgm:pt modelId="{56B9BE8F-67DC-47CA-808B-5B8B402E96CB}" type="parTrans" cxnId="{0F0B3A4F-4DD7-4CE4-8F69-193AB5CD3EB4}">
      <dgm:prSet/>
      <dgm:spPr/>
      <dgm:t>
        <a:bodyPr/>
        <a:lstStyle/>
        <a:p>
          <a:endParaRPr lang="en-US"/>
        </a:p>
      </dgm:t>
    </dgm:pt>
    <dgm:pt modelId="{50797C84-BF29-4830-8B82-C70E815B63DE}" type="sibTrans" cxnId="{0F0B3A4F-4DD7-4CE4-8F69-193AB5CD3EB4}">
      <dgm:prSet/>
      <dgm:spPr/>
      <dgm:t>
        <a:bodyPr/>
        <a:lstStyle/>
        <a:p>
          <a:endParaRPr lang="en-US"/>
        </a:p>
      </dgm:t>
    </dgm:pt>
    <dgm:pt modelId="{0A8C1C5D-E0FF-44FE-9635-FE0DAD3FFA40}">
      <dgm:prSet/>
      <dgm:spPr/>
      <dgm:t>
        <a:bodyPr/>
        <a:lstStyle/>
        <a:p>
          <a:r>
            <a:rPr lang="uk-UA"/>
            <a:t>Згідно частини першої ст. 74 Закону рішення, дії чи бездіяльність виконавця та посадових осіб органів державної виконавчої служби щодо виконання судового рішення можуть бути оскаржені сторонами, іншими учасниками та особами до суду, який видав виконавчий документ, у порядку, передбаченому законом. </a:t>
          </a:r>
          <a:endParaRPr lang="en-US"/>
        </a:p>
      </dgm:t>
    </dgm:pt>
    <dgm:pt modelId="{DE2C3F40-6122-4E24-993B-C856DA4845E4}" type="parTrans" cxnId="{514528E4-D876-4385-948F-E3B01F3913D8}">
      <dgm:prSet/>
      <dgm:spPr/>
      <dgm:t>
        <a:bodyPr/>
        <a:lstStyle/>
        <a:p>
          <a:endParaRPr lang="en-US"/>
        </a:p>
      </dgm:t>
    </dgm:pt>
    <dgm:pt modelId="{0B9B9D75-E271-415D-9733-9A3826E1A8C5}" type="sibTrans" cxnId="{514528E4-D876-4385-948F-E3B01F3913D8}">
      <dgm:prSet/>
      <dgm:spPr/>
      <dgm:t>
        <a:bodyPr/>
        <a:lstStyle/>
        <a:p>
          <a:endParaRPr lang="en-US"/>
        </a:p>
      </dgm:t>
    </dgm:pt>
    <dgm:pt modelId="{6A159C2B-A006-4715-B3D6-CA3E918FF5B4}" type="pres">
      <dgm:prSet presAssocID="{DC0ACC66-EFC7-4F27-A6FC-A44D9C436FA4}" presName="vert0" presStyleCnt="0">
        <dgm:presLayoutVars>
          <dgm:dir/>
          <dgm:animOne val="branch"/>
          <dgm:animLvl val="lvl"/>
        </dgm:presLayoutVars>
      </dgm:prSet>
      <dgm:spPr/>
    </dgm:pt>
    <dgm:pt modelId="{A3CC6AFC-FFB0-4607-A8F1-578DFFA3D57A}" type="pres">
      <dgm:prSet presAssocID="{824F4BFE-2177-4A8E-8221-4BF425DA61A4}" presName="thickLine" presStyleLbl="alignNode1" presStyleIdx="0" presStyleCnt="3"/>
      <dgm:spPr/>
    </dgm:pt>
    <dgm:pt modelId="{786C9306-771F-414A-8DDD-4912CF17A613}" type="pres">
      <dgm:prSet presAssocID="{824F4BFE-2177-4A8E-8221-4BF425DA61A4}" presName="horz1" presStyleCnt="0"/>
      <dgm:spPr/>
    </dgm:pt>
    <dgm:pt modelId="{4ABDA303-1CBE-4A4C-90A9-B5088A8C8C4D}" type="pres">
      <dgm:prSet presAssocID="{824F4BFE-2177-4A8E-8221-4BF425DA61A4}" presName="tx1" presStyleLbl="revTx" presStyleIdx="0" presStyleCnt="3"/>
      <dgm:spPr/>
    </dgm:pt>
    <dgm:pt modelId="{D9D90EA5-ECA8-452C-94B6-628941D3D81B}" type="pres">
      <dgm:prSet presAssocID="{824F4BFE-2177-4A8E-8221-4BF425DA61A4}" presName="vert1" presStyleCnt="0"/>
      <dgm:spPr/>
    </dgm:pt>
    <dgm:pt modelId="{1C73872F-13C7-45A7-9BBB-7C913E3CD171}" type="pres">
      <dgm:prSet presAssocID="{AE4AE4CF-6A73-4AC6-893E-14F568B90982}" presName="thickLine" presStyleLbl="alignNode1" presStyleIdx="1" presStyleCnt="3"/>
      <dgm:spPr/>
    </dgm:pt>
    <dgm:pt modelId="{699C9F00-4771-4D7B-918D-627E6DD4050F}" type="pres">
      <dgm:prSet presAssocID="{AE4AE4CF-6A73-4AC6-893E-14F568B90982}" presName="horz1" presStyleCnt="0"/>
      <dgm:spPr/>
    </dgm:pt>
    <dgm:pt modelId="{26136428-25FE-4A04-ABCC-A2E77D142273}" type="pres">
      <dgm:prSet presAssocID="{AE4AE4CF-6A73-4AC6-893E-14F568B90982}" presName="tx1" presStyleLbl="revTx" presStyleIdx="1" presStyleCnt="3"/>
      <dgm:spPr/>
    </dgm:pt>
    <dgm:pt modelId="{C148590B-6148-4D2E-8187-33FE45E1350E}" type="pres">
      <dgm:prSet presAssocID="{AE4AE4CF-6A73-4AC6-893E-14F568B90982}" presName="vert1" presStyleCnt="0"/>
      <dgm:spPr/>
    </dgm:pt>
    <dgm:pt modelId="{757640C5-45FF-45D1-BCBD-177EF03D6BB3}" type="pres">
      <dgm:prSet presAssocID="{0A8C1C5D-E0FF-44FE-9635-FE0DAD3FFA40}" presName="thickLine" presStyleLbl="alignNode1" presStyleIdx="2" presStyleCnt="3"/>
      <dgm:spPr/>
    </dgm:pt>
    <dgm:pt modelId="{FDFF5B9E-D26B-4C5C-9CD4-CA855703B3D7}" type="pres">
      <dgm:prSet presAssocID="{0A8C1C5D-E0FF-44FE-9635-FE0DAD3FFA40}" presName="horz1" presStyleCnt="0"/>
      <dgm:spPr/>
    </dgm:pt>
    <dgm:pt modelId="{EC7F8C10-74E7-4D53-A1E9-300DACD94F66}" type="pres">
      <dgm:prSet presAssocID="{0A8C1C5D-E0FF-44FE-9635-FE0DAD3FFA40}" presName="tx1" presStyleLbl="revTx" presStyleIdx="2" presStyleCnt="3"/>
      <dgm:spPr/>
    </dgm:pt>
    <dgm:pt modelId="{D6D291E2-0E69-4DA1-8F91-2424DB974D6C}" type="pres">
      <dgm:prSet presAssocID="{0A8C1C5D-E0FF-44FE-9635-FE0DAD3FFA40}" presName="vert1" presStyleCnt="0"/>
      <dgm:spPr/>
    </dgm:pt>
  </dgm:ptLst>
  <dgm:cxnLst>
    <dgm:cxn modelId="{08138A27-77B5-44E6-A976-3AD029530413}" srcId="{DC0ACC66-EFC7-4F27-A6FC-A44D9C436FA4}" destId="{824F4BFE-2177-4A8E-8221-4BF425DA61A4}" srcOrd="0" destOrd="0" parTransId="{1CFD31AF-15B1-4560-9E25-98FD54BD5487}" sibTransId="{AA84E19A-A8E4-4248-B4E4-7C2DBE160059}"/>
    <dgm:cxn modelId="{7432263F-25AB-4D76-9F22-859A1056DE38}" type="presOf" srcId="{DC0ACC66-EFC7-4F27-A6FC-A44D9C436FA4}" destId="{6A159C2B-A006-4715-B3D6-CA3E918FF5B4}" srcOrd="0" destOrd="0" presId="urn:microsoft.com/office/officeart/2008/layout/LinedList"/>
    <dgm:cxn modelId="{0F0B3A4F-4DD7-4CE4-8F69-193AB5CD3EB4}" srcId="{DC0ACC66-EFC7-4F27-A6FC-A44D9C436FA4}" destId="{AE4AE4CF-6A73-4AC6-893E-14F568B90982}" srcOrd="1" destOrd="0" parTransId="{56B9BE8F-67DC-47CA-808B-5B8B402E96CB}" sibTransId="{50797C84-BF29-4830-8B82-C70E815B63DE}"/>
    <dgm:cxn modelId="{E8EFF989-7E84-402A-AF11-9DA633412022}" type="presOf" srcId="{0A8C1C5D-E0FF-44FE-9635-FE0DAD3FFA40}" destId="{EC7F8C10-74E7-4D53-A1E9-300DACD94F66}" srcOrd="0" destOrd="0" presId="urn:microsoft.com/office/officeart/2008/layout/LinedList"/>
    <dgm:cxn modelId="{20901AB5-2CF8-4AE3-9D55-E03EB3C17748}" type="presOf" srcId="{824F4BFE-2177-4A8E-8221-4BF425DA61A4}" destId="{4ABDA303-1CBE-4A4C-90A9-B5088A8C8C4D}" srcOrd="0" destOrd="0" presId="urn:microsoft.com/office/officeart/2008/layout/LinedList"/>
    <dgm:cxn modelId="{41BB71CF-DC8B-4B1B-A47D-185E0F0A6516}" type="presOf" srcId="{AE4AE4CF-6A73-4AC6-893E-14F568B90982}" destId="{26136428-25FE-4A04-ABCC-A2E77D142273}" srcOrd="0" destOrd="0" presId="urn:microsoft.com/office/officeart/2008/layout/LinedList"/>
    <dgm:cxn modelId="{514528E4-D876-4385-948F-E3B01F3913D8}" srcId="{DC0ACC66-EFC7-4F27-A6FC-A44D9C436FA4}" destId="{0A8C1C5D-E0FF-44FE-9635-FE0DAD3FFA40}" srcOrd="2" destOrd="0" parTransId="{DE2C3F40-6122-4E24-993B-C856DA4845E4}" sibTransId="{0B9B9D75-E271-415D-9733-9A3826E1A8C5}"/>
    <dgm:cxn modelId="{37A538B5-9675-4BED-960C-64816684B2A7}" type="presParOf" srcId="{6A159C2B-A006-4715-B3D6-CA3E918FF5B4}" destId="{A3CC6AFC-FFB0-4607-A8F1-578DFFA3D57A}" srcOrd="0" destOrd="0" presId="urn:microsoft.com/office/officeart/2008/layout/LinedList"/>
    <dgm:cxn modelId="{4BBA6A57-0BB6-42D1-A160-A9212225D4EE}" type="presParOf" srcId="{6A159C2B-A006-4715-B3D6-CA3E918FF5B4}" destId="{786C9306-771F-414A-8DDD-4912CF17A613}" srcOrd="1" destOrd="0" presId="urn:microsoft.com/office/officeart/2008/layout/LinedList"/>
    <dgm:cxn modelId="{4ABB7DBB-48EC-48E2-90C7-53E2F7D98D75}" type="presParOf" srcId="{786C9306-771F-414A-8DDD-4912CF17A613}" destId="{4ABDA303-1CBE-4A4C-90A9-B5088A8C8C4D}" srcOrd="0" destOrd="0" presId="urn:microsoft.com/office/officeart/2008/layout/LinedList"/>
    <dgm:cxn modelId="{C5AD44A3-19A0-470B-A1A7-5EED3ED10AFB}" type="presParOf" srcId="{786C9306-771F-414A-8DDD-4912CF17A613}" destId="{D9D90EA5-ECA8-452C-94B6-628941D3D81B}" srcOrd="1" destOrd="0" presId="urn:microsoft.com/office/officeart/2008/layout/LinedList"/>
    <dgm:cxn modelId="{3D8D395B-10CC-4A1D-83DC-B2BA71CDDA16}" type="presParOf" srcId="{6A159C2B-A006-4715-B3D6-CA3E918FF5B4}" destId="{1C73872F-13C7-45A7-9BBB-7C913E3CD171}" srcOrd="2" destOrd="0" presId="urn:microsoft.com/office/officeart/2008/layout/LinedList"/>
    <dgm:cxn modelId="{782C78B3-006F-4CBE-A525-4320AE80EAD9}" type="presParOf" srcId="{6A159C2B-A006-4715-B3D6-CA3E918FF5B4}" destId="{699C9F00-4771-4D7B-918D-627E6DD4050F}" srcOrd="3" destOrd="0" presId="urn:microsoft.com/office/officeart/2008/layout/LinedList"/>
    <dgm:cxn modelId="{791873FF-0C3E-4BF6-B9E3-A3C81690F63B}" type="presParOf" srcId="{699C9F00-4771-4D7B-918D-627E6DD4050F}" destId="{26136428-25FE-4A04-ABCC-A2E77D142273}" srcOrd="0" destOrd="0" presId="urn:microsoft.com/office/officeart/2008/layout/LinedList"/>
    <dgm:cxn modelId="{5B2DF84F-9D8C-4065-B49D-8B647E0A77DE}" type="presParOf" srcId="{699C9F00-4771-4D7B-918D-627E6DD4050F}" destId="{C148590B-6148-4D2E-8187-33FE45E1350E}" srcOrd="1" destOrd="0" presId="urn:microsoft.com/office/officeart/2008/layout/LinedList"/>
    <dgm:cxn modelId="{E317A1C3-E2D0-4887-9765-E6BB499AE894}" type="presParOf" srcId="{6A159C2B-A006-4715-B3D6-CA3E918FF5B4}" destId="{757640C5-45FF-45D1-BCBD-177EF03D6BB3}" srcOrd="4" destOrd="0" presId="urn:microsoft.com/office/officeart/2008/layout/LinedList"/>
    <dgm:cxn modelId="{2E82FD3F-4728-487A-9B05-97FF3863D588}" type="presParOf" srcId="{6A159C2B-A006-4715-B3D6-CA3E918FF5B4}" destId="{FDFF5B9E-D26B-4C5C-9CD4-CA855703B3D7}" srcOrd="5" destOrd="0" presId="urn:microsoft.com/office/officeart/2008/layout/LinedList"/>
    <dgm:cxn modelId="{DF1ECC4D-B0EA-4A24-9FB1-B5E8A40CF729}" type="presParOf" srcId="{FDFF5B9E-D26B-4C5C-9CD4-CA855703B3D7}" destId="{EC7F8C10-74E7-4D53-A1E9-300DACD94F66}" srcOrd="0" destOrd="0" presId="urn:microsoft.com/office/officeart/2008/layout/LinedList"/>
    <dgm:cxn modelId="{27CA5495-656D-4D4D-A85D-D4C6A45C3310}" type="presParOf" srcId="{FDFF5B9E-D26B-4C5C-9CD4-CA855703B3D7}" destId="{D6D291E2-0E69-4DA1-8F91-2424DB974D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067BD3-1B22-4679-BEAA-394ABC148011}"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2A418EFE-BAE1-4AF9-B21B-CAF74B8F0D72}">
      <dgm:prSet/>
      <dgm:spPr/>
      <dgm:t>
        <a:bodyPr/>
        <a:lstStyle/>
        <a:p>
          <a:r>
            <a:rPr lang="uk-UA" dirty="0">
              <a:effectLst>
                <a:outerShdw blurRad="38100" dist="38100" dir="2700000" algn="tl">
                  <a:srgbClr val="000000">
                    <a:alpha val="43137"/>
                  </a:srgbClr>
                </a:outerShdw>
              </a:effectLst>
            </a:rPr>
            <a:t>1)  найменування органу державної виконавчої служби, до якого вона подається;</a:t>
          </a:r>
          <a:endParaRPr lang="en-US" dirty="0">
            <a:effectLst>
              <a:outerShdw blurRad="38100" dist="38100" dir="2700000" algn="tl">
                <a:srgbClr val="000000">
                  <a:alpha val="43137"/>
                </a:srgbClr>
              </a:outerShdw>
            </a:effectLst>
          </a:endParaRPr>
        </a:p>
      </dgm:t>
    </dgm:pt>
    <dgm:pt modelId="{0587FEC9-1426-4951-8A82-226B53930113}" type="parTrans" cxnId="{4D31F429-D632-4145-A45D-CBEC0AAA0CD5}">
      <dgm:prSet/>
      <dgm:spPr/>
      <dgm:t>
        <a:bodyPr/>
        <a:lstStyle/>
        <a:p>
          <a:endParaRPr lang="en-US">
            <a:effectLst>
              <a:outerShdw blurRad="38100" dist="38100" dir="2700000" algn="tl">
                <a:srgbClr val="000000">
                  <a:alpha val="43137"/>
                </a:srgbClr>
              </a:outerShdw>
            </a:effectLst>
          </a:endParaRPr>
        </a:p>
      </dgm:t>
    </dgm:pt>
    <dgm:pt modelId="{DAADD52B-4526-4A90-88B1-C34E8B9D163A}" type="sibTrans" cxnId="{4D31F429-D632-4145-A45D-CBEC0AAA0CD5}">
      <dgm:prSet/>
      <dgm:spPr/>
      <dgm:t>
        <a:bodyPr/>
        <a:lstStyle/>
        <a:p>
          <a:endParaRPr lang="en-US">
            <a:effectLst>
              <a:outerShdw blurRad="38100" dist="38100" dir="2700000" algn="tl">
                <a:srgbClr val="000000">
                  <a:alpha val="43137"/>
                </a:srgbClr>
              </a:outerShdw>
            </a:effectLst>
          </a:endParaRPr>
        </a:p>
      </dgm:t>
    </dgm:pt>
    <dgm:pt modelId="{BBCFB9C1-E8D2-41A9-9635-3613BCD2963C}">
      <dgm:prSet/>
      <dgm:spPr/>
      <dgm:t>
        <a:bodyPr/>
        <a:lstStyle/>
        <a:p>
          <a:r>
            <a:rPr lang="uk-UA">
              <a:effectLst>
                <a:outerShdw blurRad="38100" dist="38100" dir="2700000" algn="tl">
                  <a:srgbClr val="000000">
                    <a:alpha val="43137"/>
                  </a:srgbClr>
                </a:outerShdw>
              </a:effectLst>
            </a:rPr>
            <a:t>2)  повне найменування (прізвище, ім’я та по батькові) стягувача та боржника, їхні місця проживання чи перебування (для фізичних осіб) або місцезнаходження (для юридичних осіб), а також найменування (прізвище, ім’я та по батькові) представника сторони виконавчого провадження, якщо скарга подається представником;</a:t>
          </a:r>
          <a:endParaRPr lang="en-US">
            <a:effectLst>
              <a:outerShdw blurRad="38100" dist="38100" dir="2700000" algn="tl">
                <a:srgbClr val="000000">
                  <a:alpha val="43137"/>
                </a:srgbClr>
              </a:outerShdw>
            </a:effectLst>
          </a:endParaRPr>
        </a:p>
      </dgm:t>
    </dgm:pt>
    <dgm:pt modelId="{6CB673A9-63F1-41B9-847F-E1E23AD7475D}" type="parTrans" cxnId="{6503AA04-80A4-44CC-A40F-D45BF12CB596}">
      <dgm:prSet/>
      <dgm:spPr/>
      <dgm:t>
        <a:bodyPr/>
        <a:lstStyle/>
        <a:p>
          <a:endParaRPr lang="en-US">
            <a:effectLst>
              <a:outerShdw blurRad="38100" dist="38100" dir="2700000" algn="tl">
                <a:srgbClr val="000000">
                  <a:alpha val="43137"/>
                </a:srgbClr>
              </a:outerShdw>
            </a:effectLst>
          </a:endParaRPr>
        </a:p>
      </dgm:t>
    </dgm:pt>
    <dgm:pt modelId="{AC85C191-6C37-4480-8F45-83E1ECE034BD}" type="sibTrans" cxnId="{6503AA04-80A4-44CC-A40F-D45BF12CB596}">
      <dgm:prSet/>
      <dgm:spPr/>
      <dgm:t>
        <a:bodyPr/>
        <a:lstStyle/>
        <a:p>
          <a:endParaRPr lang="en-US">
            <a:effectLst>
              <a:outerShdw blurRad="38100" dist="38100" dir="2700000" algn="tl">
                <a:srgbClr val="000000">
                  <a:alpha val="43137"/>
                </a:srgbClr>
              </a:outerShdw>
            </a:effectLst>
          </a:endParaRPr>
        </a:p>
      </dgm:t>
    </dgm:pt>
    <dgm:pt modelId="{0F71F9C7-59AF-405A-B9B5-E562094D7FA4}">
      <dgm:prSet/>
      <dgm:spPr/>
      <dgm:t>
        <a:bodyPr/>
        <a:lstStyle/>
        <a:p>
          <a:r>
            <a:rPr lang="uk-UA">
              <a:effectLst>
                <a:outerShdw blurRad="38100" dist="38100" dir="2700000" algn="tl">
                  <a:srgbClr val="000000">
                    <a:alpha val="43137"/>
                  </a:srgbClr>
                </a:outerShdw>
              </a:effectLst>
            </a:rPr>
            <a:t>3)  реквізити виконавчого документа (вид документа, найменування органу, що його видав, день видачі та номер документа, його резолютивна частина); </a:t>
          </a:r>
          <a:endParaRPr lang="en-US">
            <a:effectLst>
              <a:outerShdw blurRad="38100" dist="38100" dir="2700000" algn="tl">
                <a:srgbClr val="000000">
                  <a:alpha val="43137"/>
                </a:srgbClr>
              </a:outerShdw>
            </a:effectLst>
          </a:endParaRPr>
        </a:p>
      </dgm:t>
    </dgm:pt>
    <dgm:pt modelId="{F4F7771A-A29B-42E9-91A5-8A00A9B8C3D3}" type="parTrans" cxnId="{C3221C3D-5EC0-4FFD-9FA4-7E9DACACE9B1}">
      <dgm:prSet/>
      <dgm:spPr/>
      <dgm:t>
        <a:bodyPr/>
        <a:lstStyle/>
        <a:p>
          <a:endParaRPr lang="en-US">
            <a:effectLst>
              <a:outerShdw blurRad="38100" dist="38100" dir="2700000" algn="tl">
                <a:srgbClr val="000000">
                  <a:alpha val="43137"/>
                </a:srgbClr>
              </a:outerShdw>
            </a:effectLst>
          </a:endParaRPr>
        </a:p>
      </dgm:t>
    </dgm:pt>
    <dgm:pt modelId="{6404BC33-32A0-4DFD-8080-E70C8B1AA55E}" type="sibTrans" cxnId="{C3221C3D-5EC0-4FFD-9FA4-7E9DACACE9B1}">
      <dgm:prSet/>
      <dgm:spPr/>
      <dgm:t>
        <a:bodyPr/>
        <a:lstStyle/>
        <a:p>
          <a:endParaRPr lang="en-US">
            <a:effectLst>
              <a:outerShdw blurRad="38100" dist="38100" dir="2700000" algn="tl">
                <a:srgbClr val="000000">
                  <a:alpha val="43137"/>
                </a:srgbClr>
              </a:outerShdw>
            </a:effectLst>
          </a:endParaRPr>
        </a:p>
      </dgm:t>
    </dgm:pt>
    <dgm:pt modelId="{26F5B63F-D768-4991-B180-3B6A32193A9D}">
      <dgm:prSet/>
      <dgm:spPr/>
      <dgm:t>
        <a:bodyPr/>
        <a:lstStyle/>
        <a:p>
          <a:r>
            <a:rPr lang="uk-UA">
              <a:effectLst>
                <a:outerShdw blurRad="38100" dist="38100" dir="2700000" algn="tl">
                  <a:srgbClr val="000000">
                    <a:alpha val="43137"/>
                  </a:srgbClr>
                </a:outerShdw>
              </a:effectLst>
            </a:rPr>
            <a:t>4)  зміст оскаржуваних рішень, дій чи бездіяльності та посилання на порушену норму закону;</a:t>
          </a:r>
          <a:endParaRPr lang="en-US">
            <a:effectLst>
              <a:outerShdw blurRad="38100" dist="38100" dir="2700000" algn="tl">
                <a:srgbClr val="000000">
                  <a:alpha val="43137"/>
                </a:srgbClr>
              </a:outerShdw>
            </a:effectLst>
          </a:endParaRPr>
        </a:p>
      </dgm:t>
    </dgm:pt>
    <dgm:pt modelId="{86C31167-D2CD-4D19-A98F-1047B3AE76F7}" type="parTrans" cxnId="{905B4DA3-9D6E-4012-874D-FC9D0BE71759}">
      <dgm:prSet/>
      <dgm:spPr/>
      <dgm:t>
        <a:bodyPr/>
        <a:lstStyle/>
        <a:p>
          <a:endParaRPr lang="en-US">
            <a:effectLst>
              <a:outerShdw blurRad="38100" dist="38100" dir="2700000" algn="tl">
                <a:srgbClr val="000000">
                  <a:alpha val="43137"/>
                </a:srgbClr>
              </a:outerShdw>
            </a:effectLst>
          </a:endParaRPr>
        </a:p>
      </dgm:t>
    </dgm:pt>
    <dgm:pt modelId="{1879CC7C-7687-4912-AE0A-520C00AD9E5A}" type="sibTrans" cxnId="{905B4DA3-9D6E-4012-874D-FC9D0BE71759}">
      <dgm:prSet/>
      <dgm:spPr/>
      <dgm:t>
        <a:bodyPr/>
        <a:lstStyle/>
        <a:p>
          <a:endParaRPr lang="en-US">
            <a:effectLst>
              <a:outerShdw blurRad="38100" dist="38100" dir="2700000" algn="tl">
                <a:srgbClr val="000000">
                  <a:alpha val="43137"/>
                </a:srgbClr>
              </a:outerShdw>
            </a:effectLst>
          </a:endParaRPr>
        </a:p>
      </dgm:t>
    </dgm:pt>
    <dgm:pt modelId="{B2ACF306-1887-40B0-8C05-E7695C834698}">
      <dgm:prSet/>
      <dgm:spPr/>
      <dgm:t>
        <a:bodyPr/>
        <a:lstStyle/>
        <a:p>
          <a:r>
            <a:rPr lang="uk-UA">
              <a:effectLst>
                <a:outerShdw blurRad="38100" dist="38100" dir="2700000" algn="tl">
                  <a:srgbClr val="000000">
                    <a:alpha val="43137"/>
                  </a:srgbClr>
                </a:outerShdw>
              </a:effectLst>
            </a:rPr>
            <a:t>5)  викладення обставин, якими скаржник обґрунтовує свої вимоги; </a:t>
          </a:r>
          <a:endParaRPr lang="en-US">
            <a:effectLst>
              <a:outerShdw blurRad="38100" dist="38100" dir="2700000" algn="tl">
                <a:srgbClr val="000000">
                  <a:alpha val="43137"/>
                </a:srgbClr>
              </a:outerShdw>
            </a:effectLst>
          </a:endParaRPr>
        </a:p>
      </dgm:t>
    </dgm:pt>
    <dgm:pt modelId="{A8C30FD7-9914-4297-BBBA-625801991806}" type="parTrans" cxnId="{A03A0BA3-D5D0-47F6-A546-47D0FE486B88}">
      <dgm:prSet/>
      <dgm:spPr/>
      <dgm:t>
        <a:bodyPr/>
        <a:lstStyle/>
        <a:p>
          <a:endParaRPr lang="en-US">
            <a:effectLst>
              <a:outerShdw blurRad="38100" dist="38100" dir="2700000" algn="tl">
                <a:srgbClr val="000000">
                  <a:alpha val="43137"/>
                </a:srgbClr>
              </a:outerShdw>
            </a:effectLst>
          </a:endParaRPr>
        </a:p>
      </dgm:t>
    </dgm:pt>
    <dgm:pt modelId="{B8B3E5F9-D06E-4C0C-9A67-4CDDB5DCE431}" type="sibTrans" cxnId="{A03A0BA3-D5D0-47F6-A546-47D0FE486B88}">
      <dgm:prSet/>
      <dgm:spPr/>
      <dgm:t>
        <a:bodyPr/>
        <a:lstStyle/>
        <a:p>
          <a:endParaRPr lang="en-US">
            <a:effectLst>
              <a:outerShdw blurRad="38100" dist="38100" dir="2700000" algn="tl">
                <a:srgbClr val="000000">
                  <a:alpha val="43137"/>
                </a:srgbClr>
              </a:outerShdw>
            </a:effectLst>
          </a:endParaRPr>
        </a:p>
      </dgm:t>
    </dgm:pt>
    <dgm:pt modelId="{30964F18-88DA-4A51-8F60-84C40D62CD6C}">
      <dgm:prSet/>
      <dgm:spPr/>
      <dgm:t>
        <a:bodyPr/>
        <a:lstStyle/>
        <a:p>
          <a:r>
            <a:rPr lang="uk-UA">
              <a:effectLst>
                <a:outerShdw blurRad="38100" dist="38100" dir="2700000" algn="tl">
                  <a:srgbClr val="000000">
                    <a:alpha val="43137"/>
                  </a:srgbClr>
                </a:outerShdw>
              </a:effectLst>
            </a:rPr>
            <a:t>6)  підпис скаржника або його представника із зазначенням дня подання скарги.</a:t>
          </a:r>
          <a:endParaRPr lang="en-US">
            <a:effectLst>
              <a:outerShdw blurRad="38100" dist="38100" dir="2700000" algn="tl">
                <a:srgbClr val="000000">
                  <a:alpha val="43137"/>
                </a:srgbClr>
              </a:outerShdw>
            </a:effectLst>
          </a:endParaRPr>
        </a:p>
      </dgm:t>
    </dgm:pt>
    <dgm:pt modelId="{CD0F53D9-A86D-4CA0-8890-1198727BE449}" type="parTrans" cxnId="{611DC00E-2B2B-42DC-A6D1-5461933E489F}">
      <dgm:prSet/>
      <dgm:spPr/>
      <dgm:t>
        <a:bodyPr/>
        <a:lstStyle/>
        <a:p>
          <a:endParaRPr lang="en-US">
            <a:effectLst>
              <a:outerShdw blurRad="38100" dist="38100" dir="2700000" algn="tl">
                <a:srgbClr val="000000">
                  <a:alpha val="43137"/>
                </a:srgbClr>
              </a:outerShdw>
            </a:effectLst>
          </a:endParaRPr>
        </a:p>
      </dgm:t>
    </dgm:pt>
    <dgm:pt modelId="{2A5E234D-3946-44B8-8A1C-DBDD55916284}" type="sibTrans" cxnId="{611DC00E-2B2B-42DC-A6D1-5461933E489F}">
      <dgm:prSet/>
      <dgm:spPr/>
      <dgm:t>
        <a:bodyPr/>
        <a:lstStyle/>
        <a:p>
          <a:endParaRPr lang="en-US">
            <a:effectLst>
              <a:outerShdw blurRad="38100" dist="38100" dir="2700000" algn="tl">
                <a:srgbClr val="000000">
                  <a:alpha val="43137"/>
                </a:srgbClr>
              </a:outerShdw>
            </a:effectLst>
          </a:endParaRPr>
        </a:p>
      </dgm:t>
    </dgm:pt>
    <dgm:pt modelId="{88B6C04B-5110-413A-A767-F5442E7FD1AD}" type="pres">
      <dgm:prSet presAssocID="{3A067BD3-1B22-4679-BEAA-394ABC148011}" presName="diagram" presStyleCnt="0">
        <dgm:presLayoutVars>
          <dgm:dir/>
          <dgm:resizeHandles val="exact"/>
        </dgm:presLayoutVars>
      </dgm:prSet>
      <dgm:spPr/>
    </dgm:pt>
    <dgm:pt modelId="{76D57DA1-8EC5-43CD-9491-2E17E2942D18}" type="pres">
      <dgm:prSet presAssocID="{2A418EFE-BAE1-4AF9-B21B-CAF74B8F0D72}" presName="node" presStyleLbl="node1" presStyleIdx="0" presStyleCnt="6">
        <dgm:presLayoutVars>
          <dgm:bulletEnabled val="1"/>
        </dgm:presLayoutVars>
      </dgm:prSet>
      <dgm:spPr/>
    </dgm:pt>
    <dgm:pt modelId="{99BA49DF-5021-4248-AF80-81FCCB5B59FD}" type="pres">
      <dgm:prSet presAssocID="{DAADD52B-4526-4A90-88B1-C34E8B9D163A}" presName="sibTrans" presStyleCnt="0"/>
      <dgm:spPr/>
    </dgm:pt>
    <dgm:pt modelId="{C70336CF-610D-41F7-AB0E-E210396ED306}" type="pres">
      <dgm:prSet presAssocID="{BBCFB9C1-E8D2-41A9-9635-3613BCD2963C}" presName="node" presStyleLbl="node1" presStyleIdx="1" presStyleCnt="6">
        <dgm:presLayoutVars>
          <dgm:bulletEnabled val="1"/>
        </dgm:presLayoutVars>
      </dgm:prSet>
      <dgm:spPr/>
    </dgm:pt>
    <dgm:pt modelId="{993DAB4A-E00D-4C2D-AFF7-2CB70357E041}" type="pres">
      <dgm:prSet presAssocID="{AC85C191-6C37-4480-8F45-83E1ECE034BD}" presName="sibTrans" presStyleCnt="0"/>
      <dgm:spPr/>
    </dgm:pt>
    <dgm:pt modelId="{F888DCB2-55A6-4DDC-BE7A-4135ED0A841B}" type="pres">
      <dgm:prSet presAssocID="{0F71F9C7-59AF-405A-B9B5-E562094D7FA4}" presName="node" presStyleLbl="node1" presStyleIdx="2" presStyleCnt="6">
        <dgm:presLayoutVars>
          <dgm:bulletEnabled val="1"/>
        </dgm:presLayoutVars>
      </dgm:prSet>
      <dgm:spPr/>
    </dgm:pt>
    <dgm:pt modelId="{1D3ABC8B-D974-44C7-BE99-A463729607E6}" type="pres">
      <dgm:prSet presAssocID="{6404BC33-32A0-4DFD-8080-E70C8B1AA55E}" presName="sibTrans" presStyleCnt="0"/>
      <dgm:spPr/>
    </dgm:pt>
    <dgm:pt modelId="{5CA2B8D8-1679-41FF-9000-446B4352D90F}" type="pres">
      <dgm:prSet presAssocID="{26F5B63F-D768-4991-B180-3B6A32193A9D}" presName="node" presStyleLbl="node1" presStyleIdx="3" presStyleCnt="6">
        <dgm:presLayoutVars>
          <dgm:bulletEnabled val="1"/>
        </dgm:presLayoutVars>
      </dgm:prSet>
      <dgm:spPr/>
    </dgm:pt>
    <dgm:pt modelId="{C16437D3-A1F2-4F90-AB17-55A2B4B8FAF8}" type="pres">
      <dgm:prSet presAssocID="{1879CC7C-7687-4912-AE0A-520C00AD9E5A}" presName="sibTrans" presStyleCnt="0"/>
      <dgm:spPr/>
    </dgm:pt>
    <dgm:pt modelId="{1B2657E5-E9AA-469B-AE50-CB0BDCA0626A}" type="pres">
      <dgm:prSet presAssocID="{B2ACF306-1887-40B0-8C05-E7695C834698}" presName="node" presStyleLbl="node1" presStyleIdx="4" presStyleCnt="6">
        <dgm:presLayoutVars>
          <dgm:bulletEnabled val="1"/>
        </dgm:presLayoutVars>
      </dgm:prSet>
      <dgm:spPr/>
    </dgm:pt>
    <dgm:pt modelId="{8E2E6ECD-724A-4BF4-BB51-DEA18B15C048}" type="pres">
      <dgm:prSet presAssocID="{B8B3E5F9-D06E-4C0C-9A67-4CDDB5DCE431}" presName="sibTrans" presStyleCnt="0"/>
      <dgm:spPr/>
    </dgm:pt>
    <dgm:pt modelId="{AC975CD3-529A-4643-9DEB-DF5E1FF0FBB8}" type="pres">
      <dgm:prSet presAssocID="{30964F18-88DA-4A51-8F60-84C40D62CD6C}" presName="node" presStyleLbl="node1" presStyleIdx="5" presStyleCnt="6">
        <dgm:presLayoutVars>
          <dgm:bulletEnabled val="1"/>
        </dgm:presLayoutVars>
      </dgm:prSet>
      <dgm:spPr/>
    </dgm:pt>
  </dgm:ptLst>
  <dgm:cxnLst>
    <dgm:cxn modelId="{6503AA04-80A4-44CC-A40F-D45BF12CB596}" srcId="{3A067BD3-1B22-4679-BEAA-394ABC148011}" destId="{BBCFB9C1-E8D2-41A9-9635-3613BCD2963C}" srcOrd="1" destOrd="0" parTransId="{6CB673A9-63F1-41B9-847F-E1E23AD7475D}" sibTransId="{AC85C191-6C37-4480-8F45-83E1ECE034BD}"/>
    <dgm:cxn modelId="{A2A2CC05-E7FD-4C85-AA26-BB206FE2EF3A}" type="presOf" srcId="{BBCFB9C1-E8D2-41A9-9635-3613BCD2963C}" destId="{C70336CF-610D-41F7-AB0E-E210396ED306}" srcOrd="0" destOrd="0" presId="urn:microsoft.com/office/officeart/2005/8/layout/default"/>
    <dgm:cxn modelId="{611DC00E-2B2B-42DC-A6D1-5461933E489F}" srcId="{3A067BD3-1B22-4679-BEAA-394ABC148011}" destId="{30964F18-88DA-4A51-8F60-84C40D62CD6C}" srcOrd="5" destOrd="0" parTransId="{CD0F53D9-A86D-4CA0-8890-1198727BE449}" sibTransId="{2A5E234D-3946-44B8-8A1C-DBDD55916284}"/>
    <dgm:cxn modelId="{4D31F429-D632-4145-A45D-CBEC0AAA0CD5}" srcId="{3A067BD3-1B22-4679-BEAA-394ABC148011}" destId="{2A418EFE-BAE1-4AF9-B21B-CAF74B8F0D72}" srcOrd="0" destOrd="0" parTransId="{0587FEC9-1426-4951-8A82-226B53930113}" sibTransId="{DAADD52B-4526-4A90-88B1-C34E8B9D163A}"/>
    <dgm:cxn modelId="{C3221C3D-5EC0-4FFD-9FA4-7E9DACACE9B1}" srcId="{3A067BD3-1B22-4679-BEAA-394ABC148011}" destId="{0F71F9C7-59AF-405A-B9B5-E562094D7FA4}" srcOrd="2" destOrd="0" parTransId="{F4F7771A-A29B-42E9-91A5-8A00A9B8C3D3}" sibTransId="{6404BC33-32A0-4DFD-8080-E70C8B1AA55E}"/>
    <dgm:cxn modelId="{95188459-6CC9-4BA9-8A27-BBB398905AE5}" type="presOf" srcId="{30964F18-88DA-4A51-8F60-84C40D62CD6C}" destId="{AC975CD3-529A-4643-9DEB-DF5E1FF0FBB8}" srcOrd="0" destOrd="0" presId="urn:microsoft.com/office/officeart/2005/8/layout/default"/>
    <dgm:cxn modelId="{6A31C280-0CCC-4F25-922C-F6AC490CF3C4}" type="presOf" srcId="{2A418EFE-BAE1-4AF9-B21B-CAF74B8F0D72}" destId="{76D57DA1-8EC5-43CD-9491-2E17E2942D18}" srcOrd="0" destOrd="0" presId="urn:microsoft.com/office/officeart/2005/8/layout/default"/>
    <dgm:cxn modelId="{83E52486-D91F-4D41-8CF9-FDFA26EC7B0A}" type="presOf" srcId="{26F5B63F-D768-4991-B180-3B6A32193A9D}" destId="{5CA2B8D8-1679-41FF-9000-446B4352D90F}" srcOrd="0" destOrd="0" presId="urn:microsoft.com/office/officeart/2005/8/layout/default"/>
    <dgm:cxn modelId="{A03A0BA3-D5D0-47F6-A546-47D0FE486B88}" srcId="{3A067BD3-1B22-4679-BEAA-394ABC148011}" destId="{B2ACF306-1887-40B0-8C05-E7695C834698}" srcOrd="4" destOrd="0" parTransId="{A8C30FD7-9914-4297-BBBA-625801991806}" sibTransId="{B8B3E5F9-D06E-4C0C-9A67-4CDDB5DCE431}"/>
    <dgm:cxn modelId="{905B4DA3-9D6E-4012-874D-FC9D0BE71759}" srcId="{3A067BD3-1B22-4679-BEAA-394ABC148011}" destId="{26F5B63F-D768-4991-B180-3B6A32193A9D}" srcOrd="3" destOrd="0" parTransId="{86C31167-D2CD-4D19-A98F-1047B3AE76F7}" sibTransId="{1879CC7C-7687-4912-AE0A-520C00AD9E5A}"/>
    <dgm:cxn modelId="{B8CC51AD-890A-44B7-8CBB-64E3E51F52EA}" type="presOf" srcId="{B2ACF306-1887-40B0-8C05-E7695C834698}" destId="{1B2657E5-E9AA-469B-AE50-CB0BDCA0626A}" srcOrd="0" destOrd="0" presId="urn:microsoft.com/office/officeart/2005/8/layout/default"/>
    <dgm:cxn modelId="{FF15EEF0-8E0D-4F6D-9FA6-8319478C5723}" type="presOf" srcId="{0F71F9C7-59AF-405A-B9B5-E562094D7FA4}" destId="{F888DCB2-55A6-4DDC-BE7A-4135ED0A841B}" srcOrd="0" destOrd="0" presId="urn:microsoft.com/office/officeart/2005/8/layout/default"/>
    <dgm:cxn modelId="{52F8EEF3-CA44-43AC-B400-A0F2D45B00E4}" type="presOf" srcId="{3A067BD3-1B22-4679-BEAA-394ABC148011}" destId="{88B6C04B-5110-413A-A767-F5442E7FD1AD}" srcOrd="0" destOrd="0" presId="urn:microsoft.com/office/officeart/2005/8/layout/default"/>
    <dgm:cxn modelId="{FE3F9F9D-75EE-4A28-B0B5-142A2FB7DC7C}" type="presParOf" srcId="{88B6C04B-5110-413A-A767-F5442E7FD1AD}" destId="{76D57DA1-8EC5-43CD-9491-2E17E2942D18}" srcOrd="0" destOrd="0" presId="urn:microsoft.com/office/officeart/2005/8/layout/default"/>
    <dgm:cxn modelId="{E065F8EA-6BA9-4E28-98CE-549E84B5DA49}" type="presParOf" srcId="{88B6C04B-5110-413A-A767-F5442E7FD1AD}" destId="{99BA49DF-5021-4248-AF80-81FCCB5B59FD}" srcOrd="1" destOrd="0" presId="urn:microsoft.com/office/officeart/2005/8/layout/default"/>
    <dgm:cxn modelId="{8EA95224-144D-498C-9C68-ED6BA60E35E6}" type="presParOf" srcId="{88B6C04B-5110-413A-A767-F5442E7FD1AD}" destId="{C70336CF-610D-41F7-AB0E-E210396ED306}" srcOrd="2" destOrd="0" presId="urn:microsoft.com/office/officeart/2005/8/layout/default"/>
    <dgm:cxn modelId="{5C13FF7D-03EA-4000-8B4E-937BAB79A1D3}" type="presParOf" srcId="{88B6C04B-5110-413A-A767-F5442E7FD1AD}" destId="{993DAB4A-E00D-4C2D-AFF7-2CB70357E041}" srcOrd="3" destOrd="0" presId="urn:microsoft.com/office/officeart/2005/8/layout/default"/>
    <dgm:cxn modelId="{748BD783-865D-43C4-A7E2-4537A000DE32}" type="presParOf" srcId="{88B6C04B-5110-413A-A767-F5442E7FD1AD}" destId="{F888DCB2-55A6-4DDC-BE7A-4135ED0A841B}" srcOrd="4" destOrd="0" presId="urn:microsoft.com/office/officeart/2005/8/layout/default"/>
    <dgm:cxn modelId="{71270D1A-3054-488D-A2B7-4458BB1916C6}" type="presParOf" srcId="{88B6C04B-5110-413A-A767-F5442E7FD1AD}" destId="{1D3ABC8B-D974-44C7-BE99-A463729607E6}" srcOrd="5" destOrd="0" presId="urn:microsoft.com/office/officeart/2005/8/layout/default"/>
    <dgm:cxn modelId="{27B85A78-E214-4A34-B033-7CBFBEF69F22}" type="presParOf" srcId="{88B6C04B-5110-413A-A767-F5442E7FD1AD}" destId="{5CA2B8D8-1679-41FF-9000-446B4352D90F}" srcOrd="6" destOrd="0" presId="urn:microsoft.com/office/officeart/2005/8/layout/default"/>
    <dgm:cxn modelId="{14267E61-54C7-4629-965E-A5E11F3AB2E8}" type="presParOf" srcId="{88B6C04B-5110-413A-A767-F5442E7FD1AD}" destId="{C16437D3-A1F2-4F90-AB17-55A2B4B8FAF8}" srcOrd="7" destOrd="0" presId="urn:microsoft.com/office/officeart/2005/8/layout/default"/>
    <dgm:cxn modelId="{5F3FAEA5-1C11-43E5-8EC8-DDE9F22A8361}" type="presParOf" srcId="{88B6C04B-5110-413A-A767-F5442E7FD1AD}" destId="{1B2657E5-E9AA-469B-AE50-CB0BDCA0626A}" srcOrd="8" destOrd="0" presId="urn:microsoft.com/office/officeart/2005/8/layout/default"/>
    <dgm:cxn modelId="{EDDDFEAC-C4D2-4C51-B2B8-F4ED1B99C2D6}" type="presParOf" srcId="{88B6C04B-5110-413A-A767-F5442E7FD1AD}" destId="{8E2E6ECD-724A-4BF4-BB51-DEA18B15C048}" srcOrd="9" destOrd="0" presId="urn:microsoft.com/office/officeart/2005/8/layout/default"/>
    <dgm:cxn modelId="{814CD4EB-9D5E-419A-8726-38B194CF232D}" type="presParOf" srcId="{88B6C04B-5110-413A-A767-F5442E7FD1AD}" destId="{AC975CD3-529A-4643-9DEB-DF5E1FF0FBB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2A77D1-5E5E-4DD3-A29B-799F6BB3F5D1}" type="doc">
      <dgm:prSet loTypeId="urn:microsoft.com/office/officeart/2008/layout/LinedList" loCatId="list" qsTypeId="urn:microsoft.com/office/officeart/2005/8/quickstyle/simple5" qsCatId="simple" csTypeId="urn:microsoft.com/office/officeart/2005/8/colors/colorful3" csCatId="colorful"/>
      <dgm:spPr/>
      <dgm:t>
        <a:bodyPr/>
        <a:lstStyle/>
        <a:p>
          <a:endParaRPr lang="en-US"/>
        </a:p>
      </dgm:t>
    </dgm:pt>
    <dgm:pt modelId="{32779804-984C-4A6A-8002-5B97642CB450}">
      <dgm:prSet/>
      <dgm:spPr/>
      <dgm:t>
        <a:bodyPr/>
        <a:lstStyle/>
        <a:p>
          <a:r>
            <a:rPr lang="uk-UA" dirty="0"/>
            <a:t>За приписами частини першої статті 342 ГПК скарга розглядається у </a:t>
          </a:r>
          <a:r>
            <a:rPr lang="uk-UA" b="1" dirty="0"/>
            <a:t>десятиденний строк </a:t>
          </a:r>
          <a:r>
            <a:rPr lang="uk-UA" dirty="0"/>
            <a:t>у судовому засіданні за участю стягувача, боржника і державного виконавця або іншої посадової особи органу державної виконавчої служби чи приватного виконавця, рішення, дія чи бездіяльність яких оскаржуються.</a:t>
          </a:r>
          <a:endParaRPr lang="en-US" dirty="0"/>
        </a:p>
      </dgm:t>
    </dgm:pt>
    <dgm:pt modelId="{05A2814C-82EE-4402-A05D-0F86A46F3C91}" type="parTrans" cxnId="{534ED69F-8D52-4E26-A308-46037DAE74EC}">
      <dgm:prSet/>
      <dgm:spPr/>
      <dgm:t>
        <a:bodyPr/>
        <a:lstStyle/>
        <a:p>
          <a:endParaRPr lang="en-US"/>
        </a:p>
      </dgm:t>
    </dgm:pt>
    <dgm:pt modelId="{E270CB26-0657-4566-8BC6-2A0EA0320E62}" type="sibTrans" cxnId="{534ED69F-8D52-4E26-A308-46037DAE74EC}">
      <dgm:prSet/>
      <dgm:spPr/>
      <dgm:t>
        <a:bodyPr/>
        <a:lstStyle/>
        <a:p>
          <a:endParaRPr lang="en-US"/>
        </a:p>
      </dgm:t>
    </dgm:pt>
    <dgm:pt modelId="{F90FCA6B-7EC7-42E0-951A-E027F5F4CBE3}">
      <dgm:prSet/>
      <dgm:spPr/>
      <dgm:t>
        <a:bodyPr/>
        <a:lstStyle/>
        <a:p>
          <a:r>
            <a:rPr lang="uk-UA"/>
            <a:t>Неявка стягувача, боржника, державного виконавця або іншої посадової особи органу державної виконавчої служби, приватного виконавця, які належним чином повідомлені про дату, час і місце розгляду скарги, не перешкоджають її розгляду. </a:t>
          </a:r>
          <a:endParaRPr lang="en-US"/>
        </a:p>
      </dgm:t>
    </dgm:pt>
    <dgm:pt modelId="{3487EA62-4067-44FB-9CD9-4C75A09E93AA}" type="parTrans" cxnId="{BAE4FC2B-A7D9-46B3-A4E4-E41B20496534}">
      <dgm:prSet/>
      <dgm:spPr/>
      <dgm:t>
        <a:bodyPr/>
        <a:lstStyle/>
        <a:p>
          <a:endParaRPr lang="en-US"/>
        </a:p>
      </dgm:t>
    </dgm:pt>
    <dgm:pt modelId="{E61C1AF8-AE9F-4F86-A898-64CCEFA5E9B9}" type="sibTrans" cxnId="{BAE4FC2B-A7D9-46B3-A4E4-E41B20496534}">
      <dgm:prSet/>
      <dgm:spPr/>
      <dgm:t>
        <a:bodyPr/>
        <a:lstStyle/>
        <a:p>
          <a:endParaRPr lang="en-US"/>
        </a:p>
      </dgm:t>
    </dgm:pt>
    <dgm:pt modelId="{77D6D2C8-46AA-4C0E-91B2-EA022168D103}">
      <dgm:prSet/>
      <dgm:spPr/>
      <dgm:t>
        <a:bodyPr/>
        <a:lstStyle/>
        <a:p>
          <a:r>
            <a:rPr lang="uk-UA"/>
            <a:t>Якщо суд встановить, що особа, рішення, дія чи бездіяльність якої оскаржуються, звільнена з посади (не здійснює відповідну діяльність), він залучає до участі у справі посадову особу, до компетенції якої належить вирішення питання про усунення порушення права заявника.</a:t>
          </a:r>
          <a:endParaRPr lang="en-US"/>
        </a:p>
      </dgm:t>
    </dgm:pt>
    <dgm:pt modelId="{6F240453-DA79-4D29-9680-98EF2AF1FCE5}" type="parTrans" cxnId="{B8DF5040-820D-4682-8446-2DC304F2D184}">
      <dgm:prSet/>
      <dgm:spPr/>
      <dgm:t>
        <a:bodyPr/>
        <a:lstStyle/>
        <a:p>
          <a:endParaRPr lang="en-US"/>
        </a:p>
      </dgm:t>
    </dgm:pt>
    <dgm:pt modelId="{825E2D53-DE53-4588-AE07-306407B28DAF}" type="sibTrans" cxnId="{B8DF5040-820D-4682-8446-2DC304F2D184}">
      <dgm:prSet/>
      <dgm:spPr/>
      <dgm:t>
        <a:bodyPr/>
        <a:lstStyle/>
        <a:p>
          <a:endParaRPr lang="en-US"/>
        </a:p>
      </dgm:t>
    </dgm:pt>
    <dgm:pt modelId="{B7CB6B29-F974-49FC-94E0-348CE02CEFAC}" type="pres">
      <dgm:prSet presAssocID="{082A77D1-5E5E-4DD3-A29B-799F6BB3F5D1}" presName="vert0" presStyleCnt="0">
        <dgm:presLayoutVars>
          <dgm:dir/>
          <dgm:animOne val="branch"/>
          <dgm:animLvl val="lvl"/>
        </dgm:presLayoutVars>
      </dgm:prSet>
      <dgm:spPr/>
    </dgm:pt>
    <dgm:pt modelId="{474218AC-CB6D-43D7-B5B8-DF897E1B8A60}" type="pres">
      <dgm:prSet presAssocID="{32779804-984C-4A6A-8002-5B97642CB450}" presName="thickLine" presStyleLbl="alignNode1" presStyleIdx="0" presStyleCnt="3"/>
      <dgm:spPr/>
    </dgm:pt>
    <dgm:pt modelId="{159BF7F5-F264-4801-9605-FB008530F900}" type="pres">
      <dgm:prSet presAssocID="{32779804-984C-4A6A-8002-5B97642CB450}" presName="horz1" presStyleCnt="0"/>
      <dgm:spPr/>
    </dgm:pt>
    <dgm:pt modelId="{33E216FD-0D6E-4F84-9F59-E26EE7E19696}" type="pres">
      <dgm:prSet presAssocID="{32779804-984C-4A6A-8002-5B97642CB450}" presName="tx1" presStyleLbl="revTx" presStyleIdx="0" presStyleCnt="3" custLinFactNeighborX="106" custLinFactNeighborY="-86493"/>
      <dgm:spPr/>
    </dgm:pt>
    <dgm:pt modelId="{E62231EC-9B49-4FB7-A9BB-9B23865FC518}" type="pres">
      <dgm:prSet presAssocID="{32779804-984C-4A6A-8002-5B97642CB450}" presName="vert1" presStyleCnt="0"/>
      <dgm:spPr/>
    </dgm:pt>
    <dgm:pt modelId="{1532F231-6385-46F0-AF70-3D0221ECD174}" type="pres">
      <dgm:prSet presAssocID="{F90FCA6B-7EC7-42E0-951A-E027F5F4CBE3}" presName="thickLine" presStyleLbl="alignNode1" presStyleIdx="1" presStyleCnt="3"/>
      <dgm:spPr/>
    </dgm:pt>
    <dgm:pt modelId="{F993165C-1E72-410C-9680-3933E91637E2}" type="pres">
      <dgm:prSet presAssocID="{F90FCA6B-7EC7-42E0-951A-E027F5F4CBE3}" presName="horz1" presStyleCnt="0"/>
      <dgm:spPr/>
    </dgm:pt>
    <dgm:pt modelId="{1151CF72-0560-44AD-A0BD-669E361E6412}" type="pres">
      <dgm:prSet presAssocID="{F90FCA6B-7EC7-42E0-951A-E027F5F4CBE3}" presName="tx1" presStyleLbl="revTx" presStyleIdx="1" presStyleCnt="3"/>
      <dgm:spPr/>
    </dgm:pt>
    <dgm:pt modelId="{75357DF9-9CDE-45F0-AE3A-FBD3F252C5F4}" type="pres">
      <dgm:prSet presAssocID="{F90FCA6B-7EC7-42E0-951A-E027F5F4CBE3}" presName="vert1" presStyleCnt="0"/>
      <dgm:spPr/>
    </dgm:pt>
    <dgm:pt modelId="{6D413995-7190-40DD-BD66-872B87A50488}" type="pres">
      <dgm:prSet presAssocID="{77D6D2C8-46AA-4C0E-91B2-EA022168D103}" presName="thickLine" presStyleLbl="alignNode1" presStyleIdx="2" presStyleCnt="3"/>
      <dgm:spPr/>
    </dgm:pt>
    <dgm:pt modelId="{916DCDA8-88AB-4C8C-A3D4-027F7D46BF83}" type="pres">
      <dgm:prSet presAssocID="{77D6D2C8-46AA-4C0E-91B2-EA022168D103}" presName="horz1" presStyleCnt="0"/>
      <dgm:spPr/>
    </dgm:pt>
    <dgm:pt modelId="{839EB67A-3F92-466B-874E-5ABDCA9C16BC}" type="pres">
      <dgm:prSet presAssocID="{77D6D2C8-46AA-4C0E-91B2-EA022168D103}" presName="tx1" presStyleLbl="revTx" presStyleIdx="2" presStyleCnt="3"/>
      <dgm:spPr/>
    </dgm:pt>
    <dgm:pt modelId="{AEA92883-F38B-49A6-9E18-381D4B3D8923}" type="pres">
      <dgm:prSet presAssocID="{77D6D2C8-46AA-4C0E-91B2-EA022168D103}" presName="vert1" presStyleCnt="0"/>
      <dgm:spPr/>
    </dgm:pt>
  </dgm:ptLst>
  <dgm:cxnLst>
    <dgm:cxn modelId="{BAE4FC2B-A7D9-46B3-A4E4-E41B20496534}" srcId="{082A77D1-5E5E-4DD3-A29B-799F6BB3F5D1}" destId="{F90FCA6B-7EC7-42E0-951A-E027F5F4CBE3}" srcOrd="1" destOrd="0" parTransId="{3487EA62-4067-44FB-9CD9-4C75A09E93AA}" sibTransId="{E61C1AF8-AE9F-4F86-A898-64CCEFA5E9B9}"/>
    <dgm:cxn modelId="{B8DF5040-820D-4682-8446-2DC304F2D184}" srcId="{082A77D1-5E5E-4DD3-A29B-799F6BB3F5D1}" destId="{77D6D2C8-46AA-4C0E-91B2-EA022168D103}" srcOrd="2" destOrd="0" parTransId="{6F240453-DA79-4D29-9680-98EF2AF1FCE5}" sibTransId="{825E2D53-DE53-4588-AE07-306407B28DAF}"/>
    <dgm:cxn modelId="{88C1FB6E-C5C0-4A46-9774-B7C6BCF8510A}" type="presOf" srcId="{F90FCA6B-7EC7-42E0-951A-E027F5F4CBE3}" destId="{1151CF72-0560-44AD-A0BD-669E361E6412}" srcOrd="0" destOrd="0" presId="urn:microsoft.com/office/officeart/2008/layout/LinedList"/>
    <dgm:cxn modelId="{3377AA8C-7550-40DA-92C1-98A9924C9FC8}" type="presOf" srcId="{082A77D1-5E5E-4DD3-A29B-799F6BB3F5D1}" destId="{B7CB6B29-F974-49FC-94E0-348CE02CEFAC}" srcOrd="0" destOrd="0" presId="urn:microsoft.com/office/officeart/2008/layout/LinedList"/>
    <dgm:cxn modelId="{534ED69F-8D52-4E26-A308-46037DAE74EC}" srcId="{082A77D1-5E5E-4DD3-A29B-799F6BB3F5D1}" destId="{32779804-984C-4A6A-8002-5B97642CB450}" srcOrd="0" destOrd="0" parTransId="{05A2814C-82EE-4402-A05D-0F86A46F3C91}" sibTransId="{E270CB26-0657-4566-8BC6-2A0EA0320E62}"/>
    <dgm:cxn modelId="{BC8C80D0-41A9-432C-99B6-259CD8E465ED}" type="presOf" srcId="{77D6D2C8-46AA-4C0E-91B2-EA022168D103}" destId="{839EB67A-3F92-466B-874E-5ABDCA9C16BC}" srcOrd="0" destOrd="0" presId="urn:microsoft.com/office/officeart/2008/layout/LinedList"/>
    <dgm:cxn modelId="{C0B118FC-324B-4F09-91C1-D79ADFCB470A}" type="presOf" srcId="{32779804-984C-4A6A-8002-5B97642CB450}" destId="{33E216FD-0D6E-4F84-9F59-E26EE7E19696}" srcOrd="0" destOrd="0" presId="urn:microsoft.com/office/officeart/2008/layout/LinedList"/>
    <dgm:cxn modelId="{58C4F5BB-7687-4391-B82A-76FC6451E790}" type="presParOf" srcId="{B7CB6B29-F974-49FC-94E0-348CE02CEFAC}" destId="{474218AC-CB6D-43D7-B5B8-DF897E1B8A60}" srcOrd="0" destOrd="0" presId="urn:microsoft.com/office/officeart/2008/layout/LinedList"/>
    <dgm:cxn modelId="{0D9F5D37-C756-4AA2-AC88-C45296D387F9}" type="presParOf" srcId="{B7CB6B29-F974-49FC-94E0-348CE02CEFAC}" destId="{159BF7F5-F264-4801-9605-FB008530F900}" srcOrd="1" destOrd="0" presId="urn:microsoft.com/office/officeart/2008/layout/LinedList"/>
    <dgm:cxn modelId="{4AFD2AD9-7A87-4B4A-8DFA-32495F838F0E}" type="presParOf" srcId="{159BF7F5-F264-4801-9605-FB008530F900}" destId="{33E216FD-0D6E-4F84-9F59-E26EE7E19696}" srcOrd="0" destOrd="0" presId="urn:microsoft.com/office/officeart/2008/layout/LinedList"/>
    <dgm:cxn modelId="{7CA8FE96-8ED4-4128-81AD-FFEBB9591477}" type="presParOf" srcId="{159BF7F5-F264-4801-9605-FB008530F900}" destId="{E62231EC-9B49-4FB7-A9BB-9B23865FC518}" srcOrd="1" destOrd="0" presId="urn:microsoft.com/office/officeart/2008/layout/LinedList"/>
    <dgm:cxn modelId="{D47A2351-F9FE-4540-AAA7-546E1981A2ED}" type="presParOf" srcId="{B7CB6B29-F974-49FC-94E0-348CE02CEFAC}" destId="{1532F231-6385-46F0-AF70-3D0221ECD174}" srcOrd="2" destOrd="0" presId="urn:microsoft.com/office/officeart/2008/layout/LinedList"/>
    <dgm:cxn modelId="{F0ECD1A9-0937-45A5-BF68-486086C38A5E}" type="presParOf" srcId="{B7CB6B29-F974-49FC-94E0-348CE02CEFAC}" destId="{F993165C-1E72-410C-9680-3933E91637E2}" srcOrd="3" destOrd="0" presId="urn:microsoft.com/office/officeart/2008/layout/LinedList"/>
    <dgm:cxn modelId="{895E5B82-2401-4580-B224-21CE874A1750}" type="presParOf" srcId="{F993165C-1E72-410C-9680-3933E91637E2}" destId="{1151CF72-0560-44AD-A0BD-669E361E6412}" srcOrd="0" destOrd="0" presId="urn:microsoft.com/office/officeart/2008/layout/LinedList"/>
    <dgm:cxn modelId="{112639B8-008A-42F0-A485-5318955C9459}" type="presParOf" srcId="{F993165C-1E72-410C-9680-3933E91637E2}" destId="{75357DF9-9CDE-45F0-AE3A-FBD3F252C5F4}" srcOrd="1" destOrd="0" presId="urn:microsoft.com/office/officeart/2008/layout/LinedList"/>
    <dgm:cxn modelId="{975B8CFD-75D4-4DCB-B7E5-60D14494C8D4}" type="presParOf" srcId="{B7CB6B29-F974-49FC-94E0-348CE02CEFAC}" destId="{6D413995-7190-40DD-BD66-872B87A50488}" srcOrd="4" destOrd="0" presId="urn:microsoft.com/office/officeart/2008/layout/LinedList"/>
    <dgm:cxn modelId="{B17C43A9-475A-475B-9731-D2AD76B3028B}" type="presParOf" srcId="{B7CB6B29-F974-49FC-94E0-348CE02CEFAC}" destId="{916DCDA8-88AB-4C8C-A3D4-027F7D46BF83}" srcOrd="5" destOrd="0" presId="urn:microsoft.com/office/officeart/2008/layout/LinedList"/>
    <dgm:cxn modelId="{EA160098-89B6-4234-ACC4-72DDE1430975}" type="presParOf" srcId="{916DCDA8-88AB-4C8C-A3D4-027F7D46BF83}" destId="{839EB67A-3F92-466B-874E-5ABDCA9C16BC}" srcOrd="0" destOrd="0" presId="urn:microsoft.com/office/officeart/2008/layout/LinedList"/>
    <dgm:cxn modelId="{9AAFA047-D2EF-4B3D-86DF-B2C5B8D7406E}" type="presParOf" srcId="{916DCDA8-88AB-4C8C-A3D4-027F7D46BF83}" destId="{AEA92883-F38B-49A6-9E18-381D4B3D89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DA5A3-324A-4178-8637-AC5BEAD949FC}" type="doc">
      <dgm:prSet loTypeId="urn:microsoft.com/office/officeart/2005/8/layout/vProcess5" loCatId="process" qsTypeId="urn:microsoft.com/office/officeart/2005/8/quickstyle/simple3" qsCatId="simple" csTypeId="urn:microsoft.com/office/officeart/2005/8/colors/colorful4" csCatId="colorful"/>
      <dgm:spPr/>
      <dgm:t>
        <a:bodyPr/>
        <a:lstStyle/>
        <a:p>
          <a:endParaRPr lang="en-US"/>
        </a:p>
      </dgm:t>
    </dgm:pt>
    <dgm:pt modelId="{82E1DA4F-4289-4BC9-A3F3-B66F5C7EBD58}">
      <dgm:prSet/>
      <dgm:spPr/>
      <dgm:t>
        <a:bodyPr/>
        <a:lstStyle/>
        <a:p>
          <a:r>
            <a:rPr lang="ru-RU"/>
            <a:t>Систему органів примусового виконання рішень становлять: </a:t>
          </a:r>
          <a:endParaRPr lang="en-US"/>
        </a:p>
      </dgm:t>
    </dgm:pt>
    <dgm:pt modelId="{79912C72-EE09-4773-9D6E-EA7E81E55EBE}" type="parTrans" cxnId="{0C476947-6E4A-4805-8A5F-6D13C733D662}">
      <dgm:prSet/>
      <dgm:spPr/>
      <dgm:t>
        <a:bodyPr/>
        <a:lstStyle/>
        <a:p>
          <a:endParaRPr lang="en-US"/>
        </a:p>
      </dgm:t>
    </dgm:pt>
    <dgm:pt modelId="{E32DDFD0-EBD3-401F-846D-08F875759E15}" type="sibTrans" cxnId="{0C476947-6E4A-4805-8A5F-6D13C733D662}">
      <dgm:prSet/>
      <dgm:spPr/>
      <dgm:t>
        <a:bodyPr/>
        <a:lstStyle/>
        <a:p>
          <a:endParaRPr lang="en-US"/>
        </a:p>
      </dgm:t>
    </dgm:pt>
    <dgm:pt modelId="{4A136C1C-C9E6-46ED-94CB-61E40316331D}">
      <dgm:prSet/>
      <dgm:spPr/>
      <dgm:t>
        <a:bodyPr/>
        <a:lstStyle/>
        <a:p>
          <a:r>
            <a:rPr lang="ru-RU"/>
            <a:t>1)  Міністерство юстиції України; </a:t>
          </a:r>
          <a:endParaRPr lang="en-US"/>
        </a:p>
      </dgm:t>
    </dgm:pt>
    <dgm:pt modelId="{935275AE-2502-4539-B067-CDAD465C163D}" type="parTrans" cxnId="{562F1968-1DFB-4781-9960-BB89AD6C55B1}">
      <dgm:prSet/>
      <dgm:spPr/>
      <dgm:t>
        <a:bodyPr/>
        <a:lstStyle/>
        <a:p>
          <a:endParaRPr lang="en-US"/>
        </a:p>
      </dgm:t>
    </dgm:pt>
    <dgm:pt modelId="{A77083AB-7D5B-4FB0-A84C-DF3C81A618F0}" type="sibTrans" cxnId="{562F1968-1DFB-4781-9960-BB89AD6C55B1}">
      <dgm:prSet/>
      <dgm:spPr/>
      <dgm:t>
        <a:bodyPr/>
        <a:lstStyle/>
        <a:p>
          <a:endParaRPr lang="en-US"/>
        </a:p>
      </dgm:t>
    </dgm:pt>
    <dgm:pt modelId="{CB8DC48E-00F8-459D-93F5-63A761A54370}">
      <dgm:prSet/>
      <dgm:spPr/>
      <dgm:t>
        <a:bodyPr/>
        <a:lstStyle/>
        <a:p>
          <a:r>
            <a:rPr lang="ru-RU"/>
            <a:t>2)  органи державної виконавчої служби, утворені Міністерством юстиції України в установленому законодавством порядку. </a:t>
          </a:r>
          <a:endParaRPr lang="en-US"/>
        </a:p>
      </dgm:t>
    </dgm:pt>
    <dgm:pt modelId="{1031C4FE-9F8F-4C2B-9C97-4C1459BCAA25}" type="parTrans" cxnId="{AFD3F5D7-8159-47FA-A200-97C98F70C1FB}">
      <dgm:prSet/>
      <dgm:spPr/>
      <dgm:t>
        <a:bodyPr/>
        <a:lstStyle/>
        <a:p>
          <a:endParaRPr lang="en-US"/>
        </a:p>
      </dgm:t>
    </dgm:pt>
    <dgm:pt modelId="{9D481876-1492-4188-A3A2-7A853763FE4B}" type="sibTrans" cxnId="{AFD3F5D7-8159-47FA-A200-97C98F70C1FB}">
      <dgm:prSet/>
      <dgm:spPr/>
      <dgm:t>
        <a:bodyPr/>
        <a:lstStyle/>
        <a:p>
          <a:endParaRPr lang="en-US"/>
        </a:p>
      </dgm:t>
    </dgm:pt>
    <dgm:pt modelId="{A5BF61AA-5015-439A-9393-370D92007707}" type="pres">
      <dgm:prSet presAssocID="{3B9DA5A3-324A-4178-8637-AC5BEAD949FC}" presName="outerComposite" presStyleCnt="0">
        <dgm:presLayoutVars>
          <dgm:chMax val="5"/>
          <dgm:dir/>
          <dgm:resizeHandles val="exact"/>
        </dgm:presLayoutVars>
      </dgm:prSet>
      <dgm:spPr/>
    </dgm:pt>
    <dgm:pt modelId="{C6D01536-BB23-4F37-B409-D95501AFDEE8}" type="pres">
      <dgm:prSet presAssocID="{3B9DA5A3-324A-4178-8637-AC5BEAD949FC}" presName="dummyMaxCanvas" presStyleCnt="0">
        <dgm:presLayoutVars/>
      </dgm:prSet>
      <dgm:spPr/>
    </dgm:pt>
    <dgm:pt modelId="{F0885897-56A1-44E9-97B9-217FBEA9E5A4}" type="pres">
      <dgm:prSet presAssocID="{3B9DA5A3-324A-4178-8637-AC5BEAD949FC}" presName="ThreeNodes_1" presStyleLbl="node1" presStyleIdx="0" presStyleCnt="3">
        <dgm:presLayoutVars>
          <dgm:bulletEnabled val="1"/>
        </dgm:presLayoutVars>
      </dgm:prSet>
      <dgm:spPr/>
    </dgm:pt>
    <dgm:pt modelId="{23BD282B-B247-47E7-9982-90DF633EACF3}" type="pres">
      <dgm:prSet presAssocID="{3B9DA5A3-324A-4178-8637-AC5BEAD949FC}" presName="ThreeNodes_2" presStyleLbl="node1" presStyleIdx="1" presStyleCnt="3">
        <dgm:presLayoutVars>
          <dgm:bulletEnabled val="1"/>
        </dgm:presLayoutVars>
      </dgm:prSet>
      <dgm:spPr/>
    </dgm:pt>
    <dgm:pt modelId="{FF46BABF-D323-4727-9AAE-36ECA1AF0740}" type="pres">
      <dgm:prSet presAssocID="{3B9DA5A3-324A-4178-8637-AC5BEAD949FC}" presName="ThreeNodes_3" presStyleLbl="node1" presStyleIdx="2" presStyleCnt="3">
        <dgm:presLayoutVars>
          <dgm:bulletEnabled val="1"/>
        </dgm:presLayoutVars>
      </dgm:prSet>
      <dgm:spPr/>
    </dgm:pt>
    <dgm:pt modelId="{03BFEF37-2C37-4629-861E-871ED8F20161}" type="pres">
      <dgm:prSet presAssocID="{3B9DA5A3-324A-4178-8637-AC5BEAD949FC}" presName="ThreeConn_1-2" presStyleLbl="fgAccFollowNode1" presStyleIdx="0" presStyleCnt="2">
        <dgm:presLayoutVars>
          <dgm:bulletEnabled val="1"/>
        </dgm:presLayoutVars>
      </dgm:prSet>
      <dgm:spPr/>
    </dgm:pt>
    <dgm:pt modelId="{9ED043E7-AF90-41C3-AA09-73664AD20077}" type="pres">
      <dgm:prSet presAssocID="{3B9DA5A3-324A-4178-8637-AC5BEAD949FC}" presName="ThreeConn_2-3" presStyleLbl="fgAccFollowNode1" presStyleIdx="1" presStyleCnt="2">
        <dgm:presLayoutVars>
          <dgm:bulletEnabled val="1"/>
        </dgm:presLayoutVars>
      </dgm:prSet>
      <dgm:spPr/>
    </dgm:pt>
    <dgm:pt modelId="{F9E5E050-E5BB-4056-8C9D-442B8C99E916}" type="pres">
      <dgm:prSet presAssocID="{3B9DA5A3-324A-4178-8637-AC5BEAD949FC}" presName="ThreeNodes_1_text" presStyleLbl="node1" presStyleIdx="2" presStyleCnt="3">
        <dgm:presLayoutVars>
          <dgm:bulletEnabled val="1"/>
        </dgm:presLayoutVars>
      </dgm:prSet>
      <dgm:spPr/>
    </dgm:pt>
    <dgm:pt modelId="{A582776F-AB6F-434F-A083-3F34EF58D7B1}" type="pres">
      <dgm:prSet presAssocID="{3B9DA5A3-324A-4178-8637-AC5BEAD949FC}" presName="ThreeNodes_2_text" presStyleLbl="node1" presStyleIdx="2" presStyleCnt="3">
        <dgm:presLayoutVars>
          <dgm:bulletEnabled val="1"/>
        </dgm:presLayoutVars>
      </dgm:prSet>
      <dgm:spPr/>
    </dgm:pt>
    <dgm:pt modelId="{B799C67B-8DA3-40C4-BD80-F729B53D5F47}" type="pres">
      <dgm:prSet presAssocID="{3B9DA5A3-324A-4178-8637-AC5BEAD949FC}" presName="ThreeNodes_3_text" presStyleLbl="node1" presStyleIdx="2" presStyleCnt="3">
        <dgm:presLayoutVars>
          <dgm:bulletEnabled val="1"/>
        </dgm:presLayoutVars>
      </dgm:prSet>
      <dgm:spPr/>
    </dgm:pt>
  </dgm:ptLst>
  <dgm:cxnLst>
    <dgm:cxn modelId="{AF86F617-B4F7-4CBA-9E1E-30C0E9933AF5}" type="presOf" srcId="{3B9DA5A3-324A-4178-8637-AC5BEAD949FC}" destId="{A5BF61AA-5015-439A-9393-370D92007707}" srcOrd="0" destOrd="0" presId="urn:microsoft.com/office/officeart/2005/8/layout/vProcess5"/>
    <dgm:cxn modelId="{56DF821D-5F04-454A-BFD0-8682285ECDE7}" type="presOf" srcId="{A77083AB-7D5B-4FB0-A84C-DF3C81A618F0}" destId="{9ED043E7-AF90-41C3-AA09-73664AD20077}" srcOrd="0" destOrd="0" presId="urn:microsoft.com/office/officeart/2005/8/layout/vProcess5"/>
    <dgm:cxn modelId="{0C476947-6E4A-4805-8A5F-6D13C733D662}" srcId="{3B9DA5A3-324A-4178-8637-AC5BEAD949FC}" destId="{82E1DA4F-4289-4BC9-A3F3-B66F5C7EBD58}" srcOrd="0" destOrd="0" parTransId="{79912C72-EE09-4773-9D6E-EA7E81E55EBE}" sibTransId="{E32DDFD0-EBD3-401F-846D-08F875759E15}"/>
    <dgm:cxn modelId="{562F1968-1DFB-4781-9960-BB89AD6C55B1}" srcId="{3B9DA5A3-324A-4178-8637-AC5BEAD949FC}" destId="{4A136C1C-C9E6-46ED-94CB-61E40316331D}" srcOrd="1" destOrd="0" parTransId="{935275AE-2502-4539-B067-CDAD465C163D}" sibTransId="{A77083AB-7D5B-4FB0-A84C-DF3C81A618F0}"/>
    <dgm:cxn modelId="{537BCC69-C233-45D1-A18B-DCA6BD2A353A}" type="presOf" srcId="{4A136C1C-C9E6-46ED-94CB-61E40316331D}" destId="{23BD282B-B247-47E7-9982-90DF633EACF3}" srcOrd="0" destOrd="0" presId="urn:microsoft.com/office/officeart/2005/8/layout/vProcess5"/>
    <dgm:cxn modelId="{34B8CA71-ED6D-4B6F-8EEF-C475C292F041}" type="presOf" srcId="{E32DDFD0-EBD3-401F-846D-08F875759E15}" destId="{03BFEF37-2C37-4629-861E-871ED8F20161}" srcOrd="0" destOrd="0" presId="urn:microsoft.com/office/officeart/2005/8/layout/vProcess5"/>
    <dgm:cxn modelId="{1B266478-7A9C-4424-81D0-BB07A35DA3F7}" type="presOf" srcId="{82E1DA4F-4289-4BC9-A3F3-B66F5C7EBD58}" destId="{F0885897-56A1-44E9-97B9-217FBEA9E5A4}" srcOrd="0" destOrd="0" presId="urn:microsoft.com/office/officeart/2005/8/layout/vProcess5"/>
    <dgm:cxn modelId="{9CBFEEA3-7514-4E11-8291-6C9D4525A3BF}" type="presOf" srcId="{CB8DC48E-00F8-459D-93F5-63A761A54370}" destId="{FF46BABF-D323-4727-9AAE-36ECA1AF0740}" srcOrd="0" destOrd="0" presId="urn:microsoft.com/office/officeart/2005/8/layout/vProcess5"/>
    <dgm:cxn modelId="{ED2C7ACF-E630-461F-8FB9-EE3C5EE823A8}" type="presOf" srcId="{CB8DC48E-00F8-459D-93F5-63A761A54370}" destId="{B799C67B-8DA3-40C4-BD80-F729B53D5F47}" srcOrd="1" destOrd="0" presId="urn:microsoft.com/office/officeart/2005/8/layout/vProcess5"/>
    <dgm:cxn modelId="{AFD3F5D7-8159-47FA-A200-97C98F70C1FB}" srcId="{3B9DA5A3-324A-4178-8637-AC5BEAD949FC}" destId="{CB8DC48E-00F8-459D-93F5-63A761A54370}" srcOrd="2" destOrd="0" parTransId="{1031C4FE-9F8F-4C2B-9C97-4C1459BCAA25}" sibTransId="{9D481876-1492-4188-A3A2-7A853763FE4B}"/>
    <dgm:cxn modelId="{DDB9F1ED-13C3-497B-B87E-548747F5E26A}" type="presOf" srcId="{82E1DA4F-4289-4BC9-A3F3-B66F5C7EBD58}" destId="{F9E5E050-E5BB-4056-8C9D-442B8C99E916}" srcOrd="1" destOrd="0" presId="urn:microsoft.com/office/officeart/2005/8/layout/vProcess5"/>
    <dgm:cxn modelId="{83A19AFF-4909-4A9A-9F74-9E5070811C08}" type="presOf" srcId="{4A136C1C-C9E6-46ED-94CB-61E40316331D}" destId="{A582776F-AB6F-434F-A083-3F34EF58D7B1}" srcOrd="1" destOrd="0" presId="urn:microsoft.com/office/officeart/2005/8/layout/vProcess5"/>
    <dgm:cxn modelId="{CE973281-33CC-400A-B29F-D122377E18C2}" type="presParOf" srcId="{A5BF61AA-5015-439A-9393-370D92007707}" destId="{C6D01536-BB23-4F37-B409-D95501AFDEE8}" srcOrd="0" destOrd="0" presId="urn:microsoft.com/office/officeart/2005/8/layout/vProcess5"/>
    <dgm:cxn modelId="{BE538527-7421-4AFD-A151-9B142F64A95A}" type="presParOf" srcId="{A5BF61AA-5015-439A-9393-370D92007707}" destId="{F0885897-56A1-44E9-97B9-217FBEA9E5A4}" srcOrd="1" destOrd="0" presId="urn:microsoft.com/office/officeart/2005/8/layout/vProcess5"/>
    <dgm:cxn modelId="{D8D2FC36-B5B0-420F-9E3F-91B2F934EBAD}" type="presParOf" srcId="{A5BF61AA-5015-439A-9393-370D92007707}" destId="{23BD282B-B247-47E7-9982-90DF633EACF3}" srcOrd="2" destOrd="0" presId="urn:microsoft.com/office/officeart/2005/8/layout/vProcess5"/>
    <dgm:cxn modelId="{853B8133-357F-45F9-8AE8-87127B9CC68E}" type="presParOf" srcId="{A5BF61AA-5015-439A-9393-370D92007707}" destId="{FF46BABF-D323-4727-9AAE-36ECA1AF0740}" srcOrd="3" destOrd="0" presId="urn:microsoft.com/office/officeart/2005/8/layout/vProcess5"/>
    <dgm:cxn modelId="{33231178-908F-4A28-9AD4-D056D6D37ECE}" type="presParOf" srcId="{A5BF61AA-5015-439A-9393-370D92007707}" destId="{03BFEF37-2C37-4629-861E-871ED8F20161}" srcOrd="4" destOrd="0" presId="urn:microsoft.com/office/officeart/2005/8/layout/vProcess5"/>
    <dgm:cxn modelId="{88317125-617F-44A2-BB37-0F98F0DF0988}" type="presParOf" srcId="{A5BF61AA-5015-439A-9393-370D92007707}" destId="{9ED043E7-AF90-41C3-AA09-73664AD20077}" srcOrd="5" destOrd="0" presId="urn:microsoft.com/office/officeart/2005/8/layout/vProcess5"/>
    <dgm:cxn modelId="{1C3C4B5C-5626-4EAA-84DD-BF17053119E5}" type="presParOf" srcId="{A5BF61AA-5015-439A-9393-370D92007707}" destId="{F9E5E050-E5BB-4056-8C9D-442B8C99E916}" srcOrd="6" destOrd="0" presId="urn:microsoft.com/office/officeart/2005/8/layout/vProcess5"/>
    <dgm:cxn modelId="{7ECFFBF0-2A25-4908-837B-8970F4C3581F}" type="presParOf" srcId="{A5BF61AA-5015-439A-9393-370D92007707}" destId="{A582776F-AB6F-434F-A083-3F34EF58D7B1}" srcOrd="7" destOrd="0" presId="urn:microsoft.com/office/officeart/2005/8/layout/vProcess5"/>
    <dgm:cxn modelId="{4839A687-AB72-4474-94B2-2D176664FE9D}" type="presParOf" srcId="{A5BF61AA-5015-439A-9393-370D92007707}" destId="{B799C67B-8DA3-40C4-BD80-F729B53D5F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4CA17F-BC3A-4792-A059-6BF277B8FDD6}" type="doc">
      <dgm:prSet loTypeId="urn:microsoft.com/office/officeart/2009/3/layout/StepUpProcess" loCatId="process" qsTypeId="urn:microsoft.com/office/officeart/2005/8/quickstyle/simple1" qsCatId="simple" csTypeId="urn:microsoft.com/office/officeart/2005/8/colors/colorful4" csCatId="colorful"/>
      <dgm:spPr/>
      <dgm:t>
        <a:bodyPr/>
        <a:lstStyle/>
        <a:p>
          <a:endParaRPr lang="uk-UA"/>
        </a:p>
      </dgm:t>
    </dgm:pt>
    <dgm:pt modelId="{D9F2A060-493E-468A-A8E5-F75D78CA797C}">
      <dgm:prSet custT="1"/>
      <dgm:spPr/>
      <dgm:t>
        <a:bodyPr/>
        <a:lstStyle/>
        <a:p>
          <a:r>
            <a:rPr lang="ru-RU" sz="1800">
              <a:latin typeface="Bookman Old Style" panose="02050604050505020204" pitchFamily="18" charset="0"/>
            </a:rPr>
            <a:t>У</a:t>
          </a:r>
          <a:r>
            <a:rPr lang="ru-UA" sz="1800">
              <a:latin typeface="Bookman Old Style" panose="02050604050505020204" pitchFamily="18" charset="0"/>
            </a:rPr>
            <a:t> </a:t>
          </a:r>
          <a:r>
            <a:rPr lang="uk-UA" sz="1800">
              <a:latin typeface="Bookman Old Style" panose="02050604050505020204" pitchFamily="18" charset="0"/>
            </a:rPr>
            <a:t>разі встановлення обґрунтованості скарги суд визнає оскаржувані рішення, дії чи бездіяльність неправомірними і зобов’язує державного виконавця або іншу посадову особу органу державної виконавчої служби, приватного виконавця усунути порушення (поновити порушене право заявника).</a:t>
          </a:r>
          <a:endParaRPr lang="ru-RU" sz="1800">
            <a:latin typeface="Bookman Old Style" panose="02050604050505020204" pitchFamily="18" charset="0"/>
          </a:endParaRPr>
        </a:p>
      </dgm:t>
    </dgm:pt>
    <dgm:pt modelId="{81E86F80-E418-4D31-92B1-B99391EC57EC}" type="parTrans" cxnId="{83C3C1B5-E54C-4E07-AA1B-A49AE589E069}">
      <dgm:prSet/>
      <dgm:spPr/>
      <dgm:t>
        <a:bodyPr/>
        <a:lstStyle/>
        <a:p>
          <a:endParaRPr lang="uk-UA" sz="2000">
            <a:latin typeface="Bookman Old Style" panose="02050604050505020204" pitchFamily="18" charset="0"/>
          </a:endParaRPr>
        </a:p>
      </dgm:t>
    </dgm:pt>
    <dgm:pt modelId="{F1786284-A542-431B-B9AE-14FD724B09F2}" type="sibTrans" cxnId="{83C3C1B5-E54C-4E07-AA1B-A49AE589E069}">
      <dgm:prSet/>
      <dgm:spPr/>
      <dgm:t>
        <a:bodyPr/>
        <a:lstStyle/>
        <a:p>
          <a:endParaRPr lang="uk-UA" sz="2000">
            <a:latin typeface="Bookman Old Style" panose="02050604050505020204" pitchFamily="18" charset="0"/>
          </a:endParaRPr>
        </a:p>
      </dgm:t>
    </dgm:pt>
    <dgm:pt modelId="{F9F02991-F863-4F88-A5B5-A98554DF2F55}">
      <dgm:prSet custT="1"/>
      <dgm:spPr/>
      <dgm:t>
        <a:bodyPr/>
        <a:lstStyle/>
        <a:p>
          <a:r>
            <a:rPr lang="uk-UA" sz="1800">
              <a:latin typeface="Bookman Old Style" panose="02050604050505020204" pitchFamily="18" charset="0"/>
            </a:rPr>
            <a:t>Якщо оскаржувані рішення, дії чи бездіяльність були прийняті або вчинені відповідно до закону, в межах повноважень державного виконавця або іншої посадової особи органу державної виконавчої служби, приватного виконавця і право заявника не було порушено, суд постановляє ухвалу про відмову в задоволенні скарги</a:t>
          </a:r>
          <a:endParaRPr lang="ru-RU" sz="1800">
            <a:latin typeface="Bookman Old Style" panose="02050604050505020204" pitchFamily="18" charset="0"/>
          </a:endParaRPr>
        </a:p>
      </dgm:t>
    </dgm:pt>
    <dgm:pt modelId="{2A0F8907-8ECF-46A0-A94D-4193A1D2E829}" type="parTrans" cxnId="{B91435E4-86C2-4B85-B1A3-1BAF58DAB696}">
      <dgm:prSet/>
      <dgm:spPr/>
      <dgm:t>
        <a:bodyPr/>
        <a:lstStyle/>
        <a:p>
          <a:endParaRPr lang="uk-UA" sz="2000">
            <a:latin typeface="Bookman Old Style" panose="02050604050505020204" pitchFamily="18" charset="0"/>
          </a:endParaRPr>
        </a:p>
      </dgm:t>
    </dgm:pt>
    <dgm:pt modelId="{80F34280-DF6C-464B-BA22-CB34FD71AC19}" type="sibTrans" cxnId="{B91435E4-86C2-4B85-B1A3-1BAF58DAB696}">
      <dgm:prSet/>
      <dgm:spPr/>
      <dgm:t>
        <a:bodyPr/>
        <a:lstStyle/>
        <a:p>
          <a:endParaRPr lang="uk-UA" sz="2000">
            <a:latin typeface="Bookman Old Style" panose="02050604050505020204" pitchFamily="18" charset="0"/>
          </a:endParaRPr>
        </a:p>
      </dgm:t>
    </dgm:pt>
    <dgm:pt modelId="{D7A915D1-CB6D-4A2D-84F7-093BC95FEBC6}" type="pres">
      <dgm:prSet presAssocID="{194CA17F-BC3A-4792-A059-6BF277B8FDD6}" presName="rootnode" presStyleCnt="0">
        <dgm:presLayoutVars>
          <dgm:chMax/>
          <dgm:chPref/>
          <dgm:dir/>
          <dgm:animLvl val="lvl"/>
        </dgm:presLayoutVars>
      </dgm:prSet>
      <dgm:spPr/>
    </dgm:pt>
    <dgm:pt modelId="{07F63FBE-FE9F-4F0D-99B6-86CD9F4628E3}" type="pres">
      <dgm:prSet presAssocID="{D9F2A060-493E-468A-A8E5-F75D78CA797C}" presName="composite" presStyleCnt="0"/>
      <dgm:spPr/>
    </dgm:pt>
    <dgm:pt modelId="{95D0E074-932A-4FC5-9229-FAB5AB7F7BB6}" type="pres">
      <dgm:prSet presAssocID="{D9F2A060-493E-468A-A8E5-F75D78CA797C}" presName="LShape" presStyleLbl="alignNode1" presStyleIdx="0" presStyleCnt="3"/>
      <dgm:spPr/>
    </dgm:pt>
    <dgm:pt modelId="{CB918F90-BFEF-4B0C-AB6F-AA09C17C0FE4}" type="pres">
      <dgm:prSet presAssocID="{D9F2A060-493E-468A-A8E5-F75D78CA797C}" presName="ParentText" presStyleLbl="revTx" presStyleIdx="0" presStyleCnt="2">
        <dgm:presLayoutVars>
          <dgm:chMax val="0"/>
          <dgm:chPref val="0"/>
          <dgm:bulletEnabled val="1"/>
        </dgm:presLayoutVars>
      </dgm:prSet>
      <dgm:spPr/>
    </dgm:pt>
    <dgm:pt modelId="{65F4F4FA-125C-4007-A37F-04CA7BDE7C25}" type="pres">
      <dgm:prSet presAssocID="{D9F2A060-493E-468A-A8E5-F75D78CA797C}" presName="Triangle" presStyleLbl="alignNode1" presStyleIdx="1" presStyleCnt="3"/>
      <dgm:spPr/>
    </dgm:pt>
    <dgm:pt modelId="{4B54C6EB-307F-4EA0-9501-DDCE62FBBA60}" type="pres">
      <dgm:prSet presAssocID="{F1786284-A542-431B-B9AE-14FD724B09F2}" presName="sibTrans" presStyleCnt="0"/>
      <dgm:spPr/>
    </dgm:pt>
    <dgm:pt modelId="{2F15D835-0E51-487C-B6B4-9B8AD5DE8387}" type="pres">
      <dgm:prSet presAssocID="{F1786284-A542-431B-B9AE-14FD724B09F2}" presName="space" presStyleCnt="0"/>
      <dgm:spPr/>
    </dgm:pt>
    <dgm:pt modelId="{AE4B043F-78C7-414B-BBFF-2CB80684981B}" type="pres">
      <dgm:prSet presAssocID="{F9F02991-F863-4F88-A5B5-A98554DF2F55}" presName="composite" presStyleCnt="0"/>
      <dgm:spPr/>
    </dgm:pt>
    <dgm:pt modelId="{CB9089C5-FA1D-4340-A883-87E504EA1459}" type="pres">
      <dgm:prSet presAssocID="{F9F02991-F863-4F88-A5B5-A98554DF2F55}" presName="LShape" presStyleLbl="alignNode1" presStyleIdx="2" presStyleCnt="3"/>
      <dgm:spPr/>
    </dgm:pt>
    <dgm:pt modelId="{D04BFEEE-720B-4011-ADF1-416C4EB7F021}" type="pres">
      <dgm:prSet presAssocID="{F9F02991-F863-4F88-A5B5-A98554DF2F55}" presName="ParentText" presStyleLbl="revTx" presStyleIdx="1" presStyleCnt="2">
        <dgm:presLayoutVars>
          <dgm:chMax val="0"/>
          <dgm:chPref val="0"/>
          <dgm:bulletEnabled val="1"/>
        </dgm:presLayoutVars>
      </dgm:prSet>
      <dgm:spPr/>
    </dgm:pt>
  </dgm:ptLst>
  <dgm:cxnLst>
    <dgm:cxn modelId="{A740A96A-AFBA-4455-9151-7A11A54C663C}" type="presOf" srcId="{F9F02991-F863-4F88-A5B5-A98554DF2F55}" destId="{D04BFEEE-720B-4011-ADF1-416C4EB7F021}" srcOrd="0" destOrd="0" presId="urn:microsoft.com/office/officeart/2009/3/layout/StepUpProcess"/>
    <dgm:cxn modelId="{87D93875-31FA-4A9C-8DCD-4D5979FD67F6}" type="presOf" srcId="{194CA17F-BC3A-4792-A059-6BF277B8FDD6}" destId="{D7A915D1-CB6D-4A2D-84F7-093BC95FEBC6}" srcOrd="0" destOrd="0" presId="urn:microsoft.com/office/officeart/2009/3/layout/StepUpProcess"/>
    <dgm:cxn modelId="{83C3C1B5-E54C-4E07-AA1B-A49AE589E069}" srcId="{194CA17F-BC3A-4792-A059-6BF277B8FDD6}" destId="{D9F2A060-493E-468A-A8E5-F75D78CA797C}" srcOrd="0" destOrd="0" parTransId="{81E86F80-E418-4D31-92B1-B99391EC57EC}" sibTransId="{F1786284-A542-431B-B9AE-14FD724B09F2}"/>
    <dgm:cxn modelId="{79EB5AD9-C841-400F-B4E9-B917178D64DB}" type="presOf" srcId="{D9F2A060-493E-468A-A8E5-F75D78CA797C}" destId="{CB918F90-BFEF-4B0C-AB6F-AA09C17C0FE4}" srcOrd="0" destOrd="0" presId="urn:microsoft.com/office/officeart/2009/3/layout/StepUpProcess"/>
    <dgm:cxn modelId="{B91435E4-86C2-4B85-B1A3-1BAF58DAB696}" srcId="{194CA17F-BC3A-4792-A059-6BF277B8FDD6}" destId="{F9F02991-F863-4F88-A5B5-A98554DF2F55}" srcOrd="1" destOrd="0" parTransId="{2A0F8907-8ECF-46A0-A94D-4193A1D2E829}" sibTransId="{80F34280-DF6C-464B-BA22-CB34FD71AC19}"/>
    <dgm:cxn modelId="{E14D72B1-609B-42D5-8852-DAE3435C3681}" type="presParOf" srcId="{D7A915D1-CB6D-4A2D-84F7-093BC95FEBC6}" destId="{07F63FBE-FE9F-4F0D-99B6-86CD9F4628E3}" srcOrd="0" destOrd="0" presId="urn:microsoft.com/office/officeart/2009/3/layout/StepUpProcess"/>
    <dgm:cxn modelId="{2B5E0882-8F4A-4413-8BB8-F064018C2FDD}" type="presParOf" srcId="{07F63FBE-FE9F-4F0D-99B6-86CD9F4628E3}" destId="{95D0E074-932A-4FC5-9229-FAB5AB7F7BB6}" srcOrd="0" destOrd="0" presId="urn:microsoft.com/office/officeart/2009/3/layout/StepUpProcess"/>
    <dgm:cxn modelId="{075C0ACC-EA06-4F5A-8C85-9827DF11C628}" type="presParOf" srcId="{07F63FBE-FE9F-4F0D-99B6-86CD9F4628E3}" destId="{CB918F90-BFEF-4B0C-AB6F-AA09C17C0FE4}" srcOrd="1" destOrd="0" presId="urn:microsoft.com/office/officeart/2009/3/layout/StepUpProcess"/>
    <dgm:cxn modelId="{B45882A1-76B8-4754-82EF-DF4C22957D9C}" type="presParOf" srcId="{07F63FBE-FE9F-4F0D-99B6-86CD9F4628E3}" destId="{65F4F4FA-125C-4007-A37F-04CA7BDE7C25}" srcOrd="2" destOrd="0" presId="urn:microsoft.com/office/officeart/2009/3/layout/StepUpProcess"/>
    <dgm:cxn modelId="{500C6B99-B6DF-4941-A389-FE24F92E5C96}" type="presParOf" srcId="{D7A915D1-CB6D-4A2D-84F7-093BC95FEBC6}" destId="{4B54C6EB-307F-4EA0-9501-DDCE62FBBA60}" srcOrd="1" destOrd="0" presId="urn:microsoft.com/office/officeart/2009/3/layout/StepUpProcess"/>
    <dgm:cxn modelId="{286AC8CD-746D-412A-9F6C-25AE4CD66D88}" type="presParOf" srcId="{4B54C6EB-307F-4EA0-9501-DDCE62FBBA60}" destId="{2F15D835-0E51-487C-B6B4-9B8AD5DE8387}" srcOrd="0" destOrd="0" presId="urn:microsoft.com/office/officeart/2009/3/layout/StepUpProcess"/>
    <dgm:cxn modelId="{C936E59F-1B68-443F-B9BB-0DA69638E633}" type="presParOf" srcId="{D7A915D1-CB6D-4A2D-84F7-093BC95FEBC6}" destId="{AE4B043F-78C7-414B-BBFF-2CB80684981B}" srcOrd="2" destOrd="0" presId="urn:microsoft.com/office/officeart/2009/3/layout/StepUpProcess"/>
    <dgm:cxn modelId="{C93C9A89-9C64-4683-AA6F-C3557E6734E3}" type="presParOf" srcId="{AE4B043F-78C7-414B-BBFF-2CB80684981B}" destId="{CB9089C5-FA1D-4340-A883-87E504EA1459}" srcOrd="0" destOrd="0" presId="urn:microsoft.com/office/officeart/2009/3/layout/StepUpProcess"/>
    <dgm:cxn modelId="{EDB074D2-FC5E-4934-B9FC-AC9C7773E152}" type="presParOf" srcId="{AE4B043F-78C7-414B-BBFF-2CB80684981B}" destId="{D04BFEEE-720B-4011-ADF1-416C4EB7F02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6DB024-2A5E-4FA6-A194-B9434E887769}" type="doc">
      <dgm:prSet loTypeId="urn:microsoft.com/office/officeart/2005/8/layout/arrow3" loCatId="relationship" qsTypeId="urn:microsoft.com/office/officeart/2005/8/quickstyle/simple3" qsCatId="simple" csTypeId="urn:microsoft.com/office/officeart/2005/8/colors/colorful2" csCatId="colorful"/>
      <dgm:spPr/>
      <dgm:t>
        <a:bodyPr/>
        <a:lstStyle/>
        <a:p>
          <a:endParaRPr lang="en-US"/>
        </a:p>
      </dgm:t>
    </dgm:pt>
    <dgm:pt modelId="{E03F939B-41AB-4AF7-B445-6AB085386A60}">
      <dgm:prSet/>
      <dgm:spPr/>
      <dgm:t>
        <a:bodyPr/>
        <a:lstStyle/>
        <a:p>
          <a:r>
            <a:rPr lang="uk-UA" b="1" cap="none" spc="50">
              <a:ln w="9525" cmpd="sng">
                <a:solidFill>
                  <a:schemeClr val="accent1"/>
                </a:solidFill>
                <a:prstDash val="solid"/>
              </a:ln>
              <a:solidFill>
                <a:srgbClr val="70AD47">
                  <a:tint val="1000"/>
                </a:srgbClr>
              </a:solidFill>
              <a:effectLst>
                <a:glow rad="38100">
                  <a:schemeClr val="accent1">
                    <a:alpha val="40000"/>
                  </a:schemeClr>
                </a:glow>
              </a:effectLst>
            </a:rPr>
            <a:t>Згідно статті 344 ГПК судові витрати, пов’язані з розглядом скарги, покладаються судом на заявника, якщо було постановлено рішення про відмову в задоволенні його скарги, або на орган державної виконавчої служби чи приватного виконавця, якщо було постановлено ухвалу про задоволення скарги заявника. </a:t>
          </a:r>
          <a:endParaRPr 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584E7A9D-F583-4BE5-A22A-B1C5C7B06AE3}" type="parTrans" cxnId="{DE39F5F6-F360-4523-BBBB-5B3402A58E52}">
      <dgm:prSet/>
      <dgm:spPr/>
      <dgm:t>
        <a:bodyPr/>
        <a:lstStyle/>
        <a:p>
          <a:endParaRPr 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171D6CA2-5864-43DD-A449-FC896BDAFDB7}" type="sibTrans" cxnId="{DE39F5F6-F360-4523-BBBB-5B3402A58E52}">
      <dgm:prSet/>
      <dgm:spPr/>
      <dgm:t>
        <a:bodyPr/>
        <a:lstStyle/>
        <a:p>
          <a:endParaRPr 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BF97E446-F7B9-4D68-9A1F-A93914049E22}">
      <dgm:prSet/>
      <dgm:spPr/>
      <dgm:t>
        <a:bodyPr/>
        <a:lstStyle/>
        <a:p>
          <a:r>
            <a:rPr lang="uk-UA" b="1" cap="none" spc="50" dirty="0">
              <a:ln w="9525" cmpd="sng">
                <a:solidFill>
                  <a:schemeClr val="accent1"/>
                </a:solidFill>
                <a:prstDash val="solid"/>
              </a:ln>
              <a:solidFill>
                <a:srgbClr val="70AD47">
                  <a:tint val="1000"/>
                </a:srgbClr>
              </a:solidFill>
              <a:effectLst>
                <a:glow rad="38100">
                  <a:schemeClr val="accent1">
                    <a:alpha val="40000"/>
                  </a:schemeClr>
                </a:glow>
              </a:effectLst>
            </a:rPr>
            <a:t>За приписами статті 345 ГПК про виконання ухвали, постановленої за результатами розгляду скарги, відповідний орган державної виконавчої служби, приватний виконавець повідомляють суд і заявника не пізніше ніж у десятиденний строк з дня її одержання.</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56176C90-C9E5-4A16-880E-B70E3B4FC2FE}" type="parTrans" cxnId="{63B69AB4-9649-4638-83FB-E3BD99D2DCF9}">
      <dgm:prSet/>
      <dgm:spPr/>
      <dgm:t>
        <a:bodyPr/>
        <a:lstStyle/>
        <a:p>
          <a:endParaRPr 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3BAEB289-1C43-45FD-99A6-774C474CD623}" type="sibTrans" cxnId="{63B69AB4-9649-4638-83FB-E3BD99D2DCF9}">
      <dgm:prSet/>
      <dgm:spPr/>
      <dgm:t>
        <a:bodyPr/>
        <a:lstStyle/>
        <a:p>
          <a:endParaRPr 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dgm:t>
    </dgm:pt>
    <dgm:pt modelId="{2F37E1CD-2756-4660-A048-28D8CE80B335}" type="pres">
      <dgm:prSet presAssocID="{4F6DB024-2A5E-4FA6-A194-B9434E887769}" presName="compositeShape" presStyleCnt="0">
        <dgm:presLayoutVars>
          <dgm:chMax val="2"/>
          <dgm:dir/>
          <dgm:resizeHandles val="exact"/>
        </dgm:presLayoutVars>
      </dgm:prSet>
      <dgm:spPr/>
    </dgm:pt>
    <dgm:pt modelId="{806735C7-13B3-4821-A44C-10824B19B3C6}" type="pres">
      <dgm:prSet presAssocID="{4F6DB024-2A5E-4FA6-A194-B9434E887769}" presName="divider" presStyleLbl="fgShp" presStyleIdx="0" presStyleCnt="1"/>
      <dgm:spPr/>
    </dgm:pt>
    <dgm:pt modelId="{23942361-5814-42A8-AC7D-8888639BC9DA}" type="pres">
      <dgm:prSet presAssocID="{E03F939B-41AB-4AF7-B445-6AB085386A60}" presName="downArrow" presStyleLbl="node1" presStyleIdx="0" presStyleCnt="2"/>
      <dgm:spPr/>
    </dgm:pt>
    <dgm:pt modelId="{D62B8EF2-5CD1-4E98-9780-ACBE0054A03B}" type="pres">
      <dgm:prSet presAssocID="{E03F939B-41AB-4AF7-B445-6AB085386A60}" presName="downArrowText" presStyleLbl="revTx" presStyleIdx="0" presStyleCnt="2">
        <dgm:presLayoutVars>
          <dgm:bulletEnabled val="1"/>
        </dgm:presLayoutVars>
      </dgm:prSet>
      <dgm:spPr/>
    </dgm:pt>
    <dgm:pt modelId="{AC731D96-B3E0-4999-BB03-B7D8F94F48F8}" type="pres">
      <dgm:prSet presAssocID="{BF97E446-F7B9-4D68-9A1F-A93914049E22}" presName="upArrow" presStyleLbl="node1" presStyleIdx="1" presStyleCnt="2"/>
      <dgm:spPr/>
    </dgm:pt>
    <dgm:pt modelId="{579F340A-18F6-4B40-BAB4-5FD39BAF05A2}" type="pres">
      <dgm:prSet presAssocID="{BF97E446-F7B9-4D68-9A1F-A93914049E22}" presName="upArrowText" presStyleLbl="revTx" presStyleIdx="1" presStyleCnt="2">
        <dgm:presLayoutVars>
          <dgm:bulletEnabled val="1"/>
        </dgm:presLayoutVars>
      </dgm:prSet>
      <dgm:spPr/>
    </dgm:pt>
  </dgm:ptLst>
  <dgm:cxnLst>
    <dgm:cxn modelId="{B633276E-8F88-4696-A2F8-4F8E19A2A336}" type="presOf" srcId="{E03F939B-41AB-4AF7-B445-6AB085386A60}" destId="{D62B8EF2-5CD1-4E98-9780-ACBE0054A03B}" srcOrd="0" destOrd="0" presId="urn:microsoft.com/office/officeart/2005/8/layout/arrow3"/>
    <dgm:cxn modelId="{79072687-C4C1-4A1F-B299-445C1DB5D53C}" type="presOf" srcId="{4F6DB024-2A5E-4FA6-A194-B9434E887769}" destId="{2F37E1CD-2756-4660-A048-28D8CE80B335}" srcOrd="0" destOrd="0" presId="urn:microsoft.com/office/officeart/2005/8/layout/arrow3"/>
    <dgm:cxn modelId="{CEEF6295-6558-44B9-9E2C-6206DA39D298}" type="presOf" srcId="{BF97E446-F7B9-4D68-9A1F-A93914049E22}" destId="{579F340A-18F6-4B40-BAB4-5FD39BAF05A2}" srcOrd="0" destOrd="0" presId="urn:microsoft.com/office/officeart/2005/8/layout/arrow3"/>
    <dgm:cxn modelId="{63B69AB4-9649-4638-83FB-E3BD99D2DCF9}" srcId="{4F6DB024-2A5E-4FA6-A194-B9434E887769}" destId="{BF97E446-F7B9-4D68-9A1F-A93914049E22}" srcOrd="1" destOrd="0" parTransId="{56176C90-C9E5-4A16-880E-B70E3B4FC2FE}" sibTransId="{3BAEB289-1C43-45FD-99A6-774C474CD623}"/>
    <dgm:cxn modelId="{DE39F5F6-F360-4523-BBBB-5B3402A58E52}" srcId="{4F6DB024-2A5E-4FA6-A194-B9434E887769}" destId="{E03F939B-41AB-4AF7-B445-6AB085386A60}" srcOrd="0" destOrd="0" parTransId="{584E7A9D-F583-4BE5-A22A-B1C5C7B06AE3}" sibTransId="{171D6CA2-5864-43DD-A449-FC896BDAFDB7}"/>
    <dgm:cxn modelId="{4E5787DB-1A86-4555-93D5-3C6F7E88451A}" type="presParOf" srcId="{2F37E1CD-2756-4660-A048-28D8CE80B335}" destId="{806735C7-13B3-4821-A44C-10824B19B3C6}" srcOrd="0" destOrd="0" presId="urn:microsoft.com/office/officeart/2005/8/layout/arrow3"/>
    <dgm:cxn modelId="{B32019BF-3F43-40AF-A3FF-2B81C644A7A7}" type="presParOf" srcId="{2F37E1CD-2756-4660-A048-28D8CE80B335}" destId="{23942361-5814-42A8-AC7D-8888639BC9DA}" srcOrd="1" destOrd="0" presId="urn:microsoft.com/office/officeart/2005/8/layout/arrow3"/>
    <dgm:cxn modelId="{720C2FF1-35D6-4157-AA9E-1FBABF5D9FEC}" type="presParOf" srcId="{2F37E1CD-2756-4660-A048-28D8CE80B335}" destId="{D62B8EF2-5CD1-4E98-9780-ACBE0054A03B}" srcOrd="2" destOrd="0" presId="urn:microsoft.com/office/officeart/2005/8/layout/arrow3"/>
    <dgm:cxn modelId="{42021F52-299D-48E1-A14B-5615E0798946}" type="presParOf" srcId="{2F37E1CD-2756-4660-A048-28D8CE80B335}" destId="{AC731D96-B3E0-4999-BB03-B7D8F94F48F8}" srcOrd="3" destOrd="0" presId="urn:microsoft.com/office/officeart/2005/8/layout/arrow3"/>
    <dgm:cxn modelId="{93B1B0E3-3EC0-488A-AE29-85122E3FB5F5}" type="presParOf" srcId="{2F37E1CD-2756-4660-A048-28D8CE80B335}" destId="{579F340A-18F6-4B40-BAB4-5FD39BAF05A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F0A52-D290-4CE4-B062-7E27B0022A37}"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uk-UA"/>
        </a:p>
      </dgm:t>
    </dgm:pt>
    <dgm:pt modelId="{7BE6DF28-57C8-4925-B113-26D9C238BBFF}">
      <dgm:prSet/>
      <dgm:spPr/>
      <dgm:t>
        <a:bodyPr/>
        <a:lstStyle/>
        <a:p>
          <a:r>
            <a:rPr lang="ru-RU" dirty="0">
              <a:effectLst>
                <a:outerShdw blurRad="38100" dist="38100" dir="2700000" algn="tl">
                  <a:srgbClr val="000000">
                    <a:alpha val="43137"/>
                  </a:srgbClr>
                </a:outerShdw>
              </a:effectLst>
            </a:rPr>
            <a:t>Згідно </a:t>
          </a:r>
          <a:r>
            <a:rPr lang="ru-RU" i="1" dirty="0" err="1">
              <a:effectLst>
                <a:outerShdw blurRad="38100" dist="38100" dir="2700000" algn="tl">
                  <a:srgbClr val="000000">
                    <a:alpha val="43137"/>
                  </a:srgbClr>
                </a:outerShdw>
              </a:effectLst>
            </a:rPr>
            <a:t>статті</a:t>
          </a:r>
          <a:r>
            <a:rPr lang="ru-RU" i="1" dirty="0">
              <a:effectLst>
                <a:outerShdw blurRad="38100" dist="38100" dir="2700000" algn="tl">
                  <a:srgbClr val="000000">
                    <a:alpha val="43137"/>
                  </a:srgbClr>
                </a:outerShdw>
              </a:effectLst>
            </a:rPr>
            <a:t> 326 ГПК </a:t>
          </a:r>
          <a:r>
            <a:rPr lang="ru-RU" i="1" dirty="0" err="1">
              <a:effectLst>
                <a:outerShdw blurRad="38100" dist="38100" dir="2700000" algn="tl">
                  <a:srgbClr val="000000">
                    <a:alpha val="43137"/>
                  </a:srgbClr>
                </a:outerShdw>
              </a:effectLst>
            </a:rPr>
            <a:t>судові</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рішення</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що</a:t>
          </a:r>
          <a:r>
            <a:rPr lang="ru-RU" i="1" dirty="0">
              <a:effectLst>
                <a:outerShdw blurRad="38100" dist="38100" dir="2700000" algn="tl">
                  <a:srgbClr val="000000">
                    <a:alpha val="43137"/>
                  </a:srgbClr>
                </a:outerShdw>
              </a:effectLst>
            </a:rPr>
            <a:t> набрали </a:t>
          </a:r>
          <a:r>
            <a:rPr lang="ru-RU" i="1" dirty="0" err="1">
              <a:effectLst>
                <a:outerShdw blurRad="38100" dist="38100" dir="2700000" algn="tl">
                  <a:srgbClr val="000000">
                    <a:alpha val="43137"/>
                  </a:srgbClr>
                </a:outerShdw>
              </a:effectLst>
            </a:rPr>
            <a:t>законної</a:t>
          </a:r>
          <a:r>
            <a:rPr lang="ru-RU" i="1" dirty="0">
              <a:effectLst>
                <a:outerShdw blurRad="38100" dist="38100" dir="2700000" algn="tl">
                  <a:srgbClr val="000000">
                    <a:alpha val="43137"/>
                  </a:srgbClr>
                </a:outerShdw>
              </a:effectLst>
            </a:rPr>
            <a:t> сили, є </a:t>
          </a:r>
          <a:r>
            <a:rPr lang="ru-RU" i="1" dirty="0" err="1">
              <a:effectLst>
                <a:outerShdw blurRad="38100" dist="38100" dir="2700000" algn="tl">
                  <a:srgbClr val="000000">
                    <a:alpha val="43137"/>
                  </a:srgbClr>
                </a:outerShdw>
              </a:effectLst>
            </a:rPr>
            <a:t>обов’язковими</a:t>
          </a:r>
          <a:r>
            <a:rPr lang="ru-RU" i="1" dirty="0">
              <a:effectLst>
                <a:outerShdw blurRad="38100" dist="38100" dir="2700000" algn="tl">
                  <a:srgbClr val="000000">
                    <a:alpha val="43137"/>
                  </a:srgbClr>
                </a:outerShdw>
              </a:effectLst>
            </a:rPr>
            <a:t> на </a:t>
          </a:r>
          <a:r>
            <a:rPr lang="ru-RU" i="1" dirty="0" err="1">
              <a:effectLst>
                <a:outerShdw blurRad="38100" dist="38100" dir="2700000" algn="tl">
                  <a:srgbClr val="000000">
                    <a:alpha val="43137"/>
                  </a:srgbClr>
                </a:outerShdw>
              </a:effectLst>
            </a:rPr>
            <a:t>всій</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території</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України</a:t>
          </a:r>
          <a:r>
            <a:rPr lang="ru-RU" i="1" dirty="0">
              <a:effectLst>
                <a:outerShdw blurRad="38100" dist="38100" dir="2700000" algn="tl">
                  <a:srgbClr val="000000">
                    <a:alpha val="43137"/>
                  </a:srgbClr>
                </a:outerShdw>
              </a:effectLst>
            </a:rPr>
            <a:t>, а у </a:t>
          </a:r>
          <a:r>
            <a:rPr lang="ru-RU" i="1" dirty="0" err="1">
              <a:effectLst>
                <a:outerShdw blurRad="38100" dist="38100" dir="2700000" algn="tl">
                  <a:srgbClr val="000000">
                    <a:alpha val="43137"/>
                  </a:srgbClr>
                </a:outerShdw>
              </a:effectLst>
            </a:rPr>
            <a:t>випадках</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встановлених</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міжнародними</a:t>
          </a:r>
          <a:r>
            <a:rPr lang="ru-RU" i="1" dirty="0">
              <a:effectLst>
                <a:outerShdw blurRad="38100" dist="38100" dir="2700000" algn="tl">
                  <a:srgbClr val="000000">
                    <a:alpha val="43137"/>
                  </a:srgbClr>
                </a:outerShdw>
              </a:effectLst>
            </a:rPr>
            <a:t> договорами, </a:t>
          </a:r>
          <a:r>
            <a:rPr lang="ru-RU" i="1" dirty="0" err="1">
              <a:effectLst>
                <a:outerShdw blurRad="38100" dist="38100" dir="2700000" algn="tl">
                  <a:srgbClr val="000000">
                    <a:alpha val="43137"/>
                  </a:srgbClr>
                </a:outerShdw>
              </a:effectLst>
            </a:rPr>
            <a:t>згода</a:t>
          </a:r>
          <a:r>
            <a:rPr lang="ru-RU" i="1" dirty="0">
              <a:effectLst>
                <a:outerShdw blurRad="38100" dist="38100" dir="2700000" algn="tl">
                  <a:srgbClr val="000000">
                    <a:alpha val="43137"/>
                  </a:srgbClr>
                </a:outerShdw>
              </a:effectLst>
            </a:rPr>
            <a:t> на </a:t>
          </a:r>
          <a:r>
            <a:rPr lang="ru-RU" i="1" dirty="0" err="1">
              <a:effectLst>
                <a:outerShdw blurRad="38100" dist="38100" dir="2700000" algn="tl">
                  <a:srgbClr val="000000">
                    <a:alpha val="43137"/>
                  </a:srgbClr>
                </a:outerShdw>
              </a:effectLst>
            </a:rPr>
            <a:t>обов’язковість</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яких</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надана</a:t>
          </a:r>
          <a:r>
            <a:rPr lang="ru-RU" i="1" dirty="0">
              <a:effectLst>
                <a:outerShdw blurRad="38100" dist="38100" dir="2700000" algn="tl">
                  <a:srgbClr val="000000">
                    <a:alpha val="43137"/>
                  </a:srgbClr>
                </a:outerShdw>
              </a:effectLst>
            </a:rPr>
            <a:t> Верховною Радою </a:t>
          </a:r>
          <a:r>
            <a:rPr lang="ru-RU" i="1" dirty="0" err="1">
              <a:effectLst>
                <a:outerShdw blurRad="38100" dist="38100" dir="2700000" algn="tl">
                  <a:srgbClr val="000000">
                    <a:alpha val="43137"/>
                  </a:srgbClr>
                </a:outerShdw>
              </a:effectLst>
            </a:rPr>
            <a:t>України</a:t>
          </a:r>
          <a:r>
            <a:rPr lang="ru-RU" i="1" dirty="0">
              <a:effectLst>
                <a:outerShdw blurRad="38100" dist="38100" dir="2700000" algn="tl">
                  <a:srgbClr val="000000">
                    <a:alpha val="43137"/>
                  </a:srgbClr>
                </a:outerShdw>
              </a:effectLst>
            </a:rPr>
            <a:t>, – і за </a:t>
          </a:r>
          <a:r>
            <a:rPr lang="ru-RU" i="1" dirty="0" err="1">
              <a:effectLst>
                <a:outerShdw blurRad="38100" dist="38100" dir="2700000" algn="tl">
                  <a:srgbClr val="000000">
                    <a:alpha val="43137"/>
                  </a:srgbClr>
                </a:outerShdw>
              </a:effectLst>
            </a:rPr>
            <a:t>її</a:t>
          </a:r>
          <a:r>
            <a:rPr lang="ru-RU" i="1" dirty="0">
              <a:effectLst>
                <a:outerShdw blurRad="38100" dist="38100" dir="2700000" algn="tl">
                  <a:srgbClr val="000000">
                    <a:alpha val="43137"/>
                  </a:srgbClr>
                </a:outerShdw>
              </a:effectLst>
            </a:rPr>
            <a:t> межами. </a:t>
          </a:r>
          <a:r>
            <a:rPr lang="ru-RU" dirty="0" err="1">
              <a:effectLst>
                <a:outerShdw blurRad="38100" dist="38100" dir="2700000" algn="tl">
                  <a:srgbClr val="000000">
                    <a:alpha val="43137"/>
                  </a:srgbClr>
                </a:outerShdw>
              </a:effectLst>
            </a:rPr>
            <a:t>Невиконання</a:t>
          </a:r>
          <a:r>
            <a:rPr lang="ru-RU" dirty="0">
              <a:effectLst>
                <a:outerShdw blurRad="38100" dist="38100" dir="2700000" algn="tl">
                  <a:srgbClr val="000000">
                    <a:alpha val="43137"/>
                  </a:srgbClr>
                </a:outerShdw>
              </a:effectLst>
            </a:rPr>
            <a:t> судового </a:t>
          </a:r>
          <a:r>
            <a:rPr lang="ru-RU" dirty="0" err="1">
              <a:effectLst>
                <a:outerShdw blurRad="38100" dist="38100" dir="2700000" algn="tl">
                  <a:srgbClr val="000000">
                    <a:alpha val="43137"/>
                  </a:srgbClr>
                </a:outerShdw>
              </a:effectLst>
            </a:rPr>
            <a:t>рішення</a:t>
          </a:r>
          <a:r>
            <a:rPr lang="ru-RU" dirty="0">
              <a:effectLst>
                <a:outerShdw blurRad="38100" dist="38100" dir="2700000" algn="tl">
                  <a:srgbClr val="000000">
                    <a:alpha val="43137"/>
                  </a:srgbClr>
                </a:outerShdw>
              </a:effectLst>
            </a:rPr>
            <a:t> є </a:t>
          </a:r>
          <a:r>
            <a:rPr lang="ru-RU" dirty="0" err="1">
              <a:effectLst>
                <a:outerShdw blurRad="38100" dist="38100" dir="2700000" algn="tl">
                  <a:srgbClr val="000000">
                    <a:alpha val="43137"/>
                  </a:srgbClr>
                </a:outerShdw>
              </a:effectLst>
            </a:rPr>
            <a:t>підставою</a:t>
          </a:r>
          <a:r>
            <a:rPr lang="ru-RU" dirty="0">
              <a:effectLst>
                <a:outerShdw blurRad="38100" dist="38100" dir="2700000" algn="tl">
                  <a:srgbClr val="000000">
                    <a:alpha val="43137"/>
                  </a:srgbClr>
                </a:outerShdw>
              </a:effectLst>
            </a:rPr>
            <a:t> для </a:t>
          </a:r>
          <a:r>
            <a:rPr lang="ru-RU" dirty="0" err="1">
              <a:effectLst>
                <a:outerShdw blurRad="38100" dist="38100" dir="2700000" algn="tl">
                  <a:srgbClr val="000000">
                    <a:alpha val="43137"/>
                  </a:srgbClr>
                </a:outerShdw>
              </a:effectLst>
            </a:rPr>
            <a:t>відповідальності</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встановленої</a:t>
          </a:r>
          <a:r>
            <a:rPr lang="ru-RU" dirty="0">
              <a:effectLst>
                <a:outerShdw blurRad="38100" dist="38100" dir="2700000" algn="tl">
                  <a:srgbClr val="000000">
                    <a:alpha val="43137"/>
                  </a:srgbClr>
                </a:outerShdw>
              </a:effectLst>
            </a:rPr>
            <a:t> законом. </a:t>
          </a:r>
        </a:p>
      </dgm:t>
    </dgm:pt>
    <dgm:pt modelId="{E552AA97-0232-4288-868E-0380C186A0FB}" type="parTrans" cxnId="{63C86BAF-1073-48E1-B957-892167C2EC33}">
      <dgm:prSet/>
      <dgm:spPr/>
      <dgm:t>
        <a:bodyPr/>
        <a:lstStyle/>
        <a:p>
          <a:endParaRPr lang="uk-UA">
            <a:effectLst>
              <a:outerShdw blurRad="38100" dist="38100" dir="2700000" algn="tl">
                <a:srgbClr val="000000">
                  <a:alpha val="43137"/>
                </a:srgbClr>
              </a:outerShdw>
            </a:effectLst>
          </a:endParaRPr>
        </a:p>
      </dgm:t>
    </dgm:pt>
    <dgm:pt modelId="{5EE2CAE4-6D87-4EC8-8463-BBB4B3401B49}" type="sibTrans" cxnId="{63C86BAF-1073-48E1-B957-892167C2EC33}">
      <dgm:prSet/>
      <dgm:spPr/>
      <dgm:t>
        <a:bodyPr/>
        <a:lstStyle/>
        <a:p>
          <a:endParaRPr lang="uk-UA">
            <a:effectLst>
              <a:outerShdw blurRad="38100" dist="38100" dir="2700000" algn="tl">
                <a:srgbClr val="000000">
                  <a:alpha val="43137"/>
                </a:srgbClr>
              </a:outerShdw>
            </a:effectLst>
          </a:endParaRPr>
        </a:p>
      </dgm:t>
    </dgm:pt>
    <dgm:pt modelId="{F47EA3FC-813D-4FF2-8FDE-5DC19F8930DA}">
      <dgm:prSet/>
      <dgm:spPr/>
      <dgm:t>
        <a:bodyPr/>
        <a:lstStyle/>
        <a:p>
          <a:r>
            <a:rPr lang="ru-RU">
              <a:effectLst>
                <a:outerShdw blurRad="38100" dist="38100" dir="2700000" algn="tl">
                  <a:srgbClr val="000000">
                    <a:alpha val="43137"/>
                  </a:srgbClr>
                </a:outerShdw>
              </a:effectLst>
            </a:rPr>
            <a:t>Згідно частини першої статті 327 ГПК виконання судового рішення здійснюється на підставі наказу, виданого судом, який розглядав справу як суд першої інстанції. </a:t>
          </a:r>
        </a:p>
      </dgm:t>
    </dgm:pt>
    <dgm:pt modelId="{8296C4E1-80EA-4CA4-9ABC-089A7E2A4F85}" type="parTrans" cxnId="{5C573F6C-C901-462A-8A2F-52C70CA3F0FD}">
      <dgm:prSet/>
      <dgm:spPr/>
      <dgm:t>
        <a:bodyPr/>
        <a:lstStyle/>
        <a:p>
          <a:endParaRPr lang="uk-UA">
            <a:effectLst>
              <a:outerShdw blurRad="38100" dist="38100" dir="2700000" algn="tl">
                <a:srgbClr val="000000">
                  <a:alpha val="43137"/>
                </a:srgbClr>
              </a:outerShdw>
            </a:effectLst>
          </a:endParaRPr>
        </a:p>
      </dgm:t>
    </dgm:pt>
    <dgm:pt modelId="{67ECA9AD-CB7D-4B78-B092-1B828DB14D6F}" type="sibTrans" cxnId="{5C573F6C-C901-462A-8A2F-52C70CA3F0FD}">
      <dgm:prSet/>
      <dgm:spPr/>
      <dgm:t>
        <a:bodyPr/>
        <a:lstStyle/>
        <a:p>
          <a:endParaRPr lang="uk-UA">
            <a:effectLst>
              <a:outerShdw blurRad="38100" dist="38100" dir="2700000" algn="tl">
                <a:srgbClr val="000000">
                  <a:alpha val="43137"/>
                </a:srgbClr>
              </a:outerShdw>
            </a:effectLst>
          </a:endParaRPr>
        </a:p>
      </dgm:t>
    </dgm:pt>
    <dgm:pt modelId="{5EDDB5A3-E24A-4043-B72D-5D7961584C4D}">
      <dgm:prSet/>
      <dgm:spPr/>
      <dgm:t>
        <a:bodyPr/>
        <a:lstStyle/>
        <a:p>
          <a:r>
            <a:rPr lang="ru-RU">
              <a:effectLst>
                <a:outerShdw blurRad="38100" dist="38100" dir="2700000" algn="tl">
                  <a:srgbClr val="000000">
                    <a:alpha val="43137"/>
                  </a:srgbClr>
                </a:outerShdw>
              </a:effectLst>
            </a:rPr>
            <a:t>Згідно пункту 1-1 </a:t>
          </a:r>
          <a:r>
            <a:rPr lang="ru-RU" i="1">
              <a:effectLst>
                <a:outerShdw blurRad="38100" dist="38100" dir="2700000" algn="tl">
                  <a:srgbClr val="000000">
                    <a:alpha val="43137"/>
                  </a:srgbClr>
                </a:outerShdw>
              </a:effectLst>
            </a:rPr>
            <a:t>Закону України «Про виконавче провадження» від 02. 06. 2016 р.,</a:t>
          </a:r>
          <a:r>
            <a:rPr lang="ru-RU">
              <a:effectLst>
                <a:outerShdw blurRad="38100" dist="38100" dir="2700000" algn="tl">
                  <a:srgbClr val="000000">
                    <a:alpha val="43137"/>
                  </a:srgbClr>
                </a:outerShdw>
              </a:effectLst>
            </a:rPr>
            <a:t> підлягають примусовому виконанню рішення на підставі судового наказу, який є виконавчим документом. </a:t>
          </a:r>
        </a:p>
      </dgm:t>
    </dgm:pt>
    <dgm:pt modelId="{C2B998AB-EA1F-4356-88E3-8C1FB9665E64}" type="parTrans" cxnId="{B8C3ED7C-2795-4114-AE52-7D6091060874}">
      <dgm:prSet/>
      <dgm:spPr/>
      <dgm:t>
        <a:bodyPr/>
        <a:lstStyle/>
        <a:p>
          <a:endParaRPr lang="uk-UA">
            <a:effectLst>
              <a:outerShdw blurRad="38100" dist="38100" dir="2700000" algn="tl">
                <a:srgbClr val="000000">
                  <a:alpha val="43137"/>
                </a:srgbClr>
              </a:outerShdw>
            </a:effectLst>
          </a:endParaRPr>
        </a:p>
      </dgm:t>
    </dgm:pt>
    <dgm:pt modelId="{7B0FA887-9B70-4634-9CD4-53D30119C637}" type="sibTrans" cxnId="{B8C3ED7C-2795-4114-AE52-7D6091060874}">
      <dgm:prSet/>
      <dgm:spPr/>
      <dgm:t>
        <a:bodyPr/>
        <a:lstStyle/>
        <a:p>
          <a:endParaRPr lang="uk-UA">
            <a:effectLst>
              <a:outerShdw blurRad="38100" dist="38100" dir="2700000" algn="tl">
                <a:srgbClr val="000000">
                  <a:alpha val="43137"/>
                </a:srgbClr>
              </a:outerShdw>
            </a:effectLst>
          </a:endParaRPr>
        </a:p>
      </dgm:t>
    </dgm:pt>
    <dgm:pt modelId="{A748ADA9-7A66-4F4E-B903-8702CC4635B2}" type="pres">
      <dgm:prSet presAssocID="{E89F0A52-D290-4CE4-B062-7E27B0022A37}" presName="hierChild1" presStyleCnt="0">
        <dgm:presLayoutVars>
          <dgm:chPref val="1"/>
          <dgm:dir/>
          <dgm:animOne val="branch"/>
          <dgm:animLvl val="lvl"/>
          <dgm:resizeHandles/>
        </dgm:presLayoutVars>
      </dgm:prSet>
      <dgm:spPr/>
    </dgm:pt>
    <dgm:pt modelId="{0284FC3A-3051-480A-A239-FEC523B408C3}" type="pres">
      <dgm:prSet presAssocID="{7BE6DF28-57C8-4925-B113-26D9C238BBFF}" presName="hierRoot1" presStyleCnt="0"/>
      <dgm:spPr/>
    </dgm:pt>
    <dgm:pt modelId="{09D4A13B-7AA2-400C-99A8-CED688AD8E43}" type="pres">
      <dgm:prSet presAssocID="{7BE6DF28-57C8-4925-B113-26D9C238BBFF}" presName="composite" presStyleCnt="0"/>
      <dgm:spPr/>
    </dgm:pt>
    <dgm:pt modelId="{23558C84-B661-49F3-A006-3C2CEF62C1BD}" type="pres">
      <dgm:prSet presAssocID="{7BE6DF28-57C8-4925-B113-26D9C238BBFF}" presName="background" presStyleLbl="node0" presStyleIdx="0" presStyleCnt="3"/>
      <dgm:spPr/>
    </dgm:pt>
    <dgm:pt modelId="{A164DE18-6EA3-4230-83B7-99DB5EC61CD4}" type="pres">
      <dgm:prSet presAssocID="{7BE6DF28-57C8-4925-B113-26D9C238BBFF}" presName="text" presStyleLbl="fgAcc0" presStyleIdx="0" presStyleCnt="3">
        <dgm:presLayoutVars>
          <dgm:chPref val="3"/>
        </dgm:presLayoutVars>
      </dgm:prSet>
      <dgm:spPr/>
    </dgm:pt>
    <dgm:pt modelId="{42D41DD6-993B-4999-AAA0-6B28816633B9}" type="pres">
      <dgm:prSet presAssocID="{7BE6DF28-57C8-4925-B113-26D9C238BBFF}" presName="hierChild2" presStyleCnt="0"/>
      <dgm:spPr/>
    </dgm:pt>
    <dgm:pt modelId="{8087FB96-5BA4-42B1-BFBC-200C26877A71}" type="pres">
      <dgm:prSet presAssocID="{F47EA3FC-813D-4FF2-8FDE-5DC19F8930DA}" presName="hierRoot1" presStyleCnt="0"/>
      <dgm:spPr/>
    </dgm:pt>
    <dgm:pt modelId="{96C1B0F2-FA98-42DD-8BB0-7B9B4AD6DC7E}" type="pres">
      <dgm:prSet presAssocID="{F47EA3FC-813D-4FF2-8FDE-5DC19F8930DA}" presName="composite" presStyleCnt="0"/>
      <dgm:spPr/>
    </dgm:pt>
    <dgm:pt modelId="{79834FE9-8F16-4A01-86DE-D8B1AFD35E5C}" type="pres">
      <dgm:prSet presAssocID="{F47EA3FC-813D-4FF2-8FDE-5DC19F8930DA}" presName="background" presStyleLbl="node0" presStyleIdx="1" presStyleCnt="3"/>
      <dgm:spPr/>
    </dgm:pt>
    <dgm:pt modelId="{E3E6E00A-7669-4D58-929D-1F33FF236D34}" type="pres">
      <dgm:prSet presAssocID="{F47EA3FC-813D-4FF2-8FDE-5DC19F8930DA}" presName="text" presStyleLbl="fgAcc0" presStyleIdx="1" presStyleCnt="3">
        <dgm:presLayoutVars>
          <dgm:chPref val="3"/>
        </dgm:presLayoutVars>
      </dgm:prSet>
      <dgm:spPr/>
    </dgm:pt>
    <dgm:pt modelId="{D8536415-69F1-47E5-B407-0FD5914C24ED}" type="pres">
      <dgm:prSet presAssocID="{F47EA3FC-813D-4FF2-8FDE-5DC19F8930DA}" presName="hierChild2" presStyleCnt="0"/>
      <dgm:spPr/>
    </dgm:pt>
    <dgm:pt modelId="{8680196A-6763-4422-A372-8E15C3393ADF}" type="pres">
      <dgm:prSet presAssocID="{5EDDB5A3-E24A-4043-B72D-5D7961584C4D}" presName="hierRoot1" presStyleCnt="0"/>
      <dgm:spPr/>
    </dgm:pt>
    <dgm:pt modelId="{B4C5A6D4-E96E-4913-86D6-1B9752F1D18F}" type="pres">
      <dgm:prSet presAssocID="{5EDDB5A3-E24A-4043-B72D-5D7961584C4D}" presName="composite" presStyleCnt="0"/>
      <dgm:spPr/>
    </dgm:pt>
    <dgm:pt modelId="{2079B528-5C08-42F9-AC5C-85CC6E492382}" type="pres">
      <dgm:prSet presAssocID="{5EDDB5A3-E24A-4043-B72D-5D7961584C4D}" presName="background" presStyleLbl="node0" presStyleIdx="2" presStyleCnt="3"/>
      <dgm:spPr/>
    </dgm:pt>
    <dgm:pt modelId="{7784CA15-737C-44CD-8D16-D3F93DC1F7AC}" type="pres">
      <dgm:prSet presAssocID="{5EDDB5A3-E24A-4043-B72D-5D7961584C4D}" presName="text" presStyleLbl="fgAcc0" presStyleIdx="2" presStyleCnt="3">
        <dgm:presLayoutVars>
          <dgm:chPref val="3"/>
        </dgm:presLayoutVars>
      </dgm:prSet>
      <dgm:spPr/>
    </dgm:pt>
    <dgm:pt modelId="{0886A3CE-3D97-4118-90B8-E7898AC48D6F}" type="pres">
      <dgm:prSet presAssocID="{5EDDB5A3-E24A-4043-B72D-5D7961584C4D}" presName="hierChild2" presStyleCnt="0"/>
      <dgm:spPr/>
    </dgm:pt>
  </dgm:ptLst>
  <dgm:cxnLst>
    <dgm:cxn modelId="{5C573F6C-C901-462A-8A2F-52C70CA3F0FD}" srcId="{E89F0A52-D290-4CE4-B062-7E27B0022A37}" destId="{F47EA3FC-813D-4FF2-8FDE-5DC19F8930DA}" srcOrd="1" destOrd="0" parTransId="{8296C4E1-80EA-4CA4-9ABC-089A7E2A4F85}" sibTransId="{67ECA9AD-CB7D-4B78-B092-1B828DB14D6F}"/>
    <dgm:cxn modelId="{58D2547B-1F01-4418-98A3-1B85BE2C0230}" type="presOf" srcId="{5EDDB5A3-E24A-4043-B72D-5D7961584C4D}" destId="{7784CA15-737C-44CD-8D16-D3F93DC1F7AC}" srcOrd="0" destOrd="0" presId="urn:microsoft.com/office/officeart/2005/8/layout/hierarchy1"/>
    <dgm:cxn modelId="{B8C3ED7C-2795-4114-AE52-7D6091060874}" srcId="{E89F0A52-D290-4CE4-B062-7E27B0022A37}" destId="{5EDDB5A3-E24A-4043-B72D-5D7961584C4D}" srcOrd="2" destOrd="0" parTransId="{C2B998AB-EA1F-4356-88E3-8C1FB9665E64}" sibTransId="{7B0FA887-9B70-4634-9CD4-53D30119C637}"/>
    <dgm:cxn modelId="{E85B5780-1E61-46B7-9B04-367D645977BD}" type="presOf" srcId="{F47EA3FC-813D-4FF2-8FDE-5DC19F8930DA}" destId="{E3E6E00A-7669-4D58-929D-1F33FF236D34}" srcOrd="0" destOrd="0" presId="urn:microsoft.com/office/officeart/2005/8/layout/hierarchy1"/>
    <dgm:cxn modelId="{8B79D59A-D97E-4914-B89C-57899660FE69}" type="presOf" srcId="{7BE6DF28-57C8-4925-B113-26D9C238BBFF}" destId="{A164DE18-6EA3-4230-83B7-99DB5EC61CD4}" srcOrd="0" destOrd="0" presId="urn:microsoft.com/office/officeart/2005/8/layout/hierarchy1"/>
    <dgm:cxn modelId="{63C86BAF-1073-48E1-B957-892167C2EC33}" srcId="{E89F0A52-D290-4CE4-B062-7E27B0022A37}" destId="{7BE6DF28-57C8-4925-B113-26D9C238BBFF}" srcOrd="0" destOrd="0" parTransId="{E552AA97-0232-4288-868E-0380C186A0FB}" sibTransId="{5EE2CAE4-6D87-4EC8-8463-BBB4B3401B49}"/>
    <dgm:cxn modelId="{DDAD01B6-9DE7-4401-97A8-15BE81277743}" type="presOf" srcId="{E89F0A52-D290-4CE4-B062-7E27B0022A37}" destId="{A748ADA9-7A66-4F4E-B903-8702CC4635B2}" srcOrd="0" destOrd="0" presId="urn:microsoft.com/office/officeart/2005/8/layout/hierarchy1"/>
    <dgm:cxn modelId="{37005FCC-3494-4E3E-AC4B-66B5347BC471}" type="presParOf" srcId="{A748ADA9-7A66-4F4E-B903-8702CC4635B2}" destId="{0284FC3A-3051-480A-A239-FEC523B408C3}" srcOrd="0" destOrd="0" presId="urn:microsoft.com/office/officeart/2005/8/layout/hierarchy1"/>
    <dgm:cxn modelId="{48AA16F1-016B-4495-AE1A-98CE60C00EE0}" type="presParOf" srcId="{0284FC3A-3051-480A-A239-FEC523B408C3}" destId="{09D4A13B-7AA2-400C-99A8-CED688AD8E43}" srcOrd="0" destOrd="0" presId="urn:microsoft.com/office/officeart/2005/8/layout/hierarchy1"/>
    <dgm:cxn modelId="{1F622B6F-C0AB-4815-9777-AA44390CF1AD}" type="presParOf" srcId="{09D4A13B-7AA2-400C-99A8-CED688AD8E43}" destId="{23558C84-B661-49F3-A006-3C2CEF62C1BD}" srcOrd="0" destOrd="0" presId="urn:microsoft.com/office/officeart/2005/8/layout/hierarchy1"/>
    <dgm:cxn modelId="{1E280AFF-0094-4639-BB2D-0BEDBD05BA44}" type="presParOf" srcId="{09D4A13B-7AA2-400C-99A8-CED688AD8E43}" destId="{A164DE18-6EA3-4230-83B7-99DB5EC61CD4}" srcOrd="1" destOrd="0" presId="urn:microsoft.com/office/officeart/2005/8/layout/hierarchy1"/>
    <dgm:cxn modelId="{170D20F0-A394-45A1-AEE5-999214267B99}" type="presParOf" srcId="{0284FC3A-3051-480A-A239-FEC523B408C3}" destId="{42D41DD6-993B-4999-AAA0-6B28816633B9}" srcOrd="1" destOrd="0" presId="urn:microsoft.com/office/officeart/2005/8/layout/hierarchy1"/>
    <dgm:cxn modelId="{FC2E6BF6-14ED-4670-AD32-CD95B7FD150D}" type="presParOf" srcId="{A748ADA9-7A66-4F4E-B903-8702CC4635B2}" destId="{8087FB96-5BA4-42B1-BFBC-200C26877A71}" srcOrd="1" destOrd="0" presId="urn:microsoft.com/office/officeart/2005/8/layout/hierarchy1"/>
    <dgm:cxn modelId="{678F777F-672E-4AD1-85E7-A947BE137806}" type="presParOf" srcId="{8087FB96-5BA4-42B1-BFBC-200C26877A71}" destId="{96C1B0F2-FA98-42DD-8BB0-7B9B4AD6DC7E}" srcOrd="0" destOrd="0" presId="urn:microsoft.com/office/officeart/2005/8/layout/hierarchy1"/>
    <dgm:cxn modelId="{EE21E71B-933B-43BE-8E40-8E317B6433BE}" type="presParOf" srcId="{96C1B0F2-FA98-42DD-8BB0-7B9B4AD6DC7E}" destId="{79834FE9-8F16-4A01-86DE-D8B1AFD35E5C}" srcOrd="0" destOrd="0" presId="urn:microsoft.com/office/officeart/2005/8/layout/hierarchy1"/>
    <dgm:cxn modelId="{D0667886-16FB-4591-A127-2381A5E5C8CF}" type="presParOf" srcId="{96C1B0F2-FA98-42DD-8BB0-7B9B4AD6DC7E}" destId="{E3E6E00A-7669-4D58-929D-1F33FF236D34}" srcOrd="1" destOrd="0" presId="urn:microsoft.com/office/officeart/2005/8/layout/hierarchy1"/>
    <dgm:cxn modelId="{E44BAC6B-FBE8-46AA-8852-DE2E0CED409B}" type="presParOf" srcId="{8087FB96-5BA4-42B1-BFBC-200C26877A71}" destId="{D8536415-69F1-47E5-B407-0FD5914C24ED}" srcOrd="1" destOrd="0" presId="urn:microsoft.com/office/officeart/2005/8/layout/hierarchy1"/>
    <dgm:cxn modelId="{C95E328C-342E-460C-AEFC-56DB02B77001}" type="presParOf" srcId="{A748ADA9-7A66-4F4E-B903-8702CC4635B2}" destId="{8680196A-6763-4422-A372-8E15C3393ADF}" srcOrd="2" destOrd="0" presId="urn:microsoft.com/office/officeart/2005/8/layout/hierarchy1"/>
    <dgm:cxn modelId="{AF539AF8-3295-45A3-BC21-FA4DDA6AEFF6}" type="presParOf" srcId="{8680196A-6763-4422-A372-8E15C3393ADF}" destId="{B4C5A6D4-E96E-4913-86D6-1B9752F1D18F}" srcOrd="0" destOrd="0" presId="urn:microsoft.com/office/officeart/2005/8/layout/hierarchy1"/>
    <dgm:cxn modelId="{A6A57394-FB2F-4764-BD32-B9D6138632FA}" type="presParOf" srcId="{B4C5A6D4-E96E-4913-86D6-1B9752F1D18F}" destId="{2079B528-5C08-42F9-AC5C-85CC6E492382}" srcOrd="0" destOrd="0" presId="urn:microsoft.com/office/officeart/2005/8/layout/hierarchy1"/>
    <dgm:cxn modelId="{B26F6FF6-03F4-4D56-8DA5-687B65427BA3}" type="presParOf" srcId="{B4C5A6D4-E96E-4913-86D6-1B9752F1D18F}" destId="{7784CA15-737C-44CD-8D16-D3F93DC1F7AC}" srcOrd="1" destOrd="0" presId="urn:microsoft.com/office/officeart/2005/8/layout/hierarchy1"/>
    <dgm:cxn modelId="{9EDB3C2C-C5C7-44E6-86F7-4565645CB001}" type="presParOf" srcId="{8680196A-6763-4422-A372-8E15C3393ADF}" destId="{0886A3CE-3D97-4118-90B8-E7898AC48D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909F4-879A-46BE-BBC1-AC980EB99E7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FBF118D7-567A-4E62-8F66-EC7BA8BE1C33}">
      <dgm:prSet/>
      <dgm:spPr/>
      <dgm:t>
        <a:bodyPr/>
        <a:lstStyle/>
        <a:p>
          <a:r>
            <a:rPr lang="ru-RU"/>
            <a:t>Примусове виконання рішень покладається на </a:t>
          </a:r>
          <a:r>
            <a:rPr lang="ru-RU" b="1"/>
            <a:t>органи державної виконавчої служби (державних виконавців)</a:t>
          </a:r>
          <a:r>
            <a:rPr lang="ru-RU"/>
            <a:t> та у передбачених Законом України «Про виконавче провадження» випадках на </a:t>
          </a:r>
          <a:r>
            <a:rPr lang="ru-RU" b="1"/>
            <a:t>приватних виконавців</a:t>
          </a:r>
          <a:r>
            <a:rPr lang="ru-RU"/>
            <a:t>, правовий статус та організація діяльності яких встановлюються </a:t>
          </a:r>
          <a:r>
            <a:rPr lang="ru-RU" b="1" i="1"/>
            <a:t>Законом України «Про органи та осіб, які здійснюють примусове виконання судових рішень і рішень інших органів» від 02. 06. 2016 р.</a:t>
          </a:r>
          <a:endParaRPr lang="en-US"/>
        </a:p>
      </dgm:t>
    </dgm:pt>
    <dgm:pt modelId="{80131343-39FC-49D8-9A40-052976C9EBBC}" type="parTrans" cxnId="{FC77E57A-5BD2-4A74-8C1B-E72647DB62F2}">
      <dgm:prSet/>
      <dgm:spPr/>
      <dgm:t>
        <a:bodyPr/>
        <a:lstStyle/>
        <a:p>
          <a:endParaRPr lang="en-US"/>
        </a:p>
      </dgm:t>
    </dgm:pt>
    <dgm:pt modelId="{3185F56A-33A4-4010-B16C-56259480391F}" type="sibTrans" cxnId="{FC77E57A-5BD2-4A74-8C1B-E72647DB62F2}">
      <dgm:prSet/>
      <dgm:spPr/>
      <dgm:t>
        <a:bodyPr/>
        <a:lstStyle/>
        <a:p>
          <a:endParaRPr lang="en-US"/>
        </a:p>
      </dgm:t>
    </dgm:pt>
    <dgm:pt modelId="{55947788-926A-4775-8CA0-14BEB544B05E}">
      <dgm:prSet/>
      <dgm:spPr/>
      <dgm:t>
        <a:bodyPr/>
        <a:lstStyle/>
        <a:p>
          <a:r>
            <a:rPr lang="ru-RU"/>
            <a:t>Накази суду викладаються в електронній формі з використанням Єдиної судової інформаційно-телекомунікаційної системи шляхом заповнення відповідних форм процесуальних документів, передбачених </a:t>
          </a:r>
          <a:r>
            <a:rPr lang="ru-RU" i="1"/>
            <a:t>Положенням про Єдину судову інформаційно-телекомунікаційну систему</a:t>
          </a:r>
          <a:r>
            <a:rPr lang="ru-RU"/>
            <a:t>, і  підписуються електронним цифровим підписом судді (в разі колегіального розгляду – електронними цифровими підписами всіх суддів, що входять до складу колегії). </a:t>
          </a:r>
          <a:endParaRPr lang="en-US"/>
        </a:p>
      </dgm:t>
    </dgm:pt>
    <dgm:pt modelId="{0C0A0C4F-9E54-45BC-B85A-594AE74BF3EC}" type="parTrans" cxnId="{3288D200-C7CD-462D-B3E4-20F317DDE917}">
      <dgm:prSet/>
      <dgm:spPr/>
      <dgm:t>
        <a:bodyPr/>
        <a:lstStyle/>
        <a:p>
          <a:endParaRPr lang="en-US"/>
        </a:p>
      </dgm:t>
    </dgm:pt>
    <dgm:pt modelId="{22D2CCF3-298C-4FD2-A188-D8714AFC217A}" type="sibTrans" cxnId="{3288D200-C7CD-462D-B3E4-20F317DDE917}">
      <dgm:prSet/>
      <dgm:spPr/>
      <dgm:t>
        <a:bodyPr/>
        <a:lstStyle/>
        <a:p>
          <a:endParaRPr lang="en-US"/>
        </a:p>
      </dgm:t>
    </dgm:pt>
    <dgm:pt modelId="{2BBBAC08-01FA-4D97-886D-7E79690EAAB8}" type="pres">
      <dgm:prSet presAssocID="{D35909F4-879A-46BE-BBC1-AC980EB99E72}" presName="hierChild1" presStyleCnt="0">
        <dgm:presLayoutVars>
          <dgm:chPref val="1"/>
          <dgm:dir/>
          <dgm:animOne val="branch"/>
          <dgm:animLvl val="lvl"/>
          <dgm:resizeHandles/>
        </dgm:presLayoutVars>
      </dgm:prSet>
      <dgm:spPr/>
    </dgm:pt>
    <dgm:pt modelId="{99211517-E6FB-41FE-9BB0-27C01BCBA28E}" type="pres">
      <dgm:prSet presAssocID="{FBF118D7-567A-4E62-8F66-EC7BA8BE1C33}" presName="hierRoot1" presStyleCnt="0"/>
      <dgm:spPr/>
    </dgm:pt>
    <dgm:pt modelId="{53519CC5-8FA0-4F37-9E00-8BE57AA42EF4}" type="pres">
      <dgm:prSet presAssocID="{FBF118D7-567A-4E62-8F66-EC7BA8BE1C33}" presName="composite" presStyleCnt="0"/>
      <dgm:spPr/>
    </dgm:pt>
    <dgm:pt modelId="{7444B63C-53AA-4E17-A274-5C50E004DA10}" type="pres">
      <dgm:prSet presAssocID="{FBF118D7-567A-4E62-8F66-EC7BA8BE1C33}" presName="background" presStyleLbl="node0" presStyleIdx="0" presStyleCnt="2"/>
      <dgm:spPr>
        <a:solidFill>
          <a:schemeClr val="accent1">
            <a:lumMod val="20000"/>
            <a:lumOff val="80000"/>
          </a:schemeClr>
        </a:solidFill>
      </dgm:spPr>
    </dgm:pt>
    <dgm:pt modelId="{CEB51E66-76A1-4335-AD4A-034D0CA0E376}" type="pres">
      <dgm:prSet presAssocID="{FBF118D7-567A-4E62-8F66-EC7BA8BE1C33}" presName="text" presStyleLbl="fgAcc0" presStyleIdx="0" presStyleCnt="2">
        <dgm:presLayoutVars>
          <dgm:chPref val="3"/>
        </dgm:presLayoutVars>
      </dgm:prSet>
      <dgm:spPr/>
    </dgm:pt>
    <dgm:pt modelId="{F41E3E47-D2DA-493C-ADD6-03A5F5683285}" type="pres">
      <dgm:prSet presAssocID="{FBF118D7-567A-4E62-8F66-EC7BA8BE1C33}" presName="hierChild2" presStyleCnt="0"/>
      <dgm:spPr/>
    </dgm:pt>
    <dgm:pt modelId="{25D2C308-FDB3-4A3D-AF91-2C468736E384}" type="pres">
      <dgm:prSet presAssocID="{55947788-926A-4775-8CA0-14BEB544B05E}" presName="hierRoot1" presStyleCnt="0"/>
      <dgm:spPr/>
    </dgm:pt>
    <dgm:pt modelId="{F97C32A4-FF71-4648-978A-F76C441FC657}" type="pres">
      <dgm:prSet presAssocID="{55947788-926A-4775-8CA0-14BEB544B05E}" presName="composite" presStyleCnt="0"/>
      <dgm:spPr/>
    </dgm:pt>
    <dgm:pt modelId="{B14B381A-2876-4612-85CC-3535C1FCEB52}" type="pres">
      <dgm:prSet presAssocID="{55947788-926A-4775-8CA0-14BEB544B05E}" presName="background" presStyleLbl="node0" presStyleIdx="1" presStyleCnt="2"/>
      <dgm:spPr>
        <a:solidFill>
          <a:schemeClr val="accent5">
            <a:lumMod val="20000"/>
            <a:lumOff val="80000"/>
          </a:schemeClr>
        </a:solidFill>
      </dgm:spPr>
    </dgm:pt>
    <dgm:pt modelId="{8CDB754A-A998-4FE3-B9AD-F0B1DAF8158F}" type="pres">
      <dgm:prSet presAssocID="{55947788-926A-4775-8CA0-14BEB544B05E}" presName="text" presStyleLbl="fgAcc0" presStyleIdx="1" presStyleCnt="2">
        <dgm:presLayoutVars>
          <dgm:chPref val="3"/>
        </dgm:presLayoutVars>
      </dgm:prSet>
      <dgm:spPr/>
    </dgm:pt>
    <dgm:pt modelId="{F6C39544-200F-4B85-AC40-7BC18E0BD6E7}" type="pres">
      <dgm:prSet presAssocID="{55947788-926A-4775-8CA0-14BEB544B05E}" presName="hierChild2" presStyleCnt="0"/>
      <dgm:spPr/>
    </dgm:pt>
  </dgm:ptLst>
  <dgm:cxnLst>
    <dgm:cxn modelId="{3288D200-C7CD-462D-B3E4-20F317DDE917}" srcId="{D35909F4-879A-46BE-BBC1-AC980EB99E72}" destId="{55947788-926A-4775-8CA0-14BEB544B05E}" srcOrd="1" destOrd="0" parTransId="{0C0A0C4F-9E54-45BC-B85A-594AE74BF3EC}" sibTransId="{22D2CCF3-298C-4FD2-A188-D8714AFC217A}"/>
    <dgm:cxn modelId="{267DF104-FEC0-41C0-BDA6-FCE5249B420F}" type="presOf" srcId="{FBF118D7-567A-4E62-8F66-EC7BA8BE1C33}" destId="{CEB51E66-76A1-4335-AD4A-034D0CA0E376}" srcOrd="0" destOrd="0" presId="urn:microsoft.com/office/officeart/2005/8/layout/hierarchy1"/>
    <dgm:cxn modelId="{0FA6DB76-577D-4D7A-8B6B-8555001AECD3}" type="presOf" srcId="{55947788-926A-4775-8CA0-14BEB544B05E}" destId="{8CDB754A-A998-4FE3-B9AD-F0B1DAF8158F}" srcOrd="0" destOrd="0" presId="urn:microsoft.com/office/officeart/2005/8/layout/hierarchy1"/>
    <dgm:cxn modelId="{FC77E57A-5BD2-4A74-8C1B-E72647DB62F2}" srcId="{D35909F4-879A-46BE-BBC1-AC980EB99E72}" destId="{FBF118D7-567A-4E62-8F66-EC7BA8BE1C33}" srcOrd="0" destOrd="0" parTransId="{80131343-39FC-49D8-9A40-052976C9EBBC}" sibTransId="{3185F56A-33A4-4010-B16C-56259480391F}"/>
    <dgm:cxn modelId="{E44512B8-67F7-4A04-996D-5DC30AF5CCD7}" type="presOf" srcId="{D35909F4-879A-46BE-BBC1-AC980EB99E72}" destId="{2BBBAC08-01FA-4D97-886D-7E79690EAAB8}" srcOrd="0" destOrd="0" presId="urn:microsoft.com/office/officeart/2005/8/layout/hierarchy1"/>
    <dgm:cxn modelId="{EA8A10F6-20A2-4559-8018-A996AC4B0711}" type="presParOf" srcId="{2BBBAC08-01FA-4D97-886D-7E79690EAAB8}" destId="{99211517-E6FB-41FE-9BB0-27C01BCBA28E}" srcOrd="0" destOrd="0" presId="urn:microsoft.com/office/officeart/2005/8/layout/hierarchy1"/>
    <dgm:cxn modelId="{36E45E71-0AA5-4334-A43C-A736F5F5DFCE}" type="presParOf" srcId="{99211517-E6FB-41FE-9BB0-27C01BCBA28E}" destId="{53519CC5-8FA0-4F37-9E00-8BE57AA42EF4}" srcOrd="0" destOrd="0" presId="urn:microsoft.com/office/officeart/2005/8/layout/hierarchy1"/>
    <dgm:cxn modelId="{F9535EB6-DA37-4A3C-9738-AC006FB60943}" type="presParOf" srcId="{53519CC5-8FA0-4F37-9E00-8BE57AA42EF4}" destId="{7444B63C-53AA-4E17-A274-5C50E004DA10}" srcOrd="0" destOrd="0" presId="urn:microsoft.com/office/officeart/2005/8/layout/hierarchy1"/>
    <dgm:cxn modelId="{DD9255DF-7B2F-478F-BC0A-B104B182E765}" type="presParOf" srcId="{53519CC5-8FA0-4F37-9E00-8BE57AA42EF4}" destId="{CEB51E66-76A1-4335-AD4A-034D0CA0E376}" srcOrd="1" destOrd="0" presId="urn:microsoft.com/office/officeart/2005/8/layout/hierarchy1"/>
    <dgm:cxn modelId="{4C091E85-68E9-4DF0-A319-2F53EDA30279}" type="presParOf" srcId="{99211517-E6FB-41FE-9BB0-27C01BCBA28E}" destId="{F41E3E47-D2DA-493C-ADD6-03A5F5683285}" srcOrd="1" destOrd="0" presId="urn:microsoft.com/office/officeart/2005/8/layout/hierarchy1"/>
    <dgm:cxn modelId="{4CEE242E-1266-48EA-86BA-3EB2EE620539}" type="presParOf" srcId="{2BBBAC08-01FA-4D97-886D-7E79690EAAB8}" destId="{25D2C308-FDB3-4A3D-AF91-2C468736E384}" srcOrd="1" destOrd="0" presId="urn:microsoft.com/office/officeart/2005/8/layout/hierarchy1"/>
    <dgm:cxn modelId="{0346C136-F16F-4A48-B296-60E59B71A09A}" type="presParOf" srcId="{25D2C308-FDB3-4A3D-AF91-2C468736E384}" destId="{F97C32A4-FF71-4648-978A-F76C441FC657}" srcOrd="0" destOrd="0" presId="urn:microsoft.com/office/officeart/2005/8/layout/hierarchy1"/>
    <dgm:cxn modelId="{02BCD92F-D3F0-4E84-BC68-4D22E9B18125}" type="presParOf" srcId="{F97C32A4-FF71-4648-978A-F76C441FC657}" destId="{B14B381A-2876-4612-85CC-3535C1FCEB52}" srcOrd="0" destOrd="0" presId="urn:microsoft.com/office/officeart/2005/8/layout/hierarchy1"/>
    <dgm:cxn modelId="{208E19B6-0C1D-4F1C-9EB2-05D8F79B7D6A}" type="presParOf" srcId="{F97C32A4-FF71-4648-978A-F76C441FC657}" destId="{8CDB754A-A998-4FE3-B9AD-F0B1DAF8158F}" srcOrd="1" destOrd="0" presId="urn:microsoft.com/office/officeart/2005/8/layout/hierarchy1"/>
    <dgm:cxn modelId="{D2B1D747-BE70-440A-9E37-9888ED327D4A}" type="presParOf" srcId="{25D2C308-FDB3-4A3D-AF91-2C468736E384}" destId="{F6C39544-200F-4B85-AC40-7BC18E0BD6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ECA3E-F81B-4B09-9F8E-81BFC8410075}" type="doc">
      <dgm:prSet loTypeId="urn:microsoft.com/office/officeart/2005/8/layout/venn1" loCatId="relationship" qsTypeId="urn:microsoft.com/office/officeart/2005/8/quickstyle/simple3" qsCatId="simple" csTypeId="urn:microsoft.com/office/officeart/2005/8/colors/colorful4" csCatId="colorful"/>
      <dgm:spPr/>
      <dgm:t>
        <a:bodyPr/>
        <a:lstStyle/>
        <a:p>
          <a:endParaRPr lang="uk-UA"/>
        </a:p>
      </dgm:t>
    </dgm:pt>
    <dgm:pt modelId="{6151AB7B-B9D9-4CD3-A171-9D2895E0D87E}">
      <dgm:prSet custT="1"/>
      <dgm:spPr/>
      <dgm:t>
        <a:bodyPr/>
        <a:lstStyle/>
        <a:p>
          <a:r>
            <a:rPr lang="uk-UA" sz="1050">
              <a:effectLst>
                <a:outerShdw blurRad="38100" dist="38100" dir="2700000" algn="tl">
                  <a:srgbClr val="000000">
                    <a:alpha val="43137"/>
                  </a:srgbClr>
                </a:outerShdw>
              </a:effectLst>
            </a:rPr>
            <a:t>назва і дата видачі документа, найменування органу, прізвище, ім’я, по батькові та посада посадової особи, яка його видала;</a:t>
          </a:r>
          <a:endParaRPr lang="ru-RU" sz="1050">
            <a:effectLst>
              <a:outerShdw blurRad="38100" dist="38100" dir="2700000" algn="tl">
                <a:srgbClr val="000000">
                  <a:alpha val="43137"/>
                </a:srgbClr>
              </a:outerShdw>
            </a:effectLst>
          </a:endParaRPr>
        </a:p>
      </dgm:t>
    </dgm:pt>
    <dgm:pt modelId="{1E821B1F-615B-44E0-8725-06B15B46B06E}" type="parTrans" cxnId="{EC969AC6-290F-4E23-B4F3-BE4CEF0FB95F}">
      <dgm:prSet/>
      <dgm:spPr/>
      <dgm:t>
        <a:bodyPr/>
        <a:lstStyle/>
        <a:p>
          <a:endParaRPr lang="uk-UA" sz="1050">
            <a:effectLst>
              <a:outerShdw blurRad="38100" dist="38100" dir="2700000" algn="tl">
                <a:srgbClr val="000000">
                  <a:alpha val="43137"/>
                </a:srgbClr>
              </a:outerShdw>
            </a:effectLst>
          </a:endParaRPr>
        </a:p>
      </dgm:t>
    </dgm:pt>
    <dgm:pt modelId="{5981ECE7-22A7-4204-906A-F21A2B4C938E}" type="sibTrans" cxnId="{EC969AC6-290F-4E23-B4F3-BE4CEF0FB95F}">
      <dgm:prSet/>
      <dgm:spPr/>
      <dgm:t>
        <a:bodyPr/>
        <a:lstStyle/>
        <a:p>
          <a:endParaRPr lang="uk-UA" sz="1050">
            <a:effectLst>
              <a:outerShdw blurRad="38100" dist="38100" dir="2700000" algn="tl">
                <a:srgbClr val="000000">
                  <a:alpha val="43137"/>
                </a:srgbClr>
              </a:outerShdw>
            </a:effectLst>
          </a:endParaRPr>
        </a:p>
      </dgm:t>
    </dgm:pt>
    <dgm:pt modelId="{56E78DE3-3C78-475C-BB51-9767F5F85865}">
      <dgm:prSet custT="1"/>
      <dgm:spPr/>
      <dgm:t>
        <a:bodyPr/>
        <a:lstStyle/>
        <a:p>
          <a:r>
            <a:rPr lang="uk-UA" sz="1050">
              <a:effectLst>
                <a:outerShdw blurRad="38100" dist="38100" dir="2700000" algn="tl">
                  <a:srgbClr val="000000">
                    <a:alpha val="43137"/>
                  </a:srgbClr>
                </a:outerShdw>
              </a:effectLst>
            </a:rPr>
            <a:t>дата прийняття і номер рішення, згідно з яким видано документ;</a:t>
          </a:r>
          <a:endParaRPr lang="ru-RU" sz="1050">
            <a:effectLst>
              <a:outerShdw blurRad="38100" dist="38100" dir="2700000" algn="tl">
                <a:srgbClr val="000000">
                  <a:alpha val="43137"/>
                </a:srgbClr>
              </a:outerShdw>
            </a:effectLst>
          </a:endParaRPr>
        </a:p>
      </dgm:t>
    </dgm:pt>
    <dgm:pt modelId="{0764CFF3-F182-4706-B25B-43B0AE2C38D2}" type="parTrans" cxnId="{82D536A9-0BBC-4D4A-B520-1F610C86ACC5}">
      <dgm:prSet/>
      <dgm:spPr/>
      <dgm:t>
        <a:bodyPr/>
        <a:lstStyle/>
        <a:p>
          <a:endParaRPr lang="uk-UA" sz="1050">
            <a:effectLst>
              <a:outerShdw blurRad="38100" dist="38100" dir="2700000" algn="tl">
                <a:srgbClr val="000000">
                  <a:alpha val="43137"/>
                </a:srgbClr>
              </a:outerShdw>
            </a:effectLst>
          </a:endParaRPr>
        </a:p>
      </dgm:t>
    </dgm:pt>
    <dgm:pt modelId="{88A2B9B0-CBFD-40A9-9C8F-FD8A62E52239}" type="sibTrans" cxnId="{82D536A9-0BBC-4D4A-B520-1F610C86ACC5}">
      <dgm:prSet/>
      <dgm:spPr/>
      <dgm:t>
        <a:bodyPr/>
        <a:lstStyle/>
        <a:p>
          <a:endParaRPr lang="uk-UA" sz="1050">
            <a:effectLst>
              <a:outerShdw blurRad="38100" dist="38100" dir="2700000" algn="tl">
                <a:srgbClr val="000000">
                  <a:alpha val="43137"/>
                </a:srgbClr>
              </a:outerShdw>
            </a:effectLst>
          </a:endParaRPr>
        </a:p>
      </dgm:t>
    </dgm:pt>
    <dgm:pt modelId="{9CBC491C-583A-4BC7-8978-3B85EEF127FF}">
      <dgm:prSet custT="1"/>
      <dgm:spPr/>
      <dgm:t>
        <a:bodyPr/>
        <a:lstStyle/>
        <a:p>
          <a:r>
            <a:rPr lang="uk-UA" sz="1050">
              <a:effectLst>
                <a:outerShdw blurRad="38100" dist="38100" dir="2700000" algn="tl">
                  <a:srgbClr val="000000">
                    <a:alpha val="43137"/>
                  </a:srgbClr>
                </a:outerShdw>
              </a:effectLst>
            </a:rPr>
            <a:t>повне найменування (для юридичних осіб) або прізвище, ім’я та, за наявності, по батькові (для фізичних осіб) стягувача та боржника, їх місцезнаходження (для юридичних осіб) або адреса місця проживання чи перебування (для фізичних осіб), дата народження боржника – фізичної особи; </a:t>
          </a:r>
          <a:endParaRPr lang="ru-RU" sz="1050">
            <a:effectLst>
              <a:outerShdw blurRad="38100" dist="38100" dir="2700000" algn="tl">
                <a:srgbClr val="000000">
                  <a:alpha val="43137"/>
                </a:srgbClr>
              </a:outerShdw>
            </a:effectLst>
          </a:endParaRPr>
        </a:p>
      </dgm:t>
    </dgm:pt>
    <dgm:pt modelId="{DAD4C753-C8D7-4780-91F3-16A72FAC5C3F}" type="parTrans" cxnId="{AEDF54DC-28D0-4DE4-B951-4589948F79E0}">
      <dgm:prSet/>
      <dgm:spPr/>
      <dgm:t>
        <a:bodyPr/>
        <a:lstStyle/>
        <a:p>
          <a:endParaRPr lang="uk-UA" sz="1050">
            <a:effectLst>
              <a:outerShdw blurRad="38100" dist="38100" dir="2700000" algn="tl">
                <a:srgbClr val="000000">
                  <a:alpha val="43137"/>
                </a:srgbClr>
              </a:outerShdw>
            </a:effectLst>
          </a:endParaRPr>
        </a:p>
      </dgm:t>
    </dgm:pt>
    <dgm:pt modelId="{08F0FB4D-722F-4DBC-AA89-5C864FE1B5BC}" type="sibTrans" cxnId="{AEDF54DC-28D0-4DE4-B951-4589948F79E0}">
      <dgm:prSet/>
      <dgm:spPr/>
      <dgm:t>
        <a:bodyPr/>
        <a:lstStyle/>
        <a:p>
          <a:endParaRPr lang="uk-UA" sz="1050">
            <a:effectLst>
              <a:outerShdw blurRad="38100" dist="38100" dir="2700000" algn="tl">
                <a:srgbClr val="000000">
                  <a:alpha val="43137"/>
                </a:srgbClr>
              </a:outerShdw>
            </a:effectLst>
          </a:endParaRPr>
        </a:p>
      </dgm:t>
    </dgm:pt>
    <dgm:pt modelId="{A11043CB-A7A1-4FD3-9464-EDA0B7A78B60}">
      <dgm:prSet custT="1"/>
      <dgm:spPr/>
      <dgm:t>
        <a:bodyPr/>
        <a:lstStyle/>
        <a:p>
          <a:r>
            <a:rPr lang="uk-UA" sz="1050">
              <a:effectLst>
                <a:outerShdw blurRad="38100" dist="38100" dir="2700000" algn="tl">
                  <a:srgbClr val="000000">
                    <a:alpha val="43137"/>
                  </a:srgbClr>
                </a:outerShdw>
              </a:effectLst>
            </a:rPr>
            <a:t>ідентифікаційний код юридичної особи в Єдиному державному реєстрі юридичних осіб, фізичних осіб – підприємців та громадських формувань стягувача та боржника (для юридичних осіб – за наявності); </a:t>
          </a:r>
          <a:endParaRPr lang="ru-RU" sz="1050">
            <a:effectLst>
              <a:outerShdw blurRad="38100" dist="38100" dir="2700000" algn="tl">
                <a:srgbClr val="000000">
                  <a:alpha val="43137"/>
                </a:srgbClr>
              </a:outerShdw>
            </a:effectLst>
          </a:endParaRPr>
        </a:p>
      </dgm:t>
    </dgm:pt>
    <dgm:pt modelId="{F094041F-5A92-497E-A8F6-EFDBFC81668C}" type="parTrans" cxnId="{43A84792-E5C8-44D2-9FCE-6C18CB7A0D1A}">
      <dgm:prSet/>
      <dgm:spPr/>
      <dgm:t>
        <a:bodyPr/>
        <a:lstStyle/>
        <a:p>
          <a:endParaRPr lang="uk-UA" sz="1050">
            <a:effectLst>
              <a:outerShdw blurRad="38100" dist="38100" dir="2700000" algn="tl">
                <a:srgbClr val="000000">
                  <a:alpha val="43137"/>
                </a:srgbClr>
              </a:outerShdw>
            </a:effectLst>
          </a:endParaRPr>
        </a:p>
      </dgm:t>
    </dgm:pt>
    <dgm:pt modelId="{7981AA60-884A-46FD-9A77-5DDAC474EBEE}" type="sibTrans" cxnId="{43A84792-E5C8-44D2-9FCE-6C18CB7A0D1A}">
      <dgm:prSet/>
      <dgm:spPr/>
      <dgm:t>
        <a:bodyPr/>
        <a:lstStyle/>
        <a:p>
          <a:endParaRPr lang="uk-UA" sz="1050">
            <a:effectLst>
              <a:outerShdw blurRad="38100" dist="38100" dir="2700000" algn="tl">
                <a:srgbClr val="000000">
                  <a:alpha val="43137"/>
                </a:srgbClr>
              </a:outerShdw>
            </a:effectLst>
          </a:endParaRPr>
        </a:p>
      </dgm:t>
    </dgm:pt>
    <dgm:pt modelId="{8DF09D63-F306-45B8-9343-72726976A2A7}">
      <dgm:prSet custT="1"/>
      <dgm:spPr/>
      <dgm:t>
        <a:bodyPr/>
        <a:lstStyle/>
        <a:p>
          <a:r>
            <a:rPr lang="uk-UA" sz="1050">
              <a:effectLst>
                <a:outerShdw blurRad="38100" dist="38100" dir="2700000" algn="tl">
                  <a:srgbClr val="000000">
                    <a:alpha val="43137"/>
                  </a:srgbClr>
                </a:outerShdw>
              </a:effectLst>
            </a:rPr>
            <a:t>реєстраційний номер облікової картки платника податків або серія та номер паспорта (для фізичних осіб, які через свої релігійні переконання в установленому порядку відмовилися від прийняття реєстраційного номера облікової картки платника податків та повідомили про це відповідний контролюючий орган і мають відмітку в паспорті) боржника (для фізичних осіб – платників податків); </a:t>
          </a:r>
          <a:endParaRPr lang="ru-RU" sz="1050">
            <a:effectLst>
              <a:outerShdw blurRad="38100" dist="38100" dir="2700000" algn="tl">
                <a:srgbClr val="000000">
                  <a:alpha val="43137"/>
                </a:srgbClr>
              </a:outerShdw>
            </a:effectLst>
          </a:endParaRPr>
        </a:p>
      </dgm:t>
    </dgm:pt>
    <dgm:pt modelId="{2732EF67-8757-4624-826F-BC31531CC0E2}" type="parTrans" cxnId="{240F287A-EF94-4C66-A092-0A9B764D411C}">
      <dgm:prSet/>
      <dgm:spPr/>
      <dgm:t>
        <a:bodyPr/>
        <a:lstStyle/>
        <a:p>
          <a:endParaRPr lang="uk-UA" sz="1050">
            <a:effectLst>
              <a:outerShdw blurRad="38100" dist="38100" dir="2700000" algn="tl">
                <a:srgbClr val="000000">
                  <a:alpha val="43137"/>
                </a:srgbClr>
              </a:outerShdw>
            </a:effectLst>
          </a:endParaRPr>
        </a:p>
      </dgm:t>
    </dgm:pt>
    <dgm:pt modelId="{0019DE93-2AF4-4F56-B639-C8A79C89430F}" type="sibTrans" cxnId="{240F287A-EF94-4C66-A092-0A9B764D411C}">
      <dgm:prSet/>
      <dgm:spPr/>
      <dgm:t>
        <a:bodyPr/>
        <a:lstStyle/>
        <a:p>
          <a:endParaRPr lang="uk-UA" sz="1050">
            <a:effectLst>
              <a:outerShdw blurRad="38100" dist="38100" dir="2700000" algn="tl">
                <a:srgbClr val="000000">
                  <a:alpha val="43137"/>
                </a:srgbClr>
              </a:outerShdw>
            </a:effectLst>
          </a:endParaRPr>
        </a:p>
      </dgm:t>
    </dgm:pt>
    <dgm:pt modelId="{B37D97B5-39A7-4A74-8287-6FF1935101B2}">
      <dgm:prSet custT="1"/>
      <dgm:spPr/>
      <dgm:t>
        <a:bodyPr/>
        <a:lstStyle/>
        <a:p>
          <a:r>
            <a:rPr lang="uk-UA" sz="1050">
              <a:effectLst>
                <a:outerShdw blurRad="38100" dist="38100" dir="2700000" algn="tl">
                  <a:srgbClr val="000000">
                    <a:alpha val="43137"/>
                  </a:srgbClr>
                </a:outerShdw>
              </a:effectLst>
            </a:rPr>
            <a:t>резолютивна частина рішення, що передбачає заходи примусового виконання рішень; </a:t>
          </a:r>
          <a:endParaRPr lang="ru-RU" sz="1050">
            <a:effectLst>
              <a:outerShdw blurRad="38100" dist="38100" dir="2700000" algn="tl">
                <a:srgbClr val="000000">
                  <a:alpha val="43137"/>
                </a:srgbClr>
              </a:outerShdw>
            </a:effectLst>
          </a:endParaRPr>
        </a:p>
      </dgm:t>
    </dgm:pt>
    <dgm:pt modelId="{02971B80-894F-418A-AAD4-E3C4F0DEC88F}" type="parTrans" cxnId="{CE2FF3D8-A29A-49B0-911C-42B378016E4C}">
      <dgm:prSet/>
      <dgm:spPr/>
      <dgm:t>
        <a:bodyPr/>
        <a:lstStyle/>
        <a:p>
          <a:endParaRPr lang="uk-UA" sz="1050">
            <a:effectLst>
              <a:outerShdw blurRad="38100" dist="38100" dir="2700000" algn="tl">
                <a:srgbClr val="000000">
                  <a:alpha val="43137"/>
                </a:srgbClr>
              </a:outerShdw>
            </a:effectLst>
          </a:endParaRPr>
        </a:p>
      </dgm:t>
    </dgm:pt>
    <dgm:pt modelId="{E8FDF575-3822-43AB-9578-E422A4E544A0}" type="sibTrans" cxnId="{CE2FF3D8-A29A-49B0-911C-42B378016E4C}">
      <dgm:prSet/>
      <dgm:spPr/>
      <dgm:t>
        <a:bodyPr/>
        <a:lstStyle/>
        <a:p>
          <a:endParaRPr lang="uk-UA" sz="1050">
            <a:effectLst>
              <a:outerShdw blurRad="38100" dist="38100" dir="2700000" algn="tl">
                <a:srgbClr val="000000">
                  <a:alpha val="43137"/>
                </a:srgbClr>
              </a:outerShdw>
            </a:effectLst>
          </a:endParaRPr>
        </a:p>
      </dgm:t>
    </dgm:pt>
    <dgm:pt modelId="{290FC90C-B683-4985-8379-4ABD804D8CC9}">
      <dgm:prSet custT="1"/>
      <dgm:spPr/>
      <dgm:t>
        <a:bodyPr/>
        <a:lstStyle/>
        <a:p>
          <a:r>
            <a:rPr lang="uk-UA" sz="1050">
              <a:effectLst>
                <a:outerShdw blurRad="38100" dist="38100" dir="2700000" algn="tl">
                  <a:srgbClr val="000000">
                    <a:alpha val="43137"/>
                  </a:srgbClr>
                </a:outerShdw>
              </a:effectLst>
            </a:rPr>
            <a:t>дата набрання рішенням законної сили (крім рішень, що підлягають негайному виконанню); </a:t>
          </a:r>
          <a:endParaRPr lang="ru-RU" sz="1050">
            <a:effectLst>
              <a:outerShdw blurRad="38100" dist="38100" dir="2700000" algn="tl">
                <a:srgbClr val="000000">
                  <a:alpha val="43137"/>
                </a:srgbClr>
              </a:outerShdw>
            </a:effectLst>
          </a:endParaRPr>
        </a:p>
      </dgm:t>
    </dgm:pt>
    <dgm:pt modelId="{8A3F067E-6E76-4217-B9DC-20D54649794B}" type="parTrans" cxnId="{3FCA66CD-CBC2-40C1-AAB4-E2C52DE3EC44}">
      <dgm:prSet/>
      <dgm:spPr/>
      <dgm:t>
        <a:bodyPr/>
        <a:lstStyle/>
        <a:p>
          <a:endParaRPr lang="uk-UA" sz="1050">
            <a:effectLst>
              <a:outerShdw blurRad="38100" dist="38100" dir="2700000" algn="tl">
                <a:srgbClr val="000000">
                  <a:alpha val="43137"/>
                </a:srgbClr>
              </a:outerShdw>
            </a:effectLst>
          </a:endParaRPr>
        </a:p>
      </dgm:t>
    </dgm:pt>
    <dgm:pt modelId="{33505BFE-E2CB-4FDD-A14B-5CE95ED309D9}" type="sibTrans" cxnId="{3FCA66CD-CBC2-40C1-AAB4-E2C52DE3EC44}">
      <dgm:prSet/>
      <dgm:spPr/>
      <dgm:t>
        <a:bodyPr/>
        <a:lstStyle/>
        <a:p>
          <a:endParaRPr lang="uk-UA" sz="1050">
            <a:effectLst>
              <a:outerShdw blurRad="38100" dist="38100" dir="2700000" algn="tl">
                <a:srgbClr val="000000">
                  <a:alpha val="43137"/>
                </a:srgbClr>
              </a:outerShdw>
            </a:effectLst>
          </a:endParaRPr>
        </a:p>
      </dgm:t>
    </dgm:pt>
    <dgm:pt modelId="{54A2462B-5D0D-48D6-8CFD-18016EECC4D0}">
      <dgm:prSet/>
      <dgm:spPr/>
    </dgm:pt>
    <dgm:pt modelId="{B59EAD72-B864-4FA5-9230-0088E8405803}" type="parTrans" cxnId="{49742A8A-56EA-459B-990D-029EEE0045EE}">
      <dgm:prSet/>
      <dgm:spPr/>
      <dgm:t>
        <a:bodyPr/>
        <a:lstStyle/>
        <a:p>
          <a:endParaRPr lang="uk-UA" sz="1050">
            <a:effectLst>
              <a:outerShdw blurRad="38100" dist="38100" dir="2700000" algn="tl">
                <a:srgbClr val="000000">
                  <a:alpha val="43137"/>
                </a:srgbClr>
              </a:outerShdw>
            </a:effectLst>
          </a:endParaRPr>
        </a:p>
      </dgm:t>
    </dgm:pt>
    <dgm:pt modelId="{299061EC-07AA-4173-A6B3-9A71A5DD0B4F}" type="sibTrans" cxnId="{49742A8A-56EA-459B-990D-029EEE0045EE}">
      <dgm:prSet/>
      <dgm:spPr/>
      <dgm:t>
        <a:bodyPr/>
        <a:lstStyle/>
        <a:p>
          <a:endParaRPr lang="uk-UA" sz="1050">
            <a:effectLst>
              <a:outerShdw blurRad="38100" dist="38100" dir="2700000" algn="tl">
                <a:srgbClr val="000000">
                  <a:alpha val="43137"/>
                </a:srgbClr>
              </a:outerShdw>
            </a:effectLst>
          </a:endParaRPr>
        </a:p>
      </dgm:t>
    </dgm:pt>
    <dgm:pt modelId="{F6437F3E-3DC9-4101-A5F9-A1A1DBA89661}" type="pres">
      <dgm:prSet presAssocID="{909ECA3E-F81B-4B09-9F8E-81BFC8410075}" presName="compositeShape" presStyleCnt="0">
        <dgm:presLayoutVars>
          <dgm:chMax val="7"/>
          <dgm:dir/>
          <dgm:resizeHandles val="exact"/>
        </dgm:presLayoutVars>
      </dgm:prSet>
      <dgm:spPr/>
    </dgm:pt>
    <dgm:pt modelId="{BBBF6EB7-D80A-4B4B-A3DC-E55016FFDA3D}" type="pres">
      <dgm:prSet presAssocID="{6151AB7B-B9D9-4CD3-A171-9D2895E0D87E}" presName="circ1" presStyleLbl="vennNode1" presStyleIdx="0" presStyleCnt="7"/>
      <dgm:spPr/>
    </dgm:pt>
    <dgm:pt modelId="{C41E33B2-9733-4560-8957-4D3060AFBBFF}" type="pres">
      <dgm:prSet presAssocID="{6151AB7B-B9D9-4CD3-A171-9D2895E0D87E}" presName="circ1Tx" presStyleLbl="revTx" presStyleIdx="0" presStyleCnt="0">
        <dgm:presLayoutVars>
          <dgm:chMax val="0"/>
          <dgm:chPref val="0"/>
          <dgm:bulletEnabled val="1"/>
        </dgm:presLayoutVars>
      </dgm:prSet>
      <dgm:spPr/>
    </dgm:pt>
    <dgm:pt modelId="{9D13702C-20FB-4034-8205-DE59031EC30B}" type="pres">
      <dgm:prSet presAssocID="{56E78DE3-3C78-475C-BB51-9767F5F85865}" presName="circ2" presStyleLbl="vennNode1" presStyleIdx="1" presStyleCnt="7"/>
      <dgm:spPr/>
    </dgm:pt>
    <dgm:pt modelId="{66286FE0-368E-433B-B3E2-1B2AC2BFF1AC}" type="pres">
      <dgm:prSet presAssocID="{56E78DE3-3C78-475C-BB51-9767F5F85865}" presName="circ2Tx" presStyleLbl="revTx" presStyleIdx="0" presStyleCnt="0">
        <dgm:presLayoutVars>
          <dgm:chMax val="0"/>
          <dgm:chPref val="0"/>
          <dgm:bulletEnabled val="1"/>
        </dgm:presLayoutVars>
      </dgm:prSet>
      <dgm:spPr/>
    </dgm:pt>
    <dgm:pt modelId="{25506C9E-6632-4CF1-9537-C8D1CDDEA1AE}" type="pres">
      <dgm:prSet presAssocID="{9CBC491C-583A-4BC7-8978-3B85EEF127FF}" presName="circ3" presStyleLbl="vennNode1" presStyleIdx="2" presStyleCnt="7"/>
      <dgm:spPr/>
    </dgm:pt>
    <dgm:pt modelId="{E612CFCB-FF50-4610-A0F4-6E3C80919A0A}" type="pres">
      <dgm:prSet presAssocID="{9CBC491C-583A-4BC7-8978-3B85EEF127FF}" presName="circ3Tx" presStyleLbl="revTx" presStyleIdx="0" presStyleCnt="0">
        <dgm:presLayoutVars>
          <dgm:chMax val="0"/>
          <dgm:chPref val="0"/>
          <dgm:bulletEnabled val="1"/>
        </dgm:presLayoutVars>
      </dgm:prSet>
      <dgm:spPr/>
    </dgm:pt>
    <dgm:pt modelId="{DE7A4B1F-3478-41C0-86E3-AD2B0463ABB2}" type="pres">
      <dgm:prSet presAssocID="{A11043CB-A7A1-4FD3-9464-EDA0B7A78B60}" presName="circ4" presStyleLbl="vennNode1" presStyleIdx="3" presStyleCnt="7"/>
      <dgm:spPr/>
    </dgm:pt>
    <dgm:pt modelId="{87095972-7C5D-43E5-A9E2-50890AA3504B}" type="pres">
      <dgm:prSet presAssocID="{A11043CB-A7A1-4FD3-9464-EDA0B7A78B60}" presName="circ4Tx" presStyleLbl="revTx" presStyleIdx="0" presStyleCnt="0">
        <dgm:presLayoutVars>
          <dgm:chMax val="0"/>
          <dgm:chPref val="0"/>
          <dgm:bulletEnabled val="1"/>
        </dgm:presLayoutVars>
      </dgm:prSet>
      <dgm:spPr/>
    </dgm:pt>
    <dgm:pt modelId="{BC4D1F80-7D59-498A-B935-80BFFE183088}" type="pres">
      <dgm:prSet presAssocID="{8DF09D63-F306-45B8-9343-72726976A2A7}" presName="circ5" presStyleLbl="vennNode1" presStyleIdx="4" presStyleCnt="7"/>
      <dgm:spPr/>
    </dgm:pt>
    <dgm:pt modelId="{23FABAEC-361D-4697-BF52-B9E95BFD2638}" type="pres">
      <dgm:prSet presAssocID="{8DF09D63-F306-45B8-9343-72726976A2A7}" presName="circ5Tx" presStyleLbl="revTx" presStyleIdx="0" presStyleCnt="0">
        <dgm:presLayoutVars>
          <dgm:chMax val="0"/>
          <dgm:chPref val="0"/>
          <dgm:bulletEnabled val="1"/>
        </dgm:presLayoutVars>
      </dgm:prSet>
      <dgm:spPr/>
    </dgm:pt>
    <dgm:pt modelId="{4293BC01-80E1-49AA-A892-0495F860222C}" type="pres">
      <dgm:prSet presAssocID="{B37D97B5-39A7-4A74-8287-6FF1935101B2}" presName="circ6" presStyleLbl="vennNode1" presStyleIdx="5" presStyleCnt="7"/>
      <dgm:spPr/>
    </dgm:pt>
    <dgm:pt modelId="{4147CF0A-4DAA-48BA-8DBA-9D99652A1D12}" type="pres">
      <dgm:prSet presAssocID="{B37D97B5-39A7-4A74-8287-6FF1935101B2}" presName="circ6Tx" presStyleLbl="revTx" presStyleIdx="0" presStyleCnt="0">
        <dgm:presLayoutVars>
          <dgm:chMax val="0"/>
          <dgm:chPref val="0"/>
          <dgm:bulletEnabled val="1"/>
        </dgm:presLayoutVars>
      </dgm:prSet>
      <dgm:spPr/>
    </dgm:pt>
    <dgm:pt modelId="{E2230E4D-F881-41F4-AB63-CC479D3CCD9B}" type="pres">
      <dgm:prSet presAssocID="{290FC90C-B683-4985-8379-4ABD804D8CC9}" presName="circ7" presStyleLbl="vennNode1" presStyleIdx="6" presStyleCnt="7"/>
      <dgm:spPr/>
    </dgm:pt>
    <dgm:pt modelId="{D6463171-1244-4C79-91A3-B23797FB3A1B}" type="pres">
      <dgm:prSet presAssocID="{290FC90C-B683-4985-8379-4ABD804D8CC9}" presName="circ7Tx" presStyleLbl="revTx" presStyleIdx="0" presStyleCnt="0">
        <dgm:presLayoutVars>
          <dgm:chMax val="0"/>
          <dgm:chPref val="0"/>
          <dgm:bulletEnabled val="1"/>
        </dgm:presLayoutVars>
      </dgm:prSet>
      <dgm:spPr/>
    </dgm:pt>
  </dgm:ptLst>
  <dgm:cxnLst>
    <dgm:cxn modelId="{85CD9524-3C48-40A6-A42C-37454C6C0772}" type="presOf" srcId="{9CBC491C-583A-4BC7-8978-3B85EEF127FF}" destId="{E612CFCB-FF50-4610-A0F4-6E3C80919A0A}" srcOrd="0" destOrd="0" presId="urn:microsoft.com/office/officeart/2005/8/layout/venn1"/>
    <dgm:cxn modelId="{466EF442-90A9-466C-AF93-D15E2366233F}" type="presOf" srcId="{56E78DE3-3C78-475C-BB51-9767F5F85865}" destId="{66286FE0-368E-433B-B3E2-1B2AC2BFF1AC}" srcOrd="0" destOrd="0" presId="urn:microsoft.com/office/officeart/2005/8/layout/venn1"/>
    <dgm:cxn modelId="{EACC9E66-4479-4731-974D-30E9F815F3C7}" type="presOf" srcId="{A11043CB-A7A1-4FD3-9464-EDA0B7A78B60}" destId="{87095972-7C5D-43E5-A9E2-50890AA3504B}" srcOrd="0" destOrd="0" presId="urn:microsoft.com/office/officeart/2005/8/layout/venn1"/>
    <dgm:cxn modelId="{4712AF66-918C-4E72-998B-74353DB689EA}" type="presOf" srcId="{8DF09D63-F306-45B8-9343-72726976A2A7}" destId="{23FABAEC-361D-4697-BF52-B9E95BFD2638}" srcOrd="0" destOrd="0" presId="urn:microsoft.com/office/officeart/2005/8/layout/venn1"/>
    <dgm:cxn modelId="{5B6D356C-ACC6-4CFB-B0F6-24F6FBB03BC2}" type="presOf" srcId="{6151AB7B-B9D9-4CD3-A171-9D2895E0D87E}" destId="{C41E33B2-9733-4560-8957-4D3060AFBBFF}" srcOrd="0" destOrd="0" presId="urn:microsoft.com/office/officeart/2005/8/layout/venn1"/>
    <dgm:cxn modelId="{240F287A-EF94-4C66-A092-0A9B764D411C}" srcId="{909ECA3E-F81B-4B09-9F8E-81BFC8410075}" destId="{8DF09D63-F306-45B8-9343-72726976A2A7}" srcOrd="4" destOrd="0" parTransId="{2732EF67-8757-4624-826F-BC31531CC0E2}" sibTransId="{0019DE93-2AF4-4F56-B639-C8A79C89430F}"/>
    <dgm:cxn modelId="{14601C8A-F4BC-47E7-BBF8-40139D35F31B}" type="presOf" srcId="{290FC90C-B683-4985-8379-4ABD804D8CC9}" destId="{D6463171-1244-4C79-91A3-B23797FB3A1B}" srcOrd="0" destOrd="0" presId="urn:microsoft.com/office/officeart/2005/8/layout/venn1"/>
    <dgm:cxn modelId="{49742A8A-56EA-459B-990D-029EEE0045EE}" srcId="{909ECA3E-F81B-4B09-9F8E-81BFC8410075}" destId="{54A2462B-5D0D-48D6-8CFD-18016EECC4D0}" srcOrd="7" destOrd="0" parTransId="{B59EAD72-B864-4FA5-9230-0088E8405803}" sibTransId="{299061EC-07AA-4173-A6B3-9A71A5DD0B4F}"/>
    <dgm:cxn modelId="{43A84792-E5C8-44D2-9FCE-6C18CB7A0D1A}" srcId="{909ECA3E-F81B-4B09-9F8E-81BFC8410075}" destId="{A11043CB-A7A1-4FD3-9464-EDA0B7A78B60}" srcOrd="3" destOrd="0" parTransId="{F094041F-5A92-497E-A8F6-EFDBFC81668C}" sibTransId="{7981AA60-884A-46FD-9A77-5DDAC474EBEE}"/>
    <dgm:cxn modelId="{82D536A9-0BBC-4D4A-B520-1F610C86ACC5}" srcId="{909ECA3E-F81B-4B09-9F8E-81BFC8410075}" destId="{56E78DE3-3C78-475C-BB51-9767F5F85865}" srcOrd="1" destOrd="0" parTransId="{0764CFF3-F182-4706-B25B-43B0AE2C38D2}" sibTransId="{88A2B9B0-CBFD-40A9-9C8F-FD8A62E52239}"/>
    <dgm:cxn modelId="{EC969AC6-290F-4E23-B4F3-BE4CEF0FB95F}" srcId="{909ECA3E-F81B-4B09-9F8E-81BFC8410075}" destId="{6151AB7B-B9D9-4CD3-A171-9D2895E0D87E}" srcOrd="0" destOrd="0" parTransId="{1E821B1F-615B-44E0-8725-06B15B46B06E}" sibTransId="{5981ECE7-22A7-4204-906A-F21A2B4C938E}"/>
    <dgm:cxn modelId="{3FCA66CD-CBC2-40C1-AAB4-E2C52DE3EC44}" srcId="{909ECA3E-F81B-4B09-9F8E-81BFC8410075}" destId="{290FC90C-B683-4985-8379-4ABD804D8CC9}" srcOrd="6" destOrd="0" parTransId="{8A3F067E-6E76-4217-B9DC-20D54649794B}" sibTransId="{33505BFE-E2CB-4FDD-A14B-5CE95ED309D9}"/>
    <dgm:cxn modelId="{CE2FF3D8-A29A-49B0-911C-42B378016E4C}" srcId="{909ECA3E-F81B-4B09-9F8E-81BFC8410075}" destId="{B37D97B5-39A7-4A74-8287-6FF1935101B2}" srcOrd="5" destOrd="0" parTransId="{02971B80-894F-418A-AAD4-E3C4F0DEC88F}" sibTransId="{E8FDF575-3822-43AB-9578-E422A4E544A0}"/>
    <dgm:cxn modelId="{AEDF54DC-28D0-4DE4-B951-4589948F79E0}" srcId="{909ECA3E-F81B-4B09-9F8E-81BFC8410075}" destId="{9CBC491C-583A-4BC7-8978-3B85EEF127FF}" srcOrd="2" destOrd="0" parTransId="{DAD4C753-C8D7-4780-91F3-16A72FAC5C3F}" sibTransId="{08F0FB4D-722F-4DBC-AA89-5C864FE1B5BC}"/>
    <dgm:cxn modelId="{19E98FDE-4558-40AC-A92B-94186CE46BB2}" type="presOf" srcId="{909ECA3E-F81B-4B09-9F8E-81BFC8410075}" destId="{F6437F3E-3DC9-4101-A5F9-A1A1DBA89661}" srcOrd="0" destOrd="0" presId="urn:microsoft.com/office/officeart/2005/8/layout/venn1"/>
    <dgm:cxn modelId="{7CC87BE9-8881-4B1C-A847-D787E670CC4A}" type="presOf" srcId="{B37D97B5-39A7-4A74-8287-6FF1935101B2}" destId="{4147CF0A-4DAA-48BA-8DBA-9D99652A1D12}" srcOrd="0" destOrd="0" presId="urn:microsoft.com/office/officeart/2005/8/layout/venn1"/>
    <dgm:cxn modelId="{D6B0B4C2-558B-49B8-9F65-90F5D2E785E7}" type="presParOf" srcId="{F6437F3E-3DC9-4101-A5F9-A1A1DBA89661}" destId="{BBBF6EB7-D80A-4B4B-A3DC-E55016FFDA3D}" srcOrd="0" destOrd="0" presId="urn:microsoft.com/office/officeart/2005/8/layout/venn1"/>
    <dgm:cxn modelId="{7032F4BE-84AB-43AB-85C5-59D9FADB0631}" type="presParOf" srcId="{F6437F3E-3DC9-4101-A5F9-A1A1DBA89661}" destId="{C41E33B2-9733-4560-8957-4D3060AFBBFF}" srcOrd="1" destOrd="0" presId="urn:microsoft.com/office/officeart/2005/8/layout/venn1"/>
    <dgm:cxn modelId="{AD060EDC-1E85-4095-A2C7-9AB9FFE371E0}" type="presParOf" srcId="{F6437F3E-3DC9-4101-A5F9-A1A1DBA89661}" destId="{9D13702C-20FB-4034-8205-DE59031EC30B}" srcOrd="2" destOrd="0" presId="urn:microsoft.com/office/officeart/2005/8/layout/venn1"/>
    <dgm:cxn modelId="{CF6473F2-DC25-4895-B885-C7F0AB32E4A5}" type="presParOf" srcId="{F6437F3E-3DC9-4101-A5F9-A1A1DBA89661}" destId="{66286FE0-368E-433B-B3E2-1B2AC2BFF1AC}" srcOrd="3" destOrd="0" presId="urn:microsoft.com/office/officeart/2005/8/layout/venn1"/>
    <dgm:cxn modelId="{BFE0B6B6-5C52-4AF3-8FA7-A7A283A3358F}" type="presParOf" srcId="{F6437F3E-3DC9-4101-A5F9-A1A1DBA89661}" destId="{25506C9E-6632-4CF1-9537-C8D1CDDEA1AE}" srcOrd="4" destOrd="0" presId="urn:microsoft.com/office/officeart/2005/8/layout/venn1"/>
    <dgm:cxn modelId="{DF11F38E-33C8-48D1-BC6E-C77750FA4B43}" type="presParOf" srcId="{F6437F3E-3DC9-4101-A5F9-A1A1DBA89661}" destId="{E612CFCB-FF50-4610-A0F4-6E3C80919A0A}" srcOrd="5" destOrd="0" presId="urn:microsoft.com/office/officeart/2005/8/layout/venn1"/>
    <dgm:cxn modelId="{07FCA532-9F2C-4707-88A2-B115B42B2F30}" type="presParOf" srcId="{F6437F3E-3DC9-4101-A5F9-A1A1DBA89661}" destId="{DE7A4B1F-3478-41C0-86E3-AD2B0463ABB2}" srcOrd="6" destOrd="0" presId="urn:microsoft.com/office/officeart/2005/8/layout/venn1"/>
    <dgm:cxn modelId="{42AA595B-FFCD-48C5-8EF0-AA7373DF542F}" type="presParOf" srcId="{F6437F3E-3DC9-4101-A5F9-A1A1DBA89661}" destId="{87095972-7C5D-43E5-A9E2-50890AA3504B}" srcOrd="7" destOrd="0" presId="urn:microsoft.com/office/officeart/2005/8/layout/venn1"/>
    <dgm:cxn modelId="{B7BB02D5-3693-42CF-8E2C-263B32CA91FB}" type="presParOf" srcId="{F6437F3E-3DC9-4101-A5F9-A1A1DBA89661}" destId="{BC4D1F80-7D59-498A-B935-80BFFE183088}" srcOrd="8" destOrd="0" presId="urn:microsoft.com/office/officeart/2005/8/layout/venn1"/>
    <dgm:cxn modelId="{49666026-CA56-4ABE-A27E-A3C153ACE6E6}" type="presParOf" srcId="{F6437F3E-3DC9-4101-A5F9-A1A1DBA89661}" destId="{23FABAEC-361D-4697-BF52-B9E95BFD2638}" srcOrd="9" destOrd="0" presId="urn:microsoft.com/office/officeart/2005/8/layout/venn1"/>
    <dgm:cxn modelId="{5781779D-F99E-447B-90CE-C4D898E91BB4}" type="presParOf" srcId="{F6437F3E-3DC9-4101-A5F9-A1A1DBA89661}" destId="{4293BC01-80E1-49AA-A892-0495F860222C}" srcOrd="10" destOrd="0" presId="urn:microsoft.com/office/officeart/2005/8/layout/venn1"/>
    <dgm:cxn modelId="{FAF11CC6-38A4-412E-B086-8397D522DEB1}" type="presParOf" srcId="{F6437F3E-3DC9-4101-A5F9-A1A1DBA89661}" destId="{4147CF0A-4DAA-48BA-8DBA-9D99652A1D12}" srcOrd="11" destOrd="0" presId="urn:microsoft.com/office/officeart/2005/8/layout/venn1"/>
    <dgm:cxn modelId="{58539E48-A00D-4548-A51F-9DF21BD6F78E}" type="presParOf" srcId="{F6437F3E-3DC9-4101-A5F9-A1A1DBA89661}" destId="{E2230E4D-F881-41F4-AB63-CC479D3CCD9B}" srcOrd="12" destOrd="0" presId="urn:microsoft.com/office/officeart/2005/8/layout/venn1"/>
    <dgm:cxn modelId="{8A377C34-9E54-43E8-BBC8-AD92754A488F}" type="presParOf" srcId="{F6437F3E-3DC9-4101-A5F9-A1A1DBA89661}" destId="{D6463171-1244-4C79-91A3-B23797FB3A1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76A1A4-DE6E-48C8-B436-45BF9629E0B4}" type="doc">
      <dgm:prSet loTypeId="urn:microsoft.com/office/officeart/2005/8/layout/arrow6" loCatId="relationship" qsTypeId="urn:microsoft.com/office/officeart/2005/8/quickstyle/simple2" qsCatId="simple" csTypeId="urn:microsoft.com/office/officeart/2005/8/colors/colorful3" csCatId="colorful"/>
      <dgm:spPr/>
      <dgm:t>
        <a:bodyPr/>
        <a:lstStyle/>
        <a:p>
          <a:endParaRPr lang="en-US"/>
        </a:p>
      </dgm:t>
    </dgm:pt>
    <dgm:pt modelId="{F45EEBD0-6E48-46C4-BB79-D88F1CE0207A}">
      <dgm:prSet/>
      <dgm:spPr/>
      <dgm:t>
        <a:bodyPr/>
        <a:lstStyle/>
        <a:p>
          <a:r>
            <a:rPr lang="uk-UA" dirty="0"/>
            <a:t>Суд касаційної інстанції за заявою учасника справи або за своєю ініціативою може зупинити виконання оскарженого рішення суду або зупинити його дію (якщо рішення не передбачає примусового виконання) до закінчення його перегляду в касаційному порядку. Про зупинення виконання або зупинення дії судового рішення </a:t>
          </a:r>
          <a:r>
            <a:rPr lang="uk-UA" dirty="0" err="1"/>
            <a:t>постановляється</a:t>
          </a:r>
          <a:r>
            <a:rPr lang="uk-UA" dirty="0"/>
            <a:t> ухвала. </a:t>
          </a:r>
          <a:endParaRPr lang="en-US" dirty="0"/>
        </a:p>
      </dgm:t>
    </dgm:pt>
    <dgm:pt modelId="{E22B71E1-C3FA-48E0-AB50-4C99429055A3}" type="parTrans" cxnId="{AF4DBD4F-5664-438C-834D-BAB5A25C33F6}">
      <dgm:prSet/>
      <dgm:spPr/>
      <dgm:t>
        <a:bodyPr/>
        <a:lstStyle/>
        <a:p>
          <a:endParaRPr lang="en-US"/>
        </a:p>
      </dgm:t>
    </dgm:pt>
    <dgm:pt modelId="{3EEA8FCC-2013-4F9A-BF6F-D32754936858}" type="sibTrans" cxnId="{AF4DBD4F-5664-438C-834D-BAB5A25C33F6}">
      <dgm:prSet/>
      <dgm:spPr/>
      <dgm:t>
        <a:bodyPr/>
        <a:lstStyle/>
        <a:p>
          <a:endParaRPr lang="en-US"/>
        </a:p>
      </dgm:t>
    </dgm:pt>
    <dgm:pt modelId="{414967F8-4156-43B7-ACCA-DF5CF3593F64}">
      <dgm:prSet/>
      <dgm:spPr/>
      <dgm:t>
        <a:bodyPr/>
        <a:lstStyle/>
        <a:p>
          <a:r>
            <a:rPr lang="uk-UA"/>
            <a:t>Суд касаційної інстанції у постанові за результатами перегляду оскаржуваного судового рішення вирішує питання про поновлення його виконання (дії). </a:t>
          </a:r>
          <a:endParaRPr lang="en-US"/>
        </a:p>
      </dgm:t>
    </dgm:pt>
    <dgm:pt modelId="{1A7CECA7-1ED2-4A1E-B7EA-40A8C9345593}" type="parTrans" cxnId="{A9C7F50C-C38A-4B24-8CCB-A59A6D4E5923}">
      <dgm:prSet/>
      <dgm:spPr/>
      <dgm:t>
        <a:bodyPr/>
        <a:lstStyle/>
        <a:p>
          <a:endParaRPr lang="en-US"/>
        </a:p>
      </dgm:t>
    </dgm:pt>
    <dgm:pt modelId="{79D306C8-C4F7-4584-B9A4-24F3039E05F1}" type="sibTrans" cxnId="{A9C7F50C-C38A-4B24-8CCB-A59A6D4E5923}">
      <dgm:prSet/>
      <dgm:spPr/>
      <dgm:t>
        <a:bodyPr/>
        <a:lstStyle/>
        <a:p>
          <a:endParaRPr lang="en-US"/>
        </a:p>
      </dgm:t>
    </dgm:pt>
    <dgm:pt modelId="{F1AAA280-BCC4-4A06-9339-729D4C0D32B1}" type="pres">
      <dgm:prSet presAssocID="{8D76A1A4-DE6E-48C8-B436-45BF9629E0B4}" presName="compositeShape" presStyleCnt="0">
        <dgm:presLayoutVars>
          <dgm:chMax val="2"/>
          <dgm:dir/>
          <dgm:resizeHandles val="exact"/>
        </dgm:presLayoutVars>
      </dgm:prSet>
      <dgm:spPr/>
    </dgm:pt>
    <dgm:pt modelId="{27F49CD0-5874-4B33-9EE8-0BFEBE0BF4F1}" type="pres">
      <dgm:prSet presAssocID="{8D76A1A4-DE6E-48C8-B436-45BF9629E0B4}" presName="ribbon" presStyleLbl="node1" presStyleIdx="0" presStyleCnt="1"/>
      <dgm:spPr/>
    </dgm:pt>
    <dgm:pt modelId="{7C04DAC2-BFB1-4B82-87D7-5FBE3F3FE7F4}" type="pres">
      <dgm:prSet presAssocID="{8D76A1A4-DE6E-48C8-B436-45BF9629E0B4}" presName="leftArrowText" presStyleLbl="node1" presStyleIdx="0" presStyleCnt="1">
        <dgm:presLayoutVars>
          <dgm:chMax val="0"/>
          <dgm:bulletEnabled val="1"/>
        </dgm:presLayoutVars>
      </dgm:prSet>
      <dgm:spPr/>
    </dgm:pt>
    <dgm:pt modelId="{7312BAAF-869D-4358-9D6C-AB8564787C79}" type="pres">
      <dgm:prSet presAssocID="{8D76A1A4-DE6E-48C8-B436-45BF9629E0B4}" presName="rightArrowText" presStyleLbl="node1" presStyleIdx="0" presStyleCnt="1">
        <dgm:presLayoutVars>
          <dgm:chMax val="0"/>
          <dgm:bulletEnabled val="1"/>
        </dgm:presLayoutVars>
      </dgm:prSet>
      <dgm:spPr/>
    </dgm:pt>
  </dgm:ptLst>
  <dgm:cxnLst>
    <dgm:cxn modelId="{A9C7F50C-C38A-4B24-8CCB-A59A6D4E5923}" srcId="{8D76A1A4-DE6E-48C8-B436-45BF9629E0B4}" destId="{414967F8-4156-43B7-ACCA-DF5CF3593F64}" srcOrd="1" destOrd="0" parTransId="{1A7CECA7-1ED2-4A1E-B7EA-40A8C9345593}" sibTransId="{79D306C8-C4F7-4584-B9A4-24F3039E05F1}"/>
    <dgm:cxn modelId="{AF4DBD4F-5664-438C-834D-BAB5A25C33F6}" srcId="{8D76A1A4-DE6E-48C8-B436-45BF9629E0B4}" destId="{F45EEBD0-6E48-46C4-BB79-D88F1CE0207A}" srcOrd="0" destOrd="0" parTransId="{E22B71E1-C3FA-48E0-AB50-4C99429055A3}" sibTransId="{3EEA8FCC-2013-4F9A-BF6F-D32754936858}"/>
    <dgm:cxn modelId="{0D7DEB55-6AC3-42F0-AAF1-790E96C6F845}" type="presOf" srcId="{8D76A1A4-DE6E-48C8-B436-45BF9629E0B4}" destId="{F1AAA280-BCC4-4A06-9339-729D4C0D32B1}" srcOrd="0" destOrd="0" presId="urn:microsoft.com/office/officeart/2005/8/layout/arrow6"/>
    <dgm:cxn modelId="{289151DC-3554-4E1C-BC27-C5CA9612B80C}" type="presOf" srcId="{414967F8-4156-43B7-ACCA-DF5CF3593F64}" destId="{7312BAAF-869D-4358-9D6C-AB8564787C79}" srcOrd="0" destOrd="0" presId="urn:microsoft.com/office/officeart/2005/8/layout/arrow6"/>
    <dgm:cxn modelId="{2490B1F5-7EFD-4863-A045-A79A88C5FF54}" type="presOf" srcId="{F45EEBD0-6E48-46C4-BB79-D88F1CE0207A}" destId="{7C04DAC2-BFB1-4B82-87D7-5FBE3F3FE7F4}" srcOrd="0" destOrd="0" presId="urn:microsoft.com/office/officeart/2005/8/layout/arrow6"/>
    <dgm:cxn modelId="{E80C8220-FAC1-43F7-A03A-5777C158640E}" type="presParOf" srcId="{F1AAA280-BCC4-4A06-9339-729D4C0D32B1}" destId="{27F49CD0-5874-4B33-9EE8-0BFEBE0BF4F1}" srcOrd="0" destOrd="0" presId="urn:microsoft.com/office/officeart/2005/8/layout/arrow6"/>
    <dgm:cxn modelId="{40BFC442-F9DB-432A-8BCA-850F109E82AB}" type="presParOf" srcId="{F1AAA280-BCC4-4A06-9339-729D4C0D32B1}" destId="{7C04DAC2-BFB1-4B82-87D7-5FBE3F3FE7F4}" srcOrd="1" destOrd="0" presId="urn:microsoft.com/office/officeart/2005/8/layout/arrow6"/>
    <dgm:cxn modelId="{B8D81CD0-CB4B-4DB0-A497-A88AC0F3DD5B}" type="presParOf" srcId="{F1AAA280-BCC4-4A06-9339-729D4C0D32B1}" destId="{7312BAAF-869D-4358-9D6C-AB8564787C7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E5BF33-B1B8-4A57-859C-BF12A493ED80}" type="doc">
      <dgm:prSet loTypeId="urn:microsoft.com/office/officeart/2005/8/layout/process4" loCatId="process" qsTypeId="urn:microsoft.com/office/officeart/2005/8/quickstyle/simple5" qsCatId="simple" csTypeId="urn:microsoft.com/office/officeart/2005/8/colors/accent0_1" csCatId="mainScheme"/>
      <dgm:spPr/>
      <dgm:t>
        <a:bodyPr/>
        <a:lstStyle/>
        <a:p>
          <a:endParaRPr lang="en-US"/>
        </a:p>
      </dgm:t>
    </dgm:pt>
    <dgm:pt modelId="{4F8674F2-E1BC-451C-BA5E-34F2BD8E39DF}">
      <dgm:prSet/>
      <dgm:spPr/>
      <dgm:t>
        <a:bodyPr/>
        <a:lstStyle/>
        <a:p>
          <a:pPr algn="ctr"/>
          <a:r>
            <a:rPr lang="ru-RU" i="1" dirty="0" err="1"/>
            <a:t>Зупинення</a:t>
          </a:r>
          <a:r>
            <a:rPr lang="ru-RU" i="1" dirty="0"/>
            <a:t> </a:t>
          </a:r>
          <a:r>
            <a:rPr lang="ru-RU" i="1" dirty="0" err="1"/>
            <a:t>вчинення</a:t>
          </a:r>
          <a:r>
            <a:rPr lang="ru-RU" i="1" dirty="0"/>
            <a:t> </a:t>
          </a:r>
          <a:r>
            <a:rPr lang="ru-RU" i="1" dirty="0" err="1"/>
            <a:t>виконавчих</a:t>
          </a:r>
          <a:r>
            <a:rPr lang="ru-RU" i="1" dirty="0"/>
            <a:t> </a:t>
          </a:r>
          <a:r>
            <a:rPr lang="ru-RU" i="1" dirty="0" err="1"/>
            <a:t>дій</a:t>
          </a:r>
          <a:r>
            <a:rPr lang="ru-RU" i="1" dirty="0"/>
            <a:t>, також </a:t>
          </a:r>
          <a:r>
            <a:rPr lang="ru-RU" i="1" dirty="0" err="1"/>
            <a:t>здійснюється</a:t>
          </a:r>
          <a:r>
            <a:rPr lang="ru-RU" i="1" dirty="0"/>
            <a:t> на </a:t>
          </a:r>
          <a:r>
            <a:rPr lang="ru-RU" i="1" dirty="0" err="1"/>
            <a:t>підставі</a:t>
          </a:r>
          <a:r>
            <a:rPr lang="ru-RU" i="1" dirty="0"/>
            <a:t> пункту 6 </a:t>
          </a:r>
          <a:r>
            <a:rPr lang="ru-RU" i="1" dirty="0" err="1"/>
            <a:t>частини</a:t>
          </a:r>
          <a:r>
            <a:rPr lang="ru-RU" i="1" dirty="0"/>
            <a:t> </a:t>
          </a:r>
          <a:r>
            <a:rPr lang="ru-RU" i="1" dirty="0" err="1"/>
            <a:t>першої</a:t>
          </a:r>
          <a:r>
            <a:rPr lang="ru-RU" i="1" dirty="0"/>
            <a:t> ст. 34 Закону </a:t>
          </a:r>
          <a:r>
            <a:rPr lang="ru-RU" i="1" dirty="0" err="1"/>
            <a:t>України</a:t>
          </a:r>
          <a:r>
            <a:rPr lang="ru-RU" i="1" dirty="0"/>
            <a:t> «Про </a:t>
          </a:r>
          <a:r>
            <a:rPr lang="ru-RU" i="1" dirty="0" err="1"/>
            <a:t>виконавче</a:t>
          </a:r>
          <a:r>
            <a:rPr lang="ru-RU" i="1" dirty="0"/>
            <a:t> </a:t>
          </a:r>
          <a:r>
            <a:rPr lang="ru-RU" i="1" dirty="0" err="1"/>
            <a:t>провадження</a:t>
          </a:r>
          <a:r>
            <a:rPr lang="ru-RU" dirty="0"/>
            <a:t>», </a:t>
          </a:r>
          <a:r>
            <a:rPr lang="ru-RU" dirty="0" err="1"/>
            <a:t>відповідно</a:t>
          </a:r>
          <a:r>
            <a:rPr lang="ru-RU" dirty="0"/>
            <a:t> до </a:t>
          </a:r>
          <a:r>
            <a:rPr lang="ru-RU" dirty="0" err="1"/>
            <a:t>якого</a:t>
          </a:r>
          <a:r>
            <a:rPr lang="ru-RU" dirty="0"/>
            <a:t> </a:t>
          </a:r>
          <a:r>
            <a:rPr lang="ru-RU" dirty="0" err="1"/>
            <a:t>виконавець</a:t>
          </a:r>
          <a:r>
            <a:rPr lang="ru-RU" dirty="0"/>
            <a:t> </a:t>
          </a:r>
          <a:r>
            <a:rPr lang="ru-RU" dirty="0" err="1"/>
            <a:t>зупиняє</a:t>
          </a:r>
          <a:r>
            <a:rPr lang="ru-RU" dirty="0"/>
            <a:t> </a:t>
          </a:r>
          <a:r>
            <a:rPr lang="ru-RU" dirty="0" err="1"/>
            <a:t>вчинення</a:t>
          </a:r>
          <a:r>
            <a:rPr lang="ru-RU" dirty="0"/>
            <a:t> </a:t>
          </a:r>
          <a:r>
            <a:rPr lang="ru-RU" dirty="0" err="1"/>
            <a:t>виконавчих</a:t>
          </a:r>
          <a:r>
            <a:rPr lang="ru-RU" dirty="0"/>
            <a:t> </a:t>
          </a:r>
          <a:r>
            <a:rPr lang="ru-RU" dirty="0" err="1"/>
            <a:t>дій</a:t>
          </a:r>
          <a:r>
            <a:rPr lang="ru-RU" dirty="0"/>
            <a:t> у </a:t>
          </a:r>
          <a:r>
            <a:rPr lang="ru-RU" dirty="0" err="1"/>
            <a:t>разі</a:t>
          </a:r>
          <a:r>
            <a:rPr lang="ru-RU" dirty="0"/>
            <a:t> </a:t>
          </a:r>
          <a:r>
            <a:rPr lang="ru-RU" dirty="0" err="1"/>
            <a:t>надання</a:t>
          </a:r>
          <a:r>
            <a:rPr lang="ru-RU" dirty="0"/>
            <a:t> судом, </a:t>
          </a:r>
          <a:r>
            <a:rPr lang="ru-RU" dirty="0" err="1"/>
            <a:t>який</a:t>
          </a:r>
          <a:r>
            <a:rPr lang="ru-RU" dirty="0"/>
            <a:t> </a:t>
          </a:r>
          <a:r>
            <a:rPr lang="ru-RU" dirty="0" err="1"/>
            <a:t>видав</a:t>
          </a:r>
          <a:r>
            <a:rPr lang="ru-RU" dirty="0"/>
            <a:t> </a:t>
          </a:r>
          <a:r>
            <a:rPr lang="ru-RU" dirty="0" err="1"/>
            <a:t>виконавчий</a:t>
          </a:r>
          <a:r>
            <a:rPr lang="ru-RU" dirty="0"/>
            <a:t> документ, </a:t>
          </a:r>
          <a:r>
            <a:rPr lang="ru-RU" dirty="0" err="1"/>
            <a:t>відстрочки</a:t>
          </a:r>
          <a:r>
            <a:rPr lang="ru-RU" dirty="0"/>
            <a:t> </a:t>
          </a:r>
          <a:r>
            <a:rPr lang="ru-RU" dirty="0" err="1"/>
            <a:t>виконання</a:t>
          </a:r>
          <a:r>
            <a:rPr lang="ru-RU" dirty="0"/>
            <a:t> </a:t>
          </a:r>
          <a:r>
            <a:rPr lang="ru-RU" dirty="0" err="1"/>
            <a:t>рішення</a:t>
          </a:r>
          <a:r>
            <a:rPr lang="ru-RU" dirty="0"/>
            <a:t>. Згідно ст. 38 </a:t>
          </a:r>
          <a:r>
            <a:rPr lang="ru-RU" dirty="0" err="1"/>
            <a:t>вказаного</a:t>
          </a:r>
          <a:r>
            <a:rPr lang="ru-RU" dirty="0"/>
            <a:t> Закону </a:t>
          </a:r>
          <a:r>
            <a:rPr lang="ru-RU" dirty="0" err="1"/>
            <a:t>зупинення</a:t>
          </a:r>
          <a:r>
            <a:rPr lang="ru-RU" dirty="0"/>
            <a:t> </a:t>
          </a:r>
          <a:r>
            <a:rPr lang="ru-RU" dirty="0" err="1"/>
            <a:t>виконавчого</a:t>
          </a:r>
          <a:r>
            <a:rPr lang="ru-RU" dirty="0"/>
            <a:t> </a:t>
          </a:r>
          <a:r>
            <a:rPr lang="ru-RU" dirty="0" err="1"/>
            <a:t>провадження</a:t>
          </a:r>
          <a:r>
            <a:rPr lang="ru-RU" dirty="0"/>
            <a:t> у </a:t>
          </a:r>
          <a:r>
            <a:rPr lang="ru-RU" dirty="0" err="1"/>
            <a:t>разі</a:t>
          </a:r>
          <a:r>
            <a:rPr lang="ru-RU" dirty="0"/>
            <a:t> </a:t>
          </a:r>
          <a:r>
            <a:rPr lang="ru-RU" dirty="0" err="1"/>
            <a:t>поновлення</a:t>
          </a:r>
          <a:r>
            <a:rPr lang="ru-RU" dirty="0"/>
            <a:t> судом строку </a:t>
          </a:r>
          <a:r>
            <a:rPr lang="ru-RU" dirty="0" err="1"/>
            <a:t>подання</a:t>
          </a:r>
          <a:r>
            <a:rPr lang="ru-RU" dirty="0"/>
            <a:t> </a:t>
          </a:r>
          <a:r>
            <a:rPr lang="ru-RU" dirty="0" err="1"/>
            <a:t>апеляційної</a:t>
          </a:r>
          <a:r>
            <a:rPr lang="ru-RU" dirty="0"/>
            <a:t> </a:t>
          </a:r>
          <a:r>
            <a:rPr lang="ru-RU" dirty="0" err="1"/>
            <a:t>скарги</a:t>
          </a:r>
          <a:r>
            <a:rPr lang="ru-RU" dirty="0"/>
            <a:t> </a:t>
          </a:r>
          <a:r>
            <a:rPr lang="ru-RU" dirty="0" err="1"/>
            <a:t>або</a:t>
          </a:r>
          <a:r>
            <a:rPr lang="ru-RU" dirty="0"/>
            <a:t> </a:t>
          </a:r>
          <a:r>
            <a:rPr lang="ru-RU" dirty="0" err="1"/>
            <a:t>прийняття</a:t>
          </a:r>
          <a:r>
            <a:rPr lang="ru-RU" dirty="0"/>
            <a:t> </a:t>
          </a:r>
          <a:r>
            <a:rPr lang="ru-RU" dirty="0" err="1"/>
            <a:t>такої</a:t>
          </a:r>
          <a:r>
            <a:rPr lang="ru-RU" dirty="0"/>
            <a:t> </a:t>
          </a:r>
          <a:r>
            <a:rPr lang="ru-RU" dirty="0" err="1"/>
            <a:t>апеляційної</a:t>
          </a:r>
          <a:r>
            <a:rPr lang="ru-RU" dirty="0"/>
            <a:t> </a:t>
          </a:r>
          <a:r>
            <a:rPr lang="ru-RU" dirty="0" err="1"/>
            <a:t>скарги</a:t>
          </a:r>
          <a:r>
            <a:rPr lang="ru-RU" dirty="0"/>
            <a:t> до </a:t>
          </a:r>
          <a:r>
            <a:rPr lang="ru-RU" dirty="0" err="1"/>
            <a:t>розгляду</a:t>
          </a:r>
          <a:r>
            <a:rPr lang="ru-RU" dirty="0"/>
            <a:t>.</a:t>
          </a:r>
          <a:endParaRPr lang="en-US" dirty="0"/>
        </a:p>
      </dgm:t>
    </dgm:pt>
    <dgm:pt modelId="{9C99E369-520D-448C-87E1-A71260B41105}" type="parTrans" cxnId="{64E8AFDE-A6EE-4525-9DB3-F955F0105265}">
      <dgm:prSet/>
      <dgm:spPr/>
      <dgm:t>
        <a:bodyPr/>
        <a:lstStyle/>
        <a:p>
          <a:endParaRPr lang="en-US"/>
        </a:p>
      </dgm:t>
    </dgm:pt>
    <dgm:pt modelId="{E06FC74B-8DF7-4324-B233-994B0C0C3971}" type="sibTrans" cxnId="{64E8AFDE-A6EE-4525-9DB3-F955F0105265}">
      <dgm:prSet/>
      <dgm:spPr/>
      <dgm:t>
        <a:bodyPr/>
        <a:lstStyle/>
        <a:p>
          <a:endParaRPr lang="en-US"/>
        </a:p>
      </dgm:t>
    </dgm:pt>
    <dgm:pt modelId="{E4C28CF7-20BD-492E-B222-E564E1CEFAAD}">
      <dgm:prSet/>
      <dgm:spPr/>
      <dgm:t>
        <a:bodyPr/>
        <a:lstStyle/>
        <a:p>
          <a:r>
            <a:rPr lang="ru-RU"/>
            <a:t>Наслідками перегляду рішення суду в апеляційній або касаційної інстанції є </a:t>
          </a:r>
          <a:r>
            <a:rPr lang="ru-RU" b="1"/>
            <a:t>поворот виконання рішення, постанови.</a:t>
          </a:r>
          <a:endParaRPr lang="en-US"/>
        </a:p>
      </dgm:t>
    </dgm:pt>
    <dgm:pt modelId="{AB2A7472-3810-4F55-8E9D-8E384C78334D}" type="parTrans" cxnId="{3E020D19-EE8B-472D-B59B-B369F4C0B2FC}">
      <dgm:prSet/>
      <dgm:spPr/>
      <dgm:t>
        <a:bodyPr/>
        <a:lstStyle/>
        <a:p>
          <a:endParaRPr lang="en-US"/>
        </a:p>
      </dgm:t>
    </dgm:pt>
    <dgm:pt modelId="{EAD173E3-291B-4322-B9B3-E9397BAFC68C}" type="sibTrans" cxnId="{3E020D19-EE8B-472D-B59B-B369F4C0B2FC}">
      <dgm:prSet/>
      <dgm:spPr/>
      <dgm:t>
        <a:bodyPr/>
        <a:lstStyle/>
        <a:p>
          <a:endParaRPr lang="en-US"/>
        </a:p>
      </dgm:t>
    </dgm:pt>
    <dgm:pt modelId="{7873CC52-4C27-4B24-B0A1-D80E7DCB7D25}">
      <dgm:prSet/>
      <dgm:spPr/>
      <dgm:t>
        <a:bodyPr/>
        <a:lstStyle/>
        <a:p>
          <a:r>
            <a:rPr lang="ru-RU" dirty="0" err="1"/>
            <a:t>Ця</a:t>
          </a:r>
          <a:r>
            <a:rPr lang="ru-RU" dirty="0"/>
            <a:t> </a:t>
          </a:r>
          <a:r>
            <a:rPr lang="ru-RU" dirty="0" err="1"/>
            <a:t>процесуальна</a:t>
          </a:r>
          <a:r>
            <a:rPr lang="ru-RU" dirty="0"/>
            <a:t> </a:t>
          </a:r>
          <a:r>
            <a:rPr lang="ru-RU" dirty="0" err="1"/>
            <a:t>дія</a:t>
          </a:r>
          <a:r>
            <a:rPr lang="ru-RU" dirty="0"/>
            <a:t> </a:t>
          </a:r>
          <a:r>
            <a:rPr lang="ru-RU" dirty="0" err="1"/>
            <a:t>визначає</a:t>
          </a:r>
          <a:r>
            <a:rPr lang="ru-RU" dirty="0"/>
            <a:t> </a:t>
          </a:r>
          <a:r>
            <a:rPr lang="ru-RU" dirty="0" err="1"/>
            <a:t>наслідки</a:t>
          </a:r>
          <a:r>
            <a:rPr lang="ru-RU" dirty="0"/>
            <a:t> перегляду </a:t>
          </a:r>
          <a:r>
            <a:rPr lang="ru-RU" dirty="0" err="1"/>
            <a:t>рішення</a:t>
          </a:r>
          <a:r>
            <a:rPr lang="ru-RU" dirty="0"/>
            <a:t> суду у </a:t>
          </a:r>
          <a:r>
            <a:rPr lang="ru-RU" dirty="0" err="1"/>
            <a:t>апеляційної</a:t>
          </a:r>
          <a:r>
            <a:rPr lang="ru-RU" dirty="0"/>
            <a:t> </a:t>
          </a:r>
          <a:r>
            <a:rPr lang="ru-RU" dirty="0" err="1"/>
            <a:t>чи</a:t>
          </a:r>
          <a:r>
            <a:rPr lang="ru-RU" dirty="0"/>
            <a:t> </a:t>
          </a:r>
          <a:r>
            <a:rPr lang="ru-RU" dirty="0" err="1"/>
            <a:t>касаційної</a:t>
          </a:r>
          <a:r>
            <a:rPr lang="ru-RU" dirty="0"/>
            <a:t> </a:t>
          </a:r>
          <a:r>
            <a:rPr lang="ru-RU" dirty="0" err="1"/>
            <a:t>інстанції</a:t>
          </a:r>
          <a:r>
            <a:rPr lang="ru-RU" dirty="0"/>
            <a:t>.  </a:t>
          </a:r>
          <a:endParaRPr lang="en-US" dirty="0"/>
        </a:p>
      </dgm:t>
    </dgm:pt>
    <dgm:pt modelId="{6C27ADA4-3D91-4F98-B036-4CCED82E31E6}" type="parTrans" cxnId="{DBF11404-E5C4-4193-BEF3-85D43DCF2DEF}">
      <dgm:prSet/>
      <dgm:spPr/>
      <dgm:t>
        <a:bodyPr/>
        <a:lstStyle/>
        <a:p>
          <a:endParaRPr lang="en-US"/>
        </a:p>
      </dgm:t>
    </dgm:pt>
    <dgm:pt modelId="{B124B302-9BB8-4847-93CA-80A3C636E900}" type="sibTrans" cxnId="{DBF11404-E5C4-4193-BEF3-85D43DCF2DEF}">
      <dgm:prSet/>
      <dgm:spPr/>
      <dgm:t>
        <a:bodyPr/>
        <a:lstStyle/>
        <a:p>
          <a:endParaRPr lang="en-US"/>
        </a:p>
      </dgm:t>
    </dgm:pt>
    <dgm:pt modelId="{5CF443C2-438E-4ACE-BECD-8C7C61DF180B}" type="pres">
      <dgm:prSet presAssocID="{8BE5BF33-B1B8-4A57-859C-BF12A493ED80}" presName="Name0" presStyleCnt="0">
        <dgm:presLayoutVars>
          <dgm:dir/>
          <dgm:animLvl val="lvl"/>
          <dgm:resizeHandles val="exact"/>
        </dgm:presLayoutVars>
      </dgm:prSet>
      <dgm:spPr/>
    </dgm:pt>
    <dgm:pt modelId="{6609AFA1-1F09-4C07-A8A4-80A90B388F22}" type="pres">
      <dgm:prSet presAssocID="{7873CC52-4C27-4B24-B0A1-D80E7DCB7D25}" presName="boxAndChildren" presStyleCnt="0"/>
      <dgm:spPr/>
    </dgm:pt>
    <dgm:pt modelId="{C578128E-F7AB-4D5D-9BCA-2E0D1F4A38FF}" type="pres">
      <dgm:prSet presAssocID="{7873CC52-4C27-4B24-B0A1-D80E7DCB7D25}" presName="parentTextBox" presStyleLbl="node1" presStyleIdx="0" presStyleCnt="3"/>
      <dgm:spPr/>
    </dgm:pt>
    <dgm:pt modelId="{9A12A0AA-9916-4752-AC45-996C187C66D7}" type="pres">
      <dgm:prSet presAssocID="{EAD173E3-291B-4322-B9B3-E9397BAFC68C}" presName="sp" presStyleCnt="0"/>
      <dgm:spPr/>
    </dgm:pt>
    <dgm:pt modelId="{27EBD2A2-5FD3-4D7C-BA5B-0B5DDCFEA5FE}" type="pres">
      <dgm:prSet presAssocID="{E4C28CF7-20BD-492E-B222-E564E1CEFAAD}" presName="arrowAndChildren" presStyleCnt="0"/>
      <dgm:spPr/>
    </dgm:pt>
    <dgm:pt modelId="{9BFE0FE7-7CFA-4EBF-BC5E-E22553C0D6F4}" type="pres">
      <dgm:prSet presAssocID="{E4C28CF7-20BD-492E-B222-E564E1CEFAAD}" presName="parentTextArrow" presStyleLbl="node1" presStyleIdx="1" presStyleCnt="3"/>
      <dgm:spPr/>
    </dgm:pt>
    <dgm:pt modelId="{DDF09609-0BF9-4DC7-847B-28CF3933B567}" type="pres">
      <dgm:prSet presAssocID="{E06FC74B-8DF7-4324-B233-994B0C0C3971}" presName="sp" presStyleCnt="0"/>
      <dgm:spPr/>
    </dgm:pt>
    <dgm:pt modelId="{4F7EE117-53C5-4C24-A0A2-248393ECBF58}" type="pres">
      <dgm:prSet presAssocID="{4F8674F2-E1BC-451C-BA5E-34F2BD8E39DF}" presName="arrowAndChildren" presStyleCnt="0"/>
      <dgm:spPr/>
    </dgm:pt>
    <dgm:pt modelId="{C384BDE6-A2DB-47B1-B95B-9EF061A86A46}" type="pres">
      <dgm:prSet presAssocID="{4F8674F2-E1BC-451C-BA5E-34F2BD8E39DF}" presName="parentTextArrow" presStyleLbl="node1" presStyleIdx="2" presStyleCnt="3"/>
      <dgm:spPr/>
    </dgm:pt>
  </dgm:ptLst>
  <dgm:cxnLst>
    <dgm:cxn modelId="{DBF11404-E5C4-4193-BEF3-85D43DCF2DEF}" srcId="{8BE5BF33-B1B8-4A57-859C-BF12A493ED80}" destId="{7873CC52-4C27-4B24-B0A1-D80E7DCB7D25}" srcOrd="2" destOrd="0" parTransId="{6C27ADA4-3D91-4F98-B036-4CCED82E31E6}" sibTransId="{B124B302-9BB8-4847-93CA-80A3C636E900}"/>
    <dgm:cxn modelId="{3E020D19-EE8B-472D-B59B-B369F4C0B2FC}" srcId="{8BE5BF33-B1B8-4A57-859C-BF12A493ED80}" destId="{E4C28CF7-20BD-492E-B222-E564E1CEFAAD}" srcOrd="1" destOrd="0" parTransId="{AB2A7472-3810-4F55-8E9D-8E384C78334D}" sibTransId="{EAD173E3-291B-4322-B9B3-E9397BAFC68C}"/>
    <dgm:cxn modelId="{3D189A34-44D0-45F2-8F32-9FDEB09E835E}" type="presOf" srcId="{4F8674F2-E1BC-451C-BA5E-34F2BD8E39DF}" destId="{C384BDE6-A2DB-47B1-B95B-9EF061A86A46}" srcOrd="0" destOrd="0" presId="urn:microsoft.com/office/officeart/2005/8/layout/process4"/>
    <dgm:cxn modelId="{6C1F0D63-9433-4A3B-8392-B0D02BA5FA96}" type="presOf" srcId="{8BE5BF33-B1B8-4A57-859C-BF12A493ED80}" destId="{5CF443C2-438E-4ACE-BECD-8C7C61DF180B}" srcOrd="0" destOrd="0" presId="urn:microsoft.com/office/officeart/2005/8/layout/process4"/>
    <dgm:cxn modelId="{15141976-7A84-47C9-8132-7846ED4E70C8}" type="presOf" srcId="{7873CC52-4C27-4B24-B0A1-D80E7DCB7D25}" destId="{C578128E-F7AB-4D5D-9BCA-2E0D1F4A38FF}" srcOrd="0" destOrd="0" presId="urn:microsoft.com/office/officeart/2005/8/layout/process4"/>
    <dgm:cxn modelId="{5FF54ABF-5F9C-4002-B399-0F4F58FABCB6}" type="presOf" srcId="{E4C28CF7-20BD-492E-B222-E564E1CEFAAD}" destId="{9BFE0FE7-7CFA-4EBF-BC5E-E22553C0D6F4}" srcOrd="0" destOrd="0" presId="urn:microsoft.com/office/officeart/2005/8/layout/process4"/>
    <dgm:cxn modelId="{64E8AFDE-A6EE-4525-9DB3-F955F0105265}" srcId="{8BE5BF33-B1B8-4A57-859C-BF12A493ED80}" destId="{4F8674F2-E1BC-451C-BA5E-34F2BD8E39DF}" srcOrd="0" destOrd="0" parTransId="{9C99E369-520D-448C-87E1-A71260B41105}" sibTransId="{E06FC74B-8DF7-4324-B233-994B0C0C3971}"/>
    <dgm:cxn modelId="{9B88B827-EAAB-4BBC-8B7E-0E5FB9CC252B}" type="presParOf" srcId="{5CF443C2-438E-4ACE-BECD-8C7C61DF180B}" destId="{6609AFA1-1F09-4C07-A8A4-80A90B388F22}" srcOrd="0" destOrd="0" presId="urn:microsoft.com/office/officeart/2005/8/layout/process4"/>
    <dgm:cxn modelId="{28E4B6E4-006E-4BCB-A056-35ABC8084796}" type="presParOf" srcId="{6609AFA1-1F09-4C07-A8A4-80A90B388F22}" destId="{C578128E-F7AB-4D5D-9BCA-2E0D1F4A38FF}" srcOrd="0" destOrd="0" presId="urn:microsoft.com/office/officeart/2005/8/layout/process4"/>
    <dgm:cxn modelId="{DF126116-543C-4B82-ACDB-1459DDCCF0FE}" type="presParOf" srcId="{5CF443C2-438E-4ACE-BECD-8C7C61DF180B}" destId="{9A12A0AA-9916-4752-AC45-996C187C66D7}" srcOrd="1" destOrd="0" presId="urn:microsoft.com/office/officeart/2005/8/layout/process4"/>
    <dgm:cxn modelId="{7FA37FE9-9F17-4C5C-8F13-EF7E353FF54A}" type="presParOf" srcId="{5CF443C2-438E-4ACE-BECD-8C7C61DF180B}" destId="{27EBD2A2-5FD3-4D7C-BA5B-0B5DDCFEA5FE}" srcOrd="2" destOrd="0" presId="urn:microsoft.com/office/officeart/2005/8/layout/process4"/>
    <dgm:cxn modelId="{3CFD814D-39A1-4B00-B1FE-E543C86E8A52}" type="presParOf" srcId="{27EBD2A2-5FD3-4D7C-BA5B-0B5DDCFEA5FE}" destId="{9BFE0FE7-7CFA-4EBF-BC5E-E22553C0D6F4}" srcOrd="0" destOrd="0" presId="urn:microsoft.com/office/officeart/2005/8/layout/process4"/>
    <dgm:cxn modelId="{987C94D0-3A4B-4FA7-98E8-36977E44D118}" type="presParOf" srcId="{5CF443C2-438E-4ACE-BECD-8C7C61DF180B}" destId="{DDF09609-0BF9-4DC7-847B-28CF3933B567}" srcOrd="3" destOrd="0" presId="urn:microsoft.com/office/officeart/2005/8/layout/process4"/>
    <dgm:cxn modelId="{00B48742-B659-4B90-BA5D-22A7E75FD1C1}" type="presParOf" srcId="{5CF443C2-438E-4ACE-BECD-8C7C61DF180B}" destId="{4F7EE117-53C5-4C24-A0A2-248393ECBF58}" srcOrd="4" destOrd="0" presId="urn:microsoft.com/office/officeart/2005/8/layout/process4"/>
    <dgm:cxn modelId="{289B36A4-D325-411A-B492-CA04D4416876}" type="presParOf" srcId="{4F7EE117-53C5-4C24-A0A2-248393ECBF58}" destId="{C384BDE6-A2DB-47B1-B95B-9EF061A86A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BF566E-FF0C-42F8-A6FD-19EFAA5CA4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FBD3AE5-62D8-40DD-BBF8-66CD52AA9129}">
      <dgm:prSet/>
      <dgm:spPr/>
      <dgm:t>
        <a:bodyPr/>
        <a:lstStyle/>
        <a:p>
          <a:r>
            <a:rPr lang="ru-RU"/>
            <a:t>1)  закриває провадження у справі;</a:t>
          </a:r>
          <a:endParaRPr lang="en-US"/>
        </a:p>
      </dgm:t>
    </dgm:pt>
    <dgm:pt modelId="{0DCEEFCA-5A1A-4F0F-A148-2D4E95B881BD}" type="parTrans" cxnId="{6C44B2E1-C378-417A-B13B-79C31892A097}">
      <dgm:prSet/>
      <dgm:spPr/>
      <dgm:t>
        <a:bodyPr/>
        <a:lstStyle/>
        <a:p>
          <a:endParaRPr lang="en-US"/>
        </a:p>
      </dgm:t>
    </dgm:pt>
    <dgm:pt modelId="{DA9ED7B2-9B0E-43CB-8712-C1199CF76386}" type="sibTrans" cxnId="{6C44B2E1-C378-417A-B13B-79C31892A097}">
      <dgm:prSet/>
      <dgm:spPr/>
      <dgm:t>
        <a:bodyPr/>
        <a:lstStyle/>
        <a:p>
          <a:endParaRPr lang="en-US"/>
        </a:p>
      </dgm:t>
    </dgm:pt>
    <dgm:pt modelId="{551B3F89-90FB-4A8C-90A6-E29B2E0EEC50}">
      <dgm:prSet/>
      <dgm:spPr/>
      <dgm:t>
        <a:bodyPr/>
        <a:lstStyle/>
        <a:p>
          <a:r>
            <a:rPr lang="ru-RU"/>
            <a:t>2)  залишає позов без розгляду; </a:t>
          </a:r>
          <a:endParaRPr lang="en-US"/>
        </a:p>
      </dgm:t>
    </dgm:pt>
    <dgm:pt modelId="{43F4AD4E-9FB7-4B84-A62D-31811F490F0C}" type="parTrans" cxnId="{C5E5F769-9900-473F-B21B-D0D415462D1B}">
      <dgm:prSet/>
      <dgm:spPr/>
      <dgm:t>
        <a:bodyPr/>
        <a:lstStyle/>
        <a:p>
          <a:endParaRPr lang="en-US"/>
        </a:p>
      </dgm:t>
    </dgm:pt>
    <dgm:pt modelId="{90C3C0FD-8E75-4BCA-9059-18C89EABE6CE}" type="sibTrans" cxnId="{C5E5F769-9900-473F-B21B-D0D415462D1B}">
      <dgm:prSet/>
      <dgm:spPr/>
      <dgm:t>
        <a:bodyPr/>
        <a:lstStyle/>
        <a:p>
          <a:endParaRPr lang="en-US"/>
        </a:p>
      </dgm:t>
    </dgm:pt>
    <dgm:pt modelId="{D82F8E15-7B76-416F-8679-C5FC71C3DF4B}">
      <dgm:prSet/>
      <dgm:spPr/>
      <dgm:t>
        <a:bodyPr/>
        <a:lstStyle/>
        <a:p>
          <a:r>
            <a:rPr lang="ru-RU"/>
            <a:t>3)  відмовляє в позові повністю; </a:t>
          </a:r>
          <a:endParaRPr lang="en-US"/>
        </a:p>
      </dgm:t>
    </dgm:pt>
    <dgm:pt modelId="{579FCA34-8CFB-4265-AE28-128A7508AE0B}" type="parTrans" cxnId="{7C17C027-45F7-4618-B0FD-3FD7B7578410}">
      <dgm:prSet/>
      <dgm:spPr/>
      <dgm:t>
        <a:bodyPr/>
        <a:lstStyle/>
        <a:p>
          <a:endParaRPr lang="en-US"/>
        </a:p>
      </dgm:t>
    </dgm:pt>
    <dgm:pt modelId="{5B3D82F2-9F5E-495F-AA6D-686BFDB8EF71}" type="sibTrans" cxnId="{7C17C027-45F7-4618-B0FD-3FD7B7578410}">
      <dgm:prSet/>
      <dgm:spPr/>
      <dgm:t>
        <a:bodyPr/>
        <a:lstStyle/>
        <a:p>
          <a:endParaRPr lang="en-US"/>
        </a:p>
      </dgm:t>
    </dgm:pt>
    <dgm:pt modelId="{38E46BBE-5F81-4857-8752-C22586BD40F3}">
      <dgm:prSet/>
      <dgm:spPr/>
      <dgm:t>
        <a:bodyPr/>
        <a:lstStyle/>
        <a:p>
          <a:r>
            <a:rPr lang="ru-RU"/>
            <a:t>4)  задовольняє позовні вимоги в меншому розмірі (ч. 1 ст. 333). </a:t>
          </a:r>
          <a:endParaRPr lang="en-US"/>
        </a:p>
      </dgm:t>
    </dgm:pt>
    <dgm:pt modelId="{B79661BB-ED18-4975-96AA-7F9F1FA34E82}" type="parTrans" cxnId="{3AECCC07-7090-403A-ABD2-523072E98D26}">
      <dgm:prSet/>
      <dgm:spPr/>
      <dgm:t>
        <a:bodyPr/>
        <a:lstStyle/>
        <a:p>
          <a:endParaRPr lang="en-US"/>
        </a:p>
      </dgm:t>
    </dgm:pt>
    <dgm:pt modelId="{4C5CDBCE-D45C-4760-8BC7-1AF35B81A74E}" type="sibTrans" cxnId="{3AECCC07-7090-403A-ABD2-523072E98D26}">
      <dgm:prSet/>
      <dgm:spPr/>
      <dgm:t>
        <a:bodyPr/>
        <a:lstStyle/>
        <a:p>
          <a:endParaRPr lang="en-US"/>
        </a:p>
      </dgm:t>
    </dgm:pt>
    <dgm:pt modelId="{15030355-651F-4CB5-B040-53F975956ADF}" type="pres">
      <dgm:prSet presAssocID="{ADBF566E-FF0C-42F8-A6FD-19EFAA5CA469}" presName="linear" presStyleCnt="0">
        <dgm:presLayoutVars>
          <dgm:animLvl val="lvl"/>
          <dgm:resizeHandles val="exact"/>
        </dgm:presLayoutVars>
      </dgm:prSet>
      <dgm:spPr/>
    </dgm:pt>
    <dgm:pt modelId="{53A4B232-41B2-4D87-9D63-06B4058909AF}" type="pres">
      <dgm:prSet presAssocID="{6FBD3AE5-62D8-40DD-BBF8-66CD52AA9129}" presName="parentText" presStyleLbl="node1" presStyleIdx="0" presStyleCnt="4">
        <dgm:presLayoutVars>
          <dgm:chMax val="0"/>
          <dgm:bulletEnabled val="1"/>
        </dgm:presLayoutVars>
      </dgm:prSet>
      <dgm:spPr/>
    </dgm:pt>
    <dgm:pt modelId="{985186B9-2D0B-45F5-9CC1-8FE05000513E}" type="pres">
      <dgm:prSet presAssocID="{DA9ED7B2-9B0E-43CB-8712-C1199CF76386}" presName="spacer" presStyleCnt="0"/>
      <dgm:spPr/>
    </dgm:pt>
    <dgm:pt modelId="{D48E8DD0-6A2C-4B34-8AFE-D6CE05F3F823}" type="pres">
      <dgm:prSet presAssocID="{551B3F89-90FB-4A8C-90A6-E29B2E0EEC50}" presName="parentText" presStyleLbl="node1" presStyleIdx="1" presStyleCnt="4">
        <dgm:presLayoutVars>
          <dgm:chMax val="0"/>
          <dgm:bulletEnabled val="1"/>
        </dgm:presLayoutVars>
      </dgm:prSet>
      <dgm:spPr/>
    </dgm:pt>
    <dgm:pt modelId="{268F0093-E95A-493D-9490-6583BF8E1F29}" type="pres">
      <dgm:prSet presAssocID="{90C3C0FD-8E75-4BCA-9059-18C89EABE6CE}" presName="spacer" presStyleCnt="0"/>
      <dgm:spPr/>
    </dgm:pt>
    <dgm:pt modelId="{2714DA66-F3C6-47F5-A55C-A5C1FC0154A3}" type="pres">
      <dgm:prSet presAssocID="{D82F8E15-7B76-416F-8679-C5FC71C3DF4B}" presName="parentText" presStyleLbl="node1" presStyleIdx="2" presStyleCnt="4">
        <dgm:presLayoutVars>
          <dgm:chMax val="0"/>
          <dgm:bulletEnabled val="1"/>
        </dgm:presLayoutVars>
      </dgm:prSet>
      <dgm:spPr/>
    </dgm:pt>
    <dgm:pt modelId="{0A879940-988F-4543-891B-D0C8639042FC}" type="pres">
      <dgm:prSet presAssocID="{5B3D82F2-9F5E-495F-AA6D-686BFDB8EF71}" presName="spacer" presStyleCnt="0"/>
      <dgm:spPr/>
    </dgm:pt>
    <dgm:pt modelId="{22D45EDD-E304-4C36-9273-66B30A01F343}" type="pres">
      <dgm:prSet presAssocID="{38E46BBE-5F81-4857-8752-C22586BD40F3}" presName="parentText" presStyleLbl="node1" presStyleIdx="3" presStyleCnt="4">
        <dgm:presLayoutVars>
          <dgm:chMax val="0"/>
          <dgm:bulletEnabled val="1"/>
        </dgm:presLayoutVars>
      </dgm:prSet>
      <dgm:spPr/>
    </dgm:pt>
  </dgm:ptLst>
  <dgm:cxnLst>
    <dgm:cxn modelId="{3AECCC07-7090-403A-ABD2-523072E98D26}" srcId="{ADBF566E-FF0C-42F8-A6FD-19EFAA5CA469}" destId="{38E46BBE-5F81-4857-8752-C22586BD40F3}" srcOrd="3" destOrd="0" parTransId="{B79661BB-ED18-4975-96AA-7F9F1FA34E82}" sibTransId="{4C5CDBCE-D45C-4760-8BC7-1AF35B81A74E}"/>
    <dgm:cxn modelId="{F202201F-04A1-43F2-AA88-310ABAD5B511}" type="presOf" srcId="{ADBF566E-FF0C-42F8-A6FD-19EFAA5CA469}" destId="{15030355-651F-4CB5-B040-53F975956ADF}" srcOrd="0" destOrd="0" presId="urn:microsoft.com/office/officeart/2005/8/layout/vList2"/>
    <dgm:cxn modelId="{7C17C027-45F7-4618-B0FD-3FD7B7578410}" srcId="{ADBF566E-FF0C-42F8-A6FD-19EFAA5CA469}" destId="{D82F8E15-7B76-416F-8679-C5FC71C3DF4B}" srcOrd="2" destOrd="0" parTransId="{579FCA34-8CFB-4265-AE28-128A7508AE0B}" sibTransId="{5B3D82F2-9F5E-495F-AA6D-686BFDB8EF71}"/>
    <dgm:cxn modelId="{6167E63D-A82B-4137-A363-CA9A54E645EF}" type="presOf" srcId="{551B3F89-90FB-4A8C-90A6-E29B2E0EEC50}" destId="{D48E8DD0-6A2C-4B34-8AFE-D6CE05F3F823}" srcOrd="0" destOrd="0" presId="urn:microsoft.com/office/officeart/2005/8/layout/vList2"/>
    <dgm:cxn modelId="{14B55F48-3D07-4B80-BDCD-32AB0FE62C73}" type="presOf" srcId="{D82F8E15-7B76-416F-8679-C5FC71C3DF4B}" destId="{2714DA66-F3C6-47F5-A55C-A5C1FC0154A3}" srcOrd="0" destOrd="0" presId="urn:microsoft.com/office/officeart/2005/8/layout/vList2"/>
    <dgm:cxn modelId="{C5E5F769-9900-473F-B21B-D0D415462D1B}" srcId="{ADBF566E-FF0C-42F8-A6FD-19EFAA5CA469}" destId="{551B3F89-90FB-4A8C-90A6-E29B2E0EEC50}" srcOrd="1" destOrd="0" parTransId="{43F4AD4E-9FB7-4B84-A62D-31811F490F0C}" sibTransId="{90C3C0FD-8E75-4BCA-9059-18C89EABE6CE}"/>
    <dgm:cxn modelId="{ABA6DA7C-5B0A-44B0-8F3D-E4EDE1C9E95E}" type="presOf" srcId="{6FBD3AE5-62D8-40DD-BBF8-66CD52AA9129}" destId="{53A4B232-41B2-4D87-9D63-06B4058909AF}" srcOrd="0" destOrd="0" presId="urn:microsoft.com/office/officeart/2005/8/layout/vList2"/>
    <dgm:cxn modelId="{DC282BCD-EF4A-4FC0-A0DF-8D379242A5FA}" type="presOf" srcId="{38E46BBE-5F81-4857-8752-C22586BD40F3}" destId="{22D45EDD-E304-4C36-9273-66B30A01F343}" srcOrd="0" destOrd="0" presId="urn:microsoft.com/office/officeart/2005/8/layout/vList2"/>
    <dgm:cxn modelId="{6C44B2E1-C378-417A-B13B-79C31892A097}" srcId="{ADBF566E-FF0C-42F8-A6FD-19EFAA5CA469}" destId="{6FBD3AE5-62D8-40DD-BBF8-66CD52AA9129}" srcOrd="0" destOrd="0" parTransId="{0DCEEFCA-5A1A-4F0F-A148-2D4E95B881BD}" sibTransId="{DA9ED7B2-9B0E-43CB-8712-C1199CF76386}"/>
    <dgm:cxn modelId="{644B2E51-B493-43D7-9E1E-8323AF37D980}" type="presParOf" srcId="{15030355-651F-4CB5-B040-53F975956ADF}" destId="{53A4B232-41B2-4D87-9D63-06B4058909AF}" srcOrd="0" destOrd="0" presId="urn:microsoft.com/office/officeart/2005/8/layout/vList2"/>
    <dgm:cxn modelId="{34070892-572A-4FEA-9797-99A80291138C}" type="presParOf" srcId="{15030355-651F-4CB5-B040-53F975956ADF}" destId="{985186B9-2D0B-45F5-9CC1-8FE05000513E}" srcOrd="1" destOrd="0" presId="urn:microsoft.com/office/officeart/2005/8/layout/vList2"/>
    <dgm:cxn modelId="{149C666D-4A47-4964-9E1E-6A94E3B57246}" type="presParOf" srcId="{15030355-651F-4CB5-B040-53F975956ADF}" destId="{D48E8DD0-6A2C-4B34-8AFE-D6CE05F3F823}" srcOrd="2" destOrd="0" presId="urn:microsoft.com/office/officeart/2005/8/layout/vList2"/>
    <dgm:cxn modelId="{DB547556-1900-4790-A567-B9E4BE7A260D}" type="presParOf" srcId="{15030355-651F-4CB5-B040-53F975956ADF}" destId="{268F0093-E95A-493D-9490-6583BF8E1F29}" srcOrd="3" destOrd="0" presId="urn:microsoft.com/office/officeart/2005/8/layout/vList2"/>
    <dgm:cxn modelId="{F869B13F-74C6-4760-970B-974E3D4FA2E1}" type="presParOf" srcId="{15030355-651F-4CB5-B040-53F975956ADF}" destId="{2714DA66-F3C6-47F5-A55C-A5C1FC0154A3}" srcOrd="4" destOrd="0" presId="urn:microsoft.com/office/officeart/2005/8/layout/vList2"/>
    <dgm:cxn modelId="{B31A4054-1F96-4F10-B3DD-A4CC6D1D35EA}" type="presParOf" srcId="{15030355-651F-4CB5-B040-53F975956ADF}" destId="{0A879940-988F-4543-891B-D0C8639042FC}" srcOrd="5" destOrd="0" presId="urn:microsoft.com/office/officeart/2005/8/layout/vList2"/>
    <dgm:cxn modelId="{7798CD01-816A-4D81-AA79-68250EAD7035}" type="presParOf" srcId="{15030355-651F-4CB5-B040-53F975956ADF}" destId="{22D45EDD-E304-4C36-9273-66B30A01F34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35EF31-6F03-475C-93F9-A4055FC3B8F9}" type="doc">
      <dgm:prSet loTypeId="urn:microsoft.com/office/officeart/2005/8/layout/vList2" loCatId="list" qsTypeId="urn:microsoft.com/office/officeart/2005/8/quickstyle/3d3" qsCatId="3D" csTypeId="urn:microsoft.com/office/officeart/2005/8/colors/colorful1" csCatId="colorful"/>
      <dgm:spPr/>
      <dgm:t>
        <a:bodyPr/>
        <a:lstStyle/>
        <a:p>
          <a:endParaRPr lang="en-US"/>
        </a:p>
      </dgm:t>
    </dgm:pt>
    <dgm:pt modelId="{56EA323A-D8E1-48E6-BFE0-B47E019F50D7}">
      <dgm:prSet/>
      <dgm:spPr/>
      <dgm:t>
        <a:bodyPr/>
        <a:lstStyle/>
        <a:p>
          <a:r>
            <a:rPr lang="ru-R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  </a:t>
          </a:r>
          <a:r>
            <a:rPr lang="ru-RU"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закриває</a:t>
          </a:r>
          <a:r>
            <a:rPr lang="ru-R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провадження</a:t>
          </a:r>
          <a:r>
            <a:rPr lang="ru-R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у </a:t>
          </a:r>
          <a:r>
            <a:rPr lang="ru-RU"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справі</a:t>
          </a:r>
          <a:r>
            <a:rPr lang="ru-RU"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6D50877D-EC68-45FA-A49E-8F01A7D3CD55}" type="parTrans" cxnId="{6E84C726-BEF3-402E-8A18-A325BB8D9FAD}">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57F9C637-E8DD-4442-9507-AC85F3F32E86}" type="sibTrans" cxnId="{6E84C726-BEF3-402E-8A18-A325BB8D9FAD}">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8160D2DB-94A3-4A79-B592-84B17CD8A2E6}">
      <dgm:prSet/>
      <dgm:spPr/>
      <dgm:t>
        <a:bodyPr/>
        <a:lstStyle/>
        <a:p>
          <a:r>
            <a:rPr lang="ru-RU"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  залишає позов без розгляду;</a:t>
          </a:r>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0021AFE7-E93C-4F79-BA3E-42DA8F7FC8DB}" type="parTrans" cxnId="{1D204DBC-079A-4AC0-B17A-312AC9AE29DA}">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69D2C0A4-6819-4F74-BB44-A66FB5B76496}" type="sibTrans" cxnId="{1D204DBC-079A-4AC0-B17A-312AC9AE29DA}">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CD56DF53-8BE0-46DE-8332-0E166A04FA7C}">
      <dgm:prSet/>
      <dgm:spPr/>
      <dgm:t>
        <a:bodyPr/>
        <a:lstStyle/>
        <a:p>
          <a:r>
            <a:rPr lang="ru-RU"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  відмовляє в позові повністю;</a:t>
          </a:r>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DFF080F6-CAD6-43A2-906B-58460849279B}" type="parTrans" cxnId="{773DE8AC-0F74-441E-86E4-4F05CC4E3980}">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F369A960-765A-498F-AC4A-DFB141167471}" type="sibTrans" cxnId="{773DE8AC-0F74-441E-86E4-4F05CC4E3980}">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4C7E9EC0-5BD5-4BC8-9441-F545FD8B7A70}">
      <dgm:prSet/>
      <dgm:spPr/>
      <dgm:t>
        <a:bodyPr/>
        <a:lstStyle/>
        <a:p>
          <a:r>
            <a:rPr lang="ru-RU"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задовольняє позовні вимоги в меншому розмірі (ч. 2 ст. 333).</a:t>
          </a:r>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79613535-B74B-48EF-9581-612A1F11C080}" type="parTrans" cxnId="{55BC241B-F5C4-48BA-A819-6A158D5227E9}">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6371C103-93DF-433D-8F5F-0247AEC5F438}" type="sibTrans" cxnId="{55BC241B-F5C4-48BA-A819-6A158D5227E9}">
      <dgm:prSet/>
      <dgm:spPr/>
      <dgm:t>
        <a:bodyPr/>
        <a:lstStyle/>
        <a:p>
          <a:endParaRPr lang="en-US"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gm:t>
    </dgm:pt>
    <dgm:pt modelId="{E82D8BC0-10F1-4BB4-8AD8-927FE4F04CCF}" type="pres">
      <dgm:prSet presAssocID="{0035EF31-6F03-475C-93F9-A4055FC3B8F9}" presName="linear" presStyleCnt="0">
        <dgm:presLayoutVars>
          <dgm:animLvl val="lvl"/>
          <dgm:resizeHandles val="exact"/>
        </dgm:presLayoutVars>
      </dgm:prSet>
      <dgm:spPr/>
    </dgm:pt>
    <dgm:pt modelId="{46010498-6D4A-4FC3-A8EA-C91A5D3ED079}" type="pres">
      <dgm:prSet presAssocID="{56EA323A-D8E1-48E6-BFE0-B47E019F50D7}" presName="parentText" presStyleLbl="node1" presStyleIdx="0" presStyleCnt="4">
        <dgm:presLayoutVars>
          <dgm:chMax val="0"/>
          <dgm:bulletEnabled val="1"/>
        </dgm:presLayoutVars>
      </dgm:prSet>
      <dgm:spPr/>
    </dgm:pt>
    <dgm:pt modelId="{F6DC6120-69CE-4933-ACC0-6FAAC065F43C}" type="pres">
      <dgm:prSet presAssocID="{57F9C637-E8DD-4442-9507-AC85F3F32E86}" presName="spacer" presStyleCnt="0"/>
      <dgm:spPr/>
    </dgm:pt>
    <dgm:pt modelId="{C310A8D7-8525-4641-BAED-569D2AD66434}" type="pres">
      <dgm:prSet presAssocID="{8160D2DB-94A3-4A79-B592-84B17CD8A2E6}" presName="parentText" presStyleLbl="node1" presStyleIdx="1" presStyleCnt="4">
        <dgm:presLayoutVars>
          <dgm:chMax val="0"/>
          <dgm:bulletEnabled val="1"/>
        </dgm:presLayoutVars>
      </dgm:prSet>
      <dgm:spPr/>
    </dgm:pt>
    <dgm:pt modelId="{911315EC-2005-454F-BD47-374A16D4E1CE}" type="pres">
      <dgm:prSet presAssocID="{69D2C0A4-6819-4F74-BB44-A66FB5B76496}" presName="spacer" presStyleCnt="0"/>
      <dgm:spPr/>
    </dgm:pt>
    <dgm:pt modelId="{BE11A62F-C8CF-4127-B600-AB627275480E}" type="pres">
      <dgm:prSet presAssocID="{CD56DF53-8BE0-46DE-8332-0E166A04FA7C}" presName="parentText" presStyleLbl="node1" presStyleIdx="2" presStyleCnt="4">
        <dgm:presLayoutVars>
          <dgm:chMax val="0"/>
          <dgm:bulletEnabled val="1"/>
        </dgm:presLayoutVars>
      </dgm:prSet>
      <dgm:spPr/>
    </dgm:pt>
    <dgm:pt modelId="{4B865FB4-9AC7-4BDF-A060-056B25334C40}" type="pres">
      <dgm:prSet presAssocID="{F369A960-765A-498F-AC4A-DFB141167471}" presName="spacer" presStyleCnt="0"/>
      <dgm:spPr/>
    </dgm:pt>
    <dgm:pt modelId="{3EA6C35A-09D3-4C12-97A4-7610C44593FB}" type="pres">
      <dgm:prSet presAssocID="{4C7E9EC0-5BD5-4BC8-9441-F545FD8B7A70}" presName="parentText" presStyleLbl="node1" presStyleIdx="3" presStyleCnt="4">
        <dgm:presLayoutVars>
          <dgm:chMax val="0"/>
          <dgm:bulletEnabled val="1"/>
        </dgm:presLayoutVars>
      </dgm:prSet>
      <dgm:spPr/>
    </dgm:pt>
  </dgm:ptLst>
  <dgm:cxnLst>
    <dgm:cxn modelId="{55BC241B-F5C4-48BA-A819-6A158D5227E9}" srcId="{0035EF31-6F03-475C-93F9-A4055FC3B8F9}" destId="{4C7E9EC0-5BD5-4BC8-9441-F545FD8B7A70}" srcOrd="3" destOrd="0" parTransId="{79613535-B74B-48EF-9581-612A1F11C080}" sibTransId="{6371C103-93DF-433D-8F5F-0247AEC5F438}"/>
    <dgm:cxn modelId="{6E84C726-BEF3-402E-8A18-A325BB8D9FAD}" srcId="{0035EF31-6F03-475C-93F9-A4055FC3B8F9}" destId="{56EA323A-D8E1-48E6-BFE0-B47E019F50D7}" srcOrd="0" destOrd="0" parTransId="{6D50877D-EC68-45FA-A49E-8F01A7D3CD55}" sibTransId="{57F9C637-E8DD-4442-9507-AC85F3F32E86}"/>
    <dgm:cxn modelId="{9250DC79-3795-413A-B0C9-457AA421CFDD}" type="presOf" srcId="{8160D2DB-94A3-4A79-B592-84B17CD8A2E6}" destId="{C310A8D7-8525-4641-BAED-569D2AD66434}" srcOrd="0" destOrd="0" presId="urn:microsoft.com/office/officeart/2005/8/layout/vList2"/>
    <dgm:cxn modelId="{D35F70A3-9BF7-4484-8954-708C3B3A61AD}" type="presOf" srcId="{0035EF31-6F03-475C-93F9-A4055FC3B8F9}" destId="{E82D8BC0-10F1-4BB4-8AD8-927FE4F04CCF}" srcOrd="0" destOrd="0" presId="urn:microsoft.com/office/officeart/2005/8/layout/vList2"/>
    <dgm:cxn modelId="{9E755EA6-5C5C-4AFB-B170-3FC554A4BE44}" type="presOf" srcId="{CD56DF53-8BE0-46DE-8332-0E166A04FA7C}" destId="{BE11A62F-C8CF-4127-B600-AB627275480E}" srcOrd="0" destOrd="0" presId="urn:microsoft.com/office/officeart/2005/8/layout/vList2"/>
    <dgm:cxn modelId="{773DE8AC-0F74-441E-86E4-4F05CC4E3980}" srcId="{0035EF31-6F03-475C-93F9-A4055FC3B8F9}" destId="{CD56DF53-8BE0-46DE-8332-0E166A04FA7C}" srcOrd="2" destOrd="0" parTransId="{DFF080F6-CAD6-43A2-906B-58460849279B}" sibTransId="{F369A960-765A-498F-AC4A-DFB141167471}"/>
    <dgm:cxn modelId="{1D204DBC-079A-4AC0-B17A-312AC9AE29DA}" srcId="{0035EF31-6F03-475C-93F9-A4055FC3B8F9}" destId="{8160D2DB-94A3-4A79-B592-84B17CD8A2E6}" srcOrd="1" destOrd="0" parTransId="{0021AFE7-E93C-4F79-BA3E-42DA8F7FC8DB}" sibTransId="{69D2C0A4-6819-4F74-BB44-A66FB5B76496}"/>
    <dgm:cxn modelId="{B311ECD4-5A6A-4C81-8302-DA4FB5EF6E20}" type="presOf" srcId="{56EA323A-D8E1-48E6-BFE0-B47E019F50D7}" destId="{46010498-6D4A-4FC3-A8EA-C91A5D3ED079}" srcOrd="0" destOrd="0" presId="urn:microsoft.com/office/officeart/2005/8/layout/vList2"/>
    <dgm:cxn modelId="{18B408F8-CB0A-425E-825B-99E7569543BE}" type="presOf" srcId="{4C7E9EC0-5BD5-4BC8-9441-F545FD8B7A70}" destId="{3EA6C35A-09D3-4C12-97A4-7610C44593FB}" srcOrd="0" destOrd="0" presId="urn:microsoft.com/office/officeart/2005/8/layout/vList2"/>
    <dgm:cxn modelId="{B87F4D7A-F092-48D8-BB30-3AFCE995C15F}" type="presParOf" srcId="{E82D8BC0-10F1-4BB4-8AD8-927FE4F04CCF}" destId="{46010498-6D4A-4FC3-A8EA-C91A5D3ED079}" srcOrd="0" destOrd="0" presId="urn:microsoft.com/office/officeart/2005/8/layout/vList2"/>
    <dgm:cxn modelId="{48F7F4FD-E2F8-4D90-BB1F-E13B93F67E67}" type="presParOf" srcId="{E82D8BC0-10F1-4BB4-8AD8-927FE4F04CCF}" destId="{F6DC6120-69CE-4933-ACC0-6FAAC065F43C}" srcOrd="1" destOrd="0" presId="urn:microsoft.com/office/officeart/2005/8/layout/vList2"/>
    <dgm:cxn modelId="{D36BD4D9-D4C4-4545-8E21-8CEF1821BD30}" type="presParOf" srcId="{E82D8BC0-10F1-4BB4-8AD8-927FE4F04CCF}" destId="{C310A8D7-8525-4641-BAED-569D2AD66434}" srcOrd="2" destOrd="0" presId="urn:microsoft.com/office/officeart/2005/8/layout/vList2"/>
    <dgm:cxn modelId="{C2AF3D57-ACFB-46B3-BAE8-259B8398DCAC}" type="presParOf" srcId="{E82D8BC0-10F1-4BB4-8AD8-927FE4F04CCF}" destId="{911315EC-2005-454F-BD47-374A16D4E1CE}" srcOrd="3" destOrd="0" presId="urn:microsoft.com/office/officeart/2005/8/layout/vList2"/>
    <dgm:cxn modelId="{C371618F-0837-4C47-B034-814A2294C4C2}" type="presParOf" srcId="{E82D8BC0-10F1-4BB4-8AD8-927FE4F04CCF}" destId="{BE11A62F-C8CF-4127-B600-AB627275480E}" srcOrd="4" destOrd="0" presId="urn:microsoft.com/office/officeart/2005/8/layout/vList2"/>
    <dgm:cxn modelId="{D92507B0-B7FE-448C-8962-E3DFE4651B9E}" type="presParOf" srcId="{E82D8BC0-10F1-4BB4-8AD8-927FE4F04CCF}" destId="{4B865FB4-9AC7-4BDF-A060-056B25334C40}" srcOrd="5" destOrd="0" presId="urn:microsoft.com/office/officeart/2005/8/layout/vList2"/>
    <dgm:cxn modelId="{99F5CA60-857E-4A6C-AFA6-BF05F3348EFD}" type="presParOf" srcId="{E82D8BC0-10F1-4BB4-8AD8-927FE4F04CCF}" destId="{3EA6C35A-09D3-4C12-97A4-7610C44593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5276E-95D9-4F04-942D-6C5429ED69C4}">
      <dsp:nvSpPr>
        <dsp:cNvPr id="0" name=""/>
        <dsp:cNvSpPr/>
      </dsp:nvSpPr>
      <dsp:spPr>
        <a:xfrm>
          <a:off x="0" y="91219"/>
          <a:ext cx="6181162" cy="127149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effectLst>
                <a:outerShdw blurRad="38100" dist="38100" dir="2700000" algn="tl">
                  <a:srgbClr val="000000">
                    <a:alpha val="43137"/>
                  </a:srgbClr>
                </a:outerShdw>
              </a:effectLst>
            </a:rPr>
            <a:t>1.Загальнообов’язковість  судових рішень. </a:t>
          </a:r>
          <a:endParaRPr lang="en-US" sz="2300" kern="1200" dirty="0">
            <a:effectLst>
              <a:outerShdw blurRad="38100" dist="38100" dir="2700000" algn="tl">
                <a:srgbClr val="000000">
                  <a:alpha val="43137"/>
                </a:srgbClr>
              </a:outerShdw>
            </a:effectLst>
          </a:endParaRPr>
        </a:p>
      </dsp:txBody>
      <dsp:txXfrm>
        <a:off x="62069" y="153288"/>
        <a:ext cx="6057024" cy="1147359"/>
      </dsp:txXfrm>
    </dsp:sp>
    <dsp:sp modelId="{05D64ACF-B8CE-4EC2-895A-FB8B8A742090}">
      <dsp:nvSpPr>
        <dsp:cNvPr id="0" name=""/>
        <dsp:cNvSpPr/>
      </dsp:nvSpPr>
      <dsp:spPr>
        <a:xfrm>
          <a:off x="0" y="1428957"/>
          <a:ext cx="6181162" cy="1271497"/>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effectLst>
                <a:outerShdw blurRad="38100" dist="38100" dir="2700000" algn="tl">
                  <a:srgbClr val="000000">
                    <a:alpha val="43137"/>
                  </a:srgbClr>
                </a:outerShdw>
              </a:effectLst>
            </a:rPr>
            <a:t>2.	Застосування тимчасового обмеження фізичної особи-боржника у праві виїзду за межі України. </a:t>
          </a:r>
          <a:endParaRPr lang="en-US" sz="2300" kern="1200">
            <a:effectLst>
              <a:outerShdw blurRad="38100" dist="38100" dir="2700000" algn="tl">
                <a:srgbClr val="000000">
                  <a:alpha val="43137"/>
                </a:srgbClr>
              </a:outerShdw>
            </a:effectLst>
          </a:endParaRPr>
        </a:p>
      </dsp:txBody>
      <dsp:txXfrm>
        <a:off x="62069" y="1491026"/>
        <a:ext cx="6057024" cy="1147359"/>
      </dsp:txXfrm>
    </dsp:sp>
    <dsp:sp modelId="{26262C9B-28F7-412D-9501-1C824EAE8172}">
      <dsp:nvSpPr>
        <dsp:cNvPr id="0" name=""/>
        <dsp:cNvSpPr/>
      </dsp:nvSpPr>
      <dsp:spPr>
        <a:xfrm>
          <a:off x="0" y="2766694"/>
          <a:ext cx="6181162" cy="1271497"/>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effectLst>
                <a:outerShdw blurRad="38100" dist="38100" dir="2700000" algn="tl">
                  <a:srgbClr val="000000">
                    <a:alpha val="43137"/>
                  </a:srgbClr>
                </a:outerShdw>
              </a:effectLst>
            </a:rPr>
            <a:t>3.	Порядок звернення сторони виконавчого провадження із скаргою до суду.</a:t>
          </a:r>
          <a:endParaRPr lang="en-US" sz="2300" kern="1200">
            <a:effectLst>
              <a:outerShdw blurRad="38100" dist="38100" dir="2700000" algn="tl">
                <a:srgbClr val="000000">
                  <a:alpha val="43137"/>
                </a:srgbClr>
              </a:outerShdw>
            </a:effectLst>
          </a:endParaRPr>
        </a:p>
      </dsp:txBody>
      <dsp:txXfrm>
        <a:off x="62069" y="2828763"/>
        <a:ext cx="6057024" cy="1147359"/>
      </dsp:txXfrm>
    </dsp:sp>
    <dsp:sp modelId="{AE81C7F3-4244-4C04-B335-86EF6048DABE}">
      <dsp:nvSpPr>
        <dsp:cNvPr id="0" name=""/>
        <dsp:cNvSpPr/>
      </dsp:nvSpPr>
      <dsp:spPr>
        <a:xfrm>
          <a:off x="0" y="4104432"/>
          <a:ext cx="6181162" cy="1271497"/>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effectLst>
                <a:outerShdw blurRad="38100" dist="38100" dir="2700000" algn="tl">
                  <a:srgbClr val="000000">
                    <a:alpha val="43137"/>
                  </a:srgbClr>
                </a:outerShdw>
              </a:effectLst>
            </a:rPr>
            <a:t>4.	Строки для звернення із скаргою та виконання ухвали суду.    </a:t>
          </a:r>
          <a:endParaRPr lang="en-US" sz="2300" kern="1200">
            <a:effectLst>
              <a:outerShdw blurRad="38100" dist="38100" dir="2700000" algn="tl">
                <a:srgbClr val="000000">
                  <a:alpha val="43137"/>
                </a:srgbClr>
              </a:outerShdw>
            </a:effectLst>
          </a:endParaRPr>
        </a:p>
      </dsp:txBody>
      <dsp:txXfrm>
        <a:off x="62069" y="4166501"/>
        <a:ext cx="6057024" cy="11473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EE6E8-C54D-4DD0-BAD1-4A743C1C5C36}">
      <dsp:nvSpPr>
        <dsp:cNvPr id="0" name=""/>
        <dsp:cNvSpPr/>
      </dsp:nvSpPr>
      <dsp:spPr>
        <a:xfrm>
          <a:off x="1389095" y="319332"/>
          <a:ext cx="4305604" cy="43056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ru-RU" sz="1700" kern="1200" dirty="0"/>
            <a:t>1)  </a:t>
          </a:r>
          <a:r>
            <a:rPr lang="ru-RU" sz="1700" kern="1200" dirty="0" err="1"/>
            <a:t>закриває</a:t>
          </a:r>
          <a:r>
            <a:rPr lang="ru-RU" sz="1700" kern="1200" dirty="0"/>
            <a:t> </a:t>
          </a:r>
          <a:r>
            <a:rPr lang="ru-RU" sz="1700" kern="1200" dirty="0" err="1"/>
            <a:t>провадження</a:t>
          </a:r>
          <a:r>
            <a:rPr lang="ru-RU" sz="1700" kern="1200" dirty="0"/>
            <a:t> у </a:t>
          </a:r>
          <a:r>
            <a:rPr lang="ru-RU" sz="1700" kern="1200" dirty="0" err="1"/>
            <a:t>справі</a:t>
          </a:r>
          <a:r>
            <a:rPr lang="ru-RU" sz="1700" kern="1200" dirty="0"/>
            <a:t>;</a:t>
          </a:r>
          <a:endParaRPr lang="en-US" sz="1700" kern="1200" dirty="0"/>
        </a:p>
      </dsp:txBody>
      <dsp:txXfrm>
        <a:off x="3591104" y="1115869"/>
        <a:ext cx="1588973" cy="1281430"/>
      </dsp:txXfrm>
    </dsp:sp>
    <dsp:sp modelId="{E37CCECA-8119-486D-8C3B-6197890EAC03}">
      <dsp:nvSpPr>
        <dsp:cNvPr id="0" name=""/>
        <dsp:cNvSpPr/>
      </dsp:nvSpPr>
      <dsp:spPr>
        <a:xfrm>
          <a:off x="1207644" y="500782"/>
          <a:ext cx="4305604" cy="43056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ru-RU" sz="1700" kern="1200"/>
            <a:t>2)  залишає позов без розгляду; </a:t>
          </a:r>
          <a:endParaRPr lang="en-US" sz="1700" kern="1200"/>
        </a:p>
      </dsp:txBody>
      <dsp:txXfrm>
        <a:off x="3437333" y="2730471"/>
        <a:ext cx="1588973" cy="1281430"/>
      </dsp:txXfrm>
    </dsp:sp>
    <dsp:sp modelId="{187C56F9-34FD-4B00-BACA-F14018BF4CD5}">
      <dsp:nvSpPr>
        <dsp:cNvPr id="0" name=""/>
        <dsp:cNvSpPr/>
      </dsp:nvSpPr>
      <dsp:spPr>
        <a:xfrm>
          <a:off x="1207644" y="500782"/>
          <a:ext cx="4305604" cy="43056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ru-RU" sz="1700" kern="1200"/>
            <a:t>3)  відмовляє в позові повністю; </a:t>
          </a:r>
          <a:endParaRPr lang="en-US" sz="1700" kern="1200"/>
        </a:p>
      </dsp:txBody>
      <dsp:txXfrm>
        <a:off x="1694588" y="2730471"/>
        <a:ext cx="1588973" cy="1281430"/>
      </dsp:txXfrm>
    </dsp:sp>
    <dsp:sp modelId="{8E5EB508-7E3C-4802-AEC5-037B5205BBF1}">
      <dsp:nvSpPr>
        <dsp:cNvPr id="0" name=""/>
        <dsp:cNvSpPr/>
      </dsp:nvSpPr>
      <dsp:spPr>
        <a:xfrm>
          <a:off x="1207644" y="500782"/>
          <a:ext cx="4305604" cy="43056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ru-RU" sz="1700" kern="1200"/>
            <a:t>4)  задовольняє позовні вимоги в меншому розмірі (ч. 3 ст. 333). </a:t>
          </a:r>
          <a:endParaRPr lang="en-US" sz="1700" kern="1200"/>
        </a:p>
      </dsp:txBody>
      <dsp:txXfrm>
        <a:off x="1694588" y="1295269"/>
        <a:ext cx="1588973" cy="1281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53A4D-9612-4A48-BC39-63A910DAFE8A}">
      <dsp:nvSpPr>
        <dsp:cNvPr id="0" name=""/>
        <dsp:cNvSpPr/>
      </dsp:nvSpPr>
      <dsp:spPr>
        <a:xfrm>
          <a:off x="5067" y="1787135"/>
          <a:ext cx="2215666" cy="3074237"/>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Суд може постановити ухвалу про тимчасове обмеження у праві виїзду за межі України фізичної особи, яка є боржником за невиконаним нею судовим рішенням, на строк до повного виконання такого судового рішення. Ухвала про тимчасове обмеження фізичної особи у праві виїзду за межі України може бути постановлена за поданням державного або приватного виконавця, яким відкрито відповідне виконавче провадження. </a:t>
          </a:r>
          <a:endParaRPr lang="en-US" sz="1200" kern="1200"/>
        </a:p>
      </dsp:txBody>
      <dsp:txXfrm>
        <a:off x="69962" y="1852030"/>
        <a:ext cx="2085876" cy="2944447"/>
      </dsp:txXfrm>
    </dsp:sp>
    <dsp:sp modelId="{01C940DA-55B5-4728-B043-4E5CD467915F}">
      <dsp:nvSpPr>
        <dsp:cNvPr id="0" name=""/>
        <dsp:cNvSpPr/>
      </dsp:nvSpPr>
      <dsp:spPr>
        <a:xfrm>
          <a:off x="2442300" y="3049511"/>
          <a:ext cx="469721" cy="549485"/>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42300" y="3159408"/>
        <a:ext cx="328805" cy="329691"/>
      </dsp:txXfrm>
    </dsp:sp>
    <dsp:sp modelId="{D9997EDE-40DC-4956-8E88-99A3108569F6}">
      <dsp:nvSpPr>
        <dsp:cNvPr id="0" name=""/>
        <dsp:cNvSpPr/>
      </dsp:nvSpPr>
      <dsp:spPr>
        <a:xfrm>
          <a:off x="3107000" y="1787135"/>
          <a:ext cx="2215666" cy="3074237"/>
        </a:xfrm>
        <a:prstGeom prst="roundRect">
          <a:avLst>
            <a:gd name="adj" fmla="val 10000"/>
          </a:avLst>
        </a:prstGeom>
        <a:gradFill rotWithShape="0">
          <a:gsLst>
            <a:gs pos="0">
              <a:schemeClr val="accent1">
                <a:shade val="80000"/>
                <a:hueOff val="181866"/>
                <a:satOff val="-18964"/>
                <a:lumOff val="12740"/>
                <a:alphaOff val="0"/>
                <a:satMod val="103000"/>
                <a:lumMod val="102000"/>
                <a:tint val="94000"/>
              </a:schemeClr>
            </a:gs>
            <a:gs pos="50000">
              <a:schemeClr val="accent1">
                <a:shade val="80000"/>
                <a:hueOff val="181866"/>
                <a:satOff val="-18964"/>
                <a:lumOff val="12740"/>
                <a:alphaOff val="0"/>
                <a:satMod val="110000"/>
                <a:lumMod val="100000"/>
                <a:shade val="100000"/>
              </a:schemeClr>
            </a:gs>
            <a:gs pos="100000">
              <a:schemeClr val="accent1">
                <a:shade val="80000"/>
                <a:hueOff val="181866"/>
                <a:satOff val="-18964"/>
                <a:lumOff val="127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Суд негайно розглядає таке подання без повідомлення сторін та інших заінтересованих осіб за участю державного (приватного) виконавця. Порядок здійснення права громадян України на виїзд з України, випадки тимчасового обмеження права громадян на виїзд з України регулює </a:t>
          </a:r>
          <a:r>
            <a:rPr lang="uk-UA" sz="1200" b="1" i="1" kern="1200"/>
            <a:t>Закон України «Про порядок виїзду з України і в’їзду в Україну громадян України» від 21.01.1994 р.</a:t>
          </a:r>
          <a:endParaRPr lang="en-US" sz="1200" kern="1200"/>
        </a:p>
      </dsp:txBody>
      <dsp:txXfrm>
        <a:off x="3171895" y="1852030"/>
        <a:ext cx="2085876" cy="2944447"/>
      </dsp:txXfrm>
    </dsp:sp>
    <dsp:sp modelId="{878CFE73-1C09-4AB9-A710-356D2D338056}">
      <dsp:nvSpPr>
        <dsp:cNvPr id="0" name=""/>
        <dsp:cNvSpPr/>
      </dsp:nvSpPr>
      <dsp:spPr>
        <a:xfrm>
          <a:off x="5544233" y="3049511"/>
          <a:ext cx="469721" cy="549485"/>
        </a:xfrm>
        <a:prstGeom prst="rightArrow">
          <a:avLst>
            <a:gd name="adj1" fmla="val 60000"/>
            <a:gd name="adj2" fmla="val 50000"/>
          </a:avLst>
        </a:prstGeom>
        <a:gradFill rotWithShape="0">
          <a:gsLst>
            <a:gs pos="0">
              <a:schemeClr val="accent1">
                <a:shade val="90000"/>
                <a:hueOff val="272720"/>
                <a:satOff val="-28084"/>
                <a:lumOff val="18305"/>
                <a:alphaOff val="0"/>
                <a:satMod val="103000"/>
                <a:lumMod val="102000"/>
                <a:tint val="94000"/>
              </a:schemeClr>
            </a:gs>
            <a:gs pos="50000">
              <a:schemeClr val="accent1">
                <a:shade val="90000"/>
                <a:hueOff val="272720"/>
                <a:satOff val="-28084"/>
                <a:lumOff val="18305"/>
                <a:alphaOff val="0"/>
                <a:satMod val="110000"/>
                <a:lumMod val="100000"/>
                <a:shade val="100000"/>
              </a:schemeClr>
            </a:gs>
            <a:gs pos="100000">
              <a:schemeClr val="accent1">
                <a:shade val="90000"/>
                <a:hueOff val="272720"/>
                <a:satOff val="-28084"/>
                <a:lumOff val="183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44233" y="3159408"/>
        <a:ext cx="328805" cy="329691"/>
      </dsp:txXfrm>
    </dsp:sp>
    <dsp:sp modelId="{98AFBA84-E845-439A-BDAD-4932684ABED6}">
      <dsp:nvSpPr>
        <dsp:cNvPr id="0" name=""/>
        <dsp:cNvSpPr/>
      </dsp:nvSpPr>
      <dsp:spPr>
        <a:xfrm>
          <a:off x="6208933" y="1787135"/>
          <a:ext cx="2215666" cy="3074237"/>
        </a:xfrm>
        <a:prstGeom prst="roundRect">
          <a:avLst>
            <a:gd name="adj" fmla="val 10000"/>
          </a:avLst>
        </a:prstGeom>
        <a:gradFill rotWithShape="0">
          <a:gsLst>
            <a:gs pos="0">
              <a:schemeClr val="accent1">
                <a:shade val="80000"/>
                <a:hueOff val="363732"/>
                <a:satOff val="-37928"/>
                <a:lumOff val="25481"/>
                <a:alphaOff val="0"/>
                <a:satMod val="103000"/>
                <a:lumMod val="102000"/>
                <a:tint val="94000"/>
              </a:schemeClr>
            </a:gs>
            <a:gs pos="50000">
              <a:schemeClr val="accent1">
                <a:shade val="80000"/>
                <a:hueOff val="363732"/>
                <a:satOff val="-37928"/>
                <a:lumOff val="25481"/>
                <a:alphaOff val="0"/>
                <a:satMod val="110000"/>
                <a:lumMod val="100000"/>
                <a:shade val="100000"/>
              </a:schemeClr>
            </a:gs>
            <a:gs pos="100000">
              <a:schemeClr val="accent1">
                <a:shade val="80000"/>
                <a:hueOff val="363732"/>
                <a:satOff val="-37928"/>
                <a:lumOff val="254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Статтею 6 зазначеного Закону встановлені </a:t>
          </a:r>
          <a:r>
            <a:rPr lang="uk-UA" sz="1200" b="1" kern="1200"/>
            <a:t>підстави для тимчасового обмеження права громадян України на виїзд з України. </a:t>
          </a:r>
          <a:endParaRPr lang="en-US" sz="1200" kern="1200"/>
        </a:p>
      </dsp:txBody>
      <dsp:txXfrm>
        <a:off x="6273828" y="1852030"/>
        <a:ext cx="2085876" cy="2944447"/>
      </dsp:txXfrm>
    </dsp:sp>
    <dsp:sp modelId="{4C6A3B55-5810-4415-9C8A-E6C2C221386D}">
      <dsp:nvSpPr>
        <dsp:cNvPr id="0" name=""/>
        <dsp:cNvSpPr/>
      </dsp:nvSpPr>
      <dsp:spPr>
        <a:xfrm>
          <a:off x="8646166" y="3049511"/>
          <a:ext cx="469721" cy="549485"/>
        </a:xfrm>
        <a:prstGeom prst="rightArrow">
          <a:avLst>
            <a:gd name="adj1" fmla="val 60000"/>
            <a:gd name="adj2" fmla="val 50000"/>
          </a:avLst>
        </a:prstGeom>
        <a:gradFill rotWithShape="0">
          <a:gsLst>
            <a:gs pos="0">
              <a:schemeClr val="accent1">
                <a:shade val="90000"/>
                <a:hueOff val="545439"/>
                <a:satOff val="-56168"/>
                <a:lumOff val="36611"/>
                <a:alphaOff val="0"/>
                <a:satMod val="103000"/>
                <a:lumMod val="102000"/>
                <a:tint val="94000"/>
              </a:schemeClr>
            </a:gs>
            <a:gs pos="50000">
              <a:schemeClr val="accent1">
                <a:shade val="90000"/>
                <a:hueOff val="545439"/>
                <a:satOff val="-56168"/>
                <a:lumOff val="36611"/>
                <a:alphaOff val="0"/>
                <a:satMod val="110000"/>
                <a:lumMod val="100000"/>
                <a:shade val="100000"/>
              </a:schemeClr>
            </a:gs>
            <a:gs pos="100000">
              <a:schemeClr val="accent1">
                <a:shade val="90000"/>
                <a:hueOff val="545439"/>
                <a:satOff val="-56168"/>
                <a:lumOff val="3661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646166" y="3159408"/>
        <a:ext cx="328805" cy="329691"/>
      </dsp:txXfrm>
    </dsp:sp>
    <dsp:sp modelId="{8EEDEF90-3846-45AC-98F0-049C1550038A}">
      <dsp:nvSpPr>
        <dsp:cNvPr id="0" name=""/>
        <dsp:cNvSpPr/>
      </dsp:nvSpPr>
      <dsp:spPr>
        <a:xfrm>
          <a:off x="9310866" y="1787135"/>
          <a:ext cx="2215666" cy="3074237"/>
        </a:xfrm>
        <a:prstGeom prst="roundRect">
          <a:avLst>
            <a:gd name="adj" fmla="val 1000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Однією з підстав таких підстав є </a:t>
          </a:r>
          <a:r>
            <a:rPr lang="uk-UA" sz="1200" i="1" kern="1200"/>
            <a:t>ухилення особи від виконання зобов’язань, покладених на неї судовим рішенням. </a:t>
          </a:r>
          <a:endParaRPr lang="en-US" sz="1200" kern="1200"/>
        </a:p>
      </dsp:txBody>
      <dsp:txXfrm>
        <a:off x="9375761" y="1852030"/>
        <a:ext cx="2085876" cy="29444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1D077-638A-4ED4-A389-7732615C5A89}">
      <dsp:nvSpPr>
        <dsp:cNvPr id="0" name=""/>
        <dsp:cNvSpPr/>
      </dsp:nvSpPr>
      <dsp:spPr>
        <a:xfrm>
          <a:off x="0" y="0"/>
          <a:ext cx="9682940" cy="262167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Для того, щоб кожен громадянин зміг знайти відповідь на актуальні для нього питання щодо обмеження у праві виїзду за межі України у разі наявності грошової заборгованості, необхідно більш детально розглянути </a:t>
          </a:r>
          <a:r>
            <a:rPr lang="uk-UA" sz="1500" b="1" kern="1200"/>
            <a:t>порядок встановлення та припинення такого обмеження.</a:t>
          </a:r>
          <a:endParaRPr lang="en-US" sz="1500" kern="1200"/>
        </a:p>
      </dsp:txBody>
      <dsp:txXfrm>
        <a:off x="76786" y="76786"/>
        <a:ext cx="6973236" cy="2468101"/>
      </dsp:txXfrm>
    </dsp:sp>
    <dsp:sp modelId="{3CFA47F0-2A2E-42B3-A210-6332F2860375}">
      <dsp:nvSpPr>
        <dsp:cNvPr id="0" name=""/>
        <dsp:cNvSpPr/>
      </dsp:nvSpPr>
      <dsp:spPr>
        <a:xfrm>
          <a:off x="1708754" y="3204268"/>
          <a:ext cx="9682940" cy="2621673"/>
        </a:xfrm>
        <a:prstGeom prst="roundRect">
          <a:avLst>
            <a:gd name="adj" fmla="val 10000"/>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Згідно пункту 19 частини третьої ст. 18 Закону України «Про виконавче провадження» виконавець під час здійснення виконавчого провадження має право у разі ухилення боржника від виконання зобов’язань, покладених на нього рішенням, звертатися до суду за встановленням тимчасового обмеження у праві виїзду боржника – фізичної особи чи керівника боржника – юридичної особи за межі України до виконання зобов’язань за рішенням або погашення заборгованості за рішеннями про стягнення періодичних платежів. Обмеження фізичної особи – боржника у праві виїзду за межі України, потребує злагоджених дій різних органів публічної адміністрації. </a:t>
          </a:r>
          <a:endParaRPr lang="en-US" sz="1500" kern="1200"/>
        </a:p>
      </dsp:txBody>
      <dsp:txXfrm>
        <a:off x="1785540" y="3281054"/>
        <a:ext cx="6116526" cy="2468101"/>
      </dsp:txXfrm>
    </dsp:sp>
    <dsp:sp modelId="{50E641B0-3A99-4225-B5EF-E0BDC3AFA81B}">
      <dsp:nvSpPr>
        <dsp:cNvPr id="0" name=""/>
        <dsp:cNvSpPr/>
      </dsp:nvSpPr>
      <dsp:spPr>
        <a:xfrm>
          <a:off x="7978852" y="2060926"/>
          <a:ext cx="1704088" cy="170408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62272" y="2060926"/>
        <a:ext cx="937248" cy="12823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4C5C3-894F-40DB-A099-55893BD6B1D7}">
      <dsp:nvSpPr>
        <dsp:cNvPr id="0" name=""/>
        <dsp:cNvSpPr/>
      </dsp:nvSpPr>
      <dsp:spPr>
        <a:xfrm>
          <a:off x="712" y="782173"/>
          <a:ext cx="4555323" cy="45553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i="1" kern="1200" dirty="0"/>
            <a:t>Наказом Міністерства юстиції України № 256/5/65 від 30.01.2018 р., затверджено</a:t>
          </a:r>
          <a:r>
            <a:rPr lang="uk-UA" sz="1400" b="1" i="1" kern="1200" dirty="0"/>
            <a:t> «Порядок взаємодії органів та осіб, які здійснюють примусове виконання судових рішень і рішень інших органів, та органів Державної прикордонної служби України під час здійснення виконавчого провадження». </a:t>
          </a:r>
          <a:endParaRPr lang="ru-RU" sz="1400" kern="1200" dirty="0"/>
        </a:p>
      </dsp:txBody>
      <dsp:txXfrm>
        <a:off x="667824" y="1449285"/>
        <a:ext cx="3221099" cy="3221099"/>
      </dsp:txXfrm>
    </dsp:sp>
    <dsp:sp modelId="{DE4B7CCD-2C98-4163-BF1C-D5B07954E259}">
      <dsp:nvSpPr>
        <dsp:cNvPr id="0" name=""/>
        <dsp:cNvSpPr/>
      </dsp:nvSpPr>
      <dsp:spPr>
        <a:xfrm>
          <a:off x="4199183" y="138783"/>
          <a:ext cx="2832398" cy="1537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uk-UA" sz="1000" kern="1200"/>
        </a:p>
      </dsp:txBody>
      <dsp:txXfrm>
        <a:off x="4199183" y="446267"/>
        <a:ext cx="2371172" cy="922453"/>
      </dsp:txXfrm>
    </dsp:sp>
    <dsp:sp modelId="{486919F8-77E4-41B7-878C-B4935E2A7D9C}">
      <dsp:nvSpPr>
        <dsp:cNvPr id="0" name=""/>
        <dsp:cNvSpPr/>
      </dsp:nvSpPr>
      <dsp:spPr>
        <a:xfrm>
          <a:off x="6835053" y="782173"/>
          <a:ext cx="4555323" cy="45553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i="1" kern="1200"/>
            <a:t>Верховний суд України у Судові практиці щодо вирішення питання про тимчасове обмеження у праві виїзду за межі України від 01.02.2013 року зазначає</a:t>
          </a:r>
          <a:r>
            <a:rPr lang="uk-UA" sz="1200" kern="1200"/>
            <a:t>:</a:t>
          </a:r>
          <a:r>
            <a:rPr lang="uk-UA" sz="1200" b="1" kern="1200"/>
            <a:t>  </a:t>
          </a:r>
          <a:r>
            <a:rPr lang="uk-UA" sz="1200" kern="1200"/>
            <a:t>«Особа, яка має невиконані зобов’язання, не може вважатися винною в ухиленні, поки не буде доведено протилежне.  З метою всебічного і повного з’ясування всіх обставин справи, встановлення дійсних прав та обов’язків учасників спірних правовідносин, суду належить з’ясувати, чи дійсно особа свідомо не виконувала належні до виконання зобов’язання в повному обсязі або частково. Тобто, при винесенні судом рішення про тимчасове обмеження боржника у праві виїзду за межі України </a:t>
          </a:r>
          <a:r>
            <a:rPr lang="uk-UA" sz="1200" u="sng" kern="1200"/>
            <a:t>суд має обов’язково встановити, що боржник ухиляється від виконання своїх зобов’язань.</a:t>
          </a:r>
          <a:r>
            <a:rPr lang="uk-UA" sz="1200" kern="1200"/>
            <a:t> </a:t>
          </a:r>
          <a:endParaRPr lang="ru-RU" sz="1200" kern="1200"/>
        </a:p>
      </dsp:txBody>
      <dsp:txXfrm>
        <a:off x="7502165" y="1449285"/>
        <a:ext cx="3221099" cy="3221099"/>
      </dsp:txXfrm>
    </dsp:sp>
    <dsp:sp modelId="{58F009C5-3CDD-4C2C-AB2B-2D58F684E09E}">
      <dsp:nvSpPr>
        <dsp:cNvPr id="0" name=""/>
        <dsp:cNvSpPr/>
      </dsp:nvSpPr>
      <dsp:spPr>
        <a:xfrm rot="10800000">
          <a:off x="4359507" y="4443466"/>
          <a:ext cx="2832398" cy="1537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uk-UA" sz="1000" kern="1200"/>
        </a:p>
      </dsp:txBody>
      <dsp:txXfrm rot="10800000">
        <a:off x="4820733" y="4750950"/>
        <a:ext cx="2371172" cy="9224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FF00F-F6E7-4541-A9FC-F8758E8B16DF}">
      <dsp:nvSpPr>
        <dsp:cNvPr id="0" name=""/>
        <dsp:cNvSpPr/>
      </dsp:nvSpPr>
      <dsp:spPr>
        <a:xfrm>
          <a:off x="2141" y="0"/>
          <a:ext cx="4565982" cy="5635057"/>
        </a:xfrm>
        <a:prstGeom prst="roundRect">
          <a:avLst>
            <a:gd name="adj" fmla="val 1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Проте, оскільки </a:t>
          </a:r>
          <a:r>
            <a:rPr lang="uk-UA" sz="1700" i="1" kern="1200"/>
            <a:t>поняття «ухилення боржника від виконання своїх зобов’язань» є оціночним поняттям,</a:t>
          </a:r>
          <a:r>
            <a:rPr lang="uk-UA" sz="1700" kern="1200"/>
            <a:t> суди по-різному розглядають дане питання. Так, Шевченківський районний суд м. Києва при розгляді справи № 761/41069/16-ц, 23 листопада 2016 року вирішив задовольнити подання державного виконавця про тимчасове обмеження у праві виїзду за межі України. В обґрунтування даного рішення судом було зазначено: «Як вбачається з матеріалів справи, державний виконавець направляв постанову про відкриття виконавчого провадження, однак, у наданий державним виконавцем строк, для самостійного виконання рішення суду, заборгованість не погашена, не вчиняється жодних дій для її погашення, що трактується судом не інакше як ухилення від погашення існуючої заборгованості.» </a:t>
          </a:r>
          <a:endParaRPr lang="en-US" sz="1700" kern="1200"/>
        </a:p>
      </dsp:txBody>
      <dsp:txXfrm>
        <a:off x="135874" y="133733"/>
        <a:ext cx="4298516" cy="5367591"/>
      </dsp:txXfrm>
    </dsp:sp>
    <dsp:sp modelId="{B0CD8548-2393-4958-A0F4-CFD5AED648CB}">
      <dsp:nvSpPr>
        <dsp:cNvPr id="0" name=""/>
        <dsp:cNvSpPr/>
      </dsp:nvSpPr>
      <dsp:spPr>
        <a:xfrm>
          <a:off x="5024721" y="2251346"/>
          <a:ext cx="967988" cy="113236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24721" y="2477819"/>
        <a:ext cx="677592" cy="679417"/>
      </dsp:txXfrm>
    </dsp:sp>
    <dsp:sp modelId="{F816EE82-AD30-4DFB-AA14-447F33528015}">
      <dsp:nvSpPr>
        <dsp:cNvPr id="0" name=""/>
        <dsp:cNvSpPr/>
      </dsp:nvSpPr>
      <dsp:spPr>
        <a:xfrm>
          <a:off x="6394516" y="0"/>
          <a:ext cx="4565982" cy="5635057"/>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За установленою практикою господарського судочинства процесуальні питання, пов’язані з виконанням судових рішень, </a:t>
          </a:r>
          <a:r>
            <a:rPr lang="uk-UA" sz="1700" i="1" kern="1200"/>
            <a:t>згідно статті 338 ГПК вирішуються судом, який розглядав справу як суд першої інстанції, якщо інше не визначено цим розділом</a:t>
          </a:r>
          <a:endParaRPr lang="en-US" sz="1700" kern="1200"/>
        </a:p>
      </dsp:txBody>
      <dsp:txXfrm>
        <a:off x="6528249" y="133733"/>
        <a:ext cx="4298516" cy="53675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B9685-FEB8-49F2-9416-CF2625AC6B22}">
      <dsp:nvSpPr>
        <dsp:cNvPr id="0" name=""/>
        <dsp:cNvSpPr/>
      </dsp:nvSpPr>
      <dsp:spPr>
        <a:xfrm>
          <a:off x="94253" y="0"/>
          <a:ext cx="6382512" cy="638251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D45EFA-3D12-439F-9B0B-B98555D386C7}">
      <dsp:nvSpPr>
        <dsp:cNvPr id="0" name=""/>
        <dsp:cNvSpPr/>
      </dsp:nvSpPr>
      <dsp:spPr>
        <a:xfrm>
          <a:off x="700592" y="606338"/>
          <a:ext cx="2489179" cy="24891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a:effectLst>
                <a:outerShdw blurRad="38100" dist="38100" dir="2700000" algn="tl">
                  <a:srgbClr val="000000">
                    <a:alpha val="43137"/>
                  </a:srgbClr>
                </a:outerShdw>
              </a:effectLst>
            </a:rPr>
            <a:t>Згідно статті 129-1 Конституції України судове рішення є обов’язковим до виконання, контроль за виконанням судового рішення здійснює суд. </a:t>
          </a:r>
          <a:r>
            <a:rPr lang="uk-UA" sz="1100" i="1" kern="1200">
              <a:effectLst>
                <a:outerShdw blurRad="38100" dist="38100" dir="2700000" algn="tl">
                  <a:srgbClr val="000000">
                    <a:alpha val="43137"/>
                  </a:srgbClr>
                </a:outerShdw>
              </a:effectLst>
            </a:rPr>
            <a:t>Судовий контроль стає ще однією формою реалізації судової влади, окрім здійснення функції правосуддя</a:t>
          </a:r>
          <a:r>
            <a:rPr lang="uk-UA" sz="1100" kern="1200">
              <a:effectLst>
                <a:outerShdw blurRad="38100" dist="38100" dir="2700000" algn="tl">
                  <a:srgbClr val="000000">
                    <a:alpha val="43137"/>
                  </a:srgbClr>
                </a:outerShdw>
              </a:effectLst>
            </a:rPr>
            <a:t>. </a:t>
          </a:r>
          <a:endParaRPr lang="en-US" sz="1100" kern="1200">
            <a:effectLst>
              <a:outerShdw blurRad="38100" dist="38100" dir="2700000" algn="tl">
                <a:srgbClr val="000000">
                  <a:alpha val="43137"/>
                </a:srgbClr>
              </a:outerShdw>
            </a:effectLst>
          </a:endParaRPr>
        </a:p>
      </dsp:txBody>
      <dsp:txXfrm>
        <a:off x="822104" y="727850"/>
        <a:ext cx="2246155" cy="2246155"/>
      </dsp:txXfrm>
    </dsp:sp>
    <dsp:sp modelId="{7DC6019C-C788-44A4-8689-4932863FBA87}">
      <dsp:nvSpPr>
        <dsp:cNvPr id="0" name=""/>
        <dsp:cNvSpPr/>
      </dsp:nvSpPr>
      <dsp:spPr>
        <a:xfrm>
          <a:off x="3381247" y="606338"/>
          <a:ext cx="2489179" cy="24891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a:effectLst>
                <a:outerShdw blurRad="38100" dist="38100" dir="2700000" algn="tl">
                  <a:srgbClr val="000000">
                    <a:alpha val="43137"/>
                  </a:srgbClr>
                </a:outerShdw>
              </a:effectLst>
            </a:rPr>
            <a:t>Зазначене положення Конституції знайшло відображення у частині третій ст. 13 Закону України «Про судоустрій і статус суддів», відповідно до якої контроль за виконанням судового рішення здійснює суд у межах повноважень, наданих йому законом. </a:t>
          </a:r>
          <a:endParaRPr lang="en-US" sz="1100" kern="1200">
            <a:effectLst>
              <a:outerShdw blurRad="38100" dist="38100" dir="2700000" algn="tl">
                <a:srgbClr val="000000">
                  <a:alpha val="43137"/>
                </a:srgbClr>
              </a:outerShdw>
            </a:effectLst>
          </a:endParaRPr>
        </a:p>
      </dsp:txBody>
      <dsp:txXfrm>
        <a:off x="3502759" y="727850"/>
        <a:ext cx="2246155" cy="2246155"/>
      </dsp:txXfrm>
    </dsp:sp>
    <dsp:sp modelId="{9B5695DE-08AB-4AE3-A395-8F03A5C316CD}">
      <dsp:nvSpPr>
        <dsp:cNvPr id="0" name=""/>
        <dsp:cNvSpPr/>
      </dsp:nvSpPr>
      <dsp:spPr>
        <a:xfrm>
          <a:off x="700592" y="3286993"/>
          <a:ext cx="2489179" cy="24891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i="1" kern="1200">
              <a:effectLst>
                <a:outerShdw blurRad="38100" dist="38100" dir="2700000" algn="tl">
                  <a:srgbClr val="000000">
                    <a:alpha val="43137"/>
                  </a:srgbClr>
                </a:outerShdw>
              </a:effectLst>
            </a:rPr>
            <a:t>Виконавче провадження є завершальною стадією судового провадження, метою якого є примусове виконання рішення суду органом державної виконавчої служби в особі державного виконавця або приватним виконавцем</a:t>
          </a:r>
          <a:r>
            <a:rPr lang="uk-UA" sz="1100" kern="1200">
              <a:effectLst>
                <a:outerShdw blurRad="38100" dist="38100" dir="2700000" algn="tl">
                  <a:srgbClr val="000000">
                    <a:alpha val="43137"/>
                  </a:srgbClr>
                </a:outerShdw>
              </a:effectLst>
            </a:rPr>
            <a:t>. </a:t>
          </a:r>
          <a:endParaRPr lang="en-US" sz="1100" kern="1200">
            <a:effectLst>
              <a:outerShdw blurRad="38100" dist="38100" dir="2700000" algn="tl">
                <a:srgbClr val="000000">
                  <a:alpha val="43137"/>
                </a:srgbClr>
              </a:outerShdw>
            </a:effectLst>
          </a:endParaRPr>
        </a:p>
      </dsp:txBody>
      <dsp:txXfrm>
        <a:off x="822104" y="3408505"/>
        <a:ext cx="2246155" cy="2246155"/>
      </dsp:txXfrm>
    </dsp:sp>
    <dsp:sp modelId="{A5290233-DD47-4BA5-BDD2-AB14427635AE}">
      <dsp:nvSpPr>
        <dsp:cNvPr id="0" name=""/>
        <dsp:cNvSpPr/>
      </dsp:nvSpPr>
      <dsp:spPr>
        <a:xfrm>
          <a:off x="3381247" y="3286993"/>
          <a:ext cx="2489179" cy="24891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a:effectLst>
                <a:outerShdw blurRad="38100" dist="38100" dir="2700000" algn="tl">
                  <a:srgbClr val="000000">
                    <a:alpha val="43137"/>
                  </a:srgbClr>
                </a:outerShdw>
              </a:effectLst>
            </a:rPr>
            <a:t>Втім, не завжди сторони у виконавчому провадженні погоджуються із діями вказаних осіб. Під час виконавчого провадження державні виконавці та посадові особи державної виконавчої служби, а також приватні виконавці не дотримуються вимог законодавства щодо проведення виконавчого провадження. </a:t>
          </a:r>
          <a:endParaRPr lang="en-US" sz="1100" kern="1200">
            <a:effectLst>
              <a:outerShdw blurRad="38100" dist="38100" dir="2700000" algn="tl">
                <a:srgbClr val="000000">
                  <a:alpha val="43137"/>
                </a:srgbClr>
              </a:outerShdw>
            </a:effectLst>
          </a:endParaRPr>
        </a:p>
      </dsp:txBody>
      <dsp:txXfrm>
        <a:off x="3502759" y="3408505"/>
        <a:ext cx="2246155" cy="2246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96072-D965-4380-91B3-E897F647ACFB}">
      <dsp:nvSpPr>
        <dsp:cNvPr id="0" name=""/>
        <dsp:cNvSpPr/>
      </dsp:nvSpPr>
      <dsp:spPr>
        <a:xfrm>
          <a:off x="1349" y="1101211"/>
          <a:ext cx="4736306" cy="30075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495779-5FA8-4416-B6DE-8BC60042B7E3}">
      <dsp:nvSpPr>
        <dsp:cNvPr id="0" name=""/>
        <dsp:cNvSpPr/>
      </dsp:nvSpPr>
      <dsp:spPr>
        <a:xfrm>
          <a:off x="527605" y="1601154"/>
          <a:ext cx="4736306" cy="30075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t>Незважаючи на те, що господарський суд не є обов’язковим учасником виконавчого провадження, однак до його повноважень належить розгляд процесуальних питань, пов’язаних з виконанням судових рішень. На сьогодні в господарському судочинстві існують декілька форм контролю за виконанням судових рішень. </a:t>
          </a:r>
          <a:endParaRPr lang="en-US" sz="1400" kern="1200"/>
        </a:p>
      </dsp:txBody>
      <dsp:txXfrm>
        <a:off x="615693" y="1689242"/>
        <a:ext cx="4560130" cy="2831378"/>
      </dsp:txXfrm>
    </dsp:sp>
    <dsp:sp modelId="{6DE0EE6E-2A87-4549-B68B-D7F41FEAC9FC}">
      <dsp:nvSpPr>
        <dsp:cNvPr id="0" name=""/>
        <dsp:cNvSpPr/>
      </dsp:nvSpPr>
      <dsp:spPr>
        <a:xfrm>
          <a:off x="5790168" y="1101211"/>
          <a:ext cx="4736306" cy="30075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8F7353-5694-472A-B58E-89DB46628242}">
      <dsp:nvSpPr>
        <dsp:cNvPr id="0" name=""/>
        <dsp:cNvSpPr/>
      </dsp:nvSpPr>
      <dsp:spPr>
        <a:xfrm>
          <a:off x="6316424" y="1601154"/>
          <a:ext cx="4736306" cy="30075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i="1" kern="1200"/>
            <a:t>Найпопулярнішою формою такого контролю лишається розгляд скарг на рішення, дії та бездіяльність державного виконавця чи іншої посадової особи органу державної виконавчої служби або приватного виконавця.</a:t>
          </a:r>
          <a:r>
            <a:rPr lang="uk-UA" sz="1400" kern="1200"/>
            <a:t> Згідно статті 339 ГПК сторони виконавчого провадження мають право звернутися до суду із скаргою, якщо вважають, що рішенням, дією або бездіяльністю державного виконавця чи іншої посадової особи органу державної виконавчої служби або приватного виконавця під час виконання судового рішення, ухваленого відповідно до ГПК, порушено їхні права. </a:t>
          </a:r>
          <a:endParaRPr lang="en-US" sz="1400" kern="1200"/>
        </a:p>
      </dsp:txBody>
      <dsp:txXfrm>
        <a:off x="6404512" y="1689242"/>
        <a:ext cx="4560130" cy="28313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C6AFC-FFB0-4607-A8F1-578DFFA3D57A}">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BDA303-1CBE-4A4C-90A9-B5088A8C8C4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Сторонами виконавчого провадження є стягувач і боржник ( ч. 1 ст. 15 Закону України «Про виконавче провадження»). </a:t>
          </a:r>
          <a:r>
            <a:rPr lang="uk-UA" sz="1800" b="1" kern="1200"/>
            <a:t>Згідно статті 340 ГПК скарга подається до суду, який розглянув справу як суд першої інстанції.</a:t>
          </a:r>
          <a:r>
            <a:rPr lang="uk-UA" sz="1800" kern="1200"/>
            <a:t> Про подання скарги суд повідомляє відповідний орган державної виконавчої служби, приватного виконавця не пізніше наступного дня після її надходження до суду. </a:t>
          </a:r>
          <a:endParaRPr lang="en-US" sz="1800" kern="1200"/>
        </a:p>
      </dsp:txBody>
      <dsp:txXfrm>
        <a:off x="0" y="2124"/>
        <a:ext cx="10515600" cy="1449029"/>
      </dsp:txXfrm>
    </dsp:sp>
    <dsp:sp modelId="{1C73872F-13C7-45A7-9BBB-7C913E3CD171}">
      <dsp:nvSpPr>
        <dsp:cNvPr id="0" name=""/>
        <dsp:cNvSpPr/>
      </dsp:nvSpPr>
      <dsp:spPr>
        <a:xfrm>
          <a:off x="0" y="145115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136428-25FE-4A04-ABCC-A2E77D14227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Ст. 74 Закону України «Про виконавче провадження» передбачено  </a:t>
          </a:r>
          <a:r>
            <a:rPr lang="uk-UA" sz="1800" b="1" kern="1200"/>
            <a:t>право особи на оскарження рішень, дій або бездіяльності виконавців та посадових осіб органів державної виконавчої служби.</a:t>
          </a:r>
          <a:r>
            <a:rPr lang="uk-UA" sz="1800" kern="1200"/>
            <a:t> </a:t>
          </a:r>
          <a:endParaRPr lang="en-US" sz="1800" kern="1200"/>
        </a:p>
      </dsp:txBody>
      <dsp:txXfrm>
        <a:off x="0" y="1451154"/>
        <a:ext cx="10515600" cy="1449029"/>
      </dsp:txXfrm>
    </dsp:sp>
    <dsp:sp modelId="{757640C5-45FF-45D1-BCBD-177EF03D6BB3}">
      <dsp:nvSpPr>
        <dsp:cNvPr id="0" name=""/>
        <dsp:cNvSpPr/>
      </dsp:nvSpPr>
      <dsp:spPr>
        <a:xfrm>
          <a:off x="0" y="2900183"/>
          <a:ext cx="105156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C7F8C10-74E7-4D53-A1E9-300DACD94F6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Згідно частини першої ст. 74 Закону рішення, дії чи бездіяльність виконавця та посадових осіб органів державної виконавчої служби щодо виконання судового рішення можуть бути оскаржені сторонами, іншими учасниками та особами до суду, який видав виконавчий документ, у порядку, передбаченому законом. </a:t>
          </a:r>
          <a:endParaRPr lang="en-US" sz="1800" kern="1200"/>
        </a:p>
      </dsp:txBody>
      <dsp:txXfrm>
        <a:off x="0" y="2900183"/>
        <a:ext cx="10515600" cy="14490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7DA1-8EC5-43CD-9491-2E17E2942D18}">
      <dsp:nvSpPr>
        <dsp:cNvPr id="0" name=""/>
        <dsp:cNvSpPr/>
      </dsp:nvSpPr>
      <dsp:spPr>
        <a:xfrm>
          <a:off x="0" y="230856"/>
          <a:ext cx="3143249" cy="18859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effectLst>
                <a:outerShdw blurRad="38100" dist="38100" dir="2700000" algn="tl">
                  <a:srgbClr val="000000">
                    <a:alpha val="43137"/>
                  </a:srgbClr>
                </a:outerShdw>
              </a:effectLst>
            </a:rPr>
            <a:t>1)  найменування органу державної виконавчої служби, до якого вона подається;</a:t>
          </a:r>
          <a:endParaRPr lang="en-US" sz="1300" kern="1200" dirty="0">
            <a:effectLst>
              <a:outerShdw blurRad="38100" dist="38100" dir="2700000" algn="tl">
                <a:srgbClr val="000000">
                  <a:alpha val="43137"/>
                </a:srgbClr>
              </a:outerShdw>
            </a:effectLst>
          </a:endParaRPr>
        </a:p>
      </dsp:txBody>
      <dsp:txXfrm>
        <a:off x="0" y="230856"/>
        <a:ext cx="3143249" cy="1885950"/>
      </dsp:txXfrm>
    </dsp:sp>
    <dsp:sp modelId="{C70336CF-610D-41F7-AB0E-E210396ED306}">
      <dsp:nvSpPr>
        <dsp:cNvPr id="0" name=""/>
        <dsp:cNvSpPr/>
      </dsp:nvSpPr>
      <dsp:spPr>
        <a:xfrm>
          <a:off x="3457575" y="230856"/>
          <a:ext cx="3143249" cy="18859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effectLst>
                <a:outerShdw blurRad="38100" dist="38100" dir="2700000" algn="tl">
                  <a:srgbClr val="000000">
                    <a:alpha val="43137"/>
                  </a:srgbClr>
                </a:outerShdw>
              </a:effectLst>
            </a:rPr>
            <a:t>2)  повне найменування (прізвище, ім’я та по батькові) стягувача та боржника, їхні місця проживання чи перебування (для фізичних осіб) або місцезнаходження (для юридичних осіб), а також найменування (прізвище, ім’я та по батькові) представника сторони виконавчого провадження, якщо скарга подається представником;</a:t>
          </a:r>
          <a:endParaRPr lang="en-US" sz="1300" kern="1200">
            <a:effectLst>
              <a:outerShdw blurRad="38100" dist="38100" dir="2700000" algn="tl">
                <a:srgbClr val="000000">
                  <a:alpha val="43137"/>
                </a:srgbClr>
              </a:outerShdw>
            </a:effectLst>
          </a:endParaRPr>
        </a:p>
      </dsp:txBody>
      <dsp:txXfrm>
        <a:off x="3457575" y="230856"/>
        <a:ext cx="3143249" cy="1885950"/>
      </dsp:txXfrm>
    </dsp:sp>
    <dsp:sp modelId="{F888DCB2-55A6-4DDC-BE7A-4135ED0A841B}">
      <dsp:nvSpPr>
        <dsp:cNvPr id="0" name=""/>
        <dsp:cNvSpPr/>
      </dsp:nvSpPr>
      <dsp:spPr>
        <a:xfrm>
          <a:off x="6915149" y="230856"/>
          <a:ext cx="3143249" cy="18859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effectLst>
                <a:outerShdw blurRad="38100" dist="38100" dir="2700000" algn="tl">
                  <a:srgbClr val="000000">
                    <a:alpha val="43137"/>
                  </a:srgbClr>
                </a:outerShdw>
              </a:effectLst>
            </a:rPr>
            <a:t>3)  реквізити виконавчого документа (вид документа, найменування органу, що його видав, день видачі та номер документа, його резолютивна частина); </a:t>
          </a:r>
          <a:endParaRPr lang="en-US" sz="1300" kern="1200">
            <a:effectLst>
              <a:outerShdw blurRad="38100" dist="38100" dir="2700000" algn="tl">
                <a:srgbClr val="000000">
                  <a:alpha val="43137"/>
                </a:srgbClr>
              </a:outerShdw>
            </a:effectLst>
          </a:endParaRPr>
        </a:p>
      </dsp:txBody>
      <dsp:txXfrm>
        <a:off x="6915149" y="230856"/>
        <a:ext cx="3143249" cy="1885950"/>
      </dsp:txXfrm>
    </dsp:sp>
    <dsp:sp modelId="{5CA2B8D8-1679-41FF-9000-446B4352D90F}">
      <dsp:nvSpPr>
        <dsp:cNvPr id="0" name=""/>
        <dsp:cNvSpPr/>
      </dsp:nvSpPr>
      <dsp:spPr>
        <a:xfrm>
          <a:off x="0" y="2431131"/>
          <a:ext cx="3143249" cy="18859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effectLst>
                <a:outerShdw blurRad="38100" dist="38100" dir="2700000" algn="tl">
                  <a:srgbClr val="000000">
                    <a:alpha val="43137"/>
                  </a:srgbClr>
                </a:outerShdw>
              </a:effectLst>
            </a:rPr>
            <a:t>4)  зміст оскаржуваних рішень, дій чи бездіяльності та посилання на порушену норму закону;</a:t>
          </a:r>
          <a:endParaRPr lang="en-US" sz="1300" kern="1200">
            <a:effectLst>
              <a:outerShdw blurRad="38100" dist="38100" dir="2700000" algn="tl">
                <a:srgbClr val="000000">
                  <a:alpha val="43137"/>
                </a:srgbClr>
              </a:outerShdw>
            </a:effectLst>
          </a:endParaRPr>
        </a:p>
      </dsp:txBody>
      <dsp:txXfrm>
        <a:off x="0" y="2431131"/>
        <a:ext cx="3143249" cy="1885950"/>
      </dsp:txXfrm>
    </dsp:sp>
    <dsp:sp modelId="{1B2657E5-E9AA-469B-AE50-CB0BDCA0626A}">
      <dsp:nvSpPr>
        <dsp:cNvPr id="0" name=""/>
        <dsp:cNvSpPr/>
      </dsp:nvSpPr>
      <dsp:spPr>
        <a:xfrm>
          <a:off x="3457575" y="2431130"/>
          <a:ext cx="3143249" cy="18859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effectLst>
                <a:outerShdw blurRad="38100" dist="38100" dir="2700000" algn="tl">
                  <a:srgbClr val="000000">
                    <a:alpha val="43137"/>
                  </a:srgbClr>
                </a:outerShdw>
              </a:effectLst>
            </a:rPr>
            <a:t>5)  викладення обставин, якими скаржник обґрунтовує свої вимоги; </a:t>
          </a:r>
          <a:endParaRPr lang="en-US" sz="1300" kern="1200">
            <a:effectLst>
              <a:outerShdw blurRad="38100" dist="38100" dir="2700000" algn="tl">
                <a:srgbClr val="000000">
                  <a:alpha val="43137"/>
                </a:srgbClr>
              </a:outerShdw>
            </a:effectLst>
          </a:endParaRPr>
        </a:p>
      </dsp:txBody>
      <dsp:txXfrm>
        <a:off x="3457575" y="2431130"/>
        <a:ext cx="3143249" cy="1885950"/>
      </dsp:txXfrm>
    </dsp:sp>
    <dsp:sp modelId="{AC975CD3-529A-4643-9DEB-DF5E1FF0FBB8}">
      <dsp:nvSpPr>
        <dsp:cNvPr id="0" name=""/>
        <dsp:cNvSpPr/>
      </dsp:nvSpPr>
      <dsp:spPr>
        <a:xfrm>
          <a:off x="6915149" y="2431130"/>
          <a:ext cx="3143249" cy="18859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effectLst>
                <a:outerShdw blurRad="38100" dist="38100" dir="2700000" algn="tl">
                  <a:srgbClr val="000000">
                    <a:alpha val="43137"/>
                  </a:srgbClr>
                </a:outerShdw>
              </a:effectLst>
            </a:rPr>
            <a:t>6)  підпис скаржника або його представника із зазначенням дня подання скарги.</a:t>
          </a:r>
          <a:endParaRPr lang="en-US" sz="1300" kern="1200">
            <a:effectLst>
              <a:outerShdw blurRad="38100" dist="38100" dir="2700000" algn="tl">
                <a:srgbClr val="000000">
                  <a:alpha val="43137"/>
                </a:srgbClr>
              </a:outerShdw>
            </a:effectLst>
          </a:endParaRPr>
        </a:p>
      </dsp:txBody>
      <dsp:txXfrm>
        <a:off x="6915149" y="2431130"/>
        <a:ext cx="3143249" cy="18859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18AC-CB6D-43D7-B5B8-DF897E1B8A60}">
      <dsp:nvSpPr>
        <dsp:cNvPr id="0" name=""/>
        <dsp:cNvSpPr/>
      </dsp:nvSpPr>
      <dsp:spPr>
        <a:xfrm>
          <a:off x="0" y="2804"/>
          <a:ext cx="734276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E216FD-0D6E-4F84-9F59-E26EE7E19696}">
      <dsp:nvSpPr>
        <dsp:cNvPr id="0" name=""/>
        <dsp:cNvSpPr/>
      </dsp:nvSpPr>
      <dsp:spPr>
        <a:xfrm>
          <a:off x="0" y="0"/>
          <a:ext cx="7342762" cy="191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t>За приписами частини першої статті 342 ГПК скарга розглядається у </a:t>
          </a:r>
          <a:r>
            <a:rPr lang="uk-UA" sz="2000" b="1" kern="1200" dirty="0"/>
            <a:t>десятиденний строк </a:t>
          </a:r>
          <a:r>
            <a:rPr lang="uk-UA" sz="2000" kern="1200" dirty="0"/>
            <a:t>у судовому засіданні за участю стягувача, боржника і державного виконавця або іншої посадової особи органу державної виконавчої служби чи приватного виконавця, рішення, дія чи бездіяльність яких оскаржуються.</a:t>
          </a:r>
          <a:endParaRPr lang="en-US" sz="2000" kern="1200" dirty="0"/>
        </a:p>
      </dsp:txBody>
      <dsp:txXfrm>
        <a:off x="0" y="0"/>
        <a:ext cx="7342762" cy="1912516"/>
      </dsp:txXfrm>
    </dsp:sp>
    <dsp:sp modelId="{1532F231-6385-46F0-AF70-3D0221ECD174}">
      <dsp:nvSpPr>
        <dsp:cNvPr id="0" name=""/>
        <dsp:cNvSpPr/>
      </dsp:nvSpPr>
      <dsp:spPr>
        <a:xfrm>
          <a:off x="0" y="1915321"/>
          <a:ext cx="7342762" cy="0"/>
        </a:xfrm>
        <a:prstGeom prst="line">
          <a:avLst/>
        </a:prstGeom>
        <a:gradFill rotWithShape="0">
          <a:gsLst>
            <a:gs pos="0">
              <a:schemeClr val="accent3">
                <a:hueOff val="2058582"/>
                <a:satOff val="12356"/>
                <a:lumOff val="9413"/>
                <a:alphaOff val="0"/>
                <a:satMod val="103000"/>
                <a:lumMod val="102000"/>
                <a:tint val="94000"/>
              </a:schemeClr>
            </a:gs>
            <a:gs pos="50000">
              <a:schemeClr val="accent3">
                <a:hueOff val="2058582"/>
                <a:satOff val="12356"/>
                <a:lumOff val="9413"/>
                <a:alphaOff val="0"/>
                <a:satMod val="110000"/>
                <a:lumMod val="100000"/>
                <a:shade val="100000"/>
              </a:schemeClr>
            </a:gs>
            <a:gs pos="100000">
              <a:schemeClr val="accent3">
                <a:hueOff val="2058582"/>
                <a:satOff val="12356"/>
                <a:lumOff val="9413"/>
                <a:alphaOff val="0"/>
                <a:lumMod val="99000"/>
                <a:satMod val="120000"/>
                <a:shade val="78000"/>
              </a:schemeClr>
            </a:gs>
          </a:gsLst>
          <a:lin ang="5400000" scaled="0"/>
        </a:gradFill>
        <a:ln w="12700" cap="flat" cmpd="sng" algn="ctr">
          <a:solidFill>
            <a:schemeClr val="accent3">
              <a:hueOff val="2058582"/>
              <a:satOff val="12356"/>
              <a:lumOff val="941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51CF72-0560-44AD-A0BD-669E361E6412}">
      <dsp:nvSpPr>
        <dsp:cNvPr id="0" name=""/>
        <dsp:cNvSpPr/>
      </dsp:nvSpPr>
      <dsp:spPr>
        <a:xfrm>
          <a:off x="0" y="1915321"/>
          <a:ext cx="7342762" cy="191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a:t>Неявка стягувача, боржника, державного виконавця або іншої посадової особи органу державної виконавчої служби, приватного виконавця, які належним чином повідомлені про дату, час і місце розгляду скарги, не перешкоджають її розгляду. </a:t>
          </a:r>
          <a:endParaRPr lang="en-US" sz="2000" kern="1200"/>
        </a:p>
      </dsp:txBody>
      <dsp:txXfrm>
        <a:off x="0" y="1915321"/>
        <a:ext cx="7342762" cy="1912516"/>
      </dsp:txXfrm>
    </dsp:sp>
    <dsp:sp modelId="{6D413995-7190-40DD-BD66-872B87A50488}">
      <dsp:nvSpPr>
        <dsp:cNvPr id="0" name=""/>
        <dsp:cNvSpPr/>
      </dsp:nvSpPr>
      <dsp:spPr>
        <a:xfrm>
          <a:off x="0" y="3827837"/>
          <a:ext cx="7342762" cy="0"/>
        </a:xfrm>
        <a:prstGeom prst="line">
          <a:avLst/>
        </a:prstGeom>
        <a:gradFill rotWithShape="0">
          <a:gsLst>
            <a:gs pos="0">
              <a:schemeClr val="accent3">
                <a:hueOff val="4117163"/>
                <a:satOff val="24712"/>
                <a:lumOff val="18825"/>
                <a:alphaOff val="0"/>
                <a:satMod val="103000"/>
                <a:lumMod val="102000"/>
                <a:tint val="94000"/>
              </a:schemeClr>
            </a:gs>
            <a:gs pos="50000">
              <a:schemeClr val="accent3">
                <a:hueOff val="4117163"/>
                <a:satOff val="24712"/>
                <a:lumOff val="18825"/>
                <a:alphaOff val="0"/>
                <a:satMod val="110000"/>
                <a:lumMod val="100000"/>
                <a:shade val="100000"/>
              </a:schemeClr>
            </a:gs>
            <a:gs pos="100000">
              <a:schemeClr val="accent3">
                <a:hueOff val="4117163"/>
                <a:satOff val="24712"/>
                <a:lumOff val="18825"/>
                <a:alphaOff val="0"/>
                <a:lumMod val="99000"/>
                <a:satMod val="120000"/>
                <a:shade val="78000"/>
              </a:schemeClr>
            </a:gs>
          </a:gsLst>
          <a:lin ang="5400000" scaled="0"/>
        </a:gradFill>
        <a:ln w="12700" cap="flat" cmpd="sng" algn="ctr">
          <a:solidFill>
            <a:schemeClr val="accent3">
              <a:hueOff val="4117163"/>
              <a:satOff val="24712"/>
              <a:lumOff val="1882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9EB67A-3F92-466B-874E-5ABDCA9C16BC}">
      <dsp:nvSpPr>
        <dsp:cNvPr id="0" name=""/>
        <dsp:cNvSpPr/>
      </dsp:nvSpPr>
      <dsp:spPr>
        <a:xfrm>
          <a:off x="0" y="3827837"/>
          <a:ext cx="7342762" cy="191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a:t>Якщо суд встановить, що особа, рішення, дія чи бездіяльність якої оскаржуються, звільнена з посади (не здійснює відповідну діяльність), він залучає до участі у справі посадову особу, до компетенції якої належить вирішення питання про усунення порушення права заявника.</a:t>
          </a:r>
          <a:endParaRPr lang="en-US" sz="2000" kern="1200"/>
        </a:p>
      </dsp:txBody>
      <dsp:txXfrm>
        <a:off x="0" y="3827837"/>
        <a:ext cx="7342762" cy="1912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85897-56A1-44E9-97B9-217FBEA9E5A4}">
      <dsp:nvSpPr>
        <dsp:cNvPr id="0" name=""/>
        <dsp:cNvSpPr/>
      </dsp:nvSpPr>
      <dsp:spPr>
        <a:xfrm>
          <a:off x="0" y="0"/>
          <a:ext cx="6052196" cy="153983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Систему органів примусового виконання рішень становлять: </a:t>
          </a:r>
          <a:endParaRPr lang="en-US" sz="2200" kern="1200"/>
        </a:p>
      </dsp:txBody>
      <dsp:txXfrm>
        <a:off x="45100" y="45100"/>
        <a:ext cx="4390599" cy="1449630"/>
      </dsp:txXfrm>
    </dsp:sp>
    <dsp:sp modelId="{23BD282B-B247-47E7-9982-90DF633EACF3}">
      <dsp:nvSpPr>
        <dsp:cNvPr id="0" name=""/>
        <dsp:cNvSpPr/>
      </dsp:nvSpPr>
      <dsp:spPr>
        <a:xfrm>
          <a:off x="534017" y="1796468"/>
          <a:ext cx="6052196" cy="1539830"/>
        </a:xfrm>
        <a:prstGeom prst="roundRect">
          <a:avLst>
            <a:gd name="adj" fmla="val 10000"/>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1)  Міністерство юстиції України; </a:t>
          </a:r>
          <a:endParaRPr lang="en-US" sz="2200" kern="1200"/>
        </a:p>
      </dsp:txBody>
      <dsp:txXfrm>
        <a:off x="579117" y="1841568"/>
        <a:ext cx="4427089" cy="1449630"/>
      </dsp:txXfrm>
    </dsp:sp>
    <dsp:sp modelId="{FF46BABF-D323-4727-9AAE-36ECA1AF0740}">
      <dsp:nvSpPr>
        <dsp:cNvPr id="0" name=""/>
        <dsp:cNvSpPr/>
      </dsp:nvSpPr>
      <dsp:spPr>
        <a:xfrm>
          <a:off x="1068034" y="3592936"/>
          <a:ext cx="6052196" cy="1539830"/>
        </a:xfrm>
        <a:prstGeom prst="roundRect">
          <a:avLst>
            <a:gd name="adj" fmla="val 10000"/>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2)  органи державної виконавчої служби, утворені Міністерством юстиції України в установленому законодавством порядку. </a:t>
          </a:r>
          <a:endParaRPr lang="en-US" sz="2200" kern="1200"/>
        </a:p>
      </dsp:txBody>
      <dsp:txXfrm>
        <a:off x="1113134" y="3638036"/>
        <a:ext cx="4427089" cy="1449630"/>
      </dsp:txXfrm>
    </dsp:sp>
    <dsp:sp modelId="{03BFEF37-2C37-4629-861E-871ED8F20161}">
      <dsp:nvSpPr>
        <dsp:cNvPr id="0" name=""/>
        <dsp:cNvSpPr/>
      </dsp:nvSpPr>
      <dsp:spPr>
        <a:xfrm>
          <a:off x="5051306" y="1167704"/>
          <a:ext cx="1000889" cy="10008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6506" y="1167704"/>
        <a:ext cx="550489" cy="753169"/>
      </dsp:txXfrm>
    </dsp:sp>
    <dsp:sp modelId="{9ED043E7-AF90-41C3-AA09-73664AD20077}">
      <dsp:nvSpPr>
        <dsp:cNvPr id="0" name=""/>
        <dsp:cNvSpPr/>
      </dsp:nvSpPr>
      <dsp:spPr>
        <a:xfrm>
          <a:off x="5585324" y="2953907"/>
          <a:ext cx="1000889" cy="1000889"/>
        </a:xfrm>
        <a:prstGeom prst="downArrow">
          <a:avLst>
            <a:gd name="adj1" fmla="val 55000"/>
            <a:gd name="adj2" fmla="val 45000"/>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10524" y="2953907"/>
        <a:ext cx="550489" cy="7531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E074-932A-4FC5-9229-FAB5AB7F7BB6}">
      <dsp:nvSpPr>
        <dsp:cNvPr id="0" name=""/>
        <dsp:cNvSpPr/>
      </dsp:nvSpPr>
      <dsp:spPr>
        <a:xfrm rot="5400000">
          <a:off x="1481432" y="378279"/>
          <a:ext cx="3057033" cy="5086835"/>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8F90-BFEF-4B0C-AB6F-AA09C17C0FE4}">
      <dsp:nvSpPr>
        <dsp:cNvPr id="0" name=""/>
        <dsp:cNvSpPr/>
      </dsp:nvSpPr>
      <dsp:spPr>
        <a:xfrm>
          <a:off x="971137" y="1898147"/>
          <a:ext cx="4592423" cy="402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latin typeface="Bookman Old Style" panose="02050604050505020204" pitchFamily="18" charset="0"/>
            </a:rPr>
            <a:t>У</a:t>
          </a:r>
          <a:r>
            <a:rPr lang="ru-UA" sz="1800" kern="1200">
              <a:latin typeface="Bookman Old Style" panose="02050604050505020204" pitchFamily="18" charset="0"/>
            </a:rPr>
            <a:t> </a:t>
          </a:r>
          <a:r>
            <a:rPr lang="uk-UA" sz="1800" kern="1200">
              <a:latin typeface="Bookman Old Style" panose="02050604050505020204" pitchFamily="18" charset="0"/>
            </a:rPr>
            <a:t>разі встановлення обґрунтованості скарги суд визнає оскаржувані рішення, дії чи бездіяльність неправомірними і зобов’язує державного виконавця або іншу посадову особу органу державної виконавчої служби, приватного виконавця усунути порушення (поновити порушене право заявника).</a:t>
          </a:r>
          <a:endParaRPr lang="ru-RU" sz="1800" kern="1200">
            <a:latin typeface="Bookman Old Style" panose="02050604050505020204" pitchFamily="18" charset="0"/>
          </a:endParaRPr>
        </a:p>
      </dsp:txBody>
      <dsp:txXfrm>
        <a:off x="971137" y="1898147"/>
        <a:ext cx="4592423" cy="4025528"/>
      </dsp:txXfrm>
    </dsp:sp>
    <dsp:sp modelId="{65F4F4FA-125C-4007-A37F-04CA7BDE7C25}">
      <dsp:nvSpPr>
        <dsp:cNvPr id="0" name=""/>
        <dsp:cNvSpPr/>
      </dsp:nvSpPr>
      <dsp:spPr>
        <a:xfrm>
          <a:off x="4697065" y="3781"/>
          <a:ext cx="866495" cy="866495"/>
        </a:xfrm>
        <a:prstGeom prst="triangle">
          <a:avLst>
            <a:gd name="adj" fmla="val 100000"/>
          </a:avLst>
        </a:prstGeom>
        <a:solidFill>
          <a:schemeClr val="accent4">
            <a:hueOff val="3299968"/>
            <a:satOff val="-14601"/>
            <a:lumOff val="-2452"/>
            <a:alphaOff val="0"/>
          </a:schemeClr>
        </a:solidFill>
        <a:ln w="1905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089C5-FA1D-4340-A883-87E504EA1459}">
      <dsp:nvSpPr>
        <dsp:cNvPr id="0" name=""/>
        <dsp:cNvSpPr/>
      </dsp:nvSpPr>
      <dsp:spPr>
        <a:xfrm rot="5400000">
          <a:off x="7103455" y="-1012895"/>
          <a:ext cx="3057033" cy="5086835"/>
        </a:xfrm>
        <a:prstGeom prst="corner">
          <a:avLst>
            <a:gd name="adj1" fmla="val 16120"/>
            <a:gd name="adj2" fmla="val 16110"/>
          </a:avLst>
        </a:prstGeom>
        <a:solidFill>
          <a:schemeClr val="accent4">
            <a:hueOff val="6599937"/>
            <a:satOff val="-29202"/>
            <a:lumOff val="-4903"/>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BFEEE-720B-4011-ADF1-416C4EB7F021}">
      <dsp:nvSpPr>
        <dsp:cNvPr id="0" name=""/>
        <dsp:cNvSpPr/>
      </dsp:nvSpPr>
      <dsp:spPr>
        <a:xfrm>
          <a:off x="6593160" y="506972"/>
          <a:ext cx="4592423" cy="402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latin typeface="Bookman Old Style" panose="02050604050505020204" pitchFamily="18" charset="0"/>
            </a:rPr>
            <a:t>Якщо оскаржувані рішення, дії чи бездіяльність були прийняті або вчинені відповідно до закону, в межах повноважень державного виконавця або іншої посадової особи органу державної виконавчої служби, приватного виконавця і право заявника не було порушено, суд постановляє ухвалу про відмову в задоволенні скарги</a:t>
          </a:r>
          <a:endParaRPr lang="ru-RU" sz="1800" kern="1200">
            <a:latin typeface="Bookman Old Style" panose="02050604050505020204" pitchFamily="18" charset="0"/>
          </a:endParaRPr>
        </a:p>
      </dsp:txBody>
      <dsp:txXfrm>
        <a:off x="6593160" y="506972"/>
        <a:ext cx="4592423" cy="40255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735C7-13B3-4821-A44C-10824B19B3C6}">
      <dsp:nvSpPr>
        <dsp:cNvPr id="0" name=""/>
        <dsp:cNvSpPr/>
      </dsp:nvSpPr>
      <dsp:spPr>
        <a:xfrm rot="21300000">
          <a:off x="33433" y="2123208"/>
          <a:ext cx="10828111" cy="1239982"/>
        </a:xfrm>
        <a:prstGeom prst="mathMinus">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1270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3942361-5814-42A8-AC7D-8888639BC9DA}">
      <dsp:nvSpPr>
        <dsp:cNvPr id="0" name=""/>
        <dsp:cNvSpPr/>
      </dsp:nvSpPr>
      <dsp:spPr>
        <a:xfrm>
          <a:off x="1307397" y="274320"/>
          <a:ext cx="3268493" cy="2194560"/>
        </a:xfrm>
        <a:prstGeom prst="downArrow">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62B8EF2-5CD1-4E98-9780-ACBE0054A03B}">
      <dsp:nvSpPr>
        <dsp:cNvPr id="0" name=""/>
        <dsp:cNvSpPr/>
      </dsp:nvSpPr>
      <dsp:spPr>
        <a:xfrm>
          <a:off x="5774338" y="0"/>
          <a:ext cx="3486393"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cap="none" spc="50">
              <a:ln w="9525" cmpd="sng">
                <a:solidFill>
                  <a:schemeClr val="accent1"/>
                </a:solidFill>
                <a:prstDash val="solid"/>
              </a:ln>
              <a:solidFill>
                <a:srgbClr val="70AD47">
                  <a:tint val="1000"/>
                </a:srgbClr>
              </a:solidFill>
              <a:effectLst>
                <a:glow rad="38100">
                  <a:schemeClr val="accent1">
                    <a:alpha val="40000"/>
                  </a:schemeClr>
                </a:glow>
              </a:effectLst>
            </a:rPr>
            <a:t>Згідно статті 344 ГПК судові витрати, пов’язані з розглядом скарги, покладаються судом на заявника, якщо було постановлено рішення про відмову в задоволенні його скарги, або на орган державної виконавчої служби чи приватного виконавця, якщо було постановлено ухвалу про задоволення скарги заявника. </a:t>
          </a:r>
          <a:endParaRPr lang="en-US" sz="1400" b="1" kern="1200" cap="none" spc="5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5774338" y="0"/>
        <a:ext cx="3486393" cy="2304288"/>
      </dsp:txXfrm>
    </dsp:sp>
    <dsp:sp modelId="{AC731D96-B3E0-4999-BB03-B7D8F94F48F8}">
      <dsp:nvSpPr>
        <dsp:cNvPr id="0" name=""/>
        <dsp:cNvSpPr/>
      </dsp:nvSpPr>
      <dsp:spPr>
        <a:xfrm>
          <a:off x="6319087" y="3017520"/>
          <a:ext cx="3268493" cy="2194560"/>
        </a:xfrm>
        <a:prstGeom prst="upArrow">
          <a:avLst/>
        </a:prstGeom>
        <a:gradFill rotWithShape="0">
          <a:gsLst>
            <a:gs pos="0">
              <a:schemeClr val="accent2">
                <a:hueOff val="6443614"/>
                <a:satOff val="-18493"/>
                <a:lumOff val="-29609"/>
                <a:alphaOff val="0"/>
                <a:lumMod val="110000"/>
                <a:satMod val="105000"/>
                <a:tint val="67000"/>
              </a:schemeClr>
            </a:gs>
            <a:gs pos="50000">
              <a:schemeClr val="accent2">
                <a:hueOff val="6443614"/>
                <a:satOff val="-18493"/>
                <a:lumOff val="-29609"/>
                <a:alphaOff val="0"/>
                <a:lumMod val="105000"/>
                <a:satMod val="103000"/>
                <a:tint val="73000"/>
              </a:schemeClr>
            </a:gs>
            <a:gs pos="100000">
              <a:schemeClr val="accent2">
                <a:hueOff val="6443614"/>
                <a:satOff val="-18493"/>
                <a:lumOff val="-296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F340A-18F6-4B40-BAB4-5FD39BAF05A2}">
      <dsp:nvSpPr>
        <dsp:cNvPr id="0" name=""/>
        <dsp:cNvSpPr/>
      </dsp:nvSpPr>
      <dsp:spPr>
        <a:xfrm>
          <a:off x="1634246" y="3182112"/>
          <a:ext cx="3486393"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cap="none" spc="50" dirty="0">
              <a:ln w="9525" cmpd="sng">
                <a:solidFill>
                  <a:schemeClr val="accent1"/>
                </a:solidFill>
                <a:prstDash val="solid"/>
              </a:ln>
              <a:solidFill>
                <a:srgbClr val="70AD47">
                  <a:tint val="1000"/>
                </a:srgbClr>
              </a:solidFill>
              <a:effectLst>
                <a:glow rad="38100">
                  <a:schemeClr val="accent1">
                    <a:alpha val="40000"/>
                  </a:schemeClr>
                </a:glow>
              </a:effectLst>
            </a:rPr>
            <a:t>За приписами статті 345 ГПК про виконання ухвали, постановленої за результатами розгляду скарги, відповідний орган державної виконавчої служби, приватний виконавець повідомляють суд і заявника не пізніше ніж у десятиденний строк з дня її одержання.</a:t>
          </a:r>
          <a:endParaRPr lang="en-US" sz="1400" b="1" kern="12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dsp:txBody>
      <dsp:txXfrm>
        <a:off x="1634246" y="3182112"/>
        <a:ext cx="3486393" cy="2304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58C84-B661-49F3-A006-3C2CEF62C1BD}">
      <dsp:nvSpPr>
        <dsp:cNvPr id="0" name=""/>
        <dsp:cNvSpPr/>
      </dsp:nvSpPr>
      <dsp:spPr>
        <a:xfrm>
          <a:off x="0" y="2048699"/>
          <a:ext cx="3010060" cy="19113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64DE18-6EA3-4230-83B7-99DB5EC61CD4}">
      <dsp:nvSpPr>
        <dsp:cNvPr id="0" name=""/>
        <dsp:cNvSpPr/>
      </dsp:nvSpPr>
      <dsp:spPr>
        <a:xfrm>
          <a:off x="334451" y="2366427"/>
          <a:ext cx="3010060" cy="1911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effectLst>
                <a:outerShdw blurRad="38100" dist="38100" dir="2700000" algn="tl">
                  <a:srgbClr val="000000">
                    <a:alpha val="43137"/>
                  </a:srgbClr>
                </a:outerShdw>
              </a:effectLst>
            </a:rPr>
            <a:t>Згідно </a:t>
          </a:r>
          <a:r>
            <a:rPr lang="ru-RU" sz="1200" i="1" kern="1200" dirty="0" err="1">
              <a:effectLst>
                <a:outerShdw blurRad="38100" dist="38100" dir="2700000" algn="tl">
                  <a:srgbClr val="000000">
                    <a:alpha val="43137"/>
                  </a:srgbClr>
                </a:outerShdw>
              </a:effectLst>
            </a:rPr>
            <a:t>статті</a:t>
          </a:r>
          <a:r>
            <a:rPr lang="ru-RU" sz="1200" i="1" kern="1200" dirty="0">
              <a:effectLst>
                <a:outerShdw blurRad="38100" dist="38100" dir="2700000" algn="tl">
                  <a:srgbClr val="000000">
                    <a:alpha val="43137"/>
                  </a:srgbClr>
                </a:outerShdw>
              </a:effectLst>
            </a:rPr>
            <a:t> 326 ГПК </a:t>
          </a:r>
          <a:r>
            <a:rPr lang="ru-RU" sz="1200" i="1" kern="1200" dirty="0" err="1">
              <a:effectLst>
                <a:outerShdw blurRad="38100" dist="38100" dir="2700000" algn="tl">
                  <a:srgbClr val="000000">
                    <a:alpha val="43137"/>
                  </a:srgbClr>
                </a:outerShdw>
              </a:effectLst>
            </a:rPr>
            <a:t>судові</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рішення</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що</a:t>
          </a:r>
          <a:r>
            <a:rPr lang="ru-RU" sz="1200" i="1" kern="1200" dirty="0">
              <a:effectLst>
                <a:outerShdw blurRad="38100" dist="38100" dir="2700000" algn="tl">
                  <a:srgbClr val="000000">
                    <a:alpha val="43137"/>
                  </a:srgbClr>
                </a:outerShdw>
              </a:effectLst>
            </a:rPr>
            <a:t> набрали </a:t>
          </a:r>
          <a:r>
            <a:rPr lang="ru-RU" sz="1200" i="1" kern="1200" dirty="0" err="1">
              <a:effectLst>
                <a:outerShdw blurRad="38100" dist="38100" dir="2700000" algn="tl">
                  <a:srgbClr val="000000">
                    <a:alpha val="43137"/>
                  </a:srgbClr>
                </a:outerShdw>
              </a:effectLst>
            </a:rPr>
            <a:t>законної</a:t>
          </a:r>
          <a:r>
            <a:rPr lang="ru-RU" sz="1200" i="1" kern="1200" dirty="0">
              <a:effectLst>
                <a:outerShdw blurRad="38100" dist="38100" dir="2700000" algn="tl">
                  <a:srgbClr val="000000">
                    <a:alpha val="43137"/>
                  </a:srgbClr>
                </a:outerShdw>
              </a:effectLst>
            </a:rPr>
            <a:t> сили, є </a:t>
          </a:r>
          <a:r>
            <a:rPr lang="ru-RU" sz="1200" i="1" kern="1200" dirty="0" err="1">
              <a:effectLst>
                <a:outerShdw blurRad="38100" dist="38100" dir="2700000" algn="tl">
                  <a:srgbClr val="000000">
                    <a:alpha val="43137"/>
                  </a:srgbClr>
                </a:outerShdw>
              </a:effectLst>
            </a:rPr>
            <a:t>обов’язковими</a:t>
          </a:r>
          <a:r>
            <a:rPr lang="ru-RU" sz="1200" i="1" kern="1200" dirty="0">
              <a:effectLst>
                <a:outerShdw blurRad="38100" dist="38100" dir="2700000" algn="tl">
                  <a:srgbClr val="000000">
                    <a:alpha val="43137"/>
                  </a:srgbClr>
                </a:outerShdw>
              </a:effectLst>
            </a:rPr>
            <a:t> на </a:t>
          </a:r>
          <a:r>
            <a:rPr lang="ru-RU" sz="1200" i="1" kern="1200" dirty="0" err="1">
              <a:effectLst>
                <a:outerShdw blurRad="38100" dist="38100" dir="2700000" algn="tl">
                  <a:srgbClr val="000000">
                    <a:alpha val="43137"/>
                  </a:srgbClr>
                </a:outerShdw>
              </a:effectLst>
            </a:rPr>
            <a:t>всій</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території</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України</a:t>
          </a:r>
          <a:r>
            <a:rPr lang="ru-RU" sz="1200" i="1" kern="1200" dirty="0">
              <a:effectLst>
                <a:outerShdw blurRad="38100" dist="38100" dir="2700000" algn="tl">
                  <a:srgbClr val="000000">
                    <a:alpha val="43137"/>
                  </a:srgbClr>
                </a:outerShdw>
              </a:effectLst>
            </a:rPr>
            <a:t>, а у </a:t>
          </a:r>
          <a:r>
            <a:rPr lang="ru-RU" sz="1200" i="1" kern="1200" dirty="0" err="1">
              <a:effectLst>
                <a:outerShdw blurRad="38100" dist="38100" dir="2700000" algn="tl">
                  <a:srgbClr val="000000">
                    <a:alpha val="43137"/>
                  </a:srgbClr>
                </a:outerShdw>
              </a:effectLst>
            </a:rPr>
            <a:t>випадках</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встановлених</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міжнародними</a:t>
          </a:r>
          <a:r>
            <a:rPr lang="ru-RU" sz="1200" i="1" kern="1200" dirty="0">
              <a:effectLst>
                <a:outerShdw blurRad="38100" dist="38100" dir="2700000" algn="tl">
                  <a:srgbClr val="000000">
                    <a:alpha val="43137"/>
                  </a:srgbClr>
                </a:outerShdw>
              </a:effectLst>
            </a:rPr>
            <a:t> договорами, </a:t>
          </a:r>
          <a:r>
            <a:rPr lang="ru-RU" sz="1200" i="1" kern="1200" dirty="0" err="1">
              <a:effectLst>
                <a:outerShdw blurRad="38100" dist="38100" dir="2700000" algn="tl">
                  <a:srgbClr val="000000">
                    <a:alpha val="43137"/>
                  </a:srgbClr>
                </a:outerShdw>
              </a:effectLst>
            </a:rPr>
            <a:t>згода</a:t>
          </a:r>
          <a:r>
            <a:rPr lang="ru-RU" sz="1200" i="1" kern="1200" dirty="0">
              <a:effectLst>
                <a:outerShdw blurRad="38100" dist="38100" dir="2700000" algn="tl">
                  <a:srgbClr val="000000">
                    <a:alpha val="43137"/>
                  </a:srgbClr>
                </a:outerShdw>
              </a:effectLst>
            </a:rPr>
            <a:t> на </a:t>
          </a:r>
          <a:r>
            <a:rPr lang="ru-RU" sz="1200" i="1" kern="1200" dirty="0" err="1">
              <a:effectLst>
                <a:outerShdw blurRad="38100" dist="38100" dir="2700000" algn="tl">
                  <a:srgbClr val="000000">
                    <a:alpha val="43137"/>
                  </a:srgbClr>
                </a:outerShdw>
              </a:effectLst>
            </a:rPr>
            <a:t>обов’язковість</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яких</a:t>
          </a:r>
          <a:r>
            <a:rPr lang="ru-RU" sz="1200" i="1" kern="1200" dirty="0">
              <a:effectLst>
                <a:outerShdw blurRad="38100" dist="38100" dir="2700000" algn="tl">
                  <a:srgbClr val="000000">
                    <a:alpha val="43137"/>
                  </a:srgbClr>
                </a:outerShdw>
              </a:effectLst>
            </a:rPr>
            <a:t> </a:t>
          </a:r>
          <a:r>
            <a:rPr lang="ru-RU" sz="1200" i="1" kern="1200" dirty="0" err="1">
              <a:effectLst>
                <a:outerShdw blurRad="38100" dist="38100" dir="2700000" algn="tl">
                  <a:srgbClr val="000000">
                    <a:alpha val="43137"/>
                  </a:srgbClr>
                </a:outerShdw>
              </a:effectLst>
            </a:rPr>
            <a:t>надана</a:t>
          </a:r>
          <a:r>
            <a:rPr lang="ru-RU" sz="1200" i="1" kern="1200" dirty="0">
              <a:effectLst>
                <a:outerShdw blurRad="38100" dist="38100" dir="2700000" algn="tl">
                  <a:srgbClr val="000000">
                    <a:alpha val="43137"/>
                  </a:srgbClr>
                </a:outerShdw>
              </a:effectLst>
            </a:rPr>
            <a:t> Верховною Радою </a:t>
          </a:r>
          <a:r>
            <a:rPr lang="ru-RU" sz="1200" i="1" kern="1200" dirty="0" err="1">
              <a:effectLst>
                <a:outerShdw blurRad="38100" dist="38100" dir="2700000" algn="tl">
                  <a:srgbClr val="000000">
                    <a:alpha val="43137"/>
                  </a:srgbClr>
                </a:outerShdw>
              </a:effectLst>
            </a:rPr>
            <a:t>України</a:t>
          </a:r>
          <a:r>
            <a:rPr lang="ru-RU" sz="1200" i="1" kern="1200" dirty="0">
              <a:effectLst>
                <a:outerShdw blurRad="38100" dist="38100" dir="2700000" algn="tl">
                  <a:srgbClr val="000000">
                    <a:alpha val="43137"/>
                  </a:srgbClr>
                </a:outerShdw>
              </a:effectLst>
            </a:rPr>
            <a:t>, – і за </a:t>
          </a:r>
          <a:r>
            <a:rPr lang="ru-RU" sz="1200" i="1" kern="1200" dirty="0" err="1">
              <a:effectLst>
                <a:outerShdw blurRad="38100" dist="38100" dir="2700000" algn="tl">
                  <a:srgbClr val="000000">
                    <a:alpha val="43137"/>
                  </a:srgbClr>
                </a:outerShdw>
              </a:effectLst>
            </a:rPr>
            <a:t>її</a:t>
          </a:r>
          <a:r>
            <a:rPr lang="ru-RU" sz="1200" i="1" kern="1200" dirty="0">
              <a:effectLst>
                <a:outerShdw blurRad="38100" dist="38100" dir="2700000" algn="tl">
                  <a:srgbClr val="000000">
                    <a:alpha val="43137"/>
                  </a:srgbClr>
                </a:outerShdw>
              </a:effectLst>
            </a:rPr>
            <a:t> межами. </a:t>
          </a:r>
          <a:r>
            <a:rPr lang="ru-RU" sz="1200" kern="1200" dirty="0" err="1">
              <a:effectLst>
                <a:outerShdw blurRad="38100" dist="38100" dir="2700000" algn="tl">
                  <a:srgbClr val="000000">
                    <a:alpha val="43137"/>
                  </a:srgbClr>
                </a:outerShdw>
              </a:effectLst>
            </a:rPr>
            <a:t>Невиконання</a:t>
          </a:r>
          <a:r>
            <a:rPr lang="ru-RU" sz="1200" kern="1200" dirty="0">
              <a:effectLst>
                <a:outerShdw blurRad="38100" dist="38100" dir="2700000" algn="tl">
                  <a:srgbClr val="000000">
                    <a:alpha val="43137"/>
                  </a:srgbClr>
                </a:outerShdw>
              </a:effectLst>
            </a:rPr>
            <a:t> судового </a:t>
          </a:r>
          <a:r>
            <a:rPr lang="ru-RU" sz="1200" kern="1200" dirty="0" err="1">
              <a:effectLst>
                <a:outerShdw blurRad="38100" dist="38100" dir="2700000" algn="tl">
                  <a:srgbClr val="000000">
                    <a:alpha val="43137"/>
                  </a:srgbClr>
                </a:outerShdw>
              </a:effectLst>
            </a:rPr>
            <a:t>рішення</a:t>
          </a:r>
          <a:r>
            <a:rPr lang="ru-RU" sz="1200" kern="1200" dirty="0">
              <a:effectLst>
                <a:outerShdw blurRad="38100" dist="38100" dir="2700000" algn="tl">
                  <a:srgbClr val="000000">
                    <a:alpha val="43137"/>
                  </a:srgbClr>
                </a:outerShdw>
              </a:effectLst>
            </a:rPr>
            <a:t> є </a:t>
          </a:r>
          <a:r>
            <a:rPr lang="ru-RU" sz="1200" kern="1200" dirty="0" err="1">
              <a:effectLst>
                <a:outerShdw blurRad="38100" dist="38100" dir="2700000" algn="tl">
                  <a:srgbClr val="000000">
                    <a:alpha val="43137"/>
                  </a:srgbClr>
                </a:outerShdw>
              </a:effectLst>
            </a:rPr>
            <a:t>підставою</a:t>
          </a:r>
          <a:r>
            <a:rPr lang="ru-RU" sz="1200" kern="1200" dirty="0">
              <a:effectLst>
                <a:outerShdw blurRad="38100" dist="38100" dir="2700000" algn="tl">
                  <a:srgbClr val="000000">
                    <a:alpha val="43137"/>
                  </a:srgbClr>
                </a:outerShdw>
              </a:effectLst>
            </a:rPr>
            <a:t> для </a:t>
          </a:r>
          <a:r>
            <a:rPr lang="ru-RU" sz="1200" kern="1200" dirty="0" err="1">
              <a:effectLst>
                <a:outerShdw blurRad="38100" dist="38100" dir="2700000" algn="tl">
                  <a:srgbClr val="000000">
                    <a:alpha val="43137"/>
                  </a:srgbClr>
                </a:outerShdw>
              </a:effectLst>
            </a:rPr>
            <a:t>відповідальності</a:t>
          </a:r>
          <a:r>
            <a:rPr lang="ru-RU" sz="1200" kern="1200" dirty="0">
              <a:effectLst>
                <a:outerShdw blurRad="38100" dist="38100" dir="2700000" algn="tl">
                  <a:srgbClr val="000000">
                    <a:alpha val="43137"/>
                  </a:srgbClr>
                </a:outerShdw>
              </a:effectLst>
            </a:rPr>
            <a:t>, </a:t>
          </a:r>
          <a:r>
            <a:rPr lang="ru-RU" sz="1200" kern="1200" dirty="0" err="1">
              <a:effectLst>
                <a:outerShdw blurRad="38100" dist="38100" dir="2700000" algn="tl">
                  <a:srgbClr val="000000">
                    <a:alpha val="43137"/>
                  </a:srgbClr>
                </a:outerShdw>
              </a:effectLst>
            </a:rPr>
            <a:t>встановленої</a:t>
          </a:r>
          <a:r>
            <a:rPr lang="ru-RU" sz="1200" kern="1200" dirty="0">
              <a:effectLst>
                <a:outerShdw blurRad="38100" dist="38100" dir="2700000" algn="tl">
                  <a:srgbClr val="000000">
                    <a:alpha val="43137"/>
                  </a:srgbClr>
                </a:outerShdw>
              </a:effectLst>
            </a:rPr>
            <a:t> законом. </a:t>
          </a:r>
        </a:p>
      </dsp:txBody>
      <dsp:txXfrm>
        <a:off x="390434" y="2422410"/>
        <a:ext cx="2898094" cy="1799422"/>
      </dsp:txXfrm>
    </dsp:sp>
    <dsp:sp modelId="{79834FE9-8F16-4A01-86DE-D8B1AFD35E5C}">
      <dsp:nvSpPr>
        <dsp:cNvPr id="0" name=""/>
        <dsp:cNvSpPr/>
      </dsp:nvSpPr>
      <dsp:spPr>
        <a:xfrm>
          <a:off x="3678962" y="2048699"/>
          <a:ext cx="3010060" cy="19113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E6E00A-7669-4D58-929D-1F33FF236D34}">
      <dsp:nvSpPr>
        <dsp:cNvPr id="0" name=""/>
        <dsp:cNvSpPr/>
      </dsp:nvSpPr>
      <dsp:spPr>
        <a:xfrm>
          <a:off x="4013413" y="2366427"/>
          <a:ext cx="3010060" cy="1911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effectLst>
                <a:outerShdw blurRad="38100" dist="38100" dir="2700000" algn="tl">
                  <a:srgbClr val="000000">
                    <a:alpha val="43137"/>
                  </a:srgbClr>
                </a:outerShdw>
              </a:effectLst>
            </a:rPr>
            <a:t>Згідно частини першої статті 327 ГПК виконання судового рішення здійснюється на підставі наказу, виданого судом, який розглядав справу як суд першої інстанції. </a:t>
          </a:r>
        </a:p>
      </dsp:txBody>
      <dsp:txXfrm>
        <a:off x="4069396" y="2422410"/>
        <a:ext cx="2898094" cy="1799422"/>
      </dsp:txXfrm>
    </dsp:sp>
    <dsp:sp modelId="{2079B528-5C08-42F9-AC5C-85CC6E492382}">
      <dsp:nvSpPr>
        <dsp:cNvPr id="0" name=""/>
        <dsp:cNvSpPr/>
      </dsp:nvSpPr>
      <dsp:spPr>
        <a:xfrm>
          <a:off x="7357925" y="2048699"/>
          <a:ext cx="3010060" cy="19113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84CA15-737C-44CD-8D16-D3F93DC1F7AC}">
      <dsp:nvSpPr>
        <dsp:cNvPr id="0" name=""/>
        <dsp:cNvSpPr/>
      </dsp:nvSpPr>
      <dsp:spPr>
        <a:xfrm>
          <a:off x="7692376" y="2366427"/>
          <a:ext cx="3010060" cy="1911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effectLst>
                <a:outerShdw blurRad="38100" dist="38100" dir="2700000" algn="tl">
                  <a:srgbClr val="000000">
                    <a:alpha val="43137"/>
                  </a:srgbClr>
                </a:outerShdw>
              </a:effectLst>
            </a:rPr>
            <a:t>Згідно пункту 1-1 </a:t>
          </a:r>
          <a:r>
            <a:rPr lang="ru-RU" sz="1200" i="1" kern="1200">
              <a:effectLst>
                <a:outerShdw blurRad="38100" dist="38100" dir="2700000" algn="tl">
                  <a:srgbClr val="000000">
                    <a:alpha val="43137"/>
                  </a:srgbClr>
                </a:outerShdw>
              </a:effectLst>
            </a:rPr>
            <a:t>Закону України «Про виконавче провадження» від 02. 06. 2016 р.,</a:t>
          </a:r>
          <a:r>
            <a:rPr lang="ru-RU" sz="1200" kern="1200">
              <a:effectLst>
                <a:outerShdw blurRad="38100" dist="38100" dir="2700000" algn="tl">
                  <a:srgbClr val="000000">
                    <a:alpha val="43137"/>
                  </a:srgbClr>
                </a:outerShdw>
              </a:effectLst>
            </a:rPr>
            <a:t> підлягають примусовому виконанню рішення на підставі судового наказу, який є виконавчим документом. </a:t>
          </a:r>
        </a:p>
      </dsp:txBody>
      <dsp:txXfrm>
        <a:off x="7748359" y="2422410"/>
        <a:ext cx="2898094" cy="1799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4B63C-53AA-4E17-A274-5C50E004DA10}">
      <dsp:nvSpPr>
        <dsp:cNvPr id="0" name=""/>
        <dsp:cNvSpPr/>
      </dsp:nvSpPr>
      <dsp:spPr>
        <a:xfrm>
          <a:off x="1320" y="150224"/>
          <a:ext cx="4636182" cy="2943975"/>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51E66-76A1-4335-AD4A-034D0CA0E376}">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Примусове виконання рішень покладається на </a:t>
          </a:r>
          <a:r>
            <a:rPr lang="ru-RU" sz="1600" b="1" kern="1200"/>
            <a:t>органи державної виконавчої служби (державних виконавців)</a:t>
          </a:r>
          <a:r>
            <a:rPr lang="ru-RU" sz="1600" kern="1200"/>
            <a:t> та у передбачених Законом України «Про виконавче провадження» випадках на </a:t>
          </a:r>
          <a:r>
            <a:rPr lang="ru-RU" sz="1600" b="1" kern="1200"/>
            <a:t>приватних виконавців</a:t>
          </a:r>
          <a:r>
            <a:rPr lang="ru-RU" sz="1600" kern="1200"/>
            <a:t>, правовий статус та організація діяльності яких встановлюються </a:t>
          </a:r>
          <a:r>
            <a:rPr lang="ru-RU" sz="1600" b="1" i="1" kern="1200"/>
            <a:t>Законом України «Про органи та осіб, які здійснюють примусове виконання судових рішень і рішень інших органів» від 02. 06. 2016 р.</a:t>
          </a:r>
          <a:endParaRPr lang="en-US" sz="1600" kern="1200"/>
        </a:p>
      </dsp:txBody>
      <dsp:txXfrm>
        <a:off x="602678" y="725825"/>
        <a:ext cx="4463730" cy="2771523"/>
      </dsp:txXfrm>
    </dsp:sp>
    <dsp:sp modelId="{B14B381A-2876-4612-85CC-3535C1FCEB52}">
      <dsp:nvSpPr>
        <dsp:cNvPr id="0" name=""/>
        <dsp:cNvSpPr/>
      </dsp:nvSpPr>
      <dsp:spPr>
        <a:xfrm>
          <a:off x="5667765" y="150224"/>
          <a:ext cx="4636182" cy="2943975"/>
        </a:xfrm>
        <a:prstGeom prst="roundRect">
          <a:avLst>
            <a:gd name="adj" fmla="val 10000"/>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B754A-A998-4FE3-B9AD-F0B1DAF8158F}">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Накази суду викладаються в електронній формі з використанням Єдиної судової інформаційно-телекомунікаційної системи шляхом заповнення відповідних форм процесуальних документів, передбачених </a:t>
          </a:r>
          <a:r>
            <a:rPr lang="ru-RU" sz="1600" i="1" kern="1200"/>
            <a:t>Положенням про Єдину судову інформаційно-телекомунікаційну систему</a:t>
          </a:r>
          <a:r>
            <a:rPr lang="ru-RU" sz="1600" kern="1200"/>
            <a:t>, і  підписуються електронним цифровим підписом судді (в разі колегіального розгляду – електронними цифровими підписами всіх суддів, що входять до складу колегії). </a:t>
          </a:r>
          <a:endParaRPr lang="en-US" sz="1600" kern="1200"/>
        </a:p>
      </dsp:txBody>
      <dsp:txXfrm>
        <a:off x="6269123" y="725825"/>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F6EB7-D80A-4B4B-A3DC-E55016FFDA3D}">
      <dsp:nvSpPr>
        <dsp:cNvPr id="0" name=""/>
        <dsp:cNvSpPr/>
      </dsp:nvSpPr>
      <dsp:spPr>
        <a:xfrm>
          <a:off x="4418092" y="1548875"/>
          <a:ext cx="1984215" cy="1984458"/>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C41E33B2-9733-4560-8957-4D3060AFBBFF}">
      <dsp:nvSpPr>
        <dsp:cNvPr id="0" name=""/>
        <dsp:cNvSpPr/>
      </dsp:nvSpPr>
      <dsp:spPr>
        <a:xfrm>
          <a:off x="4273410" y="0"/>
          <a:ext cx="2273579" cy="12167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назва і дата видачі документа, найменування органу, прізвище, ім’я, по батькові та посада посадової особи, яка його видала;</a:t>
          </a:r>
          <a:endParaRPr lang="ru-RU" sz="1050" kern="1200">
            <a:effectLst>
              <a:outerShdw blurRad="38100" dist="38100" dir="2700000" algn="tl">
                <a:srgbClr val="000000">
                  <a:alpha val="43137"/>
                </a:srgbClr>
              </a:outerShdw>
            </a:effectLst>
          </a:endParaRPr>
        </a:p>
      </dsp:txBody>
      <dsp:txXfrm>
        <a:off x="4273410" y="0"/>
        <a:ext cx="2273579" cy="1216712"/>
      </dsp:txXfrm>
    </dsp:sp>
    <dsp:sp modelId="{9D13702C-20FB-4034-8205-DE59031EC30B}">
      <dsp:nvSpPr>
        <dsp:cNvPr id="0" name=""/>
        <dsp:cNvSpPr/>
      </dsp:nvSpPr>
      <dsp:spPr>
        <a:xfrm>
          <a:off x="5000128" y="1828719"/>
          <a:ext cx="1984215" cy="1984458"/>
        </a:xfrm>
        <a:prstGeom prst="ellipse">
          <a:avLst/>
        </a:prstGeom>
        <a:gradFill rotWithShape="0">
          <a:gsLst>
            <a:gs pos="0">
              <a:schemeClr val="accent4">
                <a:alpha val="50000"/>
                <a:hueOff val="1099990"/>
                <a:satOff val="-4867"/>
                <a:lumOff val="-817"/>
                <a:alphaOff val="0"/>
                <a:lumMod val="110000"/>
                <a:satMod val="105000"/>
                <a:tint val="67000"/>
              </a:schemeClr>
            </a:gs>
            <a:gs pos="50000">
              <a:schemeClr val="accent4">
                <a:alpha val="50000"/>
                <a:hueOff val="1099990"/>
                <a:satOff val="-4867"/>
                <a:lumOff val="-817"/>
                <a:alphaOff val="0"/>
                <a:lumMod val="105000"/>
                <a:satMod val="103000"/>
                <a:tint val="73000"/>
              </a:schemeClr>
            </a:gs>
            <a:gs pos="100000">
              <a:schemeClr val="accent4">
                <a:alpha val="50000"/>
                <a:hueOff val="1099990"/>
                <a:satOff val="-4867"/>
                <a:lumOff val="-8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6286FE0-368E-433B-B3E2-1B2AC2BFF1AC}">
      <dsp:nvSpPr>
        <dsp:cNvPr id="0" name=""/>
        <dsp:cNvSpPr/>
      </dsp:nvSpPr>
      <dsp:spPr>
        <a:xfrm>
          <a:off x="7229063" y="1155877"/>
          <a:ext cx="2149566" cy="1338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дата прийняття і номер рішення, згідно з яким видано документ;</a:t>
          </a:r>
          <a:endParaRPr lang="ru-RU" sz="1050" kern="1200">
            <a:effectLst>
              <a:outerShdw blurRad="38100" dist="38100" dir="2700000" algn="tl">
                <a:srgbClr val="000000">
                  <a:alpha val="43137"/>
                </a:srgbClr>
              </a:outerShdw>
            </a:effectLst>
          </a:endParaRPr>
        </a:p>
      </dsp:txBody>
      <dsp:txXfrm>
        <a:off x="7229063" y="1155877"/>
        <a:ext cx="2149566" cy="1338384"/>
      </dsp:txXfrm>
    </dsp:sp>
    <dsp:sp modelId="{25506C9E-6632-4CF1-9537-C8D1CDDEA1AE}">
      <dsp:nvSpPr>
        <dsp:cNvPr id="0" name=""/>
        <dsp:cNvSpPr/>
      </dsp:nvSpPr>
      <dsp:spPr>
        <a:xfrm>
          <a:off x="5143157" y="2458368"/>
          <a:ext cx="1984215" cy="1984458"/>
        </a:xfrm>
        <a:prstGeom prst="ellipse">
          <a:avLst/>
        </a:prstGeom>
        <a:gradFill rotWithShape="0">
          <a:gsLst>
            <a:gs pos="0">
              <a:schemeClr val="accent4">
                <a:alpha val="50000"/>
                <a:hueOff val="2199979"/>
                <a:satOff val="-9734"/>
                <a:lumOff val="-1634"/>
                <a:alphaOff val="0"/>
                <a:lumMod val="110000"/>
                <a:satMod val="105000"/>
                <a:tint val="67000"/>
              </a:schemeClr>
            </a:gs>
            <a:gs pos="50000">
              <a:schemeClr val="accent4">
                <a:alpha val="50000"/>
                <a:hueOff val="2199979"/>
                <a:satOff val="-9734"/>
                <a:lumOff val="-1634"/>
                <a:alphaOff val="0"/>
                <a:lumMod val="105000"/>
                <a:satMod val="103000"/>
                <a:tint val="73000"/>
              </a:schemeClr>
            </a:gs>
            <a:gs pos="100000">
              <a:schemeClr val="accent4">
                <a:alpha val="50000"/>
                <a:hueOff val="2199979"/>
                <a:satOff val="-9734"/>
                <a:lumOff val="-16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612CFCB-FF50-4610-A0F4-6E3C80919A0A}">
      <dsp:nvSpPr>
        <dsp:cNvPr id="0" name=""/>
        <dsp:cNvSpPr/>
      </dsp:nvSpPr>
      <dsp:spPr>
        <a:xfrm>
          <a:off x="7435753" y="2859275"/>
          <a:ext cx="2108228" cy="14296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повне найменування (для юридичних осіб) або прізвище, ім’я та, за наявності, по батькові (для фізичних осіб) стягувача та боржника, їх місцезнаходження (для юридичних осіб) або адреса місця проживання чи перебування (для фізичних осіб), дата народження боржника – фізичної особи; </a:t>
          </a:r>
          <a:endParaRPr lang="ru-RU" sz="1050" kern="1200">
            <a:effectLst>
              <a:outerShdw blurRad="38100" dist="38100" dir="2700000" algn="tl">
                <a:srgbClr val="000000">
                  <a:alpha val="43137"/>
                </a:srgbClr>
              </a:outerShdw>
            </a:effectLst>
          </a:endParaRPr>
        </a:p>
      </dsp:txBody>
      <dsp:txXfrm>
        <a:off x="7435753" y="2859275"/>
        <a:ext cx="2108228" cy="1429637"/>
      </dsp:txXfrm>
    </dsp:sp>
    <dsp:sp modelId="{DE7A4B1F-3478-41C0-86E3-AD2B0463ABB2}">
      <dsp:nvSpPr>
        <dsp:cNvPr id="0" name=""/>
        <dsp:cNvSpPr/>
      </dsp:nvSpPr>
      <dsp:spPr>
        <a:xfrm>
          <a:off x="4740527" y="2963304"/>
          <a:ext cx="1984215" cy="1984458"/>
        </a:xfrm>
        <a:prstGeom prst="ellipse">
          <a:avLst/>
        </a:prstGeom>
        <a:gradFill rotWithShape="0">
          <a:gsLst>
            <a:gs pos="0">
              <a:schemeClr val="accent4">
                <a:alpha val="50000"/>
                <a:hueOff val="3299968"/>
                <a:satOff val="-14601"/>
                <a:lumOff val="-2452"/>
                <a:alphaOff val="0"/>
                <a:lumMod val="110000"/>
                <a:satMod val="105000"/>
                <a:tint val="67000"/>
              </a:schemeClr>
            </a:gs>
            <a:gs pos="50000">
              <a:schemeClr val="accent4">
                <a:alpha val="50000"/>
                <a:hueOff val="3299968"/>
                <a:satOff val="-14601"/>
                <a:lumOff val="-2452"/>
                <a:alphaOff val="0"/>
                <a:lumMod val="105000"/>
                <a:satMod val="103000"/>
                <a:tint val="73000"/>
              </a:schemeClr>
            </a:gs>
            <a:gs pos="100000">
              <a:schemeClr val="accent4">
                <a:alpha val="50000"/>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7095972-7C5D-43E5-A9E2-50890AA3504B}">
      <dsp:nvSpPr>
        <dsp:cNvPr id="0" name=""/>
        <dsp:cNvSpPr/>
      </dsp:nvSpPr>
      <dsp:spPr>
        <a:xfrm>
          <a:off x="6526321" y="4775597"/>
          <a:ext cx="2273579" cy="1307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ідентифікаційний код юридичної особи в Єдиному державному реєстрі юридичних осіб, фізичних осіб – підприємців та громадських формувань стягувача та боржника (для юридичних осіб – за наявності); </a:t>
          </a:r>
          <a:endParaRPr lang="ru-RU" sz="1050" kern="1200">
            <a:effectLst>
              <a:outerShdw blurRad="38100" dist="38100" dir="2700000" algn="tl">
                <a:srgbClr val="000000">
                  <a:alpha val="43137"/>
                </a:srgbClr>
              </a:outerShdw>
            </a:effectLst>
          </a:endParaRPr>
        </a:p>
      </dsp:txBody>
      <dsp:txXfrm>
        <a:off x="6526321" y="4775597"/>
        <a:ext cx="2273579" cy="1307966"/>
      </dsp:txXfrm>
    </dsp:sp>
    <dsp:sp modelId="{BC4D1F80-7D59-498A-B935-80BFFE183088}">
      <dsp:nvSpPr>
        <dsp:cNvPr id="0" name=""/>
        <dsp:cNvSpPr/>
      </dsp:nvSpPr>
      <dsp:spPr>
        <a:xfrm>
          <a:off x="4095657" y="2963304"/>
          <a:ext cx="1984215" cy="1984458"/>
        </a:xfrm>
        <a:prstGeom prst="ellipse">
          <a:avLst/>
        </a:prstGeom>
        <a:gradFill rotWithShape="0">
          <a:gsLst>
            <a:gs pos="0">
              <a:schemeClr val="accent4">
                <a:alpha val="50000"/>
                <a:hueOff val="4399958"/>
                <a:satOff val="-19468"/>
                <a:lumOff val="-3269"/>
                <a:alphaOff val="0"/>
                <a:lumMod val="110000"/>
                <a:satMod val="105000"/>
                <a:tint val="67000"/>
              </a:schemeClr>
            </a:gs>
            <a:gs pos="50000">
              <a:schemeClr val="accent4">
                <a:alpha val="50000"/>
                <a:hueOff val="4399958"/>
                <a:satOff val="-19468"/>
                <a:lumOff val="-3269"/>
                <a:alphaOff val="0"/>
                <a:lumMod val="105000"/>
                <a:satMod val="103000"/>
                <a:tint val="73000"/>
              </a:schemeClr>
            </a:gs>
            <a:gs pos="100000">
              <a:schemeClr val="accent4">
                <a:alpha val="50000"/>
                <a:hueOff val="4399958"/>
                <a:satOff val="-19468"/>
                <a:lumOff val="-32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3FABAEC-361D-4697-BF52-B9E95BFD2638}">
      <dsp:nvSpPr>
        <dsp:cNvPr id="0" name=""/>
        <dsp:cNvSpPr/>
      </dsp:nvSpPr>
      <dsp:spPr>
        <a:xfrm>
          <a:off x="2020498" y="4775597"/>
          <a:ext cx="2273579" cy="1307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реєстраційний номер облікової картки платника податків або серія та номер паспорта (для фізичних осіб, які через свої релігійні переконання в установленому порядку відмовилися від прийняття реєстраційного номера облікової картки платника податків та повідомили про це відповідний контролюючий орган і мають відмітку в паспорті) боржника (для фізичних осіб – платників податків); </a:t>
          </a:r>
          <a:endParaRPr lang="ru-RU" sz="1050" kern="1200">
            <a:effectLst>
              <a:outerShdw blurRad="38100" dist="38100" dir="2700000" algn="tl">
                <a:srgbClr val="000000">
                  <a:alpha val="43137"/>
                </a:srgbClr>
              </a:outerShdw>
            </a:effectLst>
          </a:endParaRPr>
        </a:p>
      </dsp:txBody>
      <dsp:txXfrm>
        <a:off x="2020498" y="4775597"/>
        <a:ext cx="2273579" cy="1307966"/>
      </dsp:txXfrm>
    </dsp:sp>
    <dsp:sp modelId="{4293BC01-80E1-49AA-A892-0495F860222C}">
      <dsp:nvSpPr>
        <dsp:cNvPr id="0" name=""/>
        <dsp:cNvSpPr/>
      </dsp:nvSpPr>
      <dsp:spPr>
        <a:xfrm>
          <a:off x="3693027" y="2458368"/>
          <a:ext cx="1984215" cy="1984458"/>
        </a:xfrm>
        <a:prstGeom prst="ellipse">
          <a:avLst/>
        </a:prstGeom>
        <a:gradFill rotWithShape="0">
          <a:gsLst>
            <a:gs pos="0">
              <a:schemeClr val="accent4">
                <a:alpha val="50000"/>
                <a:hueOff val="5499947"/>
                <a:satOff val="-24335"/>
                <a:lumOff val="-4086"/>
                <a:alphaOff val="0"/>
                <a:lumMod val="110000"/>
                <a:satMod val="105000"/>
                <a:tint val="67000"/>
              </a:schemeClr>
            </a:gs>
            <a:gs pos="50000">
              <a:schemeClr val="accent4">
                <a:alpha val="50000"/>
                <a:hueOff val="5499947"/>
                <a:satOff val="-24335"/>
                <a:lumOff val="-4086"/>
                <a:alphaOff val="0"/>
                <a:lumMod val="105000"/>
                <a:satMod val="103000"/>
                <a:tint val="73000"/>
              </a:schemeClr>
            </a:gs>
            <a:gs pos="100000">
              <a:schemeClr val="accent4">
                <a:alpha val="50000"/>
                <a:hueOff val="5499947"/>
                <a:satOff val="-24335"/>
                <a:lumOff val="-40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147CF0A-4DAA-48BA-8DBA-9D99652A1D12}">
      <dsp:nvSpPr>
        <dsp:cNvPr id="0" name=""/>
        <dsp:cNvSpPr/>
      </dsp:nvSpPr>
      <dsp:spPr>
        <a:xfrm>
          <a:off x="1276418" y="2859275"/>
          <a:ext cx="2108228" cy="14296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резолютивна частина рішення, що передбачає заходи примусового виконання рішень; </a:t>
          </a:r>
          <a:endParaRPr lang="ru-RU" sz="1050" kern="1200">
            <a:effectLst>
              <a:outerShdw blurRad="38100" dist="38100" dir="2700000" algn="tl">
                <a:srgbClr val="000000">
                  <a:alpha val="43137"/>
                </a:srgbClr>
              </a:outerShdw>
            </a:effectLst>
          </a:endParaRPr>
        </a:p>
      </dsp:txBody>
      <dsp:txXfrm>
        <a:off x="1276418" y="2859275"/>
        <a:ext cx="2108228" cy="1429637"/>
      </dsp:txXfrm>
    </dsp:sp>
    <dsp:sp modelId="{E2230E4D-F881-41F4-AB63-CC479D3CCD9B}">
      <dsp:nvSpPr>
        <dsp:cNvPr id="0" name=""/>
        <dsp:cNvSpPr/>
      </dsp:nvSpPr>
      <dsp:spPr>
        <a:xfrm>
          <a:off x="3836055" y="1828719"/>
          <a:ext cx="1984215" cy="1984458"/>
        </a:xfrm>
        <a:prstGeom prst="ellipse">
          <a:avLst/>
        </a:prstGeom>
        <a:gradFill rotWithShape="0">
          <a:gsLst>
            <a:gs pos="0">
              <a:schemeClr val="accent4">
                <a:alpha val="50000"/>
                <a:hueOff val="6599937"/>
                <a:satOff val="-29202"/>
                <a:lumOff val="-4903"/>
                <a:alphaOff val="0"/>
                <a:lumMod val="110000"/>
                <a:satMod val="105000"/>
                <a:tint val="67000"/>
              </a:schemeClr>
            </a:gs>
            <a:gs pos="50000">
              <a:schemeClr val="accent4">
                <a:alpha val="50000"/>
                <a:hueOff val="6599937"/>
                <a:satOff val="-29202"/>
                <a:lumOff val="-4903"/>
                <a:alphaOff val="0"/>
                <a:lumMod val="105000"/>
                <a:satMod val="103000"/>
                <a:tint val="73000"/>
              </a:schemeClr>
            </a:gs>
            <a:gs pos="100000">
              <a:schemeClr val="accent4">
                <a:alpha val="50000"/>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6463171-1244-4C79-91A3-B23797FB3A1B}">
      <dsp:nvSpPr>
        <dsp:cNvPr id="0" name=""/>
        <dsp:cNvSpPr/>
      </dsp:nvSpPr>
      <dsp:spPr>
        <a:xfrm>
          <a:off x="1441769" y="1155877"/>
          <a:ext cx="2149566" cy="13383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uk-UA" sz="1050" kern="1200">
              <a:effectLst>
                <a:outerShdw blurRad="38100" dist="38100" dir="2700000" algn="tl">
                  <a:srgbClr val="000000">
                    <a:alpha val="43137"/>
                  </a:srgbClr>
                </a:outerShdw>
              </a:effectLst>
            </a:rPr>
            <a:t>дата набрання рішенням законної сили (крім рішень, що підлягають негайному виконанню); </a:t>
          </a:r>
          <a:endParaRPr lang="ru-RU" sz="1050" kern="1200">
            <a:effectLst>
              <a:outerShdw blurRad="38100" dist="38100" dir="2700000" algn="tl">
                <a:srgbClr val="000000">
                  <a:alpha val="43137"/>
                </a:srgbClr>
              </a:outerShdw>
            </a:effectLst>
          </a:endParaRPr>
        </a:p>
      </dsp:txBody>
      <dsp:txXfrm>
        <a:off x="1441769" y="1155877"/>
        <a:ext cx="2149566" cy="1338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9CD0-5874-4B33-9EE8-0BFEBE0BF4F1}">
      <dsp:nvSpPr>
        <dsp:cNvPr id="0" name=""/>
        <dsp:cNvSpPr/>
      </dsp:nvSpPr>
      <dsp:spPr>
        <a:xfrm>
          <a:off x="0" y="72549"/>
          <a:ext cx="10515600" cy="4206240"/>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C04DAC2-BFB1-4B82-87D7-5FBE3F3FE7F4}">
      <dsp:nvSpPr>
        <dsp:cNvPr id="0" name=""/>
        <dsp:cNvSpPr/>
      </dsp:nvSpPr>
      <dsp:spPr>
        <a:xfrm>
          <a:off x="1261872" y="808640"/>
          <a:ext cx="3470148" cy="2061057"/>
        </a:xfrm>
        <a:prstGeom prst="rect">
          <a:avLst/>
        </a:prstGeom>
        <a:noFill/>
        <a:ln w="2540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uk-UA" sz="1400" kern="1200" dirty="0"/>
            <a:t>Суд касаційної інстанції за заявою учасника справи або за своєю ініціативою може зупинити виконання оскарженого рішення суду або зупинити його дію (якщо рішення не передбачає примусового виконання) до закінчення його перегляду в касаційному порядку. Про зупинення виконання або зупинення дії судового рішення </a:t>
          </a:r>
          <a:r>
            <a:rPr lang="uk-UA" sz="1400" kern="1200" dirty="0" err="1"/>
            <a:t>постановляється</a:t>
          </a:r>
          <a:r>
            <a:rPr lang="uk-UA" sz="1400" kern="1200" dirty="0"/>
            <a:t> ухвала. </a:t>
          </a:r>
          <a:endParaRPr lang="en-US" sz="1400" kern="1200" dirty="0"/>
        </a:p>
      </dsp:txBody>
      <dsp:txXfrm>
        <a:off x="1261872" y="808640"/>
        <a:ext cx="3470148" cy="2061057"/>
      </dsp:txXfrm>
    </dsp:sp>
    <dsp:sp modelId="{7312BAAF-869D-4358-9D6C-AB8564787C79}">
      <dsp:nvSpPr>
        <dsp:cNvPr id="0" name=""/>
        <dsp:cNvSpPr/>
      </dsp:nvSpPr>
      <dsp:spPr>
        <a:xfrm>
          <a:off x="5257800" y="1481639"/>
          <a:ext cx="4101084" cy="2061057"/>
        </a:xfrm>
        <a:prstGeom prst="rect">
          <a:avLst/>
        </a:prstGeom>
        <a:noFill/>
        <a:ln w="2540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uk-UA" sz="1400" kern="1200"/>
            <a:t>Суд касаційної інстанції у постанові за результатами перегляду оскаржуваного судового рішення вирішує питання про поновлення його виконання (дії). </a:t>
          </a:r>
          <a:endParaRPr lang="en-US" sz="1400" kern="1200"/>
        </a:p>
      </dsp:txBody>
      <dsp:txXfrm>
        <a:off x="5257800" y="1481639"/>
        <a:ext cx="4101084" cy="2061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128E-F7AB-4D5D-9BCA-2E0D1F4A38FF}">
      <dsp:nvSpPr>
        <dsp:cNvPr id="0" name=""/>
        <dsp:cNvSpPr/>
      </dsp:nvSpPr>
      <dsp:spPr>
        <a:xfrm>
          <a:off x="0" y="4804454"/>
          <a:ext cx="7483856" cy="15769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kern="1200" dirty="0" err="1"/>
            <a:t>Ця</a:t>
          </a:r>
          <a:r>
            <a:rPr lang="ru-RU" sz="1500" kern="1200" dirty="0"/>
            <a:t> </a:t>
          </a:r>
          <a:r>
            <a:rPr lang="ru-RU" sz="1500" kern="1200" dirty="0" err="1"/>
            <a:t>процесуальна</a:t>
          </a:r>
          <a:r>
            <a:rPr lang="ru-RU" sz="1500" kern="1200" dirty="0"/>
            <a:t> </a:t>
          </a:r>
          <a:r>
            <a:rPr lang="ru-RU" sz="1500" kern="1200" dirty="0" err="1"/>
            <a:t>дія</a:t>
          </a:r>
          <a:r>
            <a:rPr lang="ru-RU" sz="1500" kern="1200" dirty="0"/>
            <a:t> </a:t>
          </a:r>
          <a:r>
            <a:rPr lang="ru-RU" sz="1500" kern="1200" dirty="0" err="1"/>
            <a:t>визначає</a:t>
          </a:r>
          <a:r>
            <a:rPr lang="ru-RU" sz="1500" kern="1200" dirty="0"/>
            <a:t> </a:t>
          </a:r>
          <a:r>
            <a:rPr lang="ru-RU" sz="1500" kern="1200" dirty="0" err="1"/>
            <a:t>наслідки</a:t>
          </a:r>
          <a:r>
            <a:rPr lang="ru-RU" sz="1500" kern="1200" dirty="0"/>
            <a:t> перегляду </a:t>
          </a:r>
          <a:r>
            <a:rPr lang="ru-RU" sz="1500" kern="1200" dirty="0" err="1"/>
            <a:t>рішення</a:t>
          </a:r>
          <a:r>
            <a:rPr lang="ru-RU" sz="1500" kern="1200" dirty="0"/>
            <a:t> суду у </a:t>
          </a:r>
          <a:r>
            <a:rPr lang="ru-RU" sz="1500" kern="1200" dirty="0" err="1"/>
            <a:t>апеляційної</a:t>
          </a:r>
          <a:r>
            <a:rPr lang="ru-RU" sz="1500" kern="1200" dirty="0"/>
            <a:t> </a:t>
          </a:r>
          <a:r>
            <a:rPr lang="ru-RU" sz="1500" kern="1200" dirty="0" err="1"/>
            <a:t>чи</a:t>
          </a:r>
          <a:r>
            <a:rPr lang="ru-RU" sz="1500" kern="1200" dirty="0"/>
            <a:t> </a:t>
          </a:r>
          <a:r>
            <a:rPr lang="ru-RU" sz="1500" kern="1200" dirty="0" err="1"/>
            <a:t>касаційної</a:t>
          </a:r>
          <a:r>
            <a:rPr lang="ru-RU" sz="1500" kern="1200" dirty="0"/>
            <a:t> </a:t>
          </a:r>
          <a:r>
            <a:rPr lang="ru-RU" sz="1500" kern="1200" dirty="0" err="1"/>
            <a:t>інстанції</a:t>
          </a:r>
          <a:r>
            <a:rPr lang="ru-RU" sz="1500" kern="1200" dirty="0"/>
            <a:t>.  </a:t>
          </a:r>
          <a:endParaRPr lang="en-US" sz="1500" kern="1200" dirty="0"/>
        </a:p>
      </dsp:txBody>
      <dsp:txXfrm>
        <a:off x="0" y="4804454"/>
        <a:ext cx="7483856" cy="1576929"/>
      </dsp:txXfrm>
    </dsp:sp>
    <dsp:sp modelId="{9BFE0FE7-7CFA-4EBF-BC5E-E22553C0D6F4}">
      <dsp:nvSpPr>
        <dsp:cNvPr id="0" name=""/>
        <dsp:cNvSpPr/>
      </dsp:nvSpPr>
      <dsp:spPr>
        <a:xfrm rot="10800000">
          <a:off x="0" y="2402791"/>
          <a:ext cx="7483856" cy="2425317"/>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kern="1200"/>
            <a:t>Наслідками перегляду рішення суду в апеляційній або касаційної інстанції є </a:t>
          </a:r>
          <a:r>
            <a:rPr lang="ru-RU" sz="1500" b="1" kern="1200"/>
            <a:t>поворот виконання рішення, постанови.</a:t>
          </a:r>
          <a:endParaRPr lang="en-US" sz="1500" kern="1200"/>
        </a:p>
      </dsp:txBody>
      <dsp:txXfrm rot="10800000">
        <a:off x="0" y="2402791"/>
        <a:ext cx="7483856" cy="1575898"/>
      </dsp:txXfrm>
    </dsp:sp>
    <dsp:sp modelId="{C384BDE6-A2DB-47B1-B95B-9EF061A86A46}">
      <dsp:nvSpPr>
        <dsp:cNvPr id="0" name=""/>
        <dsp:cNvSpPr/>
      </dsp:nvSpPr>
      <dsp:spPr>
        <a:xfrm rot="10800000">
          <a:off x="0" y="1128"/>
          <a:ext cx="7483856" cy="2425317"/>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i="1" kern="1200" dirty="0" err="1"/>
            <a:t>Зупинення</a:t>
          </a:r>
          <a:r>
            <a:rPr lang="ru-RU" sz="1500" i="1" kern="1200" dirty="0"/>
            <a:t> </a:t>
          </a:r>
          <a:r>
            <a:rPr lang="ru-RU" sz="1500" i="1" kern="1200" dirty="0" err="1"/>
            <a:t>вчинення</a:t>
          </a:r>
          <a:r>
            <a:rPr lang="ru-RU" sz="1500" i="1" kern="1200" dirty="0"/>
            <a:t> </a:t>
          </a:r>
          <a:r>
            <a:rPr lang="ru-RU" sz="1500" i="1" kern="1200" dirty="0" err="1"/>
            <a:t>виконавчих</a:t>
          </a:r>
          <a:r>
            <a:rPr lang="ru-RU" sz="1500" i="1" kern="1200" dirty="0"/>
            <a:t> </a:t>
          </a:r>
          <a:r>
            <a:rPr lang="ru-RU" sz="1500" i="1" kern="1200" dirty="0" err="1"/>
            <a:t>дій</a:t>
          </a:r>
          <a:r>
            <a:rPr lang="ru-RU" sz="1500" i="1" kern="1200" dirty="0"/>
            <a:t>, також </a:t>
          </a:r>
          <a:r>
            <a:rPr lang="ru-RU" sz="1500" i="1" kern="1200" dirty="0" err="1"/>
            <a:t>здійснюється</a:t>
          </a:r>
          <a:r>
            <a:rPr lang="ru-RU" sz="1500" i="1" kern="1200" dirty="0"/>
            <a:t> на </a:t>
          </a:r>
          <a:r>
            <a:rPr lang="ru-RU" sz="1500" i="1" kern="1200" dirty="0" err="1"/>
            <a:t>підставі</a:t>
          </a:r>
          <a:r>
            <a:rPr lang="ru-RU" sz="1500" i="1" kern="1200" dirty="0"/>
            <a:t> пункту 6 </a:t>
          </a:r>
          <a:r>
            <a:rPr lang="ru-RU" sz="1500" i="1" kern="1200" dirty="0" err="1"/>
            <a:t>частини</a:t>
          </a:r>
          <a:r>
            <a:rPr lang="ru-RU" sz="1500" i="1" kern="1200" dirty="0"/>
            <a:t> </a:t>
          </a:r>
          <a:r>
            <a:rPr lang="ru-RU" sz="1500" i="1" kern="1200" dirty="0" err="1"/>
            <a:t>першої</a:t>
          </a:r>
          <a:r>
            <a:rPr lang="ru-RU" sz="1500" i="1" kern="1200" dirty="0"/>
            <a:t> ст. 34 Закону </a:t>
          </a:r>
          <a:r>
            <a:rPr lang="ru-RU" sz="1500" i="1" kern="1200" dirty="0" err="1"/>
            <a:t>України</a:t>
          </a:r>
          <a:r>
            <a:rPr lang="ru-RU" sz="1500" i="1" kern="1200" dirty="0"/>
            <a:t> «Про </a:t>
          </a:r>
          <a:r>
            <a:rPr lang="ru-RU" sz="1500" i="1" kern="1200" dirty="0" err="1"/>
            <a:t>виконавче</a:t>
          </a:r>
          <a:r>
            <a:rPr lang="ru-RU" sz="1500" i="1" kern="1200" dirty="0"/>
            <a:t> </a:t>
          </a:r>
          <a:r>
            <a:rPr lang="ru-RU" sz="1500" i="1" kern="1200" dirty="0" err="1"/>
            <a:t>провадження</a:t>
          </a:r>
          <a:r>
            <a:rPr lang="ru-RU" sz="1500" kern="1200" dirty="0"/>
            <a:t>», </a:t>
          </a:r>
          <a:r>
            <a:rPr lang="ru-RU" sz="1500" kern="1200" dirty="0" err="1"/>
            <a:t>відповідно</a:t>
          </a:r>
          <a:r>
            <a:rPr lang="ru-RU" sz="1500" kern="1200" dirty="0"/>
            <a:t> до </a:t>
          </a:r>
          <a:r>
            <a:rPr lang="ru-RU" sz="1500" kern="1200" dirty="0" err="1"/>
            <a:t>якого</a:t>
          </a:r>
          <a:r>
            <a:rPr lang="ru-RU" sz="1500" kern="1200" dirty="0"/>
            <a:t> </a:t>
          </a:r>
          <a:r>
            <a:rPr lang="ru-RU" sz="1500" kern="1200" dirty="0" err="1"/>
            <a:t>виконавець</a:t>
          </a:r>
          <a:r>
            <a:rPr lang="ru-RU" sz="1500" kern="1200" dirty="0"/>
            <a:t> </a:t>
          </a:r>
          <a:r>
            <a:rPr lang="ru-RU" sz="1500" kern="1200" dirty="0" err="1"/>
            <a:t>зупиняє</a:t>
          </a:r>
          <a:r>
            <a:rPr lang="ru-RU" sz="1500" kern="1200" dirty="0"/>
            <a:t> </a:t>
          </a:r>
          <a:r>
            <a:rPr lang="ru-RU" sz="1500" kern="1200" dirty="0" err="1"/>
            <a:t>вчинення</a:t>
          </a:r>
          <a:r>
            <a:rPr lang="ru-RU" sz="1500" kern="1200" dirty="0"/>
            <a:t> </a:t>
          </a:r>
          <a:r>
            <a:rPr lang="ru-RU" sz="1500" kern="1200" dirty="0" err="1"/>
            <a:t>виконавчих</a:t>
          </a:r>
          <a:r>
            <a:rPr lang="ru-RU" sz="1500" kern="1200" dirty="0"/>
            <a:t> </a:t>
          </a:r>
          <a:r>
            <a:rPr lang="ru-RU" sz="1500" kern="1200" dirty="0" err="1"/>
            <a:t>дій</a:t>
          </a:r>
          <a:r>
            <a:rPr lang="ru-RU" sz="1500" kern="1200" dirty="0"/>
            <a:t> у </a:t>
          </a:r>
          <a:r>
            <a:rPr lang="ru-RU" sz="1500" kern="1200" dirty="0" err="1"/>
            <a:t>разі</a:t>
          </a:r>
          <a:r>
            <a:rPr lang="ru-RU" sz="1500" kern="1200" dirty="0"/>
            <a:t> </a:t>
          </a:r>
          <a:r>
            <a:rPr lang="ru-RU" sz="1500" kern="1200" dirty="0" err="1"/>
            <a:t>надання</a:t>
          </a:r>
          <a:r>
            <a:rPr lang="ru-RU" sz="1500" kern="1200" dirty="0"/>
            <a:t> судом, </a:t>
          </a:r>
          <a:r>
            <a:rPr lang="ru-RU" sz="1500" kern="1200" dirty="0" err="1"/>
            <a:t>який</a:t>
          </a:r>
          <a:r>
            <a:rPr lang="ru-RU" sz="1500" kern="1200" dirty="0"/>
            <a:t> </a:t>
          </a:r>
          <a:r>
            <a:rPr lang="ru-RU" sz="1500" kern="1200" dirty="0" err="1"/>
            <a:t>видав</a:t>
          </a:r>
          <a:r>
            <a:rPr lang="ru-RU" sz="1500" kern="1200" dirty="0"/>
            <a:t> </a:t>
          </a:r>
          <a:r>
            <a:rPr lang="ru-RU" sz="1500" kern="1200" dirty="0" err="1"/>
            <a:t>виконавчий</a:t>
          </a:r>
          <a:r>
            <a:rPr lang="ru-RU" sz="1500" kern="1200" dirty="0"/>
            <a:t> документ, </a:t>
          </a:r>
          <a:r>
            <a:rPr lang="ru-RU" sz="1500" kern="1200" dirty="0" err="1"/>
            <a:t>відстрочки</a:t>
          </a:r>
          <a:r>
            <a:rPr lang="ru-RU" sz="1500" kern="1200" dirty="0"/>
            <a:t> </a:t>
          </a:r>
          <a:r>
            <a:rPr lang="ru-RU" sz="1500" kern="1200" dirty="0" err="1"/>
            <a:t>виконання</a:t>
          </a:r>
          <a:r>
            <a:rPr lang="ru-RU" sz="1500" kern="1200" dirty="0"/>
            <a:t> </a:t>
          </a:r>
          <a:r>
            <a:rPr lang="ru-RU" sz="1500" kern="1200" dirty="0" err="1"/>
            <a:t>рішення</a:t>
          </a:r>
          <a:r>
            <a:rPr lang="ru-RU" sz="1500" kern="1200" dirty="0"/>
            <a:t>. Згідно ст. 38 </a:t>
          </a:r>
          <a:r>
            <a:rPr lang="ru-RU" sz="1500" kern="1200" dirty="0" err="1"/>
            <a:t>вказаного</a:t>
          </a:r>
          <a:r>
            <a:rPr lang="ru-RU" sz="1500" kern="1200" dirty="0"/>
            <a:t> Закону </a:t>
          </a:r>
          <a:r>
            <a:rPr lang="ru-RU" sz="1500" kern="1200" dirty="0" err="1"/>
            <a:t>зупинення</a:t>
          </a:r>
          <a:r>
            <a:rPr lang="ru-RU" sz="1500" kern="1200" dirty="0"/>
            <a:t> </a:t>
          </a:r>
          <a:r>
            <a:rPr lang="ru-RU" sz="1500" kern="1200" dirty="0" err="1"/>
            <a:t>виконавчого</a:t>
          </a:r>
          <a:r>
            <a:rPr lang="ru-RU" sz="1500" kern="1200" dirty="0"/>
            <a:t> </a:t>
          </a:r>
          <a:r>
            <a:rPr lang="ru-RU" sz="1500" kern="1200" dirty="0" err="1"/>
            <a:t>провадження</a:t>
          </a:r>
          <a:r>
            <a:rPr lang="ru-RU" sz="1500" kern="1200" dirty="0"/>
            <a:t> у </a:t>
          </a:r>
          <a:r>
            <a:rPr lang="ru-RU" sz="1500" kern="1200" dirty="0" err="1"/>
            <a:t>разі</a:t>
          </a:r>
          <a:r>
            <a:rPr lang="ru-RU" sz="1500" kern="1200" dirty="0"/>
            <a:t> </a:t>
          </a:r>
          <a:r>
            <a:rPr lang="ru-RU" sz="1500" kern="1200" dirty="0" err="1"/>
            <a:t>поновлення</a:t>
          </a:r>
          <a:r>
            <a:rPr lang="ru-RU" sz="1500" kern="1200" dirty="0"/>
            <a:t> судом строку </a:t>
          </a:r>
          <a:r>
            <a:rPr lang="ru-RU" sz="1500" kern="1200" dirty="0" err="1"/>
            <a:t>подання</a:t>
          </a:r>
          <a:r>
            <a:rPr lang="ru-RU" sz="1500" kern="1200" dirty="0"/>
            <a:t> </a:t>
          </a:r>
          <a:r>
            <a:rPr lang="ru-RU" sz="1500" kern="1200" dirty="0" err="1"/>
            <a:t>апеляційної</a:t>
          </a:r>
          <a:r>
            <a:rPr lang="ru-RU" sz="1500" kern="1200" dirty="0"/>
            <a:t> </a:t>
          </a:r>
          <a:r>
            <a:rPr lang="ru-RU" sz="1500" kern="1200" dirty="0" err="1"/>
            <a:t>скарги</a:t>
          </a:r>
          <a:r>
            <a:rPr lang="ru-RU" sz="1500" kern="1200" dirty="0"/>
            <a:t> </a:t>
          </a:r>
          <a:r>
            <a:rPr lang="ru-RU" sz="1500" kern="1200" dirty="0" err="1"/>
            <a:t>або</a:t>
          </a:r>
          <a:r>
            <a:rPr lang="ru-RU" sz="1500" kern="1200" dirty="0"/>
            <a:t> </a:t>
          </a:r>
          <a:r>
            <a:rPr lang="ru-RU" sz="1500" kern="1200" dirty="0" err="1"/>
            <a:t>прийняття</a:t>
          </a:r>
          <a:r>
            <a:rPr lang="ru-RU" sz="1500" kern="1200" dirty="0"/>
            <a:t> </a:t>
          </a:r>
          <a:r>
            <a:rPr lang="ru-RU" sz="1500" kern="1200" dirty="0" err="1"/>
            <a:t>такої</a:t>
          </a:r>
          <a:r>
            <a:rPr lang="ru-RU" sz="1500" kern="1200" dirty="0"/>
            <a:t> </a:t>
          </a:r>
          <a:r>
            <a:rPr lang="ru-RU" sz="1500" kern="1200" dirty="0" err="1"/>
            <a:t>апеляційної</a:t>
          </a:r>
          <a:r>
            <a:rPr lang="ru-RU" sz="1500" kern="1200" dirty="0"/>
            <a:t> </a:t>
          </a:r>
          <a:r>
            <a:rPr lang="ru-RU" sz="1500" kern="1200" dirty="0" err="1"/>
            <a:t>скарги</a:t>
          </a:r>
          <a:r>
            <a:rPr lang="ru-RU" sz="1500" kern="1200" dirty="0"/>
            <a:t> до </a:t>
          </a:r>
          <a:r>
            <a:rPr lang="ru-RU" sz="1500" kern="1200" dirty="0" err="1"/>
            <a:t>розгляду</a:t>
          </a:r>
          <a:r>
            <a:rPr lang="ru-RU" sz="1500" kern="1200" dirty="0"/>
            <a:t>.</a:t>
          </a:r>
          <a:endParaRPr lang="en-US" sz="1500" kern="1200" dirty="0"/>
        </a:p>
      </dsp:txBody>
      <dsp:txXfrm rot="10800000">
        <a:off x="0" y="1128"/>
        <a:ext cx="7483856" cy="1575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4B232-41B2-4D87-9D63-06B4058909AF}">
      <dsp:nvSpPr>
        <dsp:cNvPr id="0" name=""/>
        <dsp:cNvSpPr/>
      </dsp:nvSpPr>
      <dsp:spPr>
        <a:xfrm>
          <a:off x="0" y="98959"/>
          <a:ext cx="5906181" cy="1193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1)  закриває провадження у справі;</a:t>
          </a:r>
          <a:endParaRPr lang="en-US" sz="3000" kern="1200"/>
        </a:p>
      </dsp:txBody>
      <dsp:txXfrm>
        <a:off x="58257" y="157216"/>
        <a:ext cx="5789667" cy="1076886"/>
      </dsp:txXfrm>
    </dsp:sp>
    <dsp:sp modelId="{D48E8DD0-6A2C-4B34-8AFE-D6CE05F3F823}">
      <dsp:nvSpPr>
        <dsp:cNvPr id="0" name=""/>
        <dsp:cNvSpPr/>
      </dsp:nvSpPr>
      <dsp:spPr>
        <a:xfrm>
          <a:off x="0" y="1378758"/>
          <a:ext cx="5906181" cy="119340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2)  залишає позов без розгляду; </a:t>
          </a:r>
          <a:endParaRPr lang="en-US" sz="3000" kern="1200"/>
        </a:p>
      </dsp:txBody>
      <dsp:txXfrm>
        <a:off x="58257" y="1437015"/>
        <a:ext cx="5789667" cy="1076886"/>
      </dsp:txXfrm>
    </dsp:sp>
    <dsp:sp modelId="{2714DA66-F3C6-47F5-A55C-A5C1FC0154A3}">
      <dsp:nvSpPr>
        <dsp:cNvPr id="0" name=""/>
        <dsp:cNvSpPr/>
      </dsp:nvSpPr>
      <dsp:spPr>
        <a:xfrm>
          <a:off x="0" y="2658558"/>
          <a:ext cx="5906181" cy="119340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3)  відмовляє в позові повністю; </a:t>
          </a:r>
          <a:endParaRPr lang="en-US" sz="3000" kern="1200"/>
        </a:p>
      </dsp:txBody>
      <dsp:txXfrm>
        <a:off x="58257" y="2716815"/>
        <a:ext cx="5789667" cy="1076886"/>
      </dsp:txXfrm>
    </dsp:sp>
    <dsp:sp modelId="{22D45EDD-E304-4C36-9273-66B30A01F343}">
      <dsp:nvSpPr>
        <dsp:cNvPr id="0" name=""/>
        <dsp:cNvSpPr/>
      </dsp:nvSpPr>
      <dsp:spPr>
        <a:xfrm>
          <a:off x="0" y="3938359"/>
          <a:ext cx="5906181" cy="11934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4)  задовольняє позовні вимоги в меншому розмірі (ч. 1 ст. 333). </a:t>
          </a:r>
          <a:endParaRPr lang="en-US" sz="3000" kern="1200"/>
        </a:p>
      </dsp:txBody>
      <dsp:txXfrm>
        <a:off x="58257" y="3996616"/>
        <a:ext cx="5789667" cy="10768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10498-6D4A-4FC3-A8EA-C91A5D3ED079}">
      <dsp:nvSpPr>
        <dsp:cNvPr id="0" name=""/>
        <dsp:cNvSpPr/>
      </dsp:nvSpPr>
      <dsp:spPr>
        <a:xfrm>
          <a:off x="0" y="182839"/>
          <a:ext cx="5906181" cy="11536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  </a:t>
          </a:r>
          <a:r>
            <a:rPr lang="ru-RU" sz="2900" b="1" kern="1200"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закриває</a:t>
          </a:r>
          <a:r>
            <a:rPr lang="ru-RU" sz="29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2900" b="1" kern="1200"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провадження</a:t>
          </a:r>
          <a:r>
            <a:rPr lang="ru-RU" sz="29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у </a:t>
          </a:r>
          <a:r>
            <a:rPr lang="ru-RU" sz="2900" b="1" kern="1200"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справі</a:t>
          </a:r>
          <a:r>
            <a:rPr lang="ru-RU" sz="29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29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sp:txBody>
      <dsp:txXfrm>
        <a:off x="56315" y="239154"/>
        <a:ext cx="5793551" cy="1040990"/>
      </dsp:txXfrm>
    </dsp:sp>
    <dsp:sp modelId="{C310A8D7-8525-4641-BAED-569D2AD66434}">
      <dsp:nvSpPr>
        <dsp:cNvPr id="0" name=""/>
        <dsp:cNvSpPr/>
      </dsp:nvSpPr>
      <dsp:spPr>
        <a:xfrm>
          <a:off x="0" y="1419979"/>
          <a:ext cx="5906181" cy="11536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  залишає позов без розгляду;</a:t>
          </a:r>
          <a:endParaRPr lang="en-US"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sp:txBody>
      <dsp:txXfrm>
        <a:off x="56315" y="1476294"/>
        <a:ext cx="5793551" cy="1040990"/>
      </dsp:txXfrm>
    </dsp:sp>
    <dsp:sp modelId="{BE11A62F-C8CF-4127-B600-AB627275480E}">
      <dsp:nvSpPr>
        <dsp:cNvPr id="0" name=""/>
        <dsp:cNvSpPr/>
      </dsp:nvSpPr>
      <dsp:spPr>
        <a:xfrm>
          <a:off x="0" y="2657119"/>
          <a:ext cx="5906181" cy="11536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  відмовляє в позові повністю;</a:t>
          </a:r>
          <a:endParaRPr lang="en-US"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sp:txBody>
      <dsp:txXfrm>
        <a:off x="56315" y="2713434"/>
        <a:ext cx="5793551" cy="1040990"/>
      </dsp:txXfrm>
    </dsp:sp>
    <dsp:sp modelId="{3EA6C35A-09D3-4C12-97A4-7610C44593FB}">
      <dsp:nvSpPr>
        <dsp:cNvPr id="0" name=""/>
        <dsp:cNvSpPr/>
      </dsp:nvSpPr>
      <dsp:spPr>
        <a:xfrm>
          <a:off x="0" y="3894259"/>
          <a:ext cx="5906181" cy="115362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задовольняє позовні вимоги в меншому розмірі (ч. 2 ст. 333).</a:t>
          </a:r>
          <a:endParaRPr lang="en-US" sz="2900" b="1" kern="1200"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dsp:txBody>
      <dsp:txXfrm>
        <a:off x="56315" y="3950574"/>
        <a:ext cx="5793551"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D9565-9A55-052D-2257-B45600C2011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46D719C6-C124-F3B7-B681-F76E845AD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346E90A3-A0AE-8B16-54ED-DBD51E31568B}"/>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EAD5ACC4-09FE-B27D-B3F0-107D31FD235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534C565B-2F03-FDE0-2067-17B1EE150CE9}"/>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84612629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5871A-2F44-B63C-75C3-CF8B91C79449}"/>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A9D2D9E0-7A3D-456A-1344-B963B6AC955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A8EAF94A-C6CD-F851-F7D0-3DC394B5F3D9}"/>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BBF07C1E-73FB-5075-0E68-D5BF01A1078D}"/>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334C55D5-673B-09CB-EC04-7F1EA1C28DC4}"/>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350581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8E2DA20-B010-2DAC-CFCE-F752AAC9001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D05E9FE9-CDE2-CE1F-9007-7A5C385A9D1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C1665402-EFCE-E88D-B5E6-A641ADB88F4F}"/>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41E24537-625C-6863-F654-EC844F24253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53047D7-2A84-3CAF-37FE-64C5A8D3170D}"/>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19110616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BE15108C-154A-4A5A-9C05-91A49A422BA7}"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3009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60190036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46338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8531895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04239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01400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92402320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90818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44D143-C4DE-C47B-43E8-E83A7B015738}"/>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05DDE00F-C4B0-76F6-59E2-4D079774B6C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5428954-B999-F98E-C695-BE355AAE3648}"/>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B08379AF-439E-34FF-029C-0BA5AA84122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0284E5CB-02C4-D7C8-F7FA-B6E95ECD07AA}"/>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96097055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09525023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9489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712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95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881732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187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864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83764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76473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50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A37E4-0892-4377-8FA3-45B35E8130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42964E6-C6D3-55D1-9361-57D2B3A454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D83F210-CA2E-5F17-52A3-3033036F4444}"/>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BD037466-ECE0-099C-CD4B-4AADCA1AC048}"/>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B5EE13F9-0392-E7A8-D925-846E94E315D9}"/>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72481327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5084353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26359314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27625665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91560047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65520417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86725361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67240857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9545222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5375320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9157702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D8B3F-09EC-0FFD-A98D-C4D76550E1AA}"/>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47B13858-3521-1189-48FA-D99845806A9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0B7AF6C8-8B33-E1C6-119B-B42A7150AD0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CEFFC503-DA0A-9559-FB8F-FAE9128BAE6F}"/>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Нижний колонтитул 5">
            <a:extLst>
              <a:ext uri="{FF2B5EF4-FFF2-40B4-BE49-F238E27FC236}">
                <a16:creationId xmlns:a16="http://schemas.microsoft.com/office/drawing/2014/main" id="{AFBB8E5E-72D3-5812-F80F-45FE956D16F3}"/>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B395B865-33A4-5CAA-36E6-36EC325C6F42}"/>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26977832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D34D1-6A50-A09A-9457-865CFE64B304}"/>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2BF9A0E7-9110-DA79-67B3-5B852057B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35E78BC-85B8-83A6-5909-66264A834B6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E83FECC5-D4C2-5496-792B-F7D8A2932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429F1EA-95BE-D293-B905-F7FCCBD9F53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006BDE4C-F769-7E6D-6EF4-91872E0C4D41}"/>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8" name="Нижний колонтитул 7">
            <a:extLst>
              <a:ext uri="{FF2B5EF4-FFF2-40B4-BE49-F238E27FC236}">
                <a16:creationId xmlns:a16="http://schemas.microsoft.com/office/drawing/2014/main" id="{80D8A577-1A03-E779-2A55-816DB681BA56}"/>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05A22D44-4853-A19B-129F-3CFD46A027EA}"/>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84036978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D7773-F002-B104-740A-060FB90B7299}"/>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E3AE61E6-CEAA-7E94-0EC6-382CA7306107}"/>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4" name="Нижний колонтитул 3">
            <a:extLst>
              <a:ext uri="{FF2B5EF4-FFF2-40B4-BE49-F238E27FC236}">
                <a16:creationId xmlns:a16="http://schemas.microsoft.com/office/drawing/2014/main" id="{695A6562-7EA3-B3B8-6E50-11ACA186A4B1}"/>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247261C0-892C-5E17-5852-81D848EA2705}"/>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83496331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EC0BC7-4293-6007-E391-8BCB459182E2}"/>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3" name="Нижний колонтитул 2">
            <a:extLst>
              <a:ext uri="{FF2B5EF4-FFF2-40B4-BE49-F238E27FC236}">
                <a16:creationId xmlns:a16="http://schemas.microsoft.com/office/drawing/2014/main" id="{4B899064-4499-19A8-9DB9-5C4532DDE4F8}"/>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05C9932C-E7E3-42C3-147C-D3FFB59F9943}"/>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6964574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9D3249-B5FC-0C81-ED21-97C5433E40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D08569AD-4CB6-F6BE-F690-CABD8FA96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93A3098C-E47D-02F8-550F-016F4A1E9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645E10B-1E18-EF2E-DBC3-51180530D32E}"/>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Нижний колонтитул 5">
            <a:extLst>
              <a:ext uri="{FF2B5EF4-FFF2-40B4-BE49-F238E27FC236}">
                <a16:creationId xmlns:a16="http://schemas.microsoft.com/office/drawing/2014/main" id="{DDFD92DE-9642-F999-8621-D1F7AE3ECE6C}"/>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5E26C63B-1885-F78F-8F73-7AAD583128D3}"/>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48225145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53EB2-E172-BB7D-1C52-09AB718FBE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95B40F10-FD70-474D-B734-31FCC8192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1915A2C7-1555-AD55-98F3-F8223D924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B87E6F2-3240-7422-0887-6DF6146B4CAB}"/>
              </a:ext>
            </a:extLst>
          </p:cNvPr>
          <p:cNvSpPr>
            <a:spLocks noGrp="1"/>
          </p:cNvSpPr>
          <p:nvPr>
            <p:ph type="dt" sz="half" idx="10"/>
          </p:nvPr>
        </p:nvSpPr>
        <p:spPr/>
        <p:txBody>
          <a:bodyPr/>
          <a:lstStyle/>
          <a:p>
            <a:fld id="{8F72BA41-EC5B-4197-BCC8-0FD2E523CD7A}" type="datetimeFigureOut">
              <a:rPr lang="en-US" smtClean="0"/>
              <a:pPr/>
              <a:t>6/1/2025</a:t>
            </a:fld>
            <a:endParaRPr lang="en-US" dirty="0"/>
          </a:p>
        </p:txBody>
      </p:sp>
      <p:sp>
        <p:nvSpPr>
          <p:cNvPr id="6" name="Нижний колонтитул 5">
            <a:extLst>
              <a:ext uri="{FF2B5EF4-FFF2-40B4-BE49-F238E27FC236}">
                <a16:creationId xmlns:a16="http://schemas.microsoft.com/office/drawing/2014/main" id="{B3F3DF40-DDEB-C8BE-A6B8-B56651C8D5AA}"/>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99B5FCDC-6783-0224-6272-560E9138C469}"/>
              </a:ext>
            </a:extLst>
          </p:cNvPr>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5806419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E31CAB-0670-4E56-C44F-F9440CFD7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25FCB0B8-2D08-38BA-5C8C-25D696C67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E9D0121-A2F8-8407-4B79-A5F767C88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72BA41-EC5B-4197-BCC8-0FD2E523CD7A}" type="datetimeFigureOut">
              <a:rPr lang="en-US" smtClean="0"/>
              <a:pPr/>
              <a:t>6/1/2025</a:t>
            </a:fld>
            <a:endParaRPr lang="en-US" dirty="0"/>
          </a:p>
        </p:txBody>
      </p:sp>
      <p:sp>
        <p:nvSpPr>
          <p:cNvPr id="5" name="Нижний колонтитул 4">
            <a:extLst>
              <a:ext uri="{FF2B5EF4-FFF2-40B4-BE49-F238E27FC236}">
                <a16:creationId xmlns:a16="http://schemas.microsoft.com/office/drawing/2014/main" id="{1B2076F8-B200-ACE3-8FC3-BE9993A11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Номер слайда 5">
            <a:extLst>
              <a:ext uri="{FF2B5EF4-FFF2-40B4-BE49-F238E27FC236}">
                <a16:creationId xmlns:a16="http://schemas.microsoft.com/office/drawing/2014/main" id="{E2AF38F2-3038-4516-E54C-6EC9F45C9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7943423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72BA41-EC5B-4197-BCC8-0FD2E523CD7A}" type="datetimeFigureOut">
              <a:rPr lang="en-US" smtClean="0"/>
              <a:pPr/>
              <a:t>6/1/2025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89118386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8F72BA41-EC5B-4197-BCC8-0FD2E523CD7A}" type="datetimeFigureOut">
              <a:rPr lang="en-US" smtClean="0"/>
              <a:pPr/>
              <a:t>6/1/2025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21869506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30.xml"/><Relationship Id="rId1" Type="http://schemas.openxmlformats.org/officeDocument/2006/relationships/themeOverride" Target="../theme/themeOverride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7.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a:extLst>
              <a:ext uri="{FF2B5EF4-FFF2-40B4-BE49-F238E27FC236}">
                <a16:creationId xmlns:a16="http://schemas.microsoft.com/office/drawing/2014/main" id="{63F4F633-BAE6-3816-749E-B41745239743}"/>
              </a:ext>
            </a:extLst>
          </p:cNvPr>
          <p:cNvPicPr>
            <a:picLocks noChangeAspect="1"/>
          </p:cNvPicPr>
          <p:nvPr/>
        </p:nvPicPr>
        <p:blipFill>
          <a:blip r:embed="rId2"/>
          <a:srcRect t="29688"/>
          <a:stretch>
            <a:fillRect/>
          </a:stretch>
        </p:blipFill>
        <p:spPr>
          <a:xfrm>
            <a:off x="-3047" y="10"/>
            <a:ext cx="12191999" cy="6857990"/>
          </a:xfrm>
          <a:prstGeom prst="rect">
            <a:avLst/>
          </a:prstGeom>
        </p:spPr>
      </p:pic>
      <p:sp>
        <p:nvSpPr>
          <p:cNvPr id="52" name="Rectangle 5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524836D-EB13-BA37-C14B-6ADE75A1A05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uk-UA" sz="5200" dirty="0">
                <a:solidFill>
                  <a:srgbClr val="FFFFFF"/>
                </a:solidFill>
              </a:rPr>
              <a:t>Виконання судових рішень</a:t>
            </a:r>
          </a:p>
        </p:txBody>
      </p:sp>
    </p:spTree>
    <p:extLst>
      <p:ext uri="{BB962C8B-B14F-4D97-AF65-F5344CB8AC3E}">
        <p14:creationId xmlns:p14="http://schemas.microsoft.com/office/powerpoint/2010/main" val="2331947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AC27D1-8F6B-D877-C9E6-811AAB667C19}"/>
              </a:ext>
            </a:extLst>
          </p:cNvPr>
          <p:cNvPicPr>
            <a:picLocks noChangeAspect="1"/>
          </p:cNvPicPr>
          <p:nvPr/>
        </p:nvPicPr>
        <p:blipFill>
          <a:blip r:embed="rId2">
            <a:extLst>
              <a:ext uri="{28A0092B-C50C-407E-A947-70E740481C1C}">
                <a14:useLocalDpi xmlns:a14="http://schemas.microsoft.com/office/drawing/2010/main" val="0"/>
              </a:ext>
            </a:extLst>
          </a:blip>
          <a:srcRect l="10718" r="7483" b="-2"/>
          <a:stretch>
            <a:fillRect/>
          </a:stretch>
        </p:blipFill>
        <p:spPr>
          <a:xfrm>
            <a:off x="7837371" y="237744"/>
            <a:ext cx="4124416" cy="6382512"/>
          </a:xfrm>
          <a:prstGeom prst="rect">
            <a:avLst/>
          </a:prstGeom>
        </p:spPr>
      </p:pic>
      <p:graphicFrame>
        <p:nvGraphicFramePr>
          <p:cNvPr id="5" name="Объект 2">
            <a:extLst>
              <a:ext uri="{FF2B5EF4-FFF2-40B4-BE49-F238E27FC236}">
                <a16:creationId xmlns:a16="http://schemas.microsoft.com/office/drawing/2014/main" id="{D2AC5BAD-7957-52E6-9266-B20B4770F30C}"/>
              </a:ext>
            </a:extLst>
          </p:cNvPr>
          <p:cNvGraphicFramePr>
            <a:graphicFrameLocks noGrp="1"/>
          </p:cNvGraphicFramePr>
          <p:nvPr>
            <p:ph idx="1"/>
            <p:extLst>
              <p:ext uri="{D42A27DB-BD31-4B8C-83A1-F6EECF244321}">
                <p14:modId xmlns:p14="http://schemas.microsoft.com/office/powerpoint/2010/main" val="25223527"/>
              </p:ext>
            </p:extLst>
          </p:nvPr>
        </p:nvGraphicFramePr>
        <p:xfrm>
          <a:off x="237744" y="237744"/>
          <a:ext cx="7483856" cy="638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7829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622FA6-0629-59BF-5C31-A6900ADF8D10}"/>
              </a:ext>
            </a:extLst>
          </p:cNvPr>
          <p:cNvSpPr>
            <a:spLocks noGrp="1"/>
          </p:cNvSpPr>
          <p:nvPr>
            <p:ph type="title"/>
          </p:nvPr>
        </p:nvSpPr>
        <p:spPr>
          <a:xfrm>
            <a:off x="573409" y="559477"/>
            <a:ext cx="3765200" cy="5709931"/>
          </a:xfrm>
        </p:spPr>
        <p:txBody>
          <a:bodyPr>
            <a:normAutofit/>
          </a:bodyPr>
          <a:lstStyle/>
          <a:p>
            <a:pPr algn="ct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Згідно </a:t>
            </a:r>
            <a:r>
              <a:rPr lang="ru-RU" sz="3000" err="1">
                <a:effectLst/>
                <a:latin typeface="Times New Roman" panose="02020603050405020304" pitchFamily="18" charset="0"/>
                <a:ea typeface="Times New Roman" panose="02020603050405020304" pitchFamily="18" charset="0"/>
                <a:cs typeface="Times New Roman" panose="02020603050405020304" pitchFamily="18" charset="0"/>
              </a:rPr>
              <a:t>частини</a:t>
            </a: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err="1">
                <a:effectLst/>
                <a:latin typeface="Times New Roman" panose="02020603050405020304" pitchFamily="18" charset="0"/>
                <a:ea typeface="Times New Roman" panose="02020603050405020304" pitchFamily="18" charset="0"/>
                <a:cs typeface="Times New Roman" panose="02020603050405020304" pitchFamily="18" charset="0"/>
              </a:rPr>
              <a:t>першої</a:t>
            </a: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err="1">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333 ГПК суд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апеляційної</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касаційної</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інстанції</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приймаючи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постанову,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вирішує</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питання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про поворот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скасувавши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визнавши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його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нечинним</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ві</a:t>
            </a:r>
            <a:r>
              <a:rPr lang="ru-RU" sz="3000" err="1">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3000">
                <a:effectLst/>
                <a:latin typeface="Calibri" panose="020F0502020204030204" pitchFamily="34" charset="0"/>
                <a:ea typeface="Times New Roman" panose="02020603050405020304" pitchFamily="18" charset="0"/>
                <a:cs typeface="Times New Roman" panose="02020603050405020304" pitchFamily="18" charset="0"/>
              </a:rPr>
            </a:br>
            <a:endParaRPr lang="uk-UA" sz="3000"/>
          </a:p>
        </p:txBody>
      </p:sp>
      <p:graphicFrame>
        <p:nvGraphicFramePr>
          <p:cNvPr id="5" name="Объект 2">
            <a:extLst>
              <a:ext uri="{FF2B5EF4-FFF2-40B4-BE49-F238E27FC236}">
                <a16:creationId xmlns:a16="http://schemas.microsoft.com/office/drawing/2014/main" id="{C5B325B4-19A7-91CC-D553-5BC3EA284799}"/>
              </a:ext>
            </a:extLst>
          </p:cNvPr>
          <p:cNvGraphicFramePr>
            <a:graphicFrameLocks noGrp="1"/>
          </p:cNvGraphicFramePr>
          <p:nvPr>
            <p:ph idx="1"/>
            <p:extLst>
              <p:ext uri="{D42A27DB-BD31-4B8C-83A1-F6EECF244321}">
                <p14:modId xmlns:p14="http://schemas.microsoft.com/office/powerpoint/2010/main" val="317351873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63890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62B0C-8151-A9F9-0934-D261591ED504}"/>
              </a:ext>
            </a:extLst>
          </p:cNvPr>
          <p:cNvSpPr>
            <a:spLocks noGrp="1"/>
          </p:cNvSpPr>
          <p:nvPr>
            <p:ph type="title"/>
          </p:nvPr>
        </p:nvSpPr>
        <p:spPr>
          <a:xfrm>
            <a:off x="573409" y="559477"/>
            <a:ext cx="3765200" cy="5709931"/>
          </a:xfrm>
        </p:spPr>
        <p:txBody>
          <a:bodyPr>
            <a:normAutofit/>
          </a:bodyPr>
          <a:lstStyle/>
          <a:p>
            <a:pPr algn="ct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після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його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скасовано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і справу повернуто на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новий</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розгляд</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суд,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ухвалюючи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вирішує</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питання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про поворот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при новому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розгляді</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справи</a:t>
            </a:r>
            <a:r>
              <a:rPr lang="ru-RU" sz="3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i="1" err="1">
                <a:effectLst/>
                <a:latin typeface="Times New Roman" panose="02020603050405020304" pitchFamily="18" charset="0"/>
                <a:ea typeface="Times New Roman" panose="02020603050405020304" pitchFamily="18" charset="0"/>
                <a:cs typeface="Times New Roman" panose="02020603050405020304" pitchFamily="18" charset="0"/>
              </a:rPr>
              <a:t>він</a:t>
            </a:r>
            <a:r>
              <a:rPr lang="ru-RU" sz="300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3000">
                <a:effectLst/>
                <a:latin typeface="Calibri" panose="020F0502020204030204" pitchFamily="34" charset="0"/>
                <a:ea typeface="Times New Roman" panose="02020603050405020304" pitchFamily="18" charset="0"/>
                <a:cs typeface="Times New Roman" panose="02020603050405020304" pitchFamily="18" charset="0"/>
              </a:rPr>
            </a:br>
            <a:endParaRPr lang="uk-UA" sz="3000"/>
          </a:p>
        </p:txBody>
      </p:sp>
      <p:graphicFrame>
        <p:nvGraphicFramePr>
          <p:cNvPr id="5" name="Объект 2">
            <a:extLst>
              <a:ext uri="{FF2B5EF4-FFF2-40B4-BE49-F238E27FC236}">
                <a16:creationId xmlns:a16="http://schemas.microsoft.com/office/drawing/2014/main" id="{21B439B2-C251-E9A5-A93D-C664EEF145CA}"/>
              </a:ext>
            </a:extLst>
          </p:cNvPr>
          <p:cNvGraphicFramePr>
            <a:graphicFrameLocks noGrp="1"/>
          </p:cNvGraphicFramePr>
          <p:nvPr>
            <p:ph idx="1"/>
            <p:extLst>
              <p:ext uri="{D42A27DB-BD31-4B8C-83A1-F6EECF244321}">
                <p14:modId xmlns:p14="http://schemas.microsoft.com/office/powerpoint/2010/main" val="411846899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20724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BA29EC-8C63-A050-8F89-F0183C426CD4}"/>
              </a:ext>
            </a:extLst>
          </p:cNvPr>
          <p:cNvSpPr>
            <a:spLocks noGrp="1"/>
          </p:cNvSpPr>
          <p:nvPr>
            <p:ph type="title"/>
          </p:nvPr>
        </p:nvSpPr>
        <p:spPr>
          <a:xfrm>
            <a:off x="958909" y="643464"/>
            <a:ext cx="2888344" cy="5571071"/>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Суд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вирішує</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питання</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про поворот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за результатами перегляду судового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нововиявленими</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виключними</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обставинами</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він</a:t>
            </a:r>
            <a:r>
              <a:rPr lang="ru-RU" sz="2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600"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endParaRPr lang="uk-UA" sz="2600" dirty="0">
              <a:solidFill>
                <a:srgbClr val="FFFFFF"/>
              </a:solidFill>
              <a:effectLst>
                <a:outerShdw blurRad="38100" dist="38100" dir="2700000" algn="tl">
                  <a:srgbClr val="000000">
                    <a:alpha val="43137"/>
                  </a:srgbClr>
                </a:outerShdw>
              </a:effectLst>
            </a:endParaRPr>
          </a:p>
        </p:txBody>
      </p:sp>
      <p:graphicFrame>
        <p:nvGraphicFramePr>
          <p:cNvPr id="7" name="Объект 2">
            <a:extLst>
              <a:ext uri="{FF2B5EF4-FFF2-40B4-BE49-F238E27FC236}">
                <a16:creationId xmlns:a16="http://schemas.microsoft.com/office/drawing/2014/main" id="{D15BC5BA-02DD-704A-9BB1-D203C660DD6D}"/>
              </a:ext>
            </a:extLst>
          </p:cNvPr>
          <p:cNvGraphicFramePr>
            <a:graphicFrameLocks noGrp="1"/>
          </p:cNvGraphicFramePr>
          <p:nvPr>
            <p:ph idx="1"/>
            <p:extLst>
              <p:ext uri="{D42A27DB-BD31-4B8C-83A1-F6EECF244321}">
                <p14:modId xmlns:p14="http://schemas.microsoft.com/office/powerpoint/2010/main" val="4155246576"/>
              </p:ext>
            </p:extLst>
          </p:nvPr>
        </p:nvGraphicFramePr>
        <p:xfrm>
          <a:off x="4415894" y="866140"/>
          <a:ext cx="6902345" cy="5125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10794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Объект 2">
            <a:extLst>
              <a:ext uri="{FF2B5EF4-FFF2-40B4-BE49-F238E27FC236}">
                <a16:creationId xmlns:a16="http://schemas.microsoft.com/office/drawing/2014/main" id="{8A94C9A9-D4FA-F5B8-6B30-ED30FE9CC723}"/>
              </a:ext>
            </a:extLst>
          </p:cNvPr>
          <p:cNvSpPr>
            <a:spLocks noGrp="1"/>
          </p:cNvSpPr>
          <p:nvPr>
            <p:ph idx="1"/>
          </p:nvPr>
        </p:nvSpPr>
        <p:spPr>
          <a:xfrm>
            <a:off x="614680" y="639064"/>
            <a:ext cx="6690360" cy="5589016"/>
          </a:xfrm>
        </p:spPr>
        <p:txBody>
          <a:bodyPr anchor="ctr">
            <a:normAutofit/>
          </a:bodyPr>
          <a:lstStyle/>
          <a:p>
            <a:pPr indent="449580" algn="just">
              <a:lnSpc>
                <a:spcPct val="90000"/>
              </a:lnSpc>
              <a:spcAft>
                <a:spcPts val="1000"/>
              </a:spcAft>
              <a:buNone/>
            </a:pP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Якщо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скасовано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рішення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третейського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суду,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боржникові</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повертається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все те,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що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з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нього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стягнуто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на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користь</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стягувача</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за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вказаним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рішенням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p>
          <a:p>
            <a:pPr indent="449580" algn="just">
              <a:lnSpc>
                <a:spcPct val="90000"/>
              </a:lnSpc>
              <a:spcAft>
                <a:spcPts val="1000"/>
              </a:spcAft>
              <a:buNone/>
            </a:pP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Питання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про поворот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виконання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рішення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суд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вирішує</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за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наявності</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відповідної</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заяви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сторони</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p>
          <a:p>
            <a:pPr indent="449580" algn="just">
              <a:lnSpc>
                <a:spcPct val="90000"/>
              </a:lnSpc>
              <a:spcAft>
                <a:spcPts val="1000"/>
              </a:spcAft>
            </a:pP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До заяви про поворот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виконання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рішення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шляхом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повернення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стягнутих</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грошових</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сум, майна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або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його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вартості</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додається</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документ,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який</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підтверджує</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те,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що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суму,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стягнуту</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за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раніше</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прийнятим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рішенням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списано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установою</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банку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або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майно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вилучено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державним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або</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приватним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ru-RU" sz="2000"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виконавцем</a:t>
            </a:r>
            <a:r>
              <a:rPr lang="ru-RU" sz="2000"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a:t>
            </a:r>
          </a:p>
          <a:p>
            <a:pPr algn="just">
              <a:lnSpc>
                <a:spcPct val="90000"/>
              </a:lnSpc>
            </a:pPr>
            <a:endParaRPr lang="uk-UA" sz="2000" dirty="0">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a:extLst>
              <a:ext uri="{FF2B5EF4-FFF2-40B4-BE49-F238E27FC236}">
                <a16:creationId xmlns:a16="http://schemas.microsoft.com/office/drawing/2014/main" id="{FC9FC2B4-4920-0266-DFC7-AF1AAB13878B}"/>
              </a:ext>
            </a:extLst>
          </p:cNvPr>
          <p:cNvPicPr>
            <a:picLocks noChangeAspect="1"/>
          </p:cNvPicPr>
          <p:nvPr/>
        </p:nvPicPr>
        <p:blipFill>
          <a:blip r:embed="rId2"/>
          <a:srcRect r="15072"/>
          <a:stretch>
            <a:fillRect/>
          </a:stretch>
        </p:blipFill>
        <p:spPr>
          <a:xfrm>
            <a:off x="8013033" y="10"/>
            <a:ext cx="4178968" cy="6857990"/>
          </a:xfrm>
          <a:prstGeom prst="rect">
            <a:avLst/>
          </a:prstGeom>
        </p:spPr>
      </p:pic>
    </p:spTree>
    <p:extLst>
      <p:ext uri="{BB962C8B-B14F-4D97-AF65-F5344CB8AC3E}">
        <p14:creationId xmlns:p14="http://schemas.microsoft.com/office/powerpoint/2010/main" val="33369520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Объект 2">
            <a:extLst>
              <a:ext uri="{FF2B5EF4-FFF2-40B4-BE49-F238E27FC236}">
                <a16:creationId xmlns:a16="http://schemas.microsoft.com/office/drawing/2014/main" id="{16CCCB41-DF6F-038D-7E83-130EE404A450}"/>
              </a:ext>
            </a:extLst>
          </p:cNvPr>
          <p:cNvSpPr>
            <a:spLocks noGrp="1"/>
          </p:cNvSpPr>
          <p:nvPr>
            <p:ph idx="1"/>
          </p:nvPr>
        </p:nvSpPr>
        <p:spPr>
          <a:xfrm>
            <a:off x="3753176" y="1011400"/>
            <a:ext cx="7656504" cy="492204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indent="449580" algn="ctr">
              <a:lnSpc>
                <a:spcPct val="90000"/>
              </a:lnSpc>
              <a:spcAft>
                <a:spcPts val="1000"/>
              </a:spcAft>
              <a:buNone/>
            </a:pPr>
            <a:r>
              <a:rPr lang="ru-RU" sz="2000" b="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Заява</a:t>
            </a:r>
            <a:r>
              <a:rPr lang="ru-RU"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про поворот </a:t>
            </a:r>
            <a:r>
              <a:rPr lang="ru-RU" sz="2000" b="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бути подана </a:t>
            </a:r>
            <a:r>
              <a:rPr lang="ru-RU" sz="2000" b="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RU"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одного року</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 дня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ухвалення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відповідного</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суду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апеляційної</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чи</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касаційної</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інстанції</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або</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 дня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ухвалення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при новому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розгляді</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справи</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Така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заява</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розглядається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у судовому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засіданні</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повідомленням</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стягувача</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боржника</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2000" b="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двадцятиденний</a:t>
            </a:r>
            <a:r>
              <a:rPr lang="ru-RU"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строк</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 дня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надходження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заяви,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проте</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їх</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неявка не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перешкоджає</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розгляду</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ctr">
              <a:lnSpc>
                <a:spcPct val="90000"/>
              </a:lnSpc>
              <a:spcAft>
                <a:spcPts val="1000"/>
              </a:spcAft>
            </a:pP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Вивчаючи</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дане</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питання</a:t>
            </a:r>
            <a:r>
              <a:rPr lang="ru-RU"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сл</a:t>
            </a:r>
            <a:r>
              <a:rPr lang="uk-UA"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ід ознайомитись із положеннями </a:t>
            </a:r>
            <a:r>
              <a:rPr lang="uk-UA"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ст.326 -336 ГПК </a:t>
            </a:r>
            <a:r>
              <a:rPr lang="uk-UA"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Законом України «Про виконавче провадження</a:t>
            </a:r>
            <a:r>
              <a:rPr lang="uk-UA" sz="20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uk-UA" sz="2000"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постановою Пленуму Верховного Суду України «Про практику розгляду судами скарг на рішення, дії або бездіяльність органів і посадових осіб державної виконавчої служби та звернень учасників виконавчого провадження» №14 від 26.12.2003 р.</a:t>
            </a:r>
            <a:endParaRPr lang="ru-RU" sz="2000"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6774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02605-DF68-5371-8A2F-2BE252B5129B}"/>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uk-UA" sz="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Застосування</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тимчасового</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обмеження</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фізичної</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особи-</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боржника</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праві</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виїзду</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за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межі</a:t>
            </a:r>
            <a:r>
              <a:rPr lang="ru-RU" sz="1400" b="1" i="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i="1" u="sng"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України</a:t>
            </a:r>
            <a:endParaRPr lang="uk-UA" sz="1400" dirty="0">
              <a:solidFill>
                <a:srgbClr val="FFFFFF"/>
              </a:solidFill>
            </a:endParaRPr>
          </a:p>
        </p:txBody>
      </p:sp>
      <p:sp>
        <p:nvSpPr>
          <p:cNvPr id="20" name="Объект 2">
            <a:extLst>
              <a:ext uri="{FF2B5EF4-FFF2-40B4-BE49-F238E27FC236}">
                <a16:creationId xmlns:a16="http://schemas.microsoft.com/office/drawing/2014/main" id="{D84C31BB-D990-E0D8-9420-27B23982354D}"/>
              </a:ext>
            </a:extLst>
          </p:cNvPr>
          <p:cNvSpPr>
            <a:spLocks noGrp="1"/>
          </p:cNvSpPr>
          <p:nvPr>
            <p:ph idx="1"/>
          </p:nvPr>
        </p:nvSpPr>
        <p:spPr>
          <a:xfrm>
            <a:off x="899904" y="897466"/>
            <a:ext cx="6533364" cy="4629574"/>
          </a:xfrm>
        </p:spPr>
        <p:txBody>
          <a:bodyPr anchor="ctr">
            <a:normAutofit fontScale="62500" lnSpcReduction="20000"/>
          </a:bodyPr>
          <a:lstStyle/>
          <a:p>
            <a:pPr indent="449580">
              <a:lnSpc>
                <a:spcPct val="90000"/>
              </a:lnSpc>
              <a:spcAft>
                <a:spcPts val="1000"/>
              </a:spcAft>
              <a:buNone/>
            </a:pPr>
            <a:r>
              <a:rPr lang="uk-UA"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Обмеження фізичної особи – боржника у праві виїзду за межі України є винятковим засобом, який обмежує право і свободи особи, а тому може бути здійснено на підставі лише вмотивованого судового рішення.  За своєю правовою природою таке обмеження є виключним заходом забезпечення виконання рішення господарського суду, крім господарського процесуального законодавства, регулюється й іншими нормативно</a:t>
            </a:r>
            <a:r>
              <a:rPr lang="ru-UA"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правовими актами.  </a:t>
            </a:r>
            <a:endParaRPr lang="ru-RU"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49580">
              <a:lnSpc>
                <a:spcPct val="90000"/>
              </a:lnSpc>
              <a:spcAft>
                <a:spcPts val="1000"/>
              </a:spcAft>
              <a:buNone/>
            </a:pPr>
            <a:r>
              <a:rPr lang="uk-UA"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Тимчасове обмеження у праві виїзду за межі України </a:t>
            </a:r>
            <a:r>
              <a:rPr lang="uk-UA" i="1"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визначено статтею 337 ГПК.  Відповідно до норм цієї статті тимчасове обмеження фізичної особи – боржника у праві виїзду за межі України може бути застосоване судом як виключний захід забезпечення виконання судового рішення. </a:t>
            </a:r>
            <a:endParaRPr lang="ru-RU"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buNone/>
            </a:pPr>
            <a:r>
              <a:rPr lang="uk-UA" dirty="0">
                <a:solidFill>
                  <a:srgbClr val="404040"/>
                </a:solidFill>
                <a:effectLst/>
                <a:latin typeface="Times New Roman" panose="02020603050405020304" pitchFamily="18" charset="0"/>
                <a:ea typeface="Times New Roman" panose="02020603050405020304" pitchFamily="18" charset="0"/>
              </a:rPr>
              <a:t>Тимчасове обмеження фізичної особи у праві виїзду за межі України застосовується в порядку, </a:t>
            </a:r>
            <a:r>
              <a:rPr lang="uk-UA" i="1" dirty="0">
                <a:solidFill>
                  <a:srgbClr val="404040"/>
                </a:solidFill>
                <a:effectLst/>
                <a:latin typeface="Times New Roman" panose="02020603050405020304" pitchFamily="18" charset="0"/>
                <a:ea typeface="Times New Roman" panose="02020603050405020304" pitchFamily="18" charset="0"/>
              </a:rPr>
              <a:t>визначеному ГПК для забезпечення позову, із особливостями, визначеними статтею 337 ГПК. </a:t>
            </a:r>
            <a:endParaRPr lang="uk-UA" dirty="0">
              <a:solidFill>
                <a:srgbClr val="404040"/>
              </a:solidFill>
            </a:endParaRPr>
          </a:p>
        </p:txBody>
      </p:sp>
    </p:spTree>
    <p:extLst>
      <p:ext uri="{BB962C8B-B14F-4D97-AF65-F5344CB8AC3E}">
        <p14:creationId xmlns:p14="http://schemas.microsoft.com/office/powerpoint/2010/main" val="26528985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Объект 2">
            <a:extLst>
              <a:ext uri="{FF2B5EF4-FFF2-40B4-BE49-F238E27FC236}">
                <a16:creationId xmlns:a16="http://schemas.microsoft.com/office/drawing/2014/main" id="{5B217D7E-C427-7FF3-FA21-C714387B161C}"/>
              </a:ext>
            </a:extLst>
          </p:cNvPr>
          <p:cNvGraphicFramePr>
            <a:graphicFrameLocks noGrp="1"/>
          </p:cNvGraphicFramePr>
          <p:nvPr>
            <p:ph idx="1"/>
            <p:extLst>
              <p:ext uri="{D42A27DB-BD31-4B8C-83A1-F6EECF244321}">
                <p14:modId xmlns:p14="http://schemas.microsoft.com/office/powerpoint/2010/main" val="1153003310"/>
              </p:ext>
            </p:extLst>
          </p:nvPr>
        </p:nvGraphicFramePr>
        <p:xfrm>
          <a:off x="365760" y="97732"/>
          <a:ext cx="11531600" cy="664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90616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6272A042-8DAB-228E-9BFA-0D7CBFBC066A}"/>
              </a:ext>
            </a:extLst>
          </p:cNvPr>
          <p:cNvGraphicFramePr>
            <a:graphicFrameLocks noGrp="1"/>
          </p:cNvGraphicFramePr>
          <p:nvPr>
            <p:ph idx="1"/>
            <p:extLst>
              <p:ext uri="{D42A27DB-BD31-4B8C-83A1-F6EECF244321}">
                <p14:modId xmlns:p14="http://schemas.microsoft.com/office/powerpoint/2010/main" val="2734079724"/>
              </p:ext>
            </p:extLst>
          </p:nvPr>
        </p:nvGraphicFramePr>
        <p:xfrm>
          <a:off x="330134" y="594313"/>
          <a:ext cx="11391695" cy="582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2876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B318B908-5E40-8DAF-C23C-AE6FA581F522}"/>
              </a:ext>
            </a:extLst>
          </p:cNvPr>
          <p:cNvGraphicFramePr>
            <a:graphicFrameLocks noGrp="1"/>
          </p:cNvGraphicFramePr>
          <p:nvPr>
            <p:ph idx="1"/>
            <p:extLst>
              <p:ext uri="{D42A27DB-BD31-4B8C-83A1-F6EECF244321}">
                <p14:modId xmlns:p14="http://schemas.microsoft.com/office/powerpoint/2010/main" val="3064881022"/>
              </p:ext>
            </p:extLst>
          </p:nvPr>
        </p:nvGraphicFramePr>
        <p:xfrm>
          <a:off x="408562" y="320040"/>
          <a:ext cx="11391089" cy="611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93496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64E624A-83DD-B6E4-B82B-773E8CCA8B05}"/>
              </a:ext>
            </a:extLst>
          </p:cNvPr>
          <p:cNvSpPr>
            <a:spLocks noGrp="1"/>
          </p:cNvSpPr>
          <p:nvPr>
            <p:ph type="title"/>
          </p:nvPr>
        </p:nvSpPr>
        <p:spPr>
          <a:xfrm>
            <a:off x="638882" y="639193"/>
            <a:ext cx="3571810" cy="3573516"/>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r>
              <a:rPr lang="en-US" sz="6600" kern="1200">
                <a:solidFill>
                  <a:schemeClr val="tx1"/>
                </a:solidFill>
                <a:effectLst>
                  <a:outerShdw blurRad="38100" dist="38100" dir="2700000" algn="tl">
                    <a:srgbClr val="000000">
                      <a:alpha val="43137"/>
                    </a:srgbClr>
                  </a:outerShdw>
                </a:effectLst>
                <a:latin typeface="+mj-lt"/>
                <a:ea typeface="+mj-ea"/>
                <a:cs typeface="+mj-cs"/>
              </a:rPr>
              <a:t>План роботи</a:t>
            </a:r>
          </a:p>
        </p:txBody>
      </p:sp>
      <p:sp>
        <p:nvSpPr>
          <p:cNvPr id="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Объект 2">
            <a:extLst>
              <a:ext uri="{FF2B5EF4-FFF2-40B4-BE49-F238E27FC236}">
                <a16:creationId xmlns:a16="http://schemas.microsoft.com/office/drawing/2014/main" id="{BB86B3C9-F541-D59E-86E4-969D1D4BEF16}"/>
              </a:ext>
            </a:extLst>
          </p:cNvPr>
          <p:cNvGraphicFramePr>
            <a:graphicFrameLocks noGrp="1"/>
          </p:cNvGraphicFramePr>
          <p:nvPr>
            <p:ph idx="1"/>
            <p:extLst>
              <p:ext uri="{D42A27DB-BD31-4B8C-83A1-F6EECF244321}">
                <p14:modId xmlns:p14="http://schemas.microsoft.com/office/powerpoint/2010/main" val="1269012067"/>
              </p:ext>
            </p:extLst>
          </p:nvPr>
        </p:nvGraphicFramePr>
        <p:xfrm>
          <a:off x="5203047" y="695425"/>
          <a:ext cx="6181163" cy="5467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0882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2EC51DB9-92C2-9F8D-9B6A-FD83532DBD8B}"/>
              </a:ext>
            </a:extLst>
          </p:cNvPr>
          <p:cNvGraphicFramePr>
            <a:graphicFrameLocks noGrp="1"/>
          </p:cNvGraphicFramePr>
          <p:nvPr>
            <p:ph idx="1"/>
            <p:extLst>
              <p:ext uri="{D42A27DB-BD31-4B8C-83A1-F6EECF244321}">
                <p14:modId xmlns:p14="http://schemas.microsoft.com/office/powerpoint/2010/main" val="3018910457"/>
              </p:ext>
            </p:extLst>
          </p:nvPr>
        </p:nvGraphicFramePr>
        <p:xfrm>
          <a:off x="640080" y="725102"/>
          <a:ext cx="10962640" cy="563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9231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6B19A-C54F-7C80-E0ED-00CEF90CD100}"/>
              </a:ext>
            </a:extLst>
          </p:cNvPr>
          <p:cNvSpPr>
            <a:spLocks noGrp="1"/>
          </p:cNvSpPr>
          <p:nvPr>
            <p:ph type="title"/>
          </p:nvPr>
        </p:nvSpPr>
        <p:spPr>
          <a:xfrm>
            <a:off x="6894775" y="2313234"/>
            <a:ext cx="4602152" cy="1718225"/>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600" dirty="0"/>
              <a:t>3.Порядок </a:t>
            </a:r>
            <a:r>
              <a:rPr lang="ru-RU" sz="2600" dirty="0" err="1"/>
              <a:t>звернення</a:t>
            </a:r>
            <a:r>
              <a:rPr lang="ru-RU" sz="2600" dirty="0"/>
              <a:t> </a:t>
            </a:r>
            <a:r>
              <a:rPr lang="ru-RU" sz="2600" dirty="0" err="1"/>
              <a:t>сторони</a:t>
            </a:r>
            <a:r>
              <a:rPr lang="ru-RU" sz="2600" dirty="0"/>
              <a:t> </a:t>
            </a:r>
            <a:r>
              <a:rPr lang="ru-RU" sz="2600" dirty="0" err="1"/>
              <a:t>виконавчого</a:t>
            </a:r>
            <a:r>
              <a:rPr lang="ru-RU" sz="2600" dirty="0"/>
              <a:t> </a:t>
            </a:r>
            <a:r>
              <a:rPr lang="ru-RU" sz="2600" dirty="0" err="1"/>
              <a:t>провадження</a:t>
            </a:r>
            <a:r>
              <a:rPr lang="ru-RU" sz="2600" dirty="0"/>
              <a:t>  </a:t>
            </a:r>
            <a:r>
              <a:rPr lang="ru-RU" sz="2600" dirty="0" err="1"/>
              <a:t>із</a:t>
            </a:r>
            <a:r>
              <a:rPr lang="ru-RU" sz="2600" dirty="0"/>
              <a:t> </a:t>
            </a:r>
            <a:r>
              <a:rPr lang="ru-RU" sz="2600" dirty="0" err="1"/>
              <a:t>скаргою</a:t>
            </a:r>
            <a:r>
              <a:rPr lang="ru-RU" sz="2600" dirty="0"/>
              <a:t> до суду</a:t>
            </a:r>
            <a:endParaRPr lang="uk-UA" sz="2600" dirty="0"/>
          </a:p>
        </p:txBody>
      </p:sp>
      <p:graphicFrame>
        <p:nvGraphicFramePr>
          <p:cNvPr id="24" name="Объект 2">
            <a:extLst>
              <a:ext uri="{FF2B5EF4-FFF2-40B4-BE49-F238E27FC236}">
                <a16:creationId xmlns:a16="http://schemas.microsoft.com/office/drawing/2014/main" id="{F5C38047-301A-252B-62CF-8AEDCC8AF80E}"/>
              </a:ext>
            </a:extLst>
          </p:cNvPr>
          <p:cNvGraphicFramePr>
            <a:graphicFrameLocks noGrp="1"/>
          </p:cNvGraphicFramePr>
          <p:nvPr>
            <p:ph idx="1"/>
            <p:extLst>
              <p:ext uri="{D42A27DB-BD31-4B8C-83A1-F6EECF244321}">
                <p14:modId xmlns:p14="http://schemas.microsoft.com/office/powerpoint/2010/main" val="3374436965"/>
              </p:ext>
            </p:extLst>
          </p:nvPr>
        </p:nvGraphicFramePr>
        <p:xfrm>
          <a:off x="-1867" y="102990"/>
          <a:ext cx="6571019"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71521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aphicFrame>
        <p:nvGraphicFramePr>
          <p:cNvPr id="15" name="Объект 2">
            <a:extLst>
              <a:ext uri="{FF2B5EF4-FFF2-40B4-BE49-F238E27FC236}">
                <a16:creationId xmlns:a16="http://schemas.microsoft.com/office/drawing/2014/main" id="{FABF3847-9094-D71D-25F5-1868243F08DF}"/>
              </a:ext>
            </a:extLst>
          </p:cNvPr>
          <p:cNvGraphicFramePr>
            <a:graphicFrameLocks noGrp="1"/>
          </p:cNvGraphicFramePr>
          <p:nvPr>
            <p:ph idx="1"/>
            <p:extLst>
              <p:ext uri="{D42A27DB-BD31-4B8C-83A1-F6EECF244321}">
                <p14:modId xmlns:p14="http://schemas.microsoft.com/office/powerpoint/2010/main" val="2470780157"/>
              </p:ext>
            </p:extLst>
          </p:nvPr>
        </p:nvGraphicFramePr>
        <p:xfrm>
          <a:off x="650240" y="680720"/>
          <a:ext cx="11054080" cy="570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2121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C2F093-1CE7-C5E6-1ADB-6E6CF59D88D5}"/>
              </a:ext>
            </a:extLst>
          </p:cNvPr>
          <p:cNvPicPr>
            <a:picLocks noChangeAspect="1"/>
          </p:cNvPicPr>
          <p:nvPr/>
        </p:nvPicPr>
        <p:blipFill>
          <a:blip r:embed="rId2">
            <a:duotone>
              <a:schemeClr val="bg2">
                <a:shade val="45000"/>
                <a:satMod val="135000"/>
              </a:schemeClr>
              <a:prstClr val="white"/>
            </a:duotone>
            <a:alphaModFix amt="35000"/>
          </a:blip>
          <a:srcRect b="25000"/>
          <a:stretch>
            <a:fillRect/>
          </a:stretch>
        </p:blipFill>
        <p:spPr>
          <a:xfrm>
            <a:off x="20" y="10"/>
            <a:ext cx="12191980" cy="6857990"/>
          </a:xfrm>
          <a:prstGeom prst="rect">
            <a:avLst/>
          </a:prstGeom>
        </p:spPr>
      </p:pic>
      <p:graphicFrame>
        <p:nvGraphicFramePr>
          <p:cNvPr id="5" name="Объект 2">
            <a:extLst>
              <a:ext uri="{FF2B5EF4-FFF2-40B4-BE49-F238E27FC236}">
                <a16:creationId xmlns:a16="http://schemas.microsoft.com/office/drawing/2014/main" id="{96EB7372-43C0-015D-A055-38FFDE96E6F3}"/>
              </a:ext>
            </a:extLst>
          </p:cNvPr>
          <p:cNvGraphicFramePr>
            <a:graphicFrameLocks noGrp="1"/>
          </p:cNvGraphicFramePr>
          <p:nvPr>
            <p:ph idx="1"/>
            <p:extLst>
              <p:ext uri="{D42A27DB-BD31-4B8C-83A1-F6EECF244321}">
                <p14:modId xmlns:p14="http://schemas.microsoft.com/office/powerpoint/2010/main" val="2809663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3722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9D411-EEC6-2AD1-68A1-1F2EF988ACB6}"/>
              </a:ext>
            </a:extLst>
          </p:cNvPr>
          <p:cNvSpPr>
            <a:spLocks noGrp="1"/>
          </p:cNvSpPr>
          <p:nvPr>
            <p:ph type="title"/>
          </p:nvPr>
        </p:nvSpPr>
        <p:spPr>
          <a:xfrm>
            <a:off x="1066800" y="548641"/>
            <a:ext cx="10058400" cy="13716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Скарга у виконавчому провадженні подається виключно у письмовій формі та має містити</a:t>
            </a:r>
            <a:r>
              <a:rPr lang="uk-UA" sz="3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3000" dirty="0">
              <a:effectLst>
                <a:outerShdw blurRad="38100" dist="38100" dir="2700000" algn="tl">
                  <a:srgbClr val="000000">
                    <a:alpha val="43137"/>
                  </a:srgbClr>
                </a:outerShdw>
              </a:effectLst>
            </a:endParaRPr>
          </a:p>
        </p:txBody>
      </p:sp>
      <p:graphicFrame>
        <p:nvGraphicFramePr>
          <p:cNvPr id="5" name="Объект 2">
            <a:extLst>
              <a:ext uri="{FF2B5EF4-FFF2-40B4-BE49-F238E27FC236}">
                <a16:creationId xmlns:a16="http://schemas.microsoft.com/office/drawing/2014/main" id="{7E4FAE4D-83C8-DD96-4B64-9482148AF433}"/>
              </a:ext>
            </a:extLst>
          </p:cNvPr>
          <p:cNvGraphicFramePr>
            <a:graphicFrameLocks noGrp="1"/>
          </p:cNvGraphicFramePr>
          <p:nvPr>
            <p:ph idx="1"/>
            <p:extLst>
              <p:ext uri="{D42A27DB-BD31-4B8C-83A1-F6EECF244321}">
                <p14:modId xmlns:p14="http://schemas.microsoft.com/office/powerpoint/2010/main" val="3057234119"/>
              </p:ext>
            </p:extLst>
          </p:nvPr>
        </p:nvGraphicFramePr>
        <p:xfrm>
          <a:off x="1066800" y="1761422"/>
          <a:ext cx="10058400" cy="4547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1176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A493365-47F7-0BAC-8FEE-2CCD7FED44EE}"/>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a:solidFill>
                  <a:schemeClr val="accent1"/>
                </a:solidFill>
                <a:latin typeface="+mj-lt"/>
                <a:ea typeface="+mj-ea"/>
                <a:cs typeface="+mj-cs"/>
              </a:rPr>
              <a:t>4.Строки для звернення із скаргою та виконання ухвали суду</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88A51530-71F7-0720-779B-D1303E345A4C}"/>
              </a:ext>
            </a:extLst>
          </p:cNvPr>
          <p:cNvSpPr>
            <a:spLocks noGrp="1"/>
          </p:cNvSpPr>
          <p:nvPr>
            <p:ph idx="1"/>
          </p:nvPr>
        </p:nvSpPr>
        <p:spPr>
          <a:xfrm>
            <a:off x="4976029" y="3429000"/>
            <a:ext cx="6250940" cy="2304627"/>
          </a:xfrm>
        </p:spPr>
        <p:txBody>
          <a:bodyPr vert="horz" lIns="91440" tIns="45720" rIns="91440" bIns="45720" rtlCol="0" anchor="b">
            <a:normAutofit/>
          </a:bodyPr>
          <a:lstStyle/>
          <a:p>
            <a:r>
              <a:rPr lang="en-US" sz="1700" dirty="0">
                <a:effectLst>
                  <a:outerShdw blurRad="38100" dist="38100" dir="2700000" algn="tl">
                    <a:srgbClr val="000000">
                      <a:alpha val="43137"/>
                    </a:srgbClr>
                  </a:outerShdw>
                </a:effectLst>
                <a:latin typeface="Bookman Old Style" panose="02050604050505020204" pitchFamily="18" charset="0"/>
              </a:rPr>
              <a:t>а) у </a:t>
            </a:r>
            <a:r>
              <a:rPr lang="en-US" sz="1700" dirty="0" err="1">
                <a:effectLst>
                  <a:outerShdw blurRad="38100" dist="38100" dir="2700000" algn="tl">
                    <a:srgbClr val="000000">
                      <a:alpha val="43137"/>
                    </a:srgbClr>
                  </a:outerShdw>
                </a:effectLst>
                <a:latin typeface="Bookman Old Style" panose="02050604050505020204" pitchFamily="18" charset="0"/>
              </a:rPr>
              <a:t>десятиденний</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строк</a:t>
            </a:r>
            <a:r>
              <a:rPr lang="en-US" sz="1700" dirty="0">
                <a:effectLst>
                  <a:outerShdw blurRad="38100" dist="38100" dir="2700000" algn="tl">
                    <a:srgbClr val="000000">
                      <a:alpha val="43137"/>
                    </a:srgbClr>
                  </a:outerShdw>
                </a:effectLst>
                <a:latin typeface="Bookman Old Style" panose="02050604050505020204" pitchFamily="18" charset="0"/>
              </a:rPr>
              <a:t> з </a:t>
            </a:r>
            <a:r>
              <a:rPr lang="en-US" sz="1700" dirty="0" err="1">
                <a:effectLst>
                  <a:outerShdw blurRad="38100" dist="38100" dir="2700000" algn="tl">
                    <a:srgbClr val="000000">
                      <a:alpha val="43137"/>
                    </a:srgbClr>
                  </a:outerShdw>
                </a:effectLst>
                <a:latin typeface="Bookman Old Style" panose="02050604050505020204" pitchFamily="18" charset="0"/>
              </a:rPr>
              <a:t>дня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коли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особа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дізналася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або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повинна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була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дізнатися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порушення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її</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права</a:t>
            </a:r>
            <a:r>
              <a:rPr lang="en-US" sz="1700" dirty="0">
                <a:effectLst>
                  <a:outerShdw blurRad="38100" dist="38100" dir="2700000" algn="tl">
                    <a:srgbClr val="000000">
                      <a:alpha val="43137"/>
                    </a:srgbClr>
                  </a:outerShdw>
                </a:effectLst>
                <a:latin typeface="Bookman Old Style" panose="02050604050505020204" pitchFamily="18" charset="0"/>
              </a:rPr>
              <a:t>; </a:t>
            </a:r>
          </a:p>
          <a:p>
            <a:r>
              <a:rPr lang="en-US" sz="1700" dirty="0">
                <a:effectLst>
                  <a:outerShdw blurRad="38100" dist="38100" dir="2700000" algn="tl">
                    <a:srgbClr val="000000">
                      <a:alpha val="43137"/>
                    </a:srgbClr>
                  </a:outerShdw>
                </a:effectLst>
                <a:latin typeface="Bookman Old Style" panose="02050604050505020204" pitchFamily="18" charset="0"/>
              </a:rPr>
              <a:t>б) у </a:t>
            </a:r>
            <a:r>
              <a:rPr lang="en-US" sz="1700" dirty="0" err="1">
                <a:effectLst>
                  <a:outerShdw blurRad="38100" dist="38100" dir="2700000" algn="tl">
                    <a:srgbClr val="000000">
                      <a:alpha val="43137"/>
                    </a:srgbClr>
                  </a:outerShdw>
                </a:effectLst>
                <a:latin typeface="Bookman Old Style" panose="02050604050505020204" pitchFamily="18" charset="0"/>
              </a:rPr>
              <a:t>триденний</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строк</a:t>
            </a:r>
            <a:r>
              <a:rPr lang="en-US" sz="1700" dirty="0">
                <a:effectLst>
                  <a:outerShdw blurRad="38100" dist="38100" dir="2700000" algn="tl">
                    <a:srgbClr val="000000">
                      <a:alpha val="43137"/>
                    </a:srgbClr>
                  </a:outerShdw>
                </a:effectLst>
                <a:latin typeface="Bookman Old Style" panose="02050604050505020204" pitchFamily="18" charset="0"/>
              </a:rPr>
              <a:t> з </a:t>
            </a:r>
            <a:r>
              <a:rPr lang="en-US" sz="1700" dirty="0" err="1">
                <a:effectLst>
                  <a:outerShdw blurRad="38100" dist="38100" dir="2700000" algn="tl">
                    <a:srgbClr val="000000">
                      <a:alpha val="43137"/>
                    </a:srgbClr>
                  </a:outerShdw>
                </a:effectLst>
                <a:latin typeface="Bookman Old Style" panose="02050604050505020204" pitchFamily="18" charset="0"/>
              </a:rPr>
              <a:t>дня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коли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особа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дізналася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або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повинна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була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дізнатися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порушення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її</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права</a:t>
            </a:r>
            <a:r>
              <a:rPr lang="en-US" sz="1700" dirty="0">
                <a:effectLst>
                  <a:outerShdw blurRad="38100" dist="38100" dir="2700000" algn="tl">
                    <a:srgbClr val="000000">
                      <a:alpha val="43137"/>
                    </a:srgbClr>
                  </a:outerShdw>
                </a:effectLst>
                <a:latin typeface="Bookman Old Style" panose="02050604050505020204" pitchFamily="18" charset="0"/>
              </a:rPr>
              <a:t>, у </a:t>
            </a:r>
            <a:r>
              <a:rPr lang="en-US" sz="1700" dirty="0" err="1">
                <a:effectLst>
                  <a:outerShdw blurRad="38100" dist="38100" dir="2700000" algn="tl">
                    <a:srgbClr val="000000">
                      <a:alpha val="43137"/>
                    </a:srgbClr>
                  </a:outerShdw>
                </a:effectLst>
                <a:latin typeface="Bookman Old Style" panose="02050604050505020204" pitchFamily="18" charset="0"/>
              </a:rPr>
              <a:t>разі</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оскарження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постанови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відкладення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провадження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виконавчих</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дій</a:t>
            </a:r>
            <a:r>
              <a:rPr lang="en-US" sz="1700" dirty="0">
                <a:effectLst>
                  <a:outerShdw blurRad="38100" dist="38100" dir="2700000" algn="tl">
                    <a:srgbClr val="000000">
                      <a:alpha val="43137"/>
                    </a:srgbClr>
                  </a:outerShdw>
                </a:effectLst>
                <a:latin typeface="Bookman Old Style" panose="02050604050505020204" pitchFamily="18" charset="0"/>
              </a:rPr>
              <a:t>. </a:t>
            </a:r>
          </a:p>
          <a:p>
            <a:r>
              <a:rPr lang="en-US" sz="1700" dirty="0" err="1">
                <a:effectLst>
                  <a:outerShdw blurRad="38100" dist="38100" dir="2700000" algn="tl">
                    <a:srgbClr val="000000">
                      <a:alpha val="43137"/>
                    </a:srgbClr>
                  </a:outerShdw>
                </a:effectLst>
                <a:latin typeface="Bookman Old Style" panose="02050604050505020204" pitchFamily="18" charset="0"/>
              </a:rPr>
              <a:t>Пропущений</a:t>
            </a:r>
            <a:r>
              <a:rPr lang="en-US" sz="1700" dirty="0">
                <a:effectLst>
                  <a:outerShdw blurRad="38100" dist="38100" dir="2700000" algn="tl">
                    <a:srgbClr val="000000">
                      <a:alpha val="43137"/>
                    </a:srgbClr>
                  </a:outerShdw>
                </a:effectLst>
                <a:latin typeface="Bookman Old Style" panose="02050604050505020204" pitchFamily="18" charset="0"/>
              </a:rPr>
              <a:t> з </a:t>
            </a:r>
            <a:r>
              <a:rPr lang="en-US" sz="1700" dirty="0" err="1">
                <a:effectLst>
                  <a:outerShdw blurRad="38100" dist="38100" dir="2700000" algn="tl">
                    <a:srgbClr val="000000">
                      <a:alpha val="43137"/>
                    </a:srgbClr>
                  </a:outerShdw>
                </a:effectLst>
                <a:latin typeface="Bookman Old Style" panose="02050604050505020204" pitchFamily="18" charset="0"/>
              </a:rPr>
              <a:t>поважних</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причин</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строк</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для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подання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скарги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може</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бути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поновлено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судом</a:t>
            </a:r>
            <a:r>
              <a:rPr lang="en-US" sz="1700" dirty="0">
                <a:effectLst>
                  <a:outerShdw blurRad="38100" dist="38100" dir="2700000" algn="tl">
                    <a:srgbClr val="000000">
                      <a:alpha val="43137"/>
                    </a:srgbClr>
                  </a:outerShdw>
                </a:effectLst>
                <a:latin typeface="Bookman Old Style" panose="02050604050505020204" pitchFamily="18" charset="0"/>
              </a:rPr>
              <a:t>.</a:t>
            </a:r>
          </a:p>
        </p:txBody>
      </p:sp>
      <p:sp>
        <p:nvSpPr>
          <p:cNvPr id="5" name="TextBox 4">
            <a:extLst>
              <a:ext uri="{FF2B5EF4-FFF2-40B4-BE49-F238E27FC236}">
                <a16:creationId xmlns:a16="http://schemas.microsoft.com/office/drawing/2014/main" id="{699D7795-C27D-7F53-4CA2-BDC0174835AF}"/>
              </a:ext>
            </a:extLst>
          </p:cNvPr>
          <p:cNvSpPr txBox="1"/>
          <p:nvPr/>
        </p:nvSpPr>
        <p:spPr>
          <a:xfrm>
            <a:off x="4976029" y="1197185"/>
            <a:ext cx="6250940" cy="23046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err="1">
                <a:effectLst>
                  <a:outerShdw blurRad="38100" dist="38100" dir="2700000" algn="tl">
                    <a:srgbClr val="000000">
                      <a:alpha val="43137"/>
                    </a:srgbClr>
                  </a:outerShdw>
                </a:effectLst>
                <a:latin typeface="Bookman Old Style" panose="02050604050505020204" pitchFamily="18" charset="0"/>
              </a:rPr>
              <a:t>Господарське</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процесуальне</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законодавство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визначає</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граничні</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строки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для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подання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скарг</a:t>
            </a:r>
            <a:r>
              <a:rPr lang="en-US" sz="1700" dirty="0">
                <a:effectLst>
                  <a:outerShdw blurRad="38100" dist="38100" dir="2700000" algn="tl">
                    <a:srgbClr val="000000">
                      <a:alpha val="43137"/>
                    </a:srgbClr>
                  </a:outerShdw>
                </a:effectLst>
                <a:latin typeface="Bookman Old Style" panose="02050604050505020204" pitchFamily="18" charset="0"/>
              </a:rPr>
              <a:t> у </a:t>
            </a:r>
            <a:r>
              <a:rPr lang="en-US" sz="1700" dirty="0" err="1">
                <a:effectLst>
                  <a:outerShdw blurRad="38100" dist="38100" dir="2700000" algn="tl">
                    <a:srgbClr val="000000">
                      <a:alpha val="43137"/>
                    </a:srgbClr>
                  </a:outerShdw>
                </a:effectLst>
                <a:latin typeface="Bookman Old Style" panose="02050604050505020204" pitchFamily="18" charset="0"/>
              </a:rPr>
              <a:t>виконавчому</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провадженні</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та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про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виконання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ухвали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постановленої</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за</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результатами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розгляду</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скарги</a:t>
            </a:r>
            <a:r>
              <a:rPr lang="en-US" sz="1700" dirty="0">
                <a:effectLst>
                  <a:outerShdw blurRad="38100" dist="38100" dir="2700000" algn="tl">
                    <a:srgbClr val="000000">
                      <a:alpha val="43137"/>
                    </a:srgbClr>
                  </a:outerShdw>
                </a:effectLst>
                <a:latin typeface="Bookman Old Style" panose="02050604050505020204" pitchFamily="18" charset="0"/>
              </a:rPr>
              <a:t>.  </a:t>
            </a:r>
          </a:p>
          <a:p>
            <a:pPr indent="-228600">
              <a:lnSpc>
                <a:spcPct val="90000"/>
              </a:lnSpc>
              <a:spcAft>
                <a:spcPts val="600"/>
              </a:spcAft>
              <a:buFont typeface="Arial" panose="020B0604020202020204" pitchFamily="34" charset="0"/>
              <a:buChar char="•"/>
            </a:pPr>
            <a:r>
              <a:rPr lang="en-US" sz="1700" dirty="0" err="1">
                <a:effectLst>
                  <a:outerShdw blurRad="38100" dist="38100" dir="2700000" algn="tl">
                    <a:srgbClr val="000000">
                      <a:alpha val="43137"/>
                    </a:srgbClr>
                  </a:outerShdw>
                </a:effectLst>
                <a:latin typeface="Bookman Old Style" panose="02050604050505020204" pitchFamily="18" charset="0"/>
              </a:rPr>
              <a:t>Стаття</a:t>
            </a:r>
            <a:r>
              <a:rPr lang="en-US" sz="1700" dirty="0">
                <a:effectLst>
                  <a:outerShdw blurRad="38100" dist="38100" dir="2700000" algn="tl">
                    <a:srgbClr val="000000">
                      <a:alpha val="43137"/>
                    </a:srgbClr>
                  </a:outerShdw>
                </a:effectLst>
                <a:latin typeface="Bookman Old Style" panose="02050604050505020204" pitchFamily="18" charset="0"/>
              </a:rPr>
              <a:t> 341 ГПК </a:t>
            </a:r>
            <a:r>
              <a:rPr lang="en-US" sz="1700" dirty="0" err="1">
                <a:effectLst>
                  <a:outerShdw blurRad="38100" dist="38100" dir="2700000" algn="tl">
                    <a:srgbClr val="000000">
                      <a:alpha val="43137"/>
                    </a:srgbClr>
                  </a:outerShdw>
                </a:effectLst>
                <a:latin typeface="Bookman Old Style" panose="02050604050505020204" pitchFamily="18" charset="0"/>
              </a:rPr>
              <a:t>встановлює</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строки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для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звернення</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із</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скаргою</a:t>
            </a:r>
            <a:r>
              <a:rPr lang="en-US" sz="1700" dirty="0">
                <a:effectLst>
                  <a:outerShdw blurRad="38100" dist="38100" dir="2700000" algn="tl">
                    <a:srgbClr val="000000">
                      <a:alpha val="43137"/>
                    </a:srgbClr>
                  </a:outerShdw>
                </a:effectLst>
                <a:latin typeface="Bookman Old Style" panose="02050604050505020204" pitchFamily="18" charset="0"/>
              </a:rPr>
              <a:t>. </a:t>
            </a:r>
          </a:p>
          <a:p>
            <a:pPr indent="-228600">
              <a:lnSpc>
                <a:spcPct val="90000"/>
              </a:lnSpc>
              <a:spcAft>
                <a:spcPts val="600"/>
              </a:spcAft>
              <a:buFont typeface="Arial" panose="020B0604020202020204" pitchFamily="34" charset="0"/>
              <a:buChar char="•"/>
            </a:pPr>
            <a:r>
              <a:rPr lang="en-US" sz="1700" dirty="0" err="1">
                <a:effectLst>
                  <a:outerShdw blurRad="38100" dist="38100" dir="2700000" algn="tl">
                    <a:srgbClr val="000000">
                      <a:alpha val="43137"/>
                    </a:srgbClr>
                  </a:outerShdw>
                </a:effectLst>
                <a:latin typeface="Bookman Old Style" panose="02050604050505020204" pitchFamily="18" charset="0"/>
              </a:rPr>
              <a:t>Згідно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частини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першої</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статті</a:t>
            </a:r>
            <a:r>
              <a:rPr lang="en-US" sz="1700" dirty="0">
                <a:effectLst>
                  <a:outerShdw blurRad="38100" dist="38100" dir="2700000" algn="tl">
                    <a:srgbClr val="000000">
                      <a:alpha val="43137"/>
                    </a:srgbClr>
                  </a:outerShdw>
                </a:effectLst>
                <a:latin typeface="Bookman Old Style" panose="02050604050505020204" pitchFamily="18" charset="0"/>
              </a:rPr>
              <a:t> 341 ГПК </a:t>
            </a:r>
            <a:r>
              <a:rPr lang="en-US" sz="1700" dirty="0" err="1">
                <a:effectLst>
                  <a:outerShdw blurRad="38100" dist="38100" dir="2700000" algn="tl">
                    <a:srgbClr val="000000">
                      <a:alpha val="43137"/>
                    </a:srgbClr>
                  </a:outerShdw>
                </a:effectLst>
                <a:latin typeface="Bookman Old Style" panose="02050604050505020204" pitchFamily="18" charset="0"/>
              </a:rPr>
              <a:t>скаргу</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може</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бути</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подано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до</a:t>
            </a:r>
            <a:r>
              <a:rPr lang="en-US" sz="1700" dirty="0">
                <a:effectLst>
                  <a:outerShdw blurRad="38100" dist="38100" dir="2700000" algn="tl">
                    <a:srgbClr val="000000">
                      <a:alpha val="43137"/>
                    </a:srgbClr>
                  </a:outerShdw>
                </a:effectLst>
                <a:latin typeface="Bookman Old Style" panose="02050604050505020204" pitchFamily="18" charset="0"/>
              </a:rPr>
              <a:t> </a:t>
            </a:r>
            <a:r>
              <a:rPr lang="en-US" sz="1700" dirty="0" err="1">
                <a:effectLst>
                  <a:outerShdw blurRad="38100" dist="38100" dir="2700000" algn="tl">
                    <a:srgbClr val="000000">
                      <a:alpha val="43137"/>
                    </a:srgbClr>
                  </a:outerShdw>
                </a:effectLst>
                <a:latin typeface="Bookman Old Style" panose="02050604050505020204" pitchFamily="18" charset="0"/>
              </a:rPr>
              <a:t>суду</a:t>
            </a:r>
            <a:r>
              <a:rPr lang="en-US" sz="1700" dirty="0">
                <a:effectLst>
                  <a:outerShdw blurRad="38100" dist="38100" dir="2700000" algn="tl">
                    <a:srgbClr val="000000">
                      <a:alpha val="43137"/>
                    </a:srgbClr>
                  </a:outerShdw>
                </a:effectLst>
                <a:latin typeface="Bookman Old Style" panose="02050604050505020204" pitchFamily="18" charset="0"/>
              </a:rPr>
              <a:t>:</a:t>
            </a:r>
          </a:p>
        </p:txBody>
      </p:sp>
    </p:spTree>
    <p:extLst>
      <p:ext uri="{BB962C8B-B14F-4D97-AF65-F5344CB8AC3E}">
        <p14:creationId xmlns:p14="http://schemas.microsoft.com/office/powerpoint/2010/main" val="10027358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C3E97AA3-B871-07A2-F298-6B57B0CB1FA5}"/>
              </a:ext>
            </a:extLst>
          </p:cNvPr>
          <p:cNvGraphicFramePr>
            <a:graphicFrameLocks noGrp="1"/>
          </p:cNvGraphicFramePr>
          <p:nvPr>
            <p:ph idx="1"/>
            <p:extLst>
              <p:ext uri="{D42A27DB-BD31-4B8C-83A1-F6EECF244321}">
                <p14:modId xmlns:p14="http://schemas.microsoft.com/office/powerpoint/2010/main" val="2561519012"/>
              </p:ext>
            </p:extLst>
          </p:nvPr>
        </p:nvGraphicFramePr>
        <p:xfrm>
          <a:off x="254540" y="557420"/>
          <a:ext cx="7342762" cy="574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Изображение выглядит как скульптура, статуя&#10;&#10;Контент, сгенерированный ИИ, может содержать ошибки.">
            <a:extLst>
              <a:ext uri="{FF2B5EF4-FFF2-40B4-BE49-F238E27FC236}">
                <a16:creationId xmlns:a16="http://schemas.microsoft.com/office/drawing/2014/main" id="{C214EA7B-3687-2AC5-0051-A804E3A507F3}"/>
              </a:ext>
            </a:extLst>
          </p:cNvPr>
          <p:cNvPicPr>
            <a:picLocks noChangeAspect="1"/>
          </p:cNvPicPr>
          <p:nvPr/>
        </p:nvPicPr>
        <p:blipFill>
          <a:blip r:embed="rId7">
            <a:extLst>
              <a:ext uri="{28A0092B-C50C-407E-A947-70E740481C1C}">
                <a14:useLocalDpi xmlns:a14="http://schemas.microsoft.com/office/drawing/2010/main" val="0"/>
              </a:ext>
            </a:extLst>
          </a:blip>
          <a:srcRect l="27201" r="27201"/>
          <a:stretch/>
        </p:blipFill>
        <p:spPr>
          <a:xfrm>
            <a:off x="7989293" y="1904282"/>
            <a:ext cx="3423093" cy="4224808"/>
          </a:xfrm>
          <a:prstGeom prst="rect">
            <a:avLst/>
          </a:prstGeom>
        </p:spPr>
      </p:pic>
    </p:spTree>
    <p:extLst>
      <p:ext uri="{BB962C8B-B14F-4D97-AF65-F5344CB8AC3E}">
        <p14:creationId xmlns:p14="http://schemas.microsoft.com/office/powerpoint/2010/main" val="273449711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E87D2AF5-6AD2-F1DA-0A66-010917ADD5B4}"/>
              </a:ext>
            </a:extLst>
          </p:cNvPr>
          <p:cNvGraphicFramePr>
            <a:graphicFrameLocks noGrp="1"/>
          </p:cNvGraphicFramePr>
          <p:nvPr>
            <p:ph idx="1"/>
            <p:extLst>
              <p:ext uri="{D42A27DB-BD31-4B8C-83A1-F6EECF244321}">
                <p14:modId xmlns:p14="http://schemas.microsoft.com/office/powerpoint/2010/main" val="2909132996"/>
              </p:ext>
            </p:extLst>
          </p:nvPr>
        </p:nvGraphicFramePr>
        <p:xfrm>
          <a:off x="176718" y="572395"/>
          <a:ext cx="11652116" cy="592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84510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Изображение выглядит как Человеческое лицо, рисунок, одежда, зарисовка&#10;&#10;Контент, сгенерированный ИИ, может содержать ошибки.">
            <a:extLst>
              <a:ext uri="{FF2B5EF4-FFF2-40B4-BE49-F238E27FC236}">
                <a16:creationId xmlns:a16="http://schemas.microsoft.com/office/drawing/2014/main" id="{768A2839-4C58-47E5-239F-0DA1EC46A8C5}"/>
              </a:ext>
            </a:extLst>
          </p:cNvPr>
          <p:cNvPicPr>
            <a:picLocks noChangeAspect="1"/>
          </p:cNvPicPr>
          <p:nvPr/>
        </p:nvPicPr>
        <p:blipFill>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graphicFrame>
        <p:nvGraphicFramePr>
          <p:cNvPr id="5" name="Объект 2">
            <a:extLst>
              <a:ext uri="{FF2B5EF4-FFF2-40B4-BE49-F238E27FC236}">
                <a16:creationId xmlns:a16="http://schemas.microsoft.com/office/drawing/2014/main" id="{B37AFF26-6B5D-8F22-142F-62ACF5DBA632}"/>
              </a:ext>
            </a:extLst>
          </p:cNvPr>
          <p:cNvGraphicFramePr>
            <a:graphicFrameLocks noGrp="1"/>
          </p:cNvGraphicFramePr>
          <p:nvPr>
            <p:ph idx="1"/>
            <p:extLst>
              <p:ext uri="{D42A27DB-BD31-4B8C-83A1-F6EECF244321}">
                <p14:modId xmlns:p14="http://schemas.microsoft.com/office/powerpoint/2010/main" val="1950244529"/>
              </p:ext>
            </p:extLst>
          </p:nvPr>
        </p:nvGraphicFramePr>
        <p:xfrm>
          <a:off x="603115" y="933855"/>
          <a:ext cx="1089497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42825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DF0C412-60F0-4B8A-8DE4-C37C591BA8D8}"/>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Дякую за увагу!</a:t>
            </a:r>
          </a:p>
        </p:txBody>
      </p:sp>
    </p:spTree>
    <p:extLst>
      <p:ext uri="{BB962C8B-B14F-4D97-AF65-F5344CB8AC3E}">
        <p14:creationId xmlns:p14="http://schemas.microsoft.com/office/powerpoint/2010/main" val="40238143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alpha val="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BEF0D-09E8-3439-D148-F4567CDC8FB9}"/>
              </a:ext>
            </a:extLst>
          </p:cNvPr>
          <p:cNvSpPr>
            <a:spLocks noGrp="1"/>
          </p:cNvSpPr>
          <p:nvPr>
            <p:ph type="title"/>
          </p:nvPr>
        </p:nvSpPr>
        <p:spPr>
          <a:xfrm>
            <a:off x="691079" y="152020"/>
            <a:ext cx="10325000" cy="1015300"/>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uk-UA" sz="3200" dirty="0">
                <a:effectLst>
                  <a:outerShdw blurRad="38100" dist="38100" dir="2700000" algn="tl">
                    <a:srgbClr val="000000">
                      <a:alpha val="43137"/>
                    </a:srgbClr>
                  </a:outerShdw>
                </a:effectLst>
                <a:latin typeface="Bahnschrift Light" panose="020B0502040204020203" pitchFamily="34" charset="0"/>
              </a:rPr>
              <a:t>1.Загальнообов’язковість судових рішень</a:t>
            </a:r>
          </a:p>
        </p:txBody>
      </p:sp>
      <p:graphicFrame>
        <p:nvGraphicFramePr>
          <p:cNvPr id="47" name="Объект 3">
            <a:extLst>
              <a:ext uri="{FF2B5EF4-FFF2-40B4-BE49-F238E27FC236}">
                <a16:creationId xmlns:a16="http://schemas.microsoft.com/office/drawing/2014/main" id="{2067F730-581F-5ADF-A235-014E3B91AABD}"/>
              </a:ext>
            </a:extLst>
          </p:cNvPr>
          <p:cNvGraphicFramePr>
            <a:graphicFrameLocks noGrp="1"/>
          </p:cNvGraphicFramePr>
          <p:nvPr>
            <p:ph idx="1"/>
            <p:extLst>
              <p:ext uri="{D42A27DB-BD31-4B8C-83A1-F6EECF244321}">
                <p14:modId xmlns:p14="http://schemas.microsoft.com/office/powerpoint/2010/main" val="3502917954"/>
              </p:ext>
            </p:extLst>
          </p:nvPr>
        </p:nvGraphicFramePr>
        <p:xfrm>
          <a:off x="214424" y="1573212"/>
          <a:ext cx="7120231" cy="5132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TextBox 56">
            <a:extLst>
              <a:ext uri="{FF2B5EF4-FFF2-40B4-BE49-F238E27FC236}">
                <a16:creationId xmlns:a16="http://schemas.microsoft.com/office/drawing/2014/main" id="{0616571B-0F52-FD91-85A3-43BA2084DCC7}"/>
              </a:ext>
            </a:extLst>
          </p:cNvPr>
          <p:cNvSpPr txBox="1"/>
          <p:nvPr/>
        </p:nvSpPr>
        <p:spPr>
          <a:xfrm>
            <a:off x="7577846" y="1573212"/>
            <a:ext cx="4251851"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a:t>Загальний принцип обов’язковості судового рішення є однією із основних засад судочинства визначених Конституцією України.  Згідно статті 129-1 Конституції суд ухвалює рішення іменем України. Судове рішення є обов’язковим до виконання. Держава забезпечує виконання судового рішення у визначеному законом порядку. Контроль за виконанням судового рішення здійснює суд. Зазначені норми Конституцією України знайшли своє відображення і господарському процесуальному законодавстві.  </a:t>
            </a:r>
          </a:p>
        </p:txBody>
      </p:sp>
    </p:spTree>
    <p:extLst>
      <p:ext uri="{BB962C8B-B14F-4D97-AF65-F5344CB8AC3E}">
        <p14:creationId xmlns:p14="http://schemas.microsoft.com/office/powerpoint/2010/main" val="42192910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1">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Рисунок 7" descr="Итак (пчела)">
            <a:extLst>
              <a:ext uri="{FF2B5EF4-FFF2-40B4-BE49-F238E27FC236}">
                <a16:creationId xmlns:a16="http://schemas.microsoft.com/office/drawing/2014/main" id="{8ABA00E5-31D1-637B-1368-0A27928483A9}"/>
              </a:ext>
            </a:extLst>
          </p:cNvPr>
          <p:cNvPicPr>
            <a:picLocks noChangeAspect="1"/>
          </p:cNvPicPr>
          <p:nvPr/>
        </p:nvPicPr>
        <p:blipFill>
          <a:blip r:embed="rId2">
            <a:extLst>
              <a:ext uri="{28A0092B-C50C-407E-A947-70E740481C1C}">
                <a14:useLocalDpi xmlns:a14="http://schemas.microsoft.com/office/drawing/2010/main" val="0"/>
              </a:ext>
            </a:extLst>
          </a:blip>
          <a:srcRect l="4748" r="19341"/>
          <a:stretch>
            <a:fillRect/>
          </a:stretch>
        </p:blipFill>
        <p:spPr>
          <a:xfrm>
            <a:off x="10815407" y="4414346"/>
            <a:ext cx="1376288" cy="1813034"/>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6" name="Freeform: Shape 25">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4" name="Объект 3">
            <a:extLst>
              <a:ext uri="{FF2B5EF4-FFF2-40B4-BE49-F238E27FC236}">
                <a16:creationId xmlns:a16="http://schemas.microsoft.com/office/drawing/2014/main" id="{998DFFE4-E994-8094-7CE4-AF7FA3C08FEB}"/>
              </a:ext>
            </a:extLst>
          </p:cNvPr>
          <p:cNvGraphicFramePr>
            <a:graphicFrameLocks noGrp="1"/>
          </p:cNvGraphicFramePr>
          <p:nvPr>
            <p:ph idx="1"/>
            <p:extLst>
              <p:ext uri="{D42A27DB-BD31-4B8C-83A1-F6EECF244321}">
                <p14:modId xmlns:p14="http://schemas.microsoft.com/office/powerpoint/2010/main" val="559491322"/>
              </p:ext>
            </p:extLst>
          </p:nvPr>
        </p:nvGraphicFramePr>
        <p:xfrm>
          <a:off x="438528" y="316022"/>
          <a:ext cx="10702437" cy="632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9780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45BD52B4-423B-DCDC-4288-88BE52EC479F}"/>
              </a:ext>
            </a:extLst>
          </p:cNvPr>
          <p:cNvGraphicFramePr>
            <a:graphicFrameLocks noGrp="1"/>
          </p:cNvGraphicFramePr>
          <p:nvPr>
            <p:ph idx="1"/>
            <p:extLst>
              <p:ext uri="{D42A27DB-BD31-4B8C-83A1-F6EECF244321}">
                <p14:modId xmlns:p14="http://schemas.microsoft.com/office/powerpoint/2010/main" val="168656638"/>
              </p:ext>
            </p:extLst>
          </p:nvPr>
        </p:nvGraphicFramePr>
        <p:xfrm>
          <a:off x="685798" y="1600199"/>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1382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Полотенце">
            <a:extLst>
              <a:ext uri="{FF2B5EF4-FFF2-40B4-BE49-F238E27FC236}">
                <a16:creationId xmlns:a16="http://schemas.microsoft.com/office/drawing/2014/main" id="{AF8F0D74-8F1C-FE15-D04B-32A74C68A5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0" name="Freeform: Shape 19">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2"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Объект 2">
            <a:extLst>
              <a:ext uri="{FF2B5EF4-FFF2-40B4-BE49-F238E27FC236}">
                <a16:creationId xmlns:a16="http://schemas.microsoft.com/office/drawing/2014/main" id="{46A2B2F7-7B7A-EC06-4ECC-CBD67C52E696}"/>
              </a:ext>
            </a:extLst>
          </p:cNvPr>
          <p:cNvSpPr>
            <a:spLocks noGrp="1"/>
          </p:cNvSpPr>
          <p:nvPr>
            <p:ph idx="1"/>
          </p:nvPr>
        </p:nvSpPr>
        <p:spPr>
          <a:xfrm>
            <a:off x="5759353" y="1022427"/>
            <a:ext cx="5461095" cy="4984968"/>
          </a:xfrm>
          <a:ln/>
        </p:spPr>
        <p:style>
          <a:lnRef idx="2">
            <a:schemeClr val="accent2">
              <a:shade val="15000"/>
            </a:schemeClr>
          </a:lnRef>
          <a:fillRef idx="1">
            <a:schemeClr val="accent2"/>
          </a:fillRef>
          <a:effectRef idx="0">
            <a:schemeClr val="accent2"/>
          </a:effectRef>
          <a:fontRef idx="minor">
            <a:schemeClr val="lt1"/>
          </a:fontRef>
        </p:style>
        <p:txBody>
          <a:bodyPr anchor="ctr">
            <a:normAutofit lnSpcReduction="10000"/>
          </a:bodyPr>
          <a:lstStyle/>
          <a:p>
            <a:pPr indent="449580" algn="ctr">
              <a:spcAft>
                <a:spcPts val="1000"/>
              </a:spcAft>
              <a:buNone/>
            </a:pPr>
            <a:r>
              <a:rPr lang="ru-RU" sz="1600" b="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Підставою</a:t>
            </a:r>
            <a:r>
              <a:rPr lang="ru-RU" sz="1600" b="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1600" b="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1600" b="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суб’єктом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реєстрації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юридичних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фізичних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підприємців</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громадських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формувань</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судового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набрало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законної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сили, є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його</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примірник</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електронній</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формі</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надісланий</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суб’єкту</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державної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реєстрації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юридичних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фізичних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підприємців</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громадських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формувань</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у порядку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інформаційної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взаємодії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Єдиним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державним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реєстром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судових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рішень</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Єдиним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державним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реєстром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юридичних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фізичних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осіб</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підприємців</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громадських</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формувань</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затвердженому</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Міністерством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юстиції</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спільно</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 Державною судовою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адміністрацією</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ctr">
              <a:spcAft>
                <a:spcPts val="1000"/>
              </a:spcAft>
              <a:buNone/>
            </a:pP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Згідно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частини</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третьої</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статті</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327 ГПК наказ,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судовий</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наказ, а у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випадках</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встановлених</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ГПК, –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ухвала</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суду є </a:t>
            </a:r>
            <a:r>
              <a:rPr lang="ru-RU" sz="1600"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виконавчими</a:t>
            </a:r>
            <a:r>
              <a:rPr lang="ru-RU" sz="1600"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документами. </a:t>
            </a:r>
            <a:endParaRPr lang="ru-RU" sz="1600"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ctr">
              <a:spcAft>
                <a:spcPts val="1000"/>
              </a:spcAft>
            </a:pP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Наказ,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судовий</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наказ,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ухвала</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суду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мають</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відповідати</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вимогам</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виконавчого</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документа, </a:t>
            </a:r>
            <a:r>
              <a:rPr lang="ru-RU" sz="1600" u="sng"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встановленим</a:t>
            </a:r>
            <a:r>
              <a:rPr lang="ru-RU" sz="1600" u="sng"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законом.</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Стаття</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Закону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України</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виконавче</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провадження</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встановлює</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вимоги</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6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виконавчого</a:t>
            </a:r>
            <a:r>
              <a:rPr lang="ru-RU" sz="1600" b="1" i="1"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документа.</a:t>
            </a:r>
            <a:r>
              <a:rPr lang="ru-RU" sz="1600" dirty="0">
                <a:solidFill>
                  <a:srgbClr val="FFFF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909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0AA82-1286-CEA5-F438-6672E6576B9C}"/>
              </a:ext>
            </a:extLst>
          </p:cNvPr>
          <p:cNvSpPr>
            <a:spLocks noGrp="1"/>
          </p:cNvSpPr>
          <p:nvPr>
            <p:ph type="title"/>
          </p:nvPr>
        </p:nvSpPr>
        <p:spPr>
          <a:xfrm>
            <a:off x="330609" y="88636"/>
            <a:ext cx="5765391" cy="642027"/>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uk-U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У виконавчому документі зазначаються</a:t>
            </a:r>
            <a:r>
              <a:rPr lang="ru-U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uk-U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Объект 3">
            <a:extLst>
              <a:ext uri="{FF2B5EF4-FFF2-40B4-BE49-F238E27FC236}">
                <a16:creationId xmlns:a16="http://schemas.microsoft.com/office/drawing/2014/main" id="{452C4A03-DA3D-1FD1-07CB-EE6AB56AD0B0}"/>
              </a:ext>
            </a:extLst>
          </p:cNvPr>
          <p:cNvGraphicFramePr>
            <a:graphicFrameLocks noGrp="1"/>
          </p:cNvGraphicFramePr>
          <p:nvPr>
            <p:ph idx="1"/>
            <p:extLst>
              <p:ext uri="{D42A27DB-BD31-4B8C-83A1-F6EECF244321}">
                <p14:modId xmlns:p14="http://schemas.microsoft.com/office/powerpoint/2010/main" val="2144902612"/>
              </p:ext>
            </p:extLst>
          </p:nvPr>
        </p:nvGraphicFramePr>
        <p:xfrm>
          <a:off x="685800" y="458285"/>
          <a:ext cx="10820400" cy="608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508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uk-UA"/>
            </a:p>
          </p:txBody>
        </p:sp>
        <p:pic>
          <p:nvPicPr>
            <p:cNvPr id="15" name="Picture 14">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8" name="Rectangle 17">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Книги контур">
            <a:extLst>
              <a:ext uri="{FF2B5EF4-FFF2-40B4-BE49-F238E27FC236}">
                <a16:creationId xmlns:a16="http://schemas.microsoft.com/office/drawing/2014/main" id="{46FE3264-FD94-0B04-2C3E-A756804AD9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1693" y="1410208"/>
            <a:ext cx="3858780" cy="3858780"/>
          </a:xfrm>
          <a:prstGeom prst="rect">
            <a:avLst/>
          </a:prstGeom>
        </p:spPr>
      </p:pic>
      <p:cxnSp>
        <p:nvCxnSpPr>
          <p:cNvPr id="7" name="Straight Connector 19">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6F0A1417-EB4B-7C87-2CE1-A9FA802FECB2}"/>
              </a:ext>
            </a:extLst>
          </p:cNvPr>
          <p:cNvSpPr>
            <a:spLocks noGrp="1"/>
          </p:cNvSpPr>
          <p:nvPr>
            <p:ph idx="1"/>
          </p:nvPr>
        </p:nvSpPr>
        <p:spPr>
          <a:xfrm>
            <a:off x="6107050" y="1092199"/>
            <a:ext cx="4802184" cy="4515103"/>
          </a:xfrm>
        </p:spPr>
        <p:style>
          <a:lnRef idx="3">
            <a:schemeClr val="lt1"/>
          </a:lnRef>
          <a:fillRef idx="1">
            <a:schemeClr val="accent5"/>
          </a:fillRef>
          <a:effectRef idx="1">
            <a:schemeClr val="accent5"/>
          </a:effectRef>
          <a:fontRef idx="minor">
            <a:schemeClr val="lt1"/>
          </a:fontRef>
        </p:style>
        <p:txBody>
          <a:bodyPr anchor="ctr">
            <a:normAutofit/>
          </a:bodyPr>
          <a:lstStyle/>
          <a:p>
            <a:pPr algn="ctr">
              <a:lnSpc>
                <a:spcPct val="90000"/>
              </a:lnSpc>
            </a:pPr>
            <a:r>
              <a:rPr lang="uk-UA" sz="1800" b="1" spc="50" dirty="0">
                <a:ln w="0"/>
                <a:solidFill>
                  <a:srgbClr val="262626"/>
                </a:solidFill>
                <a:effectLst>
                  <a:outerShdw blurRad="38100" dist="38100" dir="2700000" algn="tl">
                    <a:srgbClr val="000000">
                      <a:alpha val="43137"/>
                    </a:srgbClr>
                  </a:outerShdw>
                </a:effectLst>
                <a:latin typeface="Bookman Old Style" panose="02050604050505020204" pitchFamily="18" charset="0"/>
              </a:rPr>
              <a:t>У виконавчому документі можуть зазначатися інші дані (якщо вони відомі суду чи іншому органу (посадовій особі), що видав виконавчий документ), які ідентифікують стягувача та боржника чи можуть сприяти примусовому виконанню рішення, зокрема місце роботи боржника – фізичної особи, місцезнаходження майна боржника, реквізити рахунків стягувача і боржника, номери їх засобів зв’язку та адреси електронної пошти.</a:t>
            </a:r>
          </a:p>
        </p:txBody>
      </p:sp>
    </p:spTree>
    <p:extLst>
      <p:ext uri="{BB962C8B-B14F-4D97-AF65-F5344CB8AC3E}">
        <p14:creationId xmlns:p14="http://schemas.microsoft.com/office/powerpoint/2010/main" val="32215060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Изображение выглядит как шаблон, Красочность, синий, ткань&#10;&#10;Контент, сгенерированный ИИ, может содержать ошибки.">
            <a:extLst>
              <a:ext uri="{FF2B5EF4-FFF2-40B4-BE49-F238E27FC236}">
                <a16:creationId xmlns:a16="http://schemas.microsoft.com/office/drawing/2014/main" id="{7207CD27-4ABB-DDE9-7004-123EBF46219E}"/>
              </a:ext>
            </a:extLst>
          </p:cNvPr>
          <p:cNvPicPr>
            <a:picLocks noChangeAspect="1"/>
          </p:cNvPicPr>
          <p:nvPr/>
        </p:nvPicPr>
        <p:blipFill>
          <a:blip r:embed="rId2">
            <a:duotone>
              <a:schemeClr val="bg2">
                <a:shade val="45000"/>
                <a:satMod val="135000"/>
              </a:schemeClr>
              <a:prstClr val="white"/>
            </a:duotone>
          </a:blip>
          <a:srcRect t="23743" b="1257"/>
          <a:stretch>
            <a:fill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64D13465-7776-6D3F-553C-7C62B9B565F1}"/>
              </a:ext>
            </a:extLst>
          </p:cNvPr>
          <p:cNvSpPr>
            <a:spLocks noGrp="1"/>
          </p:cNvSpPr>
          <p:nvPr>
            <p:ph type="title"/>
          </p:nvPr>
        </p:nvSpPr>
        <p:spPr>
          <a:xfrm>
            <a:off x="838200" y="250036"/>
            <a:ext cx="10515600" cy="1325563"/>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ru-RU" sz="2800" dirty="0" err="1">
                <a:effectLst>
                  <a:outerShdw blurRad="38100" dist="38100" dir="2700000" algn="tl">
                    <a:srgbClr val="000000">
                      <a:alpha val="43137"/>
                    </a:srgbClr>
                  </a:outerShdw>
                </a:effectLst>
                <a:latin typeface="Bookman Old Style" panose="02050604050505020204" pitchFamily="18" charset="0"/>
              </a:rPr>
              <a:t>Можливість</a:t>
            </a:r>
            <a:r>
              <a:rPr lang="ru-RU" sz="2800" dirty="0">
                <a:effectLst>
                  <a:outerShdw blurRad="38100" dist="38100" dir="2700000" algn="tl">
                    <a:srgbClr val="000000">
                      <a:alpha val="43137"/>
                    </a:srgbClr>
                  </a:outerShdw>
                </a:effectLst>
                <a:latin typeface="Bookman Old Style" panose="02050604050505020204" pitchFamily="18" charset="0"/>
              </a:rPr>
              <a:t> </a:t>
            </a:r>
            <a:r>
              <a:rPr lang="ru-RU" sz="2800" dirty="0" err="1">
                <a:effectLst>
                  <a:outerShdw blurRad="38100" dist="38100" dir="2700000" algn="tl">
                    <a:srgbClr val="000000">
                      <a:alpha val="43137"/>
                    </a:srgbClr>
                  </a:outerShdw>
                </a:effectLst>
                <a:latin typeface="Bookman Old Style" panose="02050604050505020204" pitchFamily="18" charset="0"/>
              </a:rPr>
              <a:t>зупинення</a:t>
            </a:r>
            <a:r>
              <a:rPr lang="ru-RU" sz="2800" dirty="0">
                <a:effectLst>
                  <a:outerShdw blurRad="38100" dist="38100" dir="2700000" algn="tl">
                    <a:srgbClr val="000000">
                      <a:alpha val="43137"/>
                    </a:srgbClr>
                  </a:outerShdw>
                </a:effectLst>
                <a:latin typeface="Bookman Old Style" panose="02050604050505020204" pitchFamily="18" charset="0"/>
              </a:rPr>
              <a:t> </a:t>
            </a:r>
            <a:r>
              <a:rPr lang="ru-RU" sz="2800" dirty="0" err="1">
                <a:effectLst>
                  <a:outerShdw blurRad="38100" dist="38100" dir="2700000" algn="tl">
                    <a:srgbClr val="000000">
                      <a:alpha val="43137"/>
                    </a:srgbClr>
                  </a:outerShdw>
                </a:effectLst>
                <a:latin typeface="Bookman Old Style" panose="02050604050505020204" pitchFamily="18" charset="0"/>
              </a:rPr>
              <a:t>виконання</a:t>
            </a:r>
            <a:r>
              <a:rPr lang="ru-RU" sz="2800" dirty="0">
                <a:effectLst>
                  <a:outerShdw blurRad="38100" dist="38100" dir="2700000" algn="tl">
                    <a:srgbClr val="000000">
                      <a:alpha val="43137"/>
                    </a:srgbClr>
                  </a:outerShdw>
                </a:effectLst>
                <a:latin typeface="Bookman Old Style" panose="02050604050505020204" pitchFamily="18" charset="0"/>
              </a:rPr>
              <a:t> судового </a:t>
            </a:r>
            <a:r>
              <a:rPr lang="ru-RU" sz="2800" dirty="0" err="1">
                <a:effectLst>
                  <a:outerShdw blurRad="38100" dist="38100" dir="2700000" algn="tl">
                    <a:srgbClr val="000000">
                      <a:alpha val="43137"/>
                    </a:srgbClr>
                  </a:outerShdw>
                </a:effectLst>
                <a:latin typeface="Bookman Old Style" panose="02050604050505020204" pitchFamily="18" charset="0"/>
              </a:rPr>
              <a:t>рішення</a:t>
            </a:r>
            <a:r>
              <a:rPr lang="ru-RU" sz="2800" dirty="0">
                <a:effectLst>
                  <a:outerShdw blurRad="38100" dist="38100" dir="2700000" algn="tl">
                    <a:srgbClr val="000000">
                      <a:alpha val="43137"/>
                    </a:srgbClr>
                  </a:outerShdw>
                </a:effectLst>
                <a:latin typeface="Bookman Old Style" panose="02050604050505020204" pitchFamily="18" charset="0"/>
              </a:rPr>
              <a:t> </a:t>
            </a:r>
            <a:r>
              <a:rPr lang="ru-RU" sz="2800" dirty="0" err="1">
                <a:effectLst>
                  <a:outerShdw blurRad="38100" dist="38100" dir="2700000" algn="tl">
                    <a:srgbClr val="000000">
                      <a:alpha val="43137"/>
                    </a:srgbClr>
                  </a:outerShdw>
                </a:effectLst>
                <a:latin typeface="Bookman Old Style" panose="02050604050505020204" pitchFamily="18" charset="0"/>
              </a:rPr>
              <a:t>здійснюється</a:t>
            </a:r>
            <a:r>
              <a:rPr lang="ru-RU" sz="2800" dirty="0">
                <a:effectLst>
                  <a:outerShdw blurRad="38100" dist="38100" dir="2700000" algn="tl">
                    <a:srgbClr val="000000">
                      <a:alpha val="43137"/>
                    </a:srgbClr>
                  </a:outerShdw>
                </a:effectLst>
                <a:latin typeface="Bookman Old Style" panose="02050604050505020204" pitchFamily="18" charset="0"/>
              </a:rPr>
              <a:t> у </a:t>
            </a:r>
            <a:r>
              <a:rPr lang="ru-RU" sz="2800" dirty="0" err="1">
                <a:effectLst>
                  <a:outerShdw blurRad="38100" dist="38100" dir="2700000" algn="tl">
                    <a:srgbClr val="000000">
                      <a:alpha val="43137"/>
                    </a:srgbClr>
                  </a:outerShdw>
                </a:effectLst>
                <a:latin typeface="Bookman Old Style" panose="02050604050505020204" pitchFamily="18" charset="0"/>
              </a:rPr>
              <a:t>відповідності</a:t>
            </a:r>
            <a:r>
              <a:rPr lang="ru-RU" sz="2800" dirty="0">
                <a:effectLst>
                  <a:outerShdw blurRad="38100" dist="38100" dir="2700000" algn="tl">
                    <a:srgbClr val="000000">
                      <a:alpha val="43137"/>
                    </a:srgbClr>
                  </a:outerShdw>
                </a:effectLst>
                <a:latin typeface="Bookman Old Style" panose="02050604050505020204" pitchFamily="18" charset="0"/>
              </a:rPr>
              <a:t> до норм </a:t>
            </a:r>
            <a:r>
              <a:rPr lang="ru-RU" sz="2800" dirty="0" err="1">
                <a:effectLst>
                  <a:outerShdw blurRad="38100" dist="38100" dir="2700000" algn="tl">
                    <a:srgbClr val="000000">
                      <a:alpha val="43137"/>
                    </a:srgbClr>
                  </a:outerShdw>
                </a:effectLst>
                <a:latin typeface="Bookman Old Style" panose="02050604050505020204" pitchFamily="18" charset="0"/>
              </a:rPr>
              <a:t>статті</a:t>
            </a:r>
            <a:r>
              <a:rPr lang="ru-RU" sz="2800" dirty="0">
                <a:effectLst>
                  <a:outerShdw blurRad="38100" dist="38100" dir="2700000" algn="tl">
                    <a:srgbClr val="000000">
                      <a:alpha val="43137"/>
                    </a:srgbClr>
                  </a:outerShdw>
                </a:effectLst>
                <a:latin typeface="Bookman Old Style" panose="02050604050505020204" pitchFamily="18" charset="0"/>
              </a:rPr>
              <a:t> 332 ГПК.</a:t>
            </a:r>
            <a:endParaRPr lang="uk-UA" sz="2800" dirty="0">
              <a:effectLst>
                <a:outerShdw blurRad="38100" dist="38100" dir="2700000" algn="tl">
                  <a:srgbClr val="000000">
                    <a:alpha val="43137"/>
                  </a:srgbClr>
                </a:outerShdw>
              </a:effectLst>
              <a:latin typeface="Bookman Old Style" panose="02050604050505020204" pitchFamily="18" charset="0"/>
            </a:endParaRPr>
          </a:p>
        </p:txBody>
      </p:sp>
      <p:graphicFrame>
        <p:nvGraphicFramePr>
          <p:cNvPr id="5" name="Объект 2">
            <a:extLst>
              <a:ext uri="{FF2B5EF4-FFF2-40B4-BE49-F238E27FC236}">
                <a16:creationId xmlns:a16="http://schemas.microsoft.com/office/drawing/2014/main" id="{5F364EEB-3CD2-1616-E3F3-6A90A8EAC5F2}"/>
              </a:ext>
            </a:extLst>
          </p:cNvPr>
          <p:cNvGraphicFramePr>
            <a:graphicFrameLocks noGrp="1"/>
          </p:cNvGraphicFramePr>
          <p:nvPr>
            <p:ph idx="1"/>
            <p:extLst>
              <p:ext uri="{D42A27DB-BD31-4B8C-83A1-F6EECF244321}">
                <p14:modId xmlns:p14="http://schemas.microsoft.com/office/powerpoint/2010/main" val="16265698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986748"/>
      </p:ext>
    </p:extLst>
  </p:cSld>
  <p:clrMapOvr>
    <a:masterClrMapping/>
  </p:clrMapOvr>
  <p:transition spd="slow">
    <p:push dir="u"/>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Тема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Тема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Override1.xml><?xml version="1.0" encoding="utf-8"?>
<a:themeOverride xmlns:a="http://schemas.openxmlformats.org/drawingml/2006/main">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66</TotalTime>
  <Words>3059</Words>
  <Application>Microsoft Office PowerPoint</Application>
  <PresentationFormat>Широкоэкранный</PresentationFormat>
  <Paragraphs>100</Paragraphs>
  <Slides>29</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29</vt:i4>
      </vt:variant>
    </vt:vector>
  </HeadingPairs>
  <TitlesOfParts>
    <vt:vector size="41" baseType="lpstr">
      <vt:lpstr>Meiryo</vt:lpstr>
      <vt:lpstr>Aptos</vt:lpstr>
      <vt:lpstr>Aptos Display</vt:lpstr>
      <vt:lpstr>Arial</vt:lpstr>
      <vt:lpstr>Bahnschrift Light</vt:lpstr>
      <vt:lpstr>Bookman Old Style</vt:lpstr>
      <vt:lpstr>Calibri</vt:lpstr>
      <vt:lpstr>Garamond</vt:lpstr>
      <vt:lpstr>Times New Roman</vt:lpstr>
      <vt:lpstr>Тема Office</vt:lpstr>
      <vt:lpstr>Натуральные материалы</vt:lpstr>
      <vt:lpstr>Office Theme</vt:lpstr>
      <vt:lpstr>Виконання судових рішень</vt:lpstr>
      <vt:lpstr>План роботи</vt:lpstr>
      <vt:lpstr>1.Загальнообов’язковість судових рішень</vt:lpstr>
      <vt:lpstr>Презентация PowerPoint</vt:lpstr>
      <vt:lpstr>Презентация PowerPoint</vt:lpstr>
      <vt:lpstr>Презентация PowerPoint</vt:lpstr>
      <vt:lpstr>У виконавчому документі зазначаються:</vt:lpstr>
      <vt:lpstr>Презентация PowerPoint</vt:lpstr>
      <vt:lpstr>Можливість зупинення виконання судового рішення здійснюється у відповідності до норм статті 332 ГПК.</vt:lpstr>
      <vt:lpstr>Презентация PowerPoint</vt:lpstr>
      <vt:lpstr>Згідно частини першої статті 333 ГПК суд апеляційної чи касаційної інстанції, приймаючи постанову, вирішує питання про поворот виконання, якщо, скасувавши рішення (визнавши його нечинним), він:  </vt:lpstr>
      <vt:lpstr>Якщо рішення після його виконання скасовано і справу повернуто на новий розгляд, суд, ухвалюючи рішення, вирішує питання про поворот виконання, якщо при новому розгляді справи він:  </vt:lpstr>
      <vt:lpstr>Суд вирішує питання про поворот виконання, якщо за результатами перегляду судового рішення за нововиявленими або виключними обставинами він:  </vt:lpstr>
      <vt:lpstr>Презентация PowerPoint</vt:lpstr>
      <vt:lpstr>Презентация PowerPoint</vt:lpstr>
      <vt:lpstr>2.Застосування тимчасового обмеження фізичної особи-боржника у праві виїзду за межі України</vt:lpstr>
      <vt:lpstr>Презентация PowerPoint</vt:lpstr>
      <vt:lpstr>Презентация PowerPoint</vt:lpstr>
      <vt:lpstr>Презентация PowerPoint</vt:lpstr>
      <vt:lpstr>Презентация PowerPoint</vt:lpstr>
      <vt:lpstr>3.Порядок звернення сторони виконавчого провадження  із скаргою до суду</vt:lpstr>
      <vt:lpstr>Презентация PowerPoint</vt:lpstr>
      <vt:lpstr>Презентация PowerPoint</vt:lpstr>
      <vt:lpstr>Скарга у виконавчому провадженні подається виключно у письмовій формі та має містити: </vt:lpstr>
      <vt:lpstr>4.Строки для звернення із скаргою та виконання ухвали суду</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Даша ..</dc:creator>
  <cp:lastModifiedBy>Даша ..</cp:lastModifiedBy>
  <cp:revision>24</cp:revision>
  <dcterms:created xsi:type="dcterms:W3CDTF">2025-06-01T19:34:41Z</dcterms:created>
  <dcterms:modified xsi:type="dcterms:W3CDTF">2025-06-01T20:41:35Z</dcterms:modified>
</cp:coreProperties>
</file>