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4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E033A-D6C5-4495-9B4B-152B9148E4FA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A4F85D-B774-43AE-A265-4BED72A1C775}">
      <dgm:prSet phldrT="[Текст]"/>
      <dgm:spPr/>
      <dgm:t>
        <a:bodyPr/>
        <a:lstStyle/>
        <a:p>
          <a:r>
            <a:rPr lang="uk-UA" b="1" dirty="0"/>
            <a:t>примус</a:t>
          </a:r>
          <a:endParaRPr lang="ru-RU" b="1" dirty="0"/>
        </a:p>
      </dgm:t>
    </dgm:pt>
    <dgm:pt modelId="{6B12D7A6-743D-4CA6-8099-3E8498FD9EC8}" type="parTrans" cxnId="{CB8B21A8-BC13-413D-8DBB-7FC73B03CB7C}">
      <dgm:prSet/>
      <dgm:spPr/>
      <dgm:t>
        <a:bodyPr/>
        <a:lstStyle/>
        <a:p>
          <a:endParaRPr lang="ru-RU"/>
        </a:p>
      </dgm:t>
    </dgm:pt>
    <dgm:pt modelId="{2F9FD0A9-8991-4295-A96D-00934A931422}" type="sibTrans" cxnId="{CB8B21A8-BC13-413D-8DBB-7FC73B03CB7C}">
      <dgm:prSet/>
      <dgm:spPr/>
      <dgm:t>
        <a:bodyPr/>
        <a:lstStyle/>
        <a:p>
          <a:endParaRPr lang="ru-RU"/>
        </a:p>
      </dgm:t>
    </dgm:pt>
    <dgm:pt modelId="{5D5C6464-9686-4E6C-855C-D165DC5032DA}">
      <dgm:prSet phldrT="[Текст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b="1" dirty="0"/>
            <a:t>інформаційний</a:t>
          </a:r>
        </a:p>
        <a:p>
          <a:pPr>
            <a:buFont typeface="Times New Roman" panose="02020603050405020304" pitchFamily="18" charset="0"/>
            <a:buChar char="-"/>
          </a:pPr>
          <a:r>
            <a:rPr lang="uk-UA" dirty="0"/>
            <a:t>(позбавлення інформації, обмеження доступу до інформації);</a:t>
          </a:r>
          <a:endParaRPr lang="ru-RU" dirty="0"/>
        </a:p>
      </dgm:t>
    </dgm:pt>
    <dgm:pt modelId="{5AF37487-52D6-4995-B261-D48A9D43BA37}" type="parTrans" cxnId="{E96A5DDC-60D3-4B9C-AD2A-E99F3142C8F7}">
      <dgm:prSet/>
      <dgm:spPr/>
      <dgm:t>
        <a:bodyPr/>
        <a:lstStyle/>
        <a:p>
          <a:endParaRPr lang="ru-RU"/>
        </a:p>
      </dgm:t>
    </dgm:pt>
    <dgm:pt modelId="{831E4415-2A25-4AEA-AB37-9E46B8D673AF}" type="sibTrans" cxnId="{E96A5DDC-60D3-4B9C-AD2A-E99F3142C8F7}">
      <dgm:prSet/>
      <dgm:spPr/>
      <dgm:t>
        <a:bodyPr/>
        <a:lstStyle/>
        <a:p>
          <a:endParaRPr lang="ru-RU"/>
        </a:p>
      </dgm:t>
    </dgm:pt>
    <dgm:pt modelId="{DBCE8665-87CD-4066-A5C4-B6D5447EC7BE}">
      <dgm:prSet phldrT="[Текст]" phldr="1"/>
      <dgm:spPr/>
      <dgm:t>
        <a:bodyPr/>
        <a:lstStyle/>
        <a:p>
          <a:endParaRPr lang="ru-RU"/>
        </a:p>
      </dgm:t>
    </dgm:pt>
    <dgm:pt modelId="{58CEE46F-87AB-4249-B381-BD02C5A8B22A}" type="parTrans" cxnId="{3B35E74B-EF20-4239-83E8-77BDCE591C1A}">
      <dgm:prSet/>
      <dgm:spPr/>
      <dgm:t>
        <a:bodyPr/>
        <a:lstStyle/>
        <a:p>
          <a:endParaRPr lang="ru-RU"/>
        </a:p>
      </dgm:t>
    </dgm:pt>
    <dgm:pt modelId="{B1F09BF7-8705-4C50-8AAE-AB33362051F8}" type="sibTrans" cxnId="{3B35E74B-EF20-4239-83E8-77BDCE591C1A}">
      <dgm:prSet/>
      <dgm:spPr/>
      <dgm:t>
        <a:bodyPr/>
        <a:lstStyle/>
        <a:p>
          <a:endParaRPr lang="ru-RU"/>
        </a:p>
      </dgm:t>
    </dgm:pt>
    <dgm:pt modelId="{3DCE439C-977E-4CAE-A4BA-8D8E2017AC91}">
      <dgm:prSet phldrT="[Текст]" phldr="1"/>
      <dgm:spPr/>
      <dgm:t>
        <a:bodyPr/>
        <a:lstStyle/>
        <a:p>
          <a:endParaRPr lang="ru-RU"/>
        </a:p>
      </dgm:t>
    </dgm:pt>
    <dgm:pt modelId="{C05EF868-5816-49BF-A039-1A049D95D5F0}" type="parTrans" cxnId="{E806E38C-B9DA-44E8-8BEC-2A362F9D0752}">
      <dgm:prSet/>
      <dgm:spPr/>
      <dgm:t>
        <a:bodyPr/>
        <a:lstStyle/>
        <a:p>
          <a:endParaRPr lang="ru-RU"/>
        </a:p>
      </dgm:t>
    </dgm:pt>
    <dgm:pt modelId="{5DE54677-99C4-4282-A53E-0C92A1E063A3}" type="sibTrans" cxnId="{E806E38C-B9DA-44E8-8BEC-2A362F9D0752}">
      <dgm:prSet/>
      <dgm:spPr/>
      <dgm:t>
        <a:bodyPr/>
        <a:lstStyle/>
        <a:p>
          <a:endParaRPr lang="ru-RU"/>
        </a:p>
      </dgm:t>
    </dgm:pt>
    <dgm:pt modelId="{FF83250A-9A88-4C44-937B-93D1DA53BCB4}">
      <dgm:prSet phldrT="[Текст]" phldr="1"/>
      <dgm:spPr/>
      <dgm:t>
        <a:bodyPr/>
        <a:lstStyle/>
        <a:p>
          <a:endParaRPr lang="ru-RU"/>
        </a:p>
      </dgm:t>
    </dgm:pt>
    <dgm:pt modelId="{39C94534-13F9-431E-A5F6-B085AD42EC7D}" type="parTrans" cxnId="{90B4D21B-4CF6-4676-9743-05AE79DBFB65}">
      <dgm:prSet/>
      <dgm:spPr/>
      <dgm:t>
        <a:bodyPr/>
        <a:lstStyle/>
        <a:p>
          <a:endParaRPr lang="ru-RU"/>
        </a:p>
      </dgm:t>
    </dgm:pt>
    <dgm:pt modelId="{0C0F1EAC-A5E5-4FBA-8B05-A0EEE290CCBE}" type="sibTrans" cxnId="{90B4D21B-4CF6-4676-9743-05AE79DBFB65}">
      <dgm:prSet/>
      <dgm:spPr/>
      <dgm:t>
        <a:bodyPr/>
        <a:lstStyle/>
        <a:p>
          <a:endParaRPr lang="ru-RU"/>
        </a:p>
      </dgm:t>
    </dgm:pt>
    <dgm:pt modelId="{B7CC8C2C-219B-44F5-9BDE-41664A6A6F3E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b="1" dirty="0"/>
            <a:t>моральний </a:t>
          </a:r>
        </a:p>
        <a:p>
          <a:pPr>
            <a:buFont typeface="Times New Roman" panose="02020603050405020304" pitchFamily="18" charset="0"/>
            <a:buChar char="-"/>
          </a:pPr>
          <a:r>
            <a:rPr lang="uk-UA" dirty="0"/>
            <a:t>(погрози, шантаж);</a:t>
          </a:r>
          <a:endParaRPr lang="ru-RU" dirty="0"/>
        </a:p>
      </dgm:t>
    </dgm:pt>
    <dgm:pt modelId="{D940BC5F-245D-4FCD-AD8A-EF1AD941B729}" type="parTrans" cxnId="{836EBACD-D18F-4747-84AA-363CC51EEFB4}">
      <dgm:prSet/>
      <dgm:spPr/>
      <dgm:t>
        <a:bodyPr/>
        <a:lstStyle/>
        <a:p>
          <a:endParaRPr lang="ru-RU"/>
        </a:p>
      </dgm:t>
    </dgm:pt>
    <dgm:pt modelId="{88CB2994-125C-47EB-8A7C-294EAE97922C}" type="sibTrans" cxnId="{836EBACD-D18F-4747-84AA-363CC51EEFB4}">
      <dgm:prSet/>
      <dgm:spPr/>
      <dgm:t>
        <a:bodyPr/>
        <a:lstStyle/>
        <a:p>
          <a:endParaRPr lang="ru-RU"/>
        </a:p>
      </dgm:t>
    </dgm:pt>
    <dgm:pt modelId="{F889F415-8DB2-4A87-9CB1-BDD5A27B8F03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b="1" dirty="0"/>
            <a:t>матеріальний</a:t>
          </a:r>
        </a:p>
        <a:p>
          <a:pPr>
            <a:buFont typeface="Times New Roman" panose="02020603050405020304" pitchFamily="18" charset="0"/>
            <a:buChar char="-"/>
          </a:pPr>
          <a:r>
            <a:rPr lang="uk-UA" dirty="0"/>
            <a:t>(позбавлення, вилучення ресурсів);</a:t>
          </a:r>
          <a:endParaRPr lang="ru-RU" dirty="0"/>
        </a:p>
      </dgm:t>
    </dgm:pt>
    <dgm:pt modelId="{D5C0698E-DDCC-45F5-986E-F4A071764633}" type="parTrans" cxnId="{EAA1C439-8138-49BD-A620-1331E473F25B}">
      <dgm:prSet/>
      <dgm:spPr/>
      <dgm:t>
        <a:bodyPr/>
        <a:lstStyle/>
        <a:p>
          <a:endParaRPr lang="ru-RU"/>
        </a:p>
      </dgm:t>
    </dgm:pt>
    <dgm:pt modelId="{459E1C28-8EF4-4373-8FD5-9B559072272A}" type="sibTrans" cxnId="{EAA1C439-8138-49BD-A620-1331E473F25B}">
      <dgm:prSet/>
      <dgm:spPr/>
      <dgm:t>
        <a:bodyPr/>
        <a:lstStyle/>
        <a:p>
          <a:endParaRPr lang="ru-RU"/>
        </a:p>
      </dgm:t>
    </dgm:pt>
    <dgm:pt modelId="{8301616B-AC7A-401F-8DF1-5EF65552C6A1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b="1" dirty="0"/>
            <a:t>фізичний </a:t>
          </a:r>
        </a:p>
        <a:p>
          <a:pPr>
            <a:buFont typeface="Times New Roman" panose="02020603050405020304" pitchFamily="18" charset="0"/>
            <a:buChar char="-"/>
          </a:pPr>
          <a:r>
            <a:rPr lang="uk-UA" dirty="0"/>
            <a:t>(застосування сили, зброї);</a:t>
          </a:r>
          <a:endParaRPr lang="ru-RU" dirty="0"/>
        </a:p>
      </dgm:t>
    </dgm:pt>
    <dgm:pt modelId="{2BF76D50-32C8-4CE9-A457-62C3CEBBCD15}" type="parTrans" cxnId="{B95FBA30-6789-4BA2-A37B-9F0AD08EEAF4}">
      <dgm:prSet/>
      <dgm:spPr/>
      <dgm:t>
        <a:bodyPr/>
        <a:lstStyle/>
        <a:p>
          <a:endParaRPr lang="ru-RU"/>
        </a:p>
      </dgm:t>
    </dgm:pt>
    <dgm:pt modelId="{B88EB6A6-5F93-4918-949F-8433D61594DB}" type="sibTrans" cxnId="{B95FBA30-6789-4BA2-A37B-9F0AD08EEAF4}">
      <dgm:prSet/>
      <dgm:spPr/>
      <dgm:t>
        <a:bodyPr/>
        <a:lstStyle/>
        <a:p>
          <a:endParaRPr lang="ru-RU"/>
        </a:p>
      </dgm:t>
    </dgm:pt>
    <dgm:pt modelId="{BBCA7B82-49A9-4717-8355-319C405F878B}">
      <dgm:prSet/>
      <dgm:spPr/>
      <dgm:t>
        <a:bodyPr/>
        <a:lstStyle/>
        <a:p>
          <a:endParaRPr lang="uk-UA"/>
        </a:p>
      </dgm:t>
    </dgm:pt>
    <dgm:pt modelId="{EC483BB0-FFB2-4F97-90DA-5D2D6162D140}" type="parTrans" cxnId="{DEC064D7-238B-49BE-9A40-91F579530861}">
      <dgm:prSet/>
      <dgm:spPr/>
      <dgm:t>
        <a:bodyPr/>
        <a:lstStyle/>
        <a:p>
          <a:endParaRPr lang="ru-RU"/>
        </a:p>
      </dgm:t>
    </dgm:pt>
    <dgm:pt modelId="{FEA031C8-1D14-499E-8BDE-FFF9E2418EA8}" type="sibTrans" cxnId="{DEC064D7-238B-49BE-9A40-91F579530861}">
      <dgm:prSet/>
      <dgm:spPr/>
      <dgm:t>
        <a:bodyPr/>
        <a:lstStyle/>
        <a:p>
          <a:endParaRPr lang="ru-RU"/>
        </a:p>
      </dgm:t>
    </dgm:pt>
    <dgm:pt modelId="{42034631-EB85-48FB-89E8-CC2A95D44F89}" type="pres">
      <dgm:prSet presAssocID="{581E033A-D6C5-4495-9B4B-152B9148E4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B28FE9-7934-474E-A6A2-DD66A06524D3}" type="pres">
      <dgm:prSet presAssocID="{581E033A-D6C5-4495-9B4B-152B9148E4FA}" presName="matrix" presStyleCnt="0"/>
      <dgm:spPr/>
    </dgm:pt>
    <dgm:pt modelId="{1E187516-7C97-436F-BAE0-B29264665BB5}" type="pres">
      <dgm:prSet presAssocID="{581E033A-D6C5-4495-9B4B-152B9148E4FA}" presName="tile1" presStyleLbl="node1" presStyleIdx="0" presStyleCnt="4"/>
      <dgm:spPr/>
    </dgm:pt>
    <dgm:pt modelId="{1163635B-2505-4AF5-BB2F-A0C35F4BFC5E}" type="pres">
      <dgm:prSet presAssocID="{581E033A-D6C5-4495-9B4B-152B9148E4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983035-721A-496A-97BB-A10E7FFF33E3}" type="pres">
      <dgm:prSet presAssocID="{581E033A-D6C5-4495-9B4B-152B9148E4FA}" presName="tile2" presStyleLbl="node1" presStyleIdx="1" presStyleCnt="4"/>
      <dgm:spPr/>
    </dgm:pt>
    <dgm:pt modelId="{BA92F1EB-209F-44EC-B496-576ED1379D35}" type="pres">
      <dgm:prSet presAssocID="{581E033A-D6C5-4495-9B4B-152B9148E4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4FF98D8-5BEE-4016-A423-23BF9B006FCA}" type="pres">
      <dgm:prSet presAssocID="{581E033A-D6C5-4495-9B4B-152B9148E4FA}" presName="tile3" presStyleLbl="node1" presStyleIdx="2" presStyleCnt="4"/>
      <dgm:spPr/>
    </dgm:pt>
    <dgm:pt modelId="{03B95DC0-966A-487D-BEBA-1CEE8826F6FF}" type="pres">
      <dgm:prSet presAssocID="{581E033A-D6C5-4495-9B4B-152B9148E4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CFA6F1-FF78-4BA7-8D6D-7E818A51E852}" type="pres">
      <dgm:prSet presAssocID="{581E033A-D6C5-4495-9B4B-152B9148E4FA}" presName="tile4" presStyleLbl="node1" presStyleIdx="3" presStyleCnt="4"/>
      <dgm:spPr/>
    </dgm:pt>
    <dgm:pt modelId="{03E07726-7FA5-46BB-9F2B-0E6F3684E78F}" type="pres">
      <dgm:prSet presAssocID="{581E033A-D6C5-4495-9B4B-152B9148E4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AA6FF9E-572D-4EAA-AA1B-306000E5C9B8}" type="pres">
      <dgm:prSet presAssocID="{581E033A-D6C5-4495-9B4B-152B9148E4F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3FBC90C-CA5B-49E1-8BDA-7F16A5307571}" type="presOf" srcId="{581E033A-D6C5-4495-9B4B-152B9148E4FA}" destId="{42034631-EB85-48FB-89E8-CC2A95D44F89}" srcOrd="0" destOrd="0" presId="urn:microsoft.com/office/officeart/2005/8/layout/matrix1"/>
    <dgm:cxn modelId="{90B4D21B-4CF6-4676-9743-05AE79DBFB65}" srcId="{AEA4F85D-B774-43AE-A265-4BED72A1C775}" destId="{FF83250A-9A88-4C44-937B-93D1DA53BCB4}" srcOrd="7" destOrd="0" parTransId="{39C94534-13F9-431E-A5F6-B085AD42EC7D}" sibTransId="{0C0F1EAC-A5E5-4FBA-8B05-A0EEE290CCBE}"/>
    <dgm:cxn modelId="{25EBC41F-4933-46F8-89D1-B7AAA5D8BAD8}" type="presOf" srcId="{B7CC8C2C-219B-44F5-9BDE-41664A6A6F3E}" destId="{B0983035-721A-496A-97BB-A10E7FFF33E3}" srcOrd="0" destOrd="0" presId="urn:microsoft.com/office/officeart/2005/8/layout/matrix1"/>
    <dgm:cxn modelId="{4B124B28-CC24-495A-863C-7CB80EF0FD04}" type="presOf" srcId="{8301616B-AC7A-401F-8DF1-5EF65552C6A1}" destId="{59CFA6F1-FF78-4BA7-8D6D-7E818A51E852}" srcOrd="0" destOrd="0" presId="urn:microsoft.com/office/officeart/2005/8/layout/matrix1"/>
    <dgm:cxn modelId="{B95FBA30-6789-4BA2-A37B-9F0AD08EEAF4}" srcId="{AEA4F85D-B774-43AE-A265-4BED72A1C775}" destId="{8301616B-AC7A-401F-8DF1-5EF65552C6A1}" srcOrd="3" destOrd="0" parTransId="{2BF76D50-32C8-4CE9-A457-62C3CEBBCD15}" sibTransId="{B88EB6A6-5F93-4918-949F-8433D61594DB}"/>
    <dgm:cxn modelId="{97798D34-02E1-401D-9B31-5EC9B70B96A0}" type="presOf" srcId="{F889F415-8DB2-4A87-9CB1-BDD5A27B8F03}" destId="{E4FF98D8-5BEE-4016-A423-23BF9B006FCA}" srcOrd="0" destOrd="0" presId="urn:microsoft.com/office/officeart/2005/8/layout/matrix1"/>
    <dgm:cxn modelId="{EAA1C439-8138-49BD-A620-1331E473F25B}" srcId="{AEA4F85D-B774-43AE-A265-4BED72A1C775}" destId="{F889F415-8DB2-4A87-9CB1-BDD5A27B8F03}" srcOrd="2" destOrd="0" parTransId="{D5C0698E-DDCC-45F5-986E-F4A071764633}" sibTransId="{459E1C28-8EF4-4373-8FD5-9B559072272A}"/>
    <dgm:cxn modelId="{3B35E74B-EF20-4239-83E8-77BDCE591C1A}" srcId="{AEA4F85D-B774-43AE-A265-4BED72A1C775}" destId="{DBCE8665-87CD-4066-A5C4-B6D5447EC7BE}" srcOrd="5" destOrd="0" parTransId="{58CEE46F-87AB-4249-B381-BD02C5A8B22A}" sibTransId="{B1F09BF7-8705-4C50-8AAE-AB33362051F8}"/>
    <dgm:cxn modelId="{144A754D-A8BF-4EDE-AE57-3AC4BEFAEF60}" type="presOf" srcId="{5D5C6464-9686-4E6C-855C-D165DC5032DA}" destId="{1E187516-7C97-436F-BAE0-B29264665BB5}" srcOrd="0" destOrd="0" presId="urn:microsoft.com/office/officeart/2005/8/layout/matrix1"/>
    <dgm:cxn modelId="{3A06D755-0443-424D-93A2-3BF550F941C2}" type="presOf" srcId="{F889F415-8DB2-4A87-9CB1-BDD5A27B8F03}" destId="{03B95DC0-966A-487D-BEBA-1CEE8826F6FF}" srcOrd="1" destOrd="0" presId="urn:microsoft.com/office/officeart/2005/8/layout/matrix1"/>
    <dgm:cxn modelId="{E806E38C-B9DA-44E8-8BEC-2A362F9D0752}" srcId="{AEA4F85D-B774-43AE-A265-4BED72A1C775}" destId="{3DCE439C-977E-4CAE-A4BA-8D8E2017AC91}" srcOrd="6" destOrd="0" parTransId="{C05EF868-5816-49BF-A039-1A049D95D5F0}" sibTransId="{5DE54677-99C4-4282-A53E-0C92A1E063A3}"/>
    <dgm:cxn modelId="{70BDF096-298D-47D3-A54D-58D0181FD47A}" type="presOf" srcId="{B7CC8C2C-219B-44F5-9BDE-41664A6A6F3E}" destId="{BA92F1EB-209F-44EC-B496-576ED1379D35}" srcOrd="1" destOrd="0" presId="urn:microsoft.com/office/officeart/2005/8/layout/matrix1"/>
    <dgm:cxn modelId="{77B02AA5-ED6D-44C1-89EE-1B372BC274DC}" type="presOf" srcId="{AEA4F85D-B774-43AE-A265-4BED72A1C775}" destId="{0AA6FF9E-572D-4EAA-AA1B-306000E5C9B8}" srcOrd="0" destOrd="0" presId="urn:microsoft.com/office/officeart/2005/8/layout/matrix1"/>
    <dgm:cxn modelId="{CB8B21A8-BC13-413D-8DBB-7FC73B03CB7C}" srcId="{581E033A-D6C5-4495-9B4B-152B9148E4FA}" destId="{AEA4F85D-B774-43AE-A265-4BED72A1C775}" srcOrd="0" destOrd="0" parTransId="{6B12D7A6-743D-4CA6-8099-3E8498FD9EC8}" sibTransId="{2F9FD0A9-8991-4295-A96D-00934A931422}"/>
    <dgm:cxn modelId="{E4CD08C5-B106-4AA5-9A5E-025BA2CEDA3B}" type="presOf" srcId="{8301616B-AC7A-401F-8DF1-5EF65552C6A1}" destId="{03E07726-7FA5-46BB-9F2B-0E6F3684E78F}" srcOrd="1" destOrd="0" presId="urn:microsoft.com/office/officeart/2005/8/layout/matrix1"/>
    <dgm:cxn modelId="{A63293CD-00BC-417E-AF08-080C4B419A4A}" type="presOf" srcId="{5D5C6464-9686-4E6C-855C-D165DC5032DA}" destId="{1163635B-2505-4AF5-BB2F-A0C35F4BFC5E}" srcOrd="1" destOrd="0" presId="urn:microsoft.com/office/officeart/2005/8/layout/matrix1"/>
    <dgm:cxn modelId="{836EBACD-D18F-4747-84AA-363CC51EEFB4}" srcId="{AEA4F85D-B774-43AE-A265-4BED72A1C775}" destId="{B7CC8C2C-219B-44F5-9BDE-41664A6A6F3E}" srcOrd="1" destOrd="0" parTransId="{D940BC5F-245D-4FCD-AD8A-EF1AD941B729}" sibTransId="{88CB2994-125C-47EB-8A7C-294EAE97922C}"/>
    <dgm:cxn modelId="{DEC064D7-238B-49BE-9A40-91F579530861}" srcId="{AEA4F85D-B774-43AE-A265-4BED72A1C775}" destId="{BBCA7B82-49A9-4717-8355-319C405F878B}" srcOrd="4" destOrd="0" parTransId="{EC483BB0-FFB2-4F97-90DA-5D2D6162D140}" sibTransId="{FEA031C8-1D14-499E-8BDE-FFF9E2418EA8}"/>
    <dgm:cxn modelId="{E96A5DDC-60D3-4B9C-AD2A-E99F3142C8F7}" srcId="{AEA4F85D-B774-43AE-A265-4BED72A1C775}" destId="{5D5C6464-9686-4E6C-855C-D165DC5032DA}" srcOrd="0" destOrd="0" parTransId="{5AF37487-52D6-4995-B261-D48A9D43BA37}" sibTransId="{831E4415-2A25-4AEA-AB37-9E46B8D673AF}"/>
    <dgm:cxn modelId="{6D765FB1-E1A1-4149-B21B-D665E1A9BFD1}" type="presParOf" srcId="{42034631-EB85-48FB-89E8-CC2A95D44F89}" destId="{4BB28FE9-7934-474E-A6A2-DD66A06524D3}" srcOrd="0" destOrd="0" presId="urn:microsoft.com/office/officeart/2005/8/layout/matrix1"/>
    <dgm:cxn modelId="{73064093-F20E-428A-B941-EC8E9DEA7779}" type="presParOf" srcId="{4BB28FE9-7934-474E-A6A2-DD66A06524D3}" destId="{1E187516-7C97-436F-BAE0-B29264665BB5}" srcOrd="0" destOrd="0" presId="urn:microsoft.com/office/officeart/2005/8/layout/matrix1"/>
    <dgm:cxn modelId="{1765C066-3B50-4A34-9430-134164EB1F29}" type="presParOf" srcId="{4BB28FE9-7934-474E-A6A2-DD66A06524D3}" destId="{1163635B-2505-4AF5-BB2F-A0C35F4BFC5E}" srcOrd="1" destOrd="0" presId="urn:microsoft.com/office/officeart/2005/8/layout/matrix1"/>
    <dgm:cxn modelId="{666C3A55-0A2A-4860-9E5C-AE7CFBF8DFB8}" type="presParOf" srcId="{4BB28FE9-7934-474E-A6A2-DD66A06524D3}" destId="{B0983035-721A-496A-97BB-A10E7FFF33E3}" srcOrd="2" destOrd="0" presId="urn:microsoft.com/office/officeart/2005/8/layout/matrix1"/>
    <dgm:cxn modelId="{FB415DD3-2533-4F9F-9EC8-FCDE2BB98747}" type="presParOf" srcId="{4BB28FE9-7934-474E-A6A2-DD66A06524D3}" destId="{BA92F1EB-209F-44EC-B496-576ED1379D35}" srcOrd="3" destOrd="0" presId="urn:microsoft.com/office/officeart/2005/8/layout/matrix1"/>
    <dgm:cxn modelId="{57F365B2-8065-4CE2-87E1-81507FC3DF71}" type="presParOf" srcId="{4BB28FE9-7934-474E-A6A2-DD66A06524D3}" destId="{E4FF98D8-5BEE-4016-A423-23BF9B006FCA}" srcOrd="4" destOrd="0" presId="urn:microsoft.com/office/officeart/2005/8/layout/matrix1"/>
    <dgm:cxn modelId="{38EE61C2-9A40-4D1F-A0B3-B64F96600E60}" type="presParOf" srcId="{4BB28FE9-7934-474E-A6A2-DD66A06524D3}" destId="{03B95DC0-966A-487D-BEBA-1CEE8826F6FF}" srcOrd="5" destOrd="0" presId="urn:microsoft.com/office/officeart/2005/8/layout/matrix1"/>
    <dgm:cxn modelId="{A8F2E729-39EF-4BBD-A309-954266EB2B31}" type="presParOf" srcId="{4BB28FE9-7934-474E-A6A2-DD66A06524D3}" destId="{59CFA6F1-FF78-4BA7-8D6D-7E818A51E852}" srcOrd="6" destOrd="0" presId="urn:microsoft.com/office/officeart/2005/8/layout/matrix1"/>
    <dgm:cxn modelId="{0D967260-EBD8-44F0-ABE5-068123C9753E}" type="presParOf" srcId="{4BB28FE9-7934-474E-A6A2-DD66A06524D3}" destId="{03E07726-7FA5-46BB-9F2B-0E6F3684E78F}" srcOrd="7" destOrd="0" presId="urn:microsoft.com/office/officeart/2005/8/layout/matrix1"/>
    <dgm:cxn modelId="{AE326419-4E73-4093-A6BF-8A0809EFA0E7}" type="presParOf" srcId="{42034631-EB85-48FB-89E8-CC2A95D44F89}" destId="{0AA6FF9E-572D-4EAA-AA1B-306000E5C9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AA5935-FA58-461A-BB49-575F7811FE38}" type="doc">
      <dgm:prSet loTypeId="urn:microsoft.com/office/officeart/2005/8/layout/process1" loCatId="process" qsTypeId="urn:microsoft.com/office/officeart/2005/8/quickstyle/3d1" qsCatId="3D" csTypeId="urn:microsoft.com/office/officeart/2005/8/colors/colorful3" csCatId="colorful" phldr="1"/>
      <dgm:spPr/>
    </dgm:pt>
    <dgm:pt modelId="{6942B17B-5439-47A1-9478-DAF51071B8D5}">
      <dgm:prSet phldrT="[Текст]"/>
      <dgm:spPr/>
      <dgm:t>
        <a:bodyPr/>
        <a:lstStyle/>
        <a:p>
          <a:r>
            <a:rPr lang="uk-UA" b="1" i="1" dirty="0"/>
            <a:t>Заходи адміністративного попередження (запобігання)</a:t>
          </a:r>
          <a:r>
            <a:rPr lang="uk-UA" dirty="0"/>
            <a:t> </a:t>
          </a:r>
          <a:endParaRPr lang="ru-RU" dirty="0"/>
        </a:p>
      </dgm:t>
    </dgm:pt>
    <dgm:pt modelId="{CCE393CE-27DF-41B3-8EBD-D74B13E94E69}" type="parTrans" cxnId="{1EA69F4E-6607-496D-8B2F-5101F46E1FA3}">
      <dgm:prSet/>
      <dgm:spPr/>
      <dgm:t>
        <a:bodyPr/>
        <a:lstStyle/>
        <a:p>
          <a:endParaRPr lang="ru-RU"/>
        </a:p>
      </dgm:t>
    </dgm:pt>
    <dgm:pt modelId="{59043533-44A2-4AA4-81DC-F433604981EB}" type="sibTrans" cxnId="{1EA69F4E-6607-496D-8B2F-5101F46E1FA3}">
      <dgm:prSet/>
      <dgm:spPr/>
      <dgm:t>
        <a:bodyPr/>
        <a:lstStyle/>
        <a:p>
          <a:endParaRPr lang="ru-RU"/>
        </a:p>
      </dgm:t>
    </dgm:pt>
    <dgm:pt modelId="{24812EFD-F7F7-4717-83BD-32A4A29E2D94}">
      <dgm:prSet phldrT="[Текст]"/>
      <dgm:spPr/>
      <dgm:t>
        <a:bodyPr/>
        <a:lstStyle/>
        <a:p>
          <a:r>
            <a:rPr lang="uk-UA" dirty="0"/>
            <a:t>Заходи адміністративного припинення (переривання)</a:t>
          </a:r>
          <a:endParaRPr lang="ru-RU" dirty="0"/>
        </a:p>
      </dgm:t>
    </dgm:pt>
    <dgm:pt modelId="{05168D1B-345C-460C-BA71-D583D77E7F70}" type="parTrans" cxnId="{49AE3544-C15F-442D-A547-5C78E22A8058}">
      <dgm:prSet/>
      <dgm:spPr/>
      <dgm:t>
        <a:bodyPr/>
        <a:lstStyle/>
        <a:p>
          <a:endParaRPr lang="ru-RU"/>
        </a:p>
      </dgm:t>
    </dgm:pt>
    <dgm:pt modelId="{A4EF6CFC-EB10-4F4D-B344-F6EB07E2B276}" type="sibTrans" cxnId="{49AE3544-C15F-442D-A547-5C78E22A8058}">
      <dgm:prSet/>
      <dgm:spPr/>
      <dgm:t>
        <a:bodyPr/>
        <a:lstStyle/>
        <a:p>
          <a:endParaRPr lang="ru-RU"/>
        </a:p>
      </dgm:t>
    </dgm:pt>
    <dgm:pt modelId="{D010E8B7-F8E4-4B70-96FD-5997ECB410E7}">
      <dgm:prSet/>
      <dgm:spPr/>
      <dgm:t>
        <a:bodyPr/>
        <a:lstStyle/>
        <a:p>
          <a:r>
            <a:rPr lang="uk-UA" dirty="0"/>
            <a:t>Адміністративні стягнення (заходи відповідальності за порушення адміністративно-правових норм)</a:t>
          </a:r>
          <a:endParaRPr lang="ru-RU" dirty="0"/>
        </a:p>
      </dgm:t>
    </dgm:pt>
    <dgm:pt modelId="{16F1547D-CAD1-4EFE-8B58-112E227DE8DA}" type="parTrans" cxnId="{10EC8103-E7B3-4CB9-9834-BCD5BBBB19BE}">
      <dgm:prSet/>
      <dgm:spPr/>
      <dgm:t>
        <a:bodyPr/>
        <a:lstStyle/>
        <a:p>
          <a:endParaRPr lang="ru-RU"/>
        </a:p>
      </dgm:t>
    </dgm:pt>
    <dgm:pt modelId="{02990DB4-91D1-4E36-9CF0-9CC44A11FC3B}" type="sibTrans" cxnId="{10EC8103-E7B3-4CB9-9834-BCD5BBBB19BE}">
      <dgm:prSet/>
      <dgm:spPr/>
      <dgm:t>
        <a:bodyPr/>
        <a:lstStyle/>
        <a:p>
          <a:endParaRPr lang="ru-RU"/>
        </a:p>
      </dgm:t>
    </dgm:pt>
    <dgm:pt modelId="{492AB2E4-211F-4E26-9307-9FC9DC5FC2A8}" type="pres">
      <dgm:prSet presAssocID="{1FAA5935-FA58-461A-BB49-575F7811FE38}" presName="Name0" presStyleCnt="0">
        <dgm:presLayoutVars>
          <dgm:dir/>
          <dgm:resizeHandles val="exact"/>
        </dgm:presLayoutVars>
      </dgm:prSet>
      <dgm:spPr/>
    </dgm:pt>
    <dgm:pt modelId="{153D6EED-A3F0-4C7D-AD47-FE71F94778B6}" type="pres">
      <dgm:prSet presAssocID="{6942B17B-5439-47A1-9478-DAF51071B8D5}" presName="node" presStyleLbl="node1" presStyleIdx="0" presStyleCnt="3" custScaleY="244079">
        <dgm:presLayoutVars>
          <dgm:bulletEnabled val="1"/>
        </dgm:presLayoutVars>
      </dgm:prSet>
      <dgm:spPr/>
    </dgm:pt>
    <dgm:pt modelId="{F7938F76-091C-4DF7-86B7-84DF031A4C33}" type="pres">
      <dgm:prSet presAssocID="{59043533-44A2-4AA4-81DC-F433604981EB}" presName="sibTrans" presStyleLbl="sibTrans2D1" presStyleIdx="0" presStyleCnt="2" custScaleX="156232"/>
      <dgm:spPr>
        <a:prstGeom prst="plus">
          <a:avLst/>
        </a:prstGeom>
      </dgm:spPr>
    </dgm:pt>
    <dgm:pt modelId="{44EC28DC-0A4E-4695-827D-9CF4C584D3E8}" type="pres">
      <dgm:prSet presAssocID="{59043533-44A2-4AA4-81DC-F433604981EB}" presName="connectorText" presStyleLbl="sibTrans2D1" presStyleIdx="0" presStyleCnt="2"/>
      <dgm:spPr/>
    </dgm:pt>
    <dgm:pt modelId="{2783EA2E-7F54-4A19-894C-3E9A87B89F8D}" type="pres">
      <dgm:prSet presAssocID="{24812EFD-F7F7-4717-83BD-32A4A29E2D94}" presName="node" presStyleLbl="node1" presStyleIdx="1" presStyleCnt="3" custScaleY="244079">
        <dgm:presLayoutVars>
          <dgm:bulletEnabled val="1"/>
        </dgm:presLayoutVars>
      </dgm:prSet>
      <dgm:spPr/>
    </dgm:pt>
    <dgm:pt modelId="{D3D6EC24-0228-4536-99F5-71E34083C569}" type="pres">
      <dgm:prSet presAssocID="{A4EF6CFC-EB10-4F4D-B344-F6EB07E2B276}" presName="sibTrans" presStyleLbl="sibTrans2D1" presStyleIdx="1" presStyleCnt="2" custScaleX="156232"/>
      <dgm:spPr>
        <a:prstGeom prst="plus">
          <a:avLst/>
        </a:prstGeom>
      </dgm:spPr>
    </dgm:pt>
    <dgm:pt modelId="{F8EC0859-DDFC-4460-9DA4-9EA4EB76B6E5}" type="pres">
      <dgm:prSet presAssocID="{A4EF6CFC-EB10-4F4D-B344-F6EB07E2B276}" presName="connectorText" presStyleLbl="sibTrans2D1" presStyleIdx="1" presStyleCnt="2"/>
      <dgm:spPr/>
    </dgm:pt>
    <dgm:pt modelId="{38477B1C-2F21-4C3E-910C-05A57F0CD545}" type="pres">
      <dgm:prSet presAssocID="{D010E8B7-F8E4-4B70-96FD-5997ECB410E7}" presName="node" presStyleLbl="node1" presStyleIdx="2" presStyleCnt="3" custScaleY="244079">
        <dgm:presLayoutVars>
          <dgm:bulletEnabled val="1"/>
        </dgm:presLayoutVars>
      </dgm:prSet>
      <dgm:spPr/>
    </dgm:pt>
  </dgm:ptLst>
  <dgm:cxnLst>
    <dgm:cxn modelId="{10EC8103-E7B3-4CB9-9834-BCD5BBBB19BE}" srcId="{1FAA5935-FA58-461A-BB49-575F7811FE38}" destId="{D010E8B7-F8E4-4B70-96FD-5997ECB410E7}" srcOrd="2" destOrd="0" parTransId="{16F1547D-CAD1-4EFE-8B58-112E227DE8DA}" sibTransId="{02990DB4-91D1-4E36-9CF0-9CC44A11FC3B}"/>
    <dgm:cxn modelId="{6EC8A316-70BE-4149-B419-2C5DC2DC8BCE}" type="presOf" srcId="{6942B17B-5439-47A1-9478-DAF51071B8D5}" destId="{153D6EED-A3F0-4C7D-AD47-FE71F94778B6}" srcOrd="0" destOrd="0" presId="urn:microsoft.com/office/officeart/2005/8/layout/process1"/>
    <dgm:cxn modelId="{A92F6D30-BB35-430F-89C0-9096AAE3E3B6}" type="presOf" srcId="{D010E8B7-F8E4-4B70-96FD-5997ECB410E7}" destId="{38477B1C-2F21-4C3E-910C-05A57F0CD545}" srcOrd="0" destOrd="0" presId="urn:microsoft.com/office/officeart/2005/8/layout/process1"/>
    <dgm:cxn modelId="{BA92F031-B18E-4B66-B08A-22DFED92F602}" type="presOf" srcId="{59043533-44A2-4AA4-81DC-F433604981EB}" destId="{44EC28DC-0A4E-4695-827D-9CF4C584D3E8}" srcOrd="1" destOrd="0" presId="urn:microsoft.com/office/officeart/2005/8/layout/process1"/>
    <dgm:cxn modelId="{49AE3544-C15F-442D-A547-5C78E22A8058}" srcId="{1FAA5935-FA58-461A-BB49-575F7811FE38}" destId="{24812EFD-F7F7-4717-83BD-32A4A29E2D94}" srcOrd="1" destOrd="0" parTransId="{05168D1B-345C-460C-BA71-D583D77E7F70}" sibTransId="{A4EF6CFC-EB10-4F4D-B344-F6EB07E2B276}"/>
    <dgm:cxn modelId="{3DC0C647-871E-4301-A67A-E911AF1AE203}" type="presOf" srcId="{A4EF6CFC-EB10-4F4D-B344-F6EB07E2B276}" destId="{D3D6EC24-0228-4536-99F5-71E34083C569}" srcOrd="0" destOrd="0" presId="urn:microsoft.com/office/officeart/2005/8/layout/process1"/>
    <dgm:cxn modelId="{1EA69F4E-6607-496D-8B2F-5101F46E1FA3}" srcId="{1FAA5935-FA58-461A-BB49-575F7811FE38}" destId="{6942B17B-5439-47A1-9478-DAF51071B8D5}" srcOrd="0" destOrd="0" parTransId="{CCE393CE-27DF-41B3-8EBD-D74B13E94E69}" sibTransId="{59043533-44A2-4AA4-81DC-F433604981EB}"/>
    <dgm:cxn modelId="{A26B727B-A543-4FA0-A390-1BE0A7F88986}" type="presOf" srcId="{24812EFD-F7F7-4717-83BD-32A4A29E2D94}" destId="{2783EA2E-7F54-4A19-894C-3E9A87B89F8D}" srcOrd="0" destOrd="0" presId="urn:microsoft.com/office/officeart/2005/8/layout/process1"/>
    <dgm:cxn modelId="{380DBAAC-4386-4DD4-B431-CA9903815FC5}" type="presOf" srcId="{A4EF6CFC-EB10-4F4D-B344-F6EB07E2B276}" destId="{F8EC0859-DDFC-4460-9DA4-9EA4EB76B6E5}" srcOrd="1" destOrd="0" presId="urn:microsoft.com/office/officeart/2005/8/layout/process1"/>
    <dgm:cxn modelId="{D73328E4-4906-4DEB-9318-7AE1A1712D6E}" type="presOf" srcId="{59043533-44A2-4AA4-81DC-F433604981EB}" destId="{F7938F76-091C-4DF7-86B7-84DF031A4C33}" srcOrd="0" destOrd="0" presId="urn:microsoft.com/office/officeart/2005/8/layout/process1"/>
    <dgm:cxn modelId="{F46E2EED-B940-409B-8121-42B18840AA59}" type="presOf" srcId="{1FAA5935-FA58-461A-BB49-575F7811FE38}" destId="{492AB2E4-211F-4E26-9307-9FC9DC5FC2A8}" srcOrd="0" destOrd="0" presId="urn:microsoft.com/office/officeart/2005/8/layout/process1"/>
    <dgm:cxn modelId="{4D82D219-237C-484B-B541-5B5D0F84D880}" type="presParOf" srcId="{492AB2E4-211F-4E26-9307-9FC9DC5FC2A8}" destId="{153D6EED-A3F0-4C7D-AD47-FE71F94778B6}" srcOrd="0" destOrd="0" presId="urn:microsoft.com/office/officeart/2005/8/layout/process1"/>
    <dgm:cxn modelId="{8A8F128C-D120-48EB-BDE5-0F24DFB88242}" type="presParOf" srcId="{492AB2E4-211F-4E26-9307-9FC9DC5FC2A8}" destId="{F7938F76-091C-4DF7-86B7-84DF031A4C33}" srcOrd="1" destOrd="0" presId="urn:microsoft.com/office/officeart/2005/8/layout/process1"/>
    <dgm:cxn modelId="{F6C75F7C-0DC0-4E37-A667-7BF19D2B1AE6}" type="presParOf" srcId="{F7938F76-091C-4DF7-86B7-84DF031A4C33}" destId="{44EC28DC-0A4E-4695-827D-9CF4C584D3E8}" srcOrd="0" destOrd="0" presId="urn:microsoft.com/office/officeart/2005/8/layout/process1"/>
    <dgm:cxn modelId="{B6B02BB6-5527-4A91-8839-F2146C87AE5C}" type="presParOf" srcId="{492AB2E4-211F-4E26-9307-9FC9DC5FC2A8}" destId="{2783EA2E-7F54-4A19-894C-3E9A87B89F8D}" srcOrd="2" destOrd="0" presId="urn:microsoft.com/office/officeart/2005/8/layout/process1"/>
    <dgm:cxn modelId="{07FC3178-84BA-4166-B340-2F26DE87D4BD}" type="presParOf" srcId="{492AB2E4-211F-4E26-9307-9FC9DC5FC2A8}" destId="{D3D6EC24-0228-4536-99F5-71E34083C569}" srcOrd="3" destOrd="0" presId="urn:microsoft.com/office/officeart/2005/8/layout/process1"/>
    <dgm:cxn modelId="{08539824-835F-4153-8279-264ABCC44D59}" type="presParOf" srcId="{D3D6EC24-0228-4536-99F5-71E34083C569}" destId="{F8EC0859-DDFC-4460-9DA4-9EA4EB76B6E5}" srcOrd="0" destOrd="0" presId="urn:microsoft.com/office/officeart/2005/8/layout/process1"/>
    <dgm:cxn modelId="{524D853F-F031-4C5C-AAD2-33C769130393}" type="presParOf" srcId="{492AB2E4-211F-4E26-9307-9FC9DC5FC2A8}" destId="{38477B1C-2F21-4C3E-910C-05A57F0CD5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620BD-4DCD-4BBF-B037-B87AED88E9F4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411558-0121-4480-923F-DBDE1B2E3858}">
      <dgm:prSet phldrT="[Текст]" custT="1"/>
      <dgm:spPr/>
      <dgm:t>
        <a:bodyPr/>
        <a:lstStyle/>
        <a:p>
          <a:r>
            <a: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ДЕРЖАВНИЙ ПРИМУС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52004-B254-4D42-8445-38D71A05E35D}" type="parTrans" cxnId="{64F22713-2762-446F-8778-321645566199}">
      <dgm:prSet/>
      <dgm:spPr/>
      <dgm:t>
        <a:bodyPr/>
        <a:lstStyle/>
        <a:p>
          <a:endParaRPr lang="ru-RU"/>
        </a:p>
      </dgm:t>
    </dgm:pt>
    <dgm:pt modelId="{6B47A15E-FFBA-4BCF-9A59-EE2DB0E9D2D9}" type="sibTrans" cxnId="{64F22713-2762-446F-8778-321645566199}">
      <dgm:prSet/>
      <dgm:spPr/>
      <dgm:t>
        <a:bodyPr/>
        <a:lstStyle/>
        <a:p>
          <a:endParaRPr lang="ru-RU"/>
        </a:p>
      </dgm:t>
    </dgm:pt>
    <dgm:pt modelId="{6B2AD64B-651F-49B1-8B0C-F53BACAD070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Адміністративний примус</a:t>
          </a:r>
          <a:endParaRPr lang="ru-RU" dirty="0"/>
        </a:p>
      </dgm:t>
    </dgm:pt>
    <dgm:pt modelId="{08DCA51A-DB92-4DD1-A4A4-A910A6B7DED6}" type="parTrans" cxnId="{7A236655-67F7-4643-96C4-3CE6D3471E93}">
      <dgm:prSet/>
      <dgm:spPr/>
      <dgm:t>
        <a:bodyPr/>
        <a:lstStyle/>
        <a:p>
          <a:endParaRPr lang="ru-RU"/>
        </a:p>
      </dgm:t>
    </dgm:pt>
    <dgm:pt modelId="{853C1096-9151-447B-BA1B-4804C2321F3D}" type="sibTrans" cxnId="{7A236655-67F7-4643-96C4-3CE6D3471E93}">
      <dgm:prSet/>
      <dgm:spPr/>
      <dgm:t>
        <a:bodyPr/>
        <a:lstStyle/>
        <a:p>
          <a:endParaRPr lang="ru-RU"/>
        </a:p>
      </dgm:t>
    </dgm:pt>
    <dgm:pt modelId="{0E5A0AAC-5F38-4BE5-8D35-80A21807E299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Дисциплінарна відповідальність</a:t>
          </a:r>
          <a:endParaRPr lang="ru-RU" dirty="0"/>
        </a:p>
      </dgm:t>
    </dgm:pt>
    <dgm:pt modelId="{647EED23-F46E-4F0B-9380-8087FAE954AA}" type="parTrans" cxnId="{7AC9F5E1-485A-4FC5-9977-7D8C02C55CA9}">
      <dgm:prSet/>
      <dgm:spPr/>
      <dgm:t>
        <a:bodyPr/>
        <a:lstStyle/>
        <a:p>
          <a:endParaRPr lang="ru-RU"/>
        </a:p>
      </dgm:t>
    </dgm:pt>
    <dgm:pt modelId="{95686376-4BCB-41E4-A621-47A47180FDA4}" type="sibTrans" cxnId="{7AC9F5E1-485A-4FC5-9977-7D8C02C55CA9}">
      <dgm:prSet/>
      <dgm:spPr/>
      <dgm:t>
        <a:bodyPr/>
        <a:lstStyle/>
        <a:p>
          <a:endParaRPr lang="ru-RU"/>
        </a:p>
      </dgm:t>
    </dgm:pt>
    <dgm:pt modelId="{B9DB9847-218D-4BFE-A5C4-01FD9C38D064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Цивільно-правова відповідальність</a:t>
          </a:r>
          <a:endParaRPr lang="ru-RU" dirty="0"/>
        </a:p>
      </dgm:t>
    </dgm:pt>
    <dgm:pt modelId="{7724BE6C-B80E-4B8B-8F0D-39B30C5265E1}" type="parTrans" cxnId="{80998FC2-86D0-4607-9B63-594AE03AE367}">
      <dgm:prSet/>
      <dgm:spPr/>
      <dgm:t>
        <a:bodyPr/>
        <a:lstStyle/>
        <a:p>
          <a:endParaRPr lang="ru-RU"/>
        </a:p>
      </dgm:t>
    </dgm:pt>
    <dgm:pt modelId="{A7A1535C-7A46-4C38-BB26-DDC0E908FDF9}" type="sibTrans" cxnId="{80998FC2-86D0-4607-9B63-594AE03AE367}">
      <dgm:prSet/>
      <dgm:spPr/>
      <dgm:t>
        <a:bodyPr/>
        <a:lstStyle/>
        <a:p>
          <a:endParaRPr lang="ru-RU"/>
        </a:p>
      </dgm:t>
    </dgm:pt>
    <dgm:pt modelId="{17575968-4E4D-43EB-9B5A-D1B062B0199F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Кримінальна відповідальність</a:t>
          </a:r>
          <a:endParaRPr lang="ru-RU" dirty="0"/>
        </a:p>
      </dgm:t>
    </dgm:pt>
    <dgm:pt modelId="{9B7AA2FF-1760-4A2A-8912-B47B35F66922}" type="parTrans" cxnId="{982B9725-5733-40FA-87CD-13F94794E59F}">
      <dgm:prSet/>
      <dgm:spPr/>
      <dgm:t>
        <a:bodyPr/>
        <a:lstStyle/>
        <a:p>
          <a:endParaRPr lang="ru-RU"/>
        </a:p>
      </dgm:t>
    </dgm:pt>
    <dgm:pt modelId="{0C502C8D-15AA-4B41-8DC7-BE6C77D5E5E5}" type="sibTrans" cxnId="{982B9725-5733-40FA-87CD-13F94794E59F}">
      <dgm:prSet/>
      <dgm:spPr/>
      <dgm:t>
        <a:bodyPr/>
        <a:lstStyle/>
        <a:p>
          <a:endParaRPr lang="ru-RU"/>
        </a:p>
      </dgm:t>
    </dgm:pt>
    <dgm:pt modelId="{57F61D2A-9851-4B1F-BB3E-988FD6C4D849}" type="pres">
      <dgm:prSet presAssocID="{075620BD-4DCD-4BBF-B037-B87AED88E9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0E8487-1DDE-4C00-8855-4F85F90A3621}" type="pres">
      <dgm:prSet presAssocID="{8B411558-0121-4480-923F-DBDE1B2E3858}" presName="centerShape" presStyleLbl="node0" presStyleIdx="0" presStyleCnt="1" custScaleX="160965" custScaleY="123125"/>
      <dgm:spPr/>
    </dgm:pt>
    <dgm:pt modelId="{EF852DCC-3121-40DD-BF39-5087D97CE423}" type="pres">
      <dgm:prSet presAssocID="{6B2AD64B-651F-49B1-8B0C-F53BACAD0706}" presName="node" presStyleLbl="node1" presStyleIdx="0" presStyleCnt="4" custScaleX="215733">
        <dgm:presLayoutVars>
          <dgm:bulletEnabled val="1"/>
        </dgm:presLayoutVars>
      </dgm:prSet>
      <dgm:spPr/>
    </dgm:pt>
    <dgm:pt modelId="{09B9F307-3687-408A-9EF7-EE795F20BE4B}" type="pres">
      <dgm:prSet presAssocID="{6B2AD64B-651F-49B1-8B0C-F53BACAD0706}" presName="dummy" presStyleCnt="0"/>
      <dgm:spPr/>
    </dgm:pt>
    <dgm:pt modelId="{BAF35BB8-7686-482B-A577-AB803519974D}" type="pres">
      <dgm:prSet presAssocID="{853C1096-9151-447B-BA1B-4804C2321F3D}" presName="sibTrans" presStyleLbl="sibTrans2D1" presStyleIdx="0" presStyleCnt="4"/>
      <dgm:spPr/>
    </dgm:pt>
    <dgm:pt modelId="{3A135817-311D-4C38-BA2D-9A470C240E41}" type="pres">
      <dgm:prSet presAssocID="{0E5A0AAC-5F38-4BE5-8D35-80A21807E299}" presName="node" presStyleLbl="node1" presStyleIdx="1" presStyleCnt="4" custScaleX="215733" custRadScaleRad="143356" custRadScaleInc="-4994">
        <dgm:presLayoutVars>
          <dgm:bulletEnabled val="1"/>
        </dgm:presLayoutVars>
      </dgm:prSet>
      <dgm:spPr/>
    </dgm:pt>
    <dgm:pt modelId="{9EAEF88B-9E31-4379-9858-B1022572F2FE}" type="pres">
      <dgm:prSet presAssocID="{0E5A0AAC-5F38-4BE5-8D35-80A21807E299}" presName="dummy" presStyleCnt="0"/>
      <dgm:spPr/>
    </dgm:pt>
    <dgm:pt modelId="{7A6F1A14-EECA-4CC4-806D-1A9CF3A7521F}" type="pres">
      <dgm:prSet presAssocID="{95686376-4BCB-41E4-A621-47A47180FDA4}" presName="sibTrans" presStyleLbl="sibTrans2D1" presStyleIdx="1" presStyleCnt="4"/>
      <dgm:spPr/>
    </dgm:pt>
    <dgm:pt modelId="{1DFF01FD-6827-40BB-88BF-C58B3F624C5E}" type="pres">
      <dgm:prSet presAssocID="{B9DB9847-218D-4BFE-A5C4-01FD9C38D064}" presName="node" presStyleLbl="node1" presStyleIdx="2" presStyleCnt="4" custScaleX="215733">
        <dgm:presLayoutVars>
          <dgm:bulletEnabled val="1"/>
        </dgm:presLayoutVars>
      </dgm:prSet>
      <dgm:spPr/>
    </dgm:pt>
    <dgm:pt modelId="{58A543E8-2199-4079-ABBD-B32F4366FB19}" type="pres">
      <dgm:prSet presAssocID="{B9DB9847-218D-4BFE-A5C4-01FD9C38D064}" presName="dummy" presStyleCnt="0"/>
      <dgm:spPr/>
    </dgm:pt>
    <dgm:pt modelId="{B20E5F6A-A119-4A08-86C9-D2811045F659}" type="pres">
      <dgm:prSet presAssocID="{A7A1535C-7A46-4C38-BB26-DDC0E908FDF9}" presName="sibTrans" presStyleLbl="sibTrans2D1" presStyleIdx="2" presStyleCnt="4"/>
      <dgm:spPr/>
    </dgm:pt>
    <dgm:pt modelId="{BC544751-ECD4-45A3-8003-60076793AC60}" type="pres">
      <dgm:prSet presAssocID="{17575968-4E4D-43EB-9B5A-D1B062B0199F}" presName="node" presStyleLbl="node1" presStyleIdx="3" presStyleCnt="4" custScaleX="215733" custRadScaleRad="148721" custRadScaleInc="390">
        <dgm:presLayoutVars>
          <dgm:bulletEnabled val="1"/>
        </dgm:presLayoutVars>
      </dgm:prSet>
      <dgm:spPr/>
    </dgm:pt>
    <dgm:pt modelId="{9B586843-BAB1-4BEF-B544-EE292E468C46}" type="pres">
      <dgm:prSet presAssocID="{17575968-4E4D-43EB-9B5A-D1B062B0199F}" presName="dummy" presStyleCnt="0"/>
      <dgm:spPr/>
    </dgm:pt>
    <dgm:pt modelId="{F92778A5-B661-45E2-B28C-CD2AEAEEBC6A}" type="pres">
      <dgm:prSet presAssocID="{0C502C8D-15AA-4B41-8DC7-BE6C77D5E5E5}" presName="sibTrans" presStyleLbl="sibTrans2D1" presStyleIdx="3" presStyleCnt="4"/>
      <dgm:spPr/>
    </dgm:pt>
  </dgm:ptLst>
  <dgm:cxnLst>
    <dgm:cxn modelId="{64F22713-2762-446F-8778-321645566199}" srcId="{075620BD-4DCD-4BBF-B037-B87AED88E9F4}" destId="{8B411558-0121-4480-923F-DBDE1B2E3858}" srcOrd="0" destOrd="0" parTransId="{D4D52004-B254-4D42-8445-38D71A05E35D}" sibTransId="{6B47A15E-FFBA-4BCF-9A59-EE2DB0E9D2D9}"/>
    <dgm:cxn modelId="{F2AE8814-D7CA-4E94-866B-E2ABCB8B7FB5}" type="presOf" srcId="{8B411558-0121-4480-923F-DBDE1B2E3858}" destId="{650E8487-1DDE-4C00-8855-4F85F90A3621}" srcOrd="0" destOrd="0" presId="urn:microsoft.com/office/officeart/2005/8/layout/radial6"/>
    <dgm:cxn modelId="{982B9725-5733-40FA-87CD-13F94794E59F}" srcId="{8B411558-0121-4480-923F-DBDE1B2E3858}" destId="{17575968-4E4D-43EB-9B5A-D1B062B0199F}" srcOrd="3" destOrd="0" parTransId="{9B7AA2FF-1760-4A2A-8912-B47B35F66922}" sibTransId="{0C502C8D-15AA-4B41-8DC7-BE6C77D5E5E5}"/>
    <dgm:cxn modelId="{D2CA622F-7A5C-4FDE-A260-2AA1C3BD78CA}" type="presOf" srcId="{17575968-4E4D-43EB-9B5A-D1B062B0199F}" destId="{BC544751-ECD4-45A3-8003-60076793AC60}" srcOrd="0" destOrd="0" presId="urn:microsoft.com/office/officeart/2005/8/layout/radial6"/>
    <dgm:cxn modelId="{2CF40B61-A6D9-4B63-8120-A7D825710339}" type="presOf" srcId="{0C502C8D-15AA-4B41-8DC7-BE6C77D5E5E5}" destId="{F92778A5-B661-45E2-B28C-CD2AEAEEBC6A}" srcOrd="0" destOrd="0" presId="urn:microsoft.com/office/officeart/2005/8/layout/radial6"/>
    <dgm:cxn modelId="{0B71B746-B66F-4DD7-A1F9-02DC431A3CE9}" type="presOf" srcId="{853C1096-9151-447B-BA1B-4804C2321F3D}" destId="{BAF35BB8-7686-482B-A577-AB803519974D}" srcOrd="0" destOrd="0" presId="urn:microsoft.com/office/officeart/2005/8/layout/radial6"/>
    <dgm:cxn modelId="{C062CD6D-6651-4512-A379-CC8B2B420ED1}" type="presOf" srcId="{6B2AD64B-651F-49B1-8B0C-F53BACAD0706}" destId="{EF852DCC-3121-40DD-BF39-5087D97CE423}" srcOrd="0" destOrd="0" presId="urn:microsoft.com/office/officeart/2005/8/layout/radial6"/>
    <dgm:cxn modelId="{0614C073-6135-4F2F-8655-5B9F00555209}" type="presOf" srcId="{A7A1535C-7A46-4C38-BB26-DDC0E908FDF9}" destId="{B20E5F6A-A119-4A08-86C9-D2811045F659}" srcOrd="0" destOrd="0" presId="urn:microsoft.com/office/officeart/2005/8/layout/radial6"/>
    <dgm:cxn modelId="{7A236655-67F7-4643-96C4-3CE6D3471E93}" srcId="{8B411558-0121-4480-923F-DBDE1B2E3858}" destId="{6B2AD64B-651F-49B1-8B0C-F53BACAD0706}" srcOrd="0" destOrd="0" parTransId="{08DCA51A-DB92-4DD1-A4A4-A910A6B7DED6}" sibTransId="{853C1096-9151-447B-BA1B-4804C2321F3D}"/>
    <dgm:cxn modelId="{626C11BB-ED74-40CB-9409-A4B4EE8DF038}" type="presOf" srcId="{0E5A0AAC-5F38-4BE5-8D35-80A21807E299}" destId="{3A135817-311D-4C38-BA2D-9A470C240E41}" srcOrd="0" destOrd="0" presId="urn:microsoft.com/office/officeart/2005/8/layout/radial6"/>
    <dgm:cxn modelId="{120E2CC0-3FE5-43D9-AE5C-4A2B7A3DB5C8}" type="presOf" srcId="{B9DB9847-218D-4BFE-A5C4-01FD9C38D064}" destId="{1DFF01FD-6827-40BB-88BF-C58B3F624C5E}" srcOrd="0" destOrd="0" presId="urn:microsoft.com/office/officeart/2005/8/layout/radial6"/>
    <dgm:cxn modelId="{80998FC2-86D0-4607-9B63-594AE03AE367}" srcId="{8B411558-0121-4480-923F-DBDE1B2E3858}" destId="{B9DB9847-218D-4BFE-A5C4-01FD9C38D064}" srcOrd="2" destOrd="0" parTransId="{7724BE6C-B80E-4B8B-8F0D-39B30C5265E1}" sibTransId="{A7A1535C-7A46-4C38-BB26-DDC0E908FDF9}"/>
    <dgm:cxn modelId="{6FB4B3C9-04CE-48BC-A2AF-57C6C2EA3833}" type="presOf" srcId="{95686376-4BCB-41E4-A621-47A47180FDA4}" destId="{7A6F1A14-EECA-4CC4-806D-1A9CF3A7521F}" srcOrd="0" destOrd="0" presId="urn:microsoft.com/office/officeart/2005/8/layout/radial6"/>
    <dgm:cxn modelId="{370CEECE-5458-4F6A-AAA4-FB050EA272FB}" type="presOf" srcId="{075620BD-4DCD-4BBF-B037-B87AED88E9F4}" destId="{57F61D2A-9851-4B1F-BB3E-988FD6C4D849}" srcOrd="0" destOrd="0" presId="urn:microsoft.com/office/officeart/2005/8/layout/radial6"/>
    <dgm:cxn modelId="{7AC9F5E1-485A-4FC5-9977-7D8C02C55CA9}" srcId="{8B411558-0121-4480-923F-DBDE1B2E3858}" destId="{0E5A0AAC-5F38-4BE5-8D35-80A21807E299}" srcOrd="1" destOrd="0" parTransId="{647EED23-F46E-4F0B-9380-8087FAE954AA}" sibTransId="{95686376-4BCB-41E4-A621-47A47180FDA4}"/>
    <dgm:cxn modelId="{A27F4956-C7D2-4D85-A70D-258AFF1B7A1E}" type="presParOf" srcId="{57F61D2A-9851-4B1F-BB3E-988FD6C4D849}" destId="{650E8487-1DDE-4C00-8855-4F85F90A3621}" srcOrd="0" destOrd="0" presId="urn:microsoft.com/office/officeart/2005/8/layout/radial6"/>
    <dgm:cxn modelId="{8BDA078F-771F-48BC-AEAE-39CD65F80600}" type="presParOf" srcId="{57F61D2A-9851-4B1F-BB3E-988FD6C4D849}" destId="{EF852DCC-3121-40DD-BF39-5087D97CE423}" srcOrd="1" destOrd="0" presId="urn:microsoft.com/office/officeart/2005/8/layout/radial6"/>
    <dgm:cxn modelId="{8D2EB008-83BD-46FF-A06D-C7CC09E97FFF}" type="presParOf" srcId="{57F61D2A-9851-4B1F-BB3E-988FD6C4D849}" destId="{09B9F307-3687-408A-9EF7-EE795F20BE4B}" srcOrd="2" destOrd="0" presId="urn:microsoft.com/office/officeart/2005/8/layout/radial6"/>
    <dgm:cxn modelId="{C34AB062-9A64-4942-9CFD-8430BFDFB8BD}" type="presParOf" srcId="{57F61D2A-9851-4B1F-BB3E-988FD6C4D849}" destId="{BAF35BB8-7686-482B-A577-AB803519974D}" srcOrd="3" destOrd="0" presId="urn:microsoft.com/office/officeart/2005/8/layout/radial6"/>
    <dgm:cxn modelId="{94825628-FF99-4602-9654-27230DCF1DB7}" type="presParOf" srcId="{57F61D2A-9851-4B1F-BB3E-988FD6C4D849}" destId="{3A135817-311D-4C38-BA2D-9A470C240E41}" srcOrd="4" destOrd="0" presId="urn:microsoft.com/office/officeart/2005/8/layout/radial6"/>
    <dgm:cxn modelId="{C5DD2E99-F59B-41A0-8737-29DF1B85DB9C}" type="presParOf" srcId="{57F61D2A-9851-4B1F-BB3E-988FD6C4D849}" destId="{9EAEF88B-9E31-4379-9858-B1022572F2FE}" srcOrd="5" destOrd="0" presId="urn:microsoft.com/office/officeart/2005/8/layout/radial6"/>
    <dgm:cxn modelId="{F7CB6D89-0C3E-4A74-A5D2-8490813BB6EF}" type="presParOf" srcId="{57F61D2A-9851-4B1F-BB3E-988FD6C4D849}" destId="{7A6F1A14-EECA-4CC4-806D-1A9CF3A7521F}" srcOrd="6" destOrd="0" presId="urn:microsoft.com/office/officeart/2005/8/layout/radial6"/>
    <dgm:cxn modelId="{EFEA365E-9B47-403B-B93A-B9FB722BDB2F}" type="presParOf" srcId="{57F61D2A-9851-4B1F-BB3E-988FD6C4D849}" destId="{1DFF01FD-6827-40BB-88BF-C58B3F624C5E}" srcOrd="7" destOrd="0" presId="urn:microsoft.com/office/officeart/2005/8/layout/radial6"/>
    <dgm:cxn modelId="{572FD816-DA69-4349-B99F-8738EF35B7F7}" type="presParOf" srcId="{57F61D2A-9851-4B1F-BB3E-988FD6C4D849}" destId="{58A543E8-2199-4079-ABBD-B32F4366FB19}" srcOrd="8" destOrd="0" presId="urn:microsoft.com/office/officeart/2005/8/layout/radial6"/>
    <dgm:cxn modelId="{5906642E-31F7-4D88-87DE-74017324E041}" type="presParOf" srcId="{57F61D2A-9851-4B1F-BB3E-988FD6C4D849}" destId="{B20E5F6A-A119-4A08-86C9-D2811045F659}" srcOrd="9" destOrd="0" presId="urn:microsoft.com/office/officeart/2005/8/layout/radial6"/>
    <dgm:cxn modelId="{09C76432-1733-4E1B-B373-57FAD1AE118A}" type="presParOf" srcId="{57F61D2A-9851-4B1F-BB3E-988FD6C4D849}" destId="{BC544751-ECD4-45A3-8003-60076793AC60}" srcOrd="10" destOrd="0" presId="urn:microsoft.com/office/officeart/2005/8/layout/radial6"/>
    <dgm:cxn modelId="{1E97EE13-BAE0-47D0-B11D-171A63780FEA}" type="presParOf" srcId="{57F61D2A-9851-4B1F-BB3E-988FD6C4D849}" destId="{9B586843-BAB1-4BEF-B544-EE292E468C46}" srcOrd="11" destOrd="0" presId="urn:microsoft.com/office/officeart/2005/8/layout/radial6"/>
    <dgm:cxn modelId="{610DA756-BC5E-4A86-8B9A-5D5BA5CED674}" type="presParOf" srcId="{57F61D2A-9851-4B1F-BB3E-988FD6C4D849}" destId="{F92778A5-B661-45E2-B28C-CD2AEAEEBC6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6C93-6DC9-4160-A420-F624F679AED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8F8E56A-DA7F-434D-B175-8AD632BC62A5}">
      <dgm:prSet/>
      <dgm:spPr/>
      <dgm:t>
        <a:bodyPr/>
        <a:lstStyle/>
        <a:p>
          <a:r>
            <a:rPr lang="uk-UA" baseline="0" dirty="0"/>
            <a:t>особливий різновид державно-правового примусу </a:t>
          </a:r>
          <a:endParaRPr lang="uk-UA" dirty="0"/>
        </a:p>
      </dgm:t>
    </dgm:pt>
    <dgm:pt modelId="{220A88A8-7E7C-4555-990F-63195DC9DA94}" type="parTrans" cxnId="{B0F4EF9B-D07C-4EC6-B2D5-FDEEC3B9E334}">
      <dgm:prSet/>
      <dgm:spPr/>
      <dgm:t>
        <a:bodyPr/>
        <a:lstStyle/>
        <a:p>
          <a:endParaRPr lang="uk-UA"/>
        </a:p>
      </dgm:t>
    </dgm:pt>
    <dgm:pt modelId="{B7710F0A-743F-4239-A19C-EA17B2E17C8A}" type="sibTrans" cxnId="{B0F4EF9B-D07C-4EC6-B2D5-FDEEC3B9E334}">
      <dgm:prSet/>
      <dgm:spPr/>
      <dgm:t>
        <a:bodyPr/>
        <a:lstStyle/>
        <a:p>
          <a:endParaRPr lang="uk-UA"/>
        </a:p>
      </dgm:t>
    </dgm:pt>
    <dgm:pt modelId="{8E75FB51-06C0-40EE-8CE6-788939364690}">
      <dgm:prSet/>
      <dgm:spPr/>
      <dgm:t>
        <a:bodyPr/>
        <a:lstStyle/>
        <a:p>
          <a:r>
            <a:rPr lang="uk-UA" baseline="0" dirty="0"/>
            <a:t>визначені нормами адміністративного права способи офіційного фізичного або психологічного впливу уповноважених державних органів, а у деяких випадках і громадських організацій, на фізичних та юридичних осіб у вигляді особистих, майнових, організаційних обмежень їх прав, свобод та інтересів у випадках вчинення цими особами протиправних діянь (у сфері відносин публічного характеру) або в умовах надзвичайних обставин у межах окремого адміністративного провадження задля превенції та припинення протиправних діянь, забезпечення провадження в справах про правопорушення, притягнення винних осіб до відповідальності, попередження та локалізації наслідків надзвичайних ситуацій</a:t>
          </a:r>
          <a:endParaRPr lang="uk-UA" dirty="0"/>
        </a:p>
      </dgm:t>
    </dgm:pt>
    <dgm:pt modelId="{9E3B53F9-AD36-4581-874E-F6897E8920E7}" type="parTrans" cxnId="{821302E0-603E-41B4-B79C-42AE37656162}">
      <dgm:prSet/>
      <dgm:spPr/>
      <dgm:t>
        <a:bodyPr/>
        <a:lstStyle/>
        <a:p>
          <a:endParaRPr lang="uk-UA"/>
        </a:p>
      </dgm:t>
    </dgm:pt>
    <dgm:pt modelId="{B35482F5-8367-475C-94C6-A21079564CDA}" type="sibTrans" cxnId="{821302E0-603E-41B4-B79C-42AE37656162}">
      <dgm:prSet/>
      <dgm:spPr/>
      <dgm:t>
        <a:bodyPr/>
        <a:lstStyle/>
        <a:p>
          <a:endParaRPr lang="uk-UA"/>
        </a:p>
      </dgm:t>
    </dgm:pt>
    <dgm:pt modelId="{ADFF6484-B9B7-4729-AF5E-1C39925D836C}" type="pres">
      <dgm:prSet presAssocID="{4ADE6C93-6DC9-4160-A420-F624F679AED9}" presName="diagram" presStyleCnt="0">
        <dgm:presLayoutVars>
          <dgm:dir/>
          <dgm:resizeHandles val="exact"/>
        </dgm:presLayoutVars>
      </dgm:prSet>
      <dgm:spPr/>
    </dgm:pt>
    <dgm:pt modelId="{9C979895-94DF-4AA1-84F9-F31866119899}" type="pres">
      <dgm:prSet presAssocID="{B8F8E56A-DA7F-434D-B175-8AD632BC62A5}" presName="node" presStyleLbl="node1" presStyleIdx="0" presStyleCnt="2" custScaleX="114295" custScaleY="39837">
        <dgm:presLayoutVars>
          <dgm:bulletEnabled val="1"/>
        </dgm:presLayoutVars>
      </dgm:prSet>
      <dgm:spPr/>
    </dgm:pt>
    <dgm:pt modelId="{BA4A0D0E-142D-4162-9206-00EB0291D3D6}" type="pres">
      <dgm:prSet presAssocID="{B7710F0A-743F-4239-A19C-EA17B2E17C8A}" presName="sibTrans" presStyleCnt="0"/>
      <dgm:spPr/>
    </dgm:pt>
    <dgm:pt modelId="{5BB7A581-B4E7-4AB8-9D4D-9B117F92FE61}" type="pres">
      <dgm:prSet presAssocID="{8E75FB51-06C0-40EE-8CE6-788939364690}" presName="node" presStyleLbl="node1" presStyleIdx="1" presStyleCnt="2" custScaleX="114295" custScaleY="118543">
        <dgm:presLayoutVars>
          <dgm:bulletEnabled val="1"/>
        </dgm:presLayoutVars>
      </dgm:prSet>
      <dgm:spPr/>
    </dgm:pt>
  </dgm:ptLst>
  <dgm:cxnLst>
    <dgm:cxn modelId="{92393969-706C-445B-8412-FCDE7785CC12}" type="presOf" srcId="{B8F8E56A-DA7F-434D-B175-8AD632BC62A5}" destId="{9C979895-94DF-4AA1-84F9-F31866119899}" srcOrd="0" destOrd="0" presId="urn:microsoft.com/office/officeart/2005/8/layout/default"/>
    <dgm:cxn modelId="{B69FD755-BC7A-4163-81DE-D3DB35A70AF2}" type="presOf" srcId="{4ADE6C93-6DC9-4160-A420-F624F679AED9}" destId="{ADFF6484-B9B7-4729-AF5E-1C39925D836C}" srcOrd="0" destOrd="0" presId="urn:microsoft.com/office/officeart/2005/8/layout/default"/>
    <dgm:cxn modelId="{4BD68256-E14A-4FE9-A309-2D1B4108DD47}" type="presOf" srcId="{8E75FB51-06C0-40EE-8CE6-788939364690}" destId="{5BB7A581-B4E7-4AB8-9D4D-9B117F92FE61}" srcOrd="0" destOrd="0" presId="urn:microsoft.com/office/officeart/2005/8/layout/default"/>
    <dgm:cxn modelId="{B0F4EF9B-D07C-4EC6-B2D5-FDEEC3B9E334}" srcId="{4ADE6C93-6DC9-4160-A420-F624F679AED9}" destId="{B8F8E56A-DA7F-434D-B175-8AD632BC62A5}" srcOrd="0" destOrd="0" parTransId="{220A88A8-7E7C-4555-990F-63195DC9DA94}" sibTransId="{B7710F0A-743F-4239-A19C-EA17B2E17C8A}"/>
    <dgm:cxn modelId="{821302E0-603E-41B4-B79C-42AE37656162}" srcId="{4ADE6C93-6DC9-4160-A420-F624F679AED9}" destId="{8E75FB51-06C0-40EE-8CE6-788939364690}" srcOrd="1" destOrd="0" parTransId="{9E3B53F9-AD36-4581-874E-F6897E8920E7}" sibTransId="{B35482F5-8367-475C-94C6-A21079564CDA}"/>
    <dgm:cxn modelId="{AC0ED7DA-B0EB-4497-8C8D-184B5272C4D0}" type="presParOf" srcId="{ADFF6484-B9B7-4729-AF5E-1C39925D836C}" destId="{9C979895-94DF-4AA1-84F9-F31866119899}" srcOrd="0" destOrd="0" presId="urn:microsoft.com/office/officeart/2005/8/layout/default"/>
    <dgm:cxn modelId="{C3252AA4-C22B-42FE-BEAD-16DB6B795884}" type="presParOf" srcId="{ADFF6484-B9B7-4729-AF5E-1C39925D836C}" destId="{BA4A0D0E-142D-4162-9206-00EB0291D3D6}" srcOrd="1" destOrd="0" presId="urn:microsoft.com/office/officeart/2005/8/layout/default"/>
    <dgm:cxn modelId="{D0D2CEBA-7385-4162-9D67-46C48DC41B10}" type="presParOf" srcId="{ADFF6484-B9B7-4729-AF5E-1C39925D836C}" destId="{5BB7A581-B4E7-4AB8-9D4D-9B117F92FE6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8892D-27EA-4160-AB2C-66EE090D34A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2A42E327-D2F1-492B-834A-0D2A3A89FE24}">
      <dgm:prSet custT="1"/>
      <dgm:spPr/>
      <dgm:t>
        <a:bodyPr/>
        <a:lstStyle/>
        <a:p>
          <a:r>
            <a:rPr lang="uk-UA" sz="1100" baseline="0" dirty="0"/>
            <a:t>є </a:t>
          </a:r>
          <a:r>
            <a:rPr lang="uk-UA" sz="1100" b="1" i="1" baseline="0" dirty="0"/>
            <a:t>набором певних дій і засобів</a:t>
          </a:r>
          <a:r>
            <a:rPr lang="uk-UA" sz="1100" i="1" baseline="0" dirty="0"/>
            <a:t>,</a:t>
          </a:r>
          <a:r>
            <a:rPr lang="uk-UA" sz="1100" baseline="0" dirty="0"/>
            <a:t> які повторюються й сприяють вирішенню завдань публічного управління</a:t>
          </a:r>
          <a:endParaRPr lang="uk-UA" sz="1100" dirty="0"/>
        </a:p>
      </dgm:t>
    </dgm:pt>
    <dgm:pt modelId="{73E451E0-D3BD-40B1-A746-3BD5DAE08301}" type="parTrans" cxnId="{117844AF-49CB-4A2E-BCFF-F52019BB81B2}">
      <dgm:prSet/>
      <dgm:spPr/>
      <dgm:t>
        <a:bodyPr/>
        <a:lstStyle/>
        <a:p>
          <a:endParaRPr lang="uk-UA" sz="1100"/>
        </a:p>
      </dgm:t>
    </dgm:pt>
    <dgm:pt modelId="{9154D410-44FE-4E4F-BCE6-9C163456FAC0}" type="sibTrans" cxnId="{117844AF-49CB-4A2E-BCFF-F52019BB81B2}">
      <dgm:prSet/>
      <dgm:spPr/>
      <dgm:t>
        <a:bodyPr/>
        <a:lstStyle/>
        <a:p>
          <a:endParaRPr lang="uk-UA" sz="1100"/>
        </a:p>
      </dgm:t>
    </dgm:pt>
    <dgm:pt modelId="{AC69F11A-F234-415E-9662-65673947598F}">
      <dgm:prSet custT="1"/>
      <dgm:spPr/>
      <dgm:t>
        <a:bodyPr/>
        <a:lstStyle/>
        <a:p>
          <a:r>
            <a:rPr lang="uk-UA" sz="1100" b="1" i="1" baseline="0" dirty="0"/>
            <a:t>офіційний, державно-владний характер</a:t>
          </a:r>
          <a:endParaRPr lang="uk-UA" sz="1100" dirty="0"/>
        </a:p>
      </dgm:t>
    </dgm:pt>
    <dgm:pt modelId="{7095BFE0-3267-42E2-ADBF-A2EDB4E18FF8}" type="parTrans" cxnId="{7A2648C9-8314-44AF-8AE6-23D5CEF77043}">
      <dgm:prSet/>
      <dgm:spPr/>
      <dgm:t>
        <a:bodyPr/>
        <a:lstStyle/>
        <a:p>
          <a:endParaRPr lang="uk-UA" sz="1100"/>
        </a:p>
      </dgm:t>
    </dgm:pt>
    <dgm:pt modelId="{BA8CB18E-D211-4C53-B9C3-BF8DB56D6981}" type="sibTrans" cxnId="{7A2648C9-8314-44AF-8AE6-23D5CEF77043}">
      <dgm:prSet/>
      <dgm:spPr/>
      <dgm:t>
        <a:bodyPr/>
        <a:lstStyle/>
        <a:p>
          <a:endParaRPr lang="uk-UA" sz="1100"/>
        </a:p>
      </dgm:t>
    </dgm:pt>
    <dgm:pt modelId="{7FCD1794-F122-49AD-8EE8-8C866329B84D}">
      <dgm:prSet custT="1"/>
      <dgm:spPr/>
      <dgm:t>
        <a:bodyPr/>
        <a:lstStyle/>
        <a:p>
          <a:r>
            <a:rPr lang="uk-UA" sz="1100" baseline="0" dirty="0"/>
            <a:t> </a:t>
          </a:r>
          <a:r>
            <a:rPr lang="uk-UA" sz="1100" b="1" i="1" baseline="0" dirty="0"/>
            <a:t>множинність та розмаїття суб'єктів застосування</a:t>
          </a:r>
          <a:endParaRPr lang="uk-UA" sz="1100" dirty="0"/>
        </a:p>
      </dgm:t>
    </dgm:pt>
    <dgm:pt modelId="{DA58A54D-00A9-48BD-998D-676576C01026}" type="parTrans" cxnId="{B0F2F513-9EBB-40EE-8892-2C4EBD564734}">
      <dgm:prSet/>
      <dgm:spPr/>
      <dgm:t>
        <a:bodyPr/>
        <a:lstStyle/>
        <a:p>
          <a:endParaRPr lang="uk-UA" sz="1100"/>
        </a:p>
      </dgm:t>
    </dgm:pt>
    <dgm:pt modelId="{A8A133C1-A8F2-4D05-8AB4-28E01224B75C}" type="sibTrans" cxnId="{B0F2F513-9EBB-40EE-8892-2C4EBD564734}">
      <dgm:prSet/>
      <dgm:spPr/>
      <dgm:t>
        <a:bodyPr/>
        <a:lstStyle/>
        <a:p>
          <a:endParaRPr lang="uk-UA" sz="1100"/>
        </a:p>
      </dgm:t>
    </dgm:pt>
    <dgm:pt modelId="{52C53BE4-EAE9-4FBD-8E06-D7A801D29272}">
      <dgm:prSet custT="1"/>
      <dgm:spPr/>
      <dgm:t>
        <a:bodyPr/>
        <a:lstStyle/>
        <a:p>
          <a:r>
            <a:rPr lang="uk-UA" sz="1100" b="1" i="1" baseline="0" dirty="0"/>
            <a:t>чисельність осіб, щодо яких здійснюється застосування</a:t>
          </a:r>
          <a:r>
            <a:rPr lang="uk-UA" sz="1100" baseline="0" dirty="0"/>
            <a:t> адміністративно-примусових заходів</a:t>
          </a:r>
          <a:endParaRPr lang="uk-UA" sz="1100" dirty="0"/>
        </a:p>
      </dgm:t>
    </dgm:pt>
    <dgm:pt modelId="{3BAC1D3F-F42C-4026-B195-580FDEC1DBCE}" type="parTrans" cxnId="{8C3C5BCB-FA35-46C7-B921-48BD03DB204D}">
      <dgm:prSet/>
      <dgm:spPr/>
      <dgm:t>
        <a:bodyPr/>
        <a:lstStyle/>
        <a:p>
          <a:endParaRPr lang="uk-UA" sz="1100"/>
        </a:p>
      </dgm:t>
    </dgm:pt>
    <dgm:pt modelId="{81709DDE-B29E-43E7-968F-040BA7712FE6}" type="sibTrans" cxnId="{8C3C5BCB-FA35-46C7-B921-48BD03DB204D}">
      <dgm:prSet/>
      <dgm:spPr/>
      <dgm:t>
        <a:bodyPr/>
        <a:lstStyle/>
        <a:p>
          <a:endParaRPr lang="uk-UA" sz="1100"/>
        </a:p>
      </dgm:t>
    </dgm:pt>
    <dgm:pt modelId="{4F63799B-CC17-4A86-8C3C-92E9FE458681}">
      <dgm:prSet custT="1"/>
      <dgm:spPr/>
      <dgm:t>
        <a:bodyPr/>
        <a:lstStyle/>
        <a:p>
          <a:r>
            <a:rPr lang="uk-UA" sz="1100" b="1" i="1" baseline="0" dirty="0"/>
            <a:t>відсутність службового підпорядкування</a:t>
          </a:r>
          <a:r>
            <a:rPr lang="uk-UA" sz="1100" baseline="0" dirty="0"/>
            <a:t> між суб'єктами застосування адміністративно-примусових заходів (активними учасниками) та особами, щодо яких здійснюється (пасивними учасниками відповідних правовідносин)</a:t>
          </a:r>
          <a:endParaRPr lang="uk-UA" sz="1100" dirty="0"/>
        </a:p>
      </dgm:t>
    </dgm:pt>
    <dgm:pt modelId="{BB7EB315-C822-431E-8FA3-666619974113}" type="parTrans" cxnId="{17067818-4AC7-4631-9599-A1FA6934563E}">
      <dgm:prSet/>
      <dgm:spPr/>
      <dgm:t>
        <a:bodyPr/>
        <a:lstStyle/>
        <a:p>
          <a:endParaRPr lang="uk-UA" sz="1100"/>
        </a:p>
      </dgm:t>
    </dgm:pt>
    <dgm:pt modelId="{ED853DA2-6C21-44B8-8E8B-321BD763E608}" type="sibTrans" cxnId="{17067818-4AC7-4631-9599-A1FA6934563E}">
      <dgm:prSet/>
      <dgm:spPr/>
      <dgm:t>
        <a:bodyPr/>
        <a:lstStyle/>
        <a:p>
          <a:endParaRPr lang="uk-UA" sz="1100"/>
        </a:p>
      </dgm:t>
    </dgm:pt>
    <dgm:pt modelId="{7AC91149-0A9C-4B1C-8910-D72F50EAB971}">
      <dgm:prSet custT="1"/>
      <dgm:spPr/>
      <dgm:t>
        <a:bodyPr/>
        <a:lstStyle/>
        <a:p>
          <a:r>
            <a:rPr lang="uk-UA" sz="1100" baseline="0" dirty="0"/>
            <a:t> </a:t>
          </a:r>
          <a:r>
            <a:rPr lang="uk-UA" sz="1100" b="1" i="1" baseline="0" dirty="0"/>
            <a:t>специфіка</a:t>
          </a:r>
          <a:r>
            <a:rPr lang="uk-UA" sz="1100" baseline="0" dirty="0"/>
            <a:t> юридико-фактичних </a:t>
          </a:r>
          <a:r>
            <a:rPr lang="uk-UA" sz="1100" i="1" baseline="0" dirty="0"/>
            <a:t>підстав застосування</a:t>
          </a:r>
          <a:endParaRPr lang="uk-UA" sz="1100" dirty="0"/>
        </a:p>
      </dgm:t>
    </dgm:pt>
    <dgm:pt modelId="{223D0D55-B07E-46CB-ABE8-D4FBF1AD3E50}" type="parTrans" cxnId="{A5BAA119-6BBD-47A4-99B6-1AAB176A3947}">
      <dgm:prSet/>
      <dgm:spPr/>
      <dgm:t>
        <a:bodyPr/>
        <a:lstStyle/>
        <a:p>
          <a:endParaRPr lang="uk-UA" sz="1100"/>
        </a:p>
      </dgm:t>
    </dgm:pt>
    <dgm:pt modelId="{36C259E5-95E1-4620-9F6C-6841EA40B57F}" type="sibTrans" cxnId="{A5BAA119-6BBD-47A4-99B6-1AAB176A3947}">
      <dgm:prSet/>
      <dgm:spPr/>
      <dgm:t>
        <a:bodyPr/>
        <a:lstStyle/>
        <a:p>
          <a:endParaRPr lang="uk-UA" sz="1100"/>
        </a:p>
      </dgm:t>
    </dgm:pt>
    <dgm:pt modelId="{E8E810AA-DC41-4807-BE3E-333A47A8E0EA}">
      <dgm:prSet custT="1"/>
      <dgm:spPr/>
      <dgm:t>
        <a:bodyPr/>
        <a:lstStyle/>
        <a:p>
          <a:r>
            <a:rPr lang="uk-UA" sz="1100" b="1" i="1" baseline="0" dirty="0"/>
            <a:t>багатоаспектна цільова спрямованість </a:t>
          </a:r>
          <a:r>
            <a:rPr lang="uk-UA" sz="1100" baseline="0" dirty="0"/>
            <a:t>адміністративного примусу</a:t>
          </a:r>
          <a:endParaRPr lang="uk-UA" sz="1100" dirty="0"/>
        </a:p>
      </dgm:t>
    </dgm:pt>
    <dgm:pt modelId="{2AA50536-19C9-4A6E-BDD8-058D2C2DFC5C}" type="parTrans" cxnId="{887B9C3D-4D0E-4643-BD2A-2A63A9C08033}">
      <dgm:prSet/>
      <dgm:spPr/>
      <dgm:t>
        <a:bodyPr/>
        <a:lstStyle/>
        <a:p>
          <a:endParaRPr lang="uk-UA" sz="1100"/>
        </a:p>
      </dgm:t>
    </dgm:pt>
    <dgm:pt modelId="{79591065-58B4-4E86-95B9-6EA90A8ED151}" type="sibTrans" cxnId="{887B9C3D-4D0E-4643-BD2A-2A63A9C08033}">
      <dgm:prSet/>
      <dgm:spPr/>
      <dgm:t>
        <a:bodyPr/>
        <a:lstStyle/>
        <a:p>
          <a:endParaRPr lang="uk-UA" sz="1100"/>
        </a:p>
      </dgm:t>
    </dgm:pt>
    <dgm:pt modelId="{D62D0A5F-135A-42B6-AEC1-100B06830063}">
      <dgm:prSet custT="1"/>
      <dgm:spPr/>
      <dgm:t>
        <a:bodyPr/>
        <a:lstStyle/>
        <a:p>
          <a:r>
            <a:rPr lang="uk-UA" sz="1100" b="1" i="1" baseline="0" dirty="0"/>
            <a:t>багатоваріантність зовнішніх форм прояву</a:t>
          </a:r>
          <a:r>
            <a:rPr lang="uk-UA" sz="1100" baseline="0" dirty="0"/>
            <a:t> адміністративного примусу</a:t>
          </a:r>
          <a:endParaRPr lang="uk-UA" sz="1100" dirty="0"/>
        </a:p>
      </dgm:t>
    </dgm:pt>
    <dgm:pt modelId="{46D011F1-BFDD-4D74-AD50-EE03EFED3D14}" type="parTrans" cxnId="{7E1BBBFF-BA9E-4BEC-8079-D0CF280E1F5C}">
      <dgm:prSet/>
      <dgm:spPr/>
      <dgm:t>
        <a:bodyPr/>
        <a:lstStyle/>
        <a:p>
          <a:endParaRPr lang="uk-UA" sz="1100"/>
        </a:p>
      </dgm:t>
    </dgm:pt>
    <dgm:pt modelId="{0E01B28D-DC6B-4A9E-97D9-68C2C0DE82BF}" type="sibTrans" cxnId="{7E1BBBFF-BA9E-4BEC-8079-D0CF280E1F5C}">
      <dgm:prSet/>
      <dgm:spPr/>
      <dgm:t>
        <a:bodyPr/>
        <a:lstStyle/>
        <a:p>
          <a:endParaRPr lang="uk-UA" sz="1100"/>
        </a:p>
      </dgm:t>
    </dgm:pt>
    <dgm:pt modelId="{68302150-7862-4418-92E8-2ECC8C6BF2EA}">
      <dgm:prSet custT="1"/>
      <dgm:spPr/>
      <dgm:t>
        <a:bodyPr/>
        <a:lstStyle/>
        <a:p>
          <a:r>
            <a:rPr lang="uk-UA" sz="1100" b="1" i="1" baseline="0" dirty="0"/>
            <a:t>примусовий характер</a:t>
          </a:r>
          <a:endParaRPr lang="uk-UA" sz="1100" dirty="0"/>
        </a:p>
      </dgm:t>
    </dgm:pt>
    <dgm:pt modelId="{0A84F8B6-779F-4CE6-9801-647F79188408}" type="parTrans" cxnId="{062670C0-B8F5-44D4-A2B9-06BDAD7668CB}">
      <dgm:prSet/>
      <dgm:spPr/>
      <dgm:t>
        <a:bodyPr/>
        <a:lstStyle/>
        <a:p>
          <a:endParaRPr lang="uk-UA" sz="1100"/>
        </a:p>
      </dgm:t>
    </dgm:pt>
    <dgm:pt modelId="{17E5646A-A344-43F3-920D-4EEABA9C33F0}" type="sibTrans" cxnId="{062670C0-B8F5-44D4-A2B9-06BDAD7668CB}">
      <dgm:prSet/>
      <dgm:spPr/>
      <dgm:t>
        <a:bodyPr/>
        <a:lstStyle/>
        <a:p>
          <a:endParaRPr lang="uk-UA" sz="1100"/>
        </a:p>
      </dgm:t>
    </dgm:pt>
    <dgm:pt modelId="{6614276F-6DC5-4C07-A2E0-6935AD1C9764}">
      <dgm:prSet custT="1"/>
      <dgm:spPr/>
      <dgm:t>
        <a:bodyPr/>
        <a:lstStyle/>
        <a:p>
          <a:r>
            <a:rPr lang="uk-UA" sz="1100" b="1" i="1" baseline="0" dirty="0"/>
            <a:t>правовий характер</a:t>
          </a:r>
          <a:endParaRPr lang="uk-UA" sz="1100" dirty="0"/>
        </a:p>
      </dgm:t>
    </dgm:pt>
    <dgm:pt modelId="{4A207178-7CDB-4DDB-BA05-2AD4822DC673}" type="parTrans" cxnId="{293F9CB2-B4B1-41C2-802D-90D8A8C7D920}">
      <dgm:prSet/>
      <dgm:spPr/>
      <dgm:t>
        <a:bodyPr/>
        <a:lstStyle/>
        <a:p>
          <a:endParaRPr lang="uk-UA" sz="1100"/>
        </a:p>
      </dgm:t>
    </dgm:pt>
    <dgm:pt modelId="{12E36A12-A489-449A-B21F-4E7C225EE771}" type="sibTrans" cxnId="{293F9CB2-B4B1-41C2-802D-90D8A8C7D920}">
      <dgm:prSet/>
      <dgm:spPr/>
      <dgm:t>
        <a:bodyPr/>
        <a:lstStyle/>
        <a:p>
          <a:endParaRPr lang="uk-UA" sz="1100"/>
        </a:p>
      </dgm:t>
    </dgm:pt>
    <dgm:pt modelId="{AAE87E8A-1A2D-475F-A44A-B484CB38958C}" type="pres">
      <dgm:prSet presAssocID="{E4F8892D-27EA-4160-AB2C-66EE090D34A6}" presName="linear" presStyleCnt="0">
        <dgm:presLayoutVars>
          <dgm:animLvl val="lvl"/>
          <dgm:resizeHandles val="exact"/>
        </dgm:presLayoutVars>
      </dgm:prSet>
      <dgm:spPr/>
    </dgm:pt>
    <dgm:pt modelId="{1B49086C-87CD-4CED-BA20-D50239CB77AC}" type="pres">
      <dgm:prSet presAssocID="{2A42E327-D2F1-492B-834A-0D2A3A89FE2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E5BEC837-EDD0-4745-A300-4001AE43B2A6}" type="pres">
      <dgm:prSet presAssocID="{9154D410-44FE-4E4F-BCE6-9C163456FAC0}" presName="spacer" presStyleCnt="0"/>
      <dgm:spPr/>
    </dgm:pt>
    <dgm:pt modelId="{A4407489-B53C-49C6-9E11-15EEAD5730D3}" type="pres">
      <dgm:prSet presAssocID="{AC69F11A-F234-415E-9662-65673947598F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7272223-1BA2-4710-8586-40816069F5CB}" type="pres">
      <dgm:prSet presAssocID="{BA8CB18E-D211-4C53-B9C3-BF8DB56D6981}" presName="spacer" presStyleCnt="0"/>
      <dgm:spPr/>
    </dgm:pt>
    <dgm:pt modelId="{217856F7-2C1B-4F11-B5EE-14B405B93F2A}" type="pres">
      <dgm:prSet presAssocID="{7FCD1794-F122-49AD-8EE8-8C866329B84D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4516D37E-E7AE-4ED0-AE91-B22807198390}" type="pres">
      <dgm:prSet presAssocID="{A8A133C1-A8F2-4D05-8AB4-28E01224B75C}" presName="spacer" presStyleCnt="0"/>
      <dgm:spPr/>
    </dgm:pt>
    <dgm:pt modelId="{751AA2B4-BAB7-4884-9A9E-1E1ABA532213}" type="pres">
      <dgm:prSet presAssocID="{52C53BE4-EAE9-4FBD-8E06-D7A801D2927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DF807BAB-B0B9-4731-A338-75F77983B318}" type="pres">
      <dgm:prSet presAssocID="{81709DDE-B29E-43E7-968F-040BA7712FE6}" presName="spacer" presStyleCnt="0"/>
      <dgm:spPr/>
    </dgm:pt>
    <dgm:pt modelId="{89BD6B60-22A0-4DC0-88DD-C8060341EF76}" type="pres">
      <dgm:prSet presAssocID="{4F63799B-CC17-4A86-8C3C-92E9FE45868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7F27647-C768-48F6-BC3E-A8743EFD8F22}" type="pres">
      <dgm:prSet presAssocID="{ED853DA2-6C21-44B8-8E8B-321BD763E608}" presName="spacer" presStyleCnt="0"/>
      <dgm:spPr/>
    </dgm:pt>
    <dgm:pt modelId="{447F8E13-1852-4EB1-A24A-27369302B912}" type="pres">
      <dgm:prSet presAssocID="{7AC91149-0A9C-4B1C-8910-D72F50EAB971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6D0473BA-C26B-4662-BE20-B524268AF93A}" type="pres">
      <dgm:prSet presAssocID="{36C259E5-95E1-4620-9F6C-6841EA40B57F}" presName="spacer" presStyleCnt="0"/>
      <dgm:spPr/>
    </dgm:pt>
    <dgm:pt modelId="{448A25A8-3F77-45D8-8D55-14BA20B70D5B}" type="pres">
      <dgm:prSet presAssocID="{E8E810AA-DC41-4807-BE3E-333A47A8E0EA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DD3C7D3C-6D5A-4D4A-B1CB-ABDC89A4F6AA}" type="pres">
      <dgm:prSet presAssocID="{79591065-58B4-4E86-95B9-6EA90A8ED151}" presName="spacer" presStyleCnt="0"/>
      <dgm:spPr/>
    </dgm:pt>
    <dgm:pt modelId="{50CF6CFB-B2CF-4A73-8413-B718FEA675BB}" type="pres">
      <dgm:prSet presAssocID="{D62D0A5F-135A-42B6-AEC1-100B0683006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E90D3267-D5CC-41A0-B6CD-A6709A020DAE}" type="pres">
      <dgm:prSet presAssocID="{0E01B28D-DC6B-4A9E-97D9-68C2C0DE82BF}" presName="spacer" presStyleCnt="0"/>
      <dgm:spPr/>
    </dgm:pt>
    <dgm:pt modelId="{5BEF424D-3FFF-434A-A16A-9CCC4196EB68}" type="pres">
      <dgm:prSet presAssocID="{68302150-7862-4418-92E8-2ECC8C6BF2E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E3A02ED7-E23F-4ED6-A478-270AADCDF2EE}" type="pres">
      <dgm:prSet presAssocID="{17E5646A-A344-43F3-920D-4EEABA9C33F0}" presName="spacer" presStyleCnt="0"/>
      <dgm:spPr/>
    </dgm:pt>
    <dgm:pt modelId="{77E365E6-F1FF-4582-BCCB-A336DCE3F8EB}" type="pres">
      <dgm:prSet presAssocID="{6614276F-6DC5-4C07-A2E0-6935AD1C9764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B0F2F513-9EBB-40EE-8892-2C4EBD564734}" srcId="{E4F8892D-27EA-4160-AB2C-66EE090D34A6}" destId="{7FCD1794-F122-49AD-8EE8-8C866329B84D}" srcOrd="2" destOrd="0" parTransId="{DA58A54D-00A9-48BD-998D-676576C01026}" sibTransId="{A8A133C1-A8F2-4D05-8AB4-28E01224B75C}"/>
    <dgm:cxn modelId="{17067818-4AC7-4631-9599-A1FA6934563E}" srcId="{E4F8892D-27EA-4160-AB2C-66EE090D34A6}" destId="{4F63799B-CC17-4A86-8C3C-92E9FE458681}" srcOrd="4" destOrd="0" parTransId="{BB7EB315-C822-431E-8FA3-666619974113}" sibTransId="{ED853DA2-6C21-44B8-8E8B-321BD763E608}"/>
    <dgm:cxn modelId="{A5BAA119-6BBD-47A4-99B6-1AAB176A3947}" srcId="{E4F8892D-27EA-4160-AB2C-66EE090D34A6}" destId="{7AC91149-0A9C-4B1C-8910-D72F50EAB971}" srcOrd="5" destOrd="0" parTransId="{223D0D55-B07E-46CB-ABE8-D4FBF1AD3E50}" sibTransId="{36C259E5-95E1-4620-9F6C-6841EA40B57F}"/>
    <dgm:cxn modelId="{165E641E-4510-4EC9-B99A-EA6048283DEE}" type="presOf" srcId="{4F63799B-CC17-4A86-8C3C-92E9FE458681}" destId="{89BD6B60-22A0-4DC0-88DD-C8060341EF76}" srcOrd="0" destOrd="0" presId="urn:microsoft.com/office/officeart/2005/8/layout/vList2"/>
    <dgm:cxn modelId="{887B9C3D-4D0E-4643-BD2A-2A63A9C08033}" srcId="{E4F8892D-27EA-4160-AB2C-66EE090D34A6}" destId="{E8E810AA-DC41-4807-BE3E-333A47A8E0EA}" srcOrd="6" destOrd="0" parTransId="{2AA50536-19C9-4A6E-BDD8-058D2C2DFC5C}" sibTransId="{79591065-58B4-4E86-95B9-6EA90A8ED151}"/>
    <dgm:cxn modelId="{41C6275B-8B69-4296-A01D-7E1D991B433D}" type="presOf" srcId="{D62D0A5F-135A-42B6-AEC1-100B06830063}" destId="{50CF6CFB-B2CF-4A73-8413-B718FEA675BB}" srcOrd="0" destOrd="0" presId="urn:microsoft.com/office/officeart/2005/8/layout/vList2"/>
    <dgm:cxn modelId="{81668562-05F5-4744-ACC2-7823BA234BA3}" type="presOf" srcId="{52C53BE4-EAE9-4FBD-8E06-D7A801D29272}" destId="{751AA2B4-BAB7-4884-9A9E-1E1ABA532213}" srcOrd="0" destOrd="0" presId="urn:microsoft.com/office/officeart/2005/8/layout/vList2"/>
    <dgm:cxn modelId="{659AE057-D2EA-4A47-9ACB-C1C87CB80A0A}" type="presOf" srcId="{E8E810AA-DC41-4807-BE3E-333A47A8E0EA}" destId="{448A25A8-3F77-45D8-8D55-14BA20B70D5B}" srcOrd="0" destOrd="0" presId="urn:microsoft.com/office/officeart/2005/8/layout/vList2"/>
    <dgm:cxn modelId="{A2B22B94-28CF-4C11-A6FB-93B20DA8FBDD}" type="presOf" srcId="{AC69F11A-F234-415E-9662-65673947598F}" destId="{A4407489-B53C-49C6-9E11-15EEAD5730D3}" srcOrd="0" destOrd="0" presId="urn:microsoft.com/office/officeart/2005/8/layout/vList2"/>
    <dgm:cxn modelId="{117844AF-49CB-4A2E-BCFF-F52019BB81B2}" srcId="{E4F8892D-27EA-4160-AB2C-66EE090D34A6}" destId="{2A42E327-D2F1-492B-834A-0D2A3A89FE24}" srcOrd="0" destOrd="0" parTransId="{73E451E0-D3BD-40B1-A746-3BD5DAE08301}" sibTransId="{9154D410-44FE-4E4F-BCE6-9C163456FAC0}"/>
    <dgm:cxn modelId="{293F9CB2-B4B1-41C2-802D-90D8A8C7D920}" srcId="{E4F8892D-27EA-4160-AB2C-66EE090D34A6}" destId="{6614276F-6DC5-4C07-A2E0-6935AD1C9764}" srcOrd="9" destOrd="0" parTransId="{4A207178-7CDB-4DDB-BA05-2AD4822DC673}" sibTransId="{12E36A12-A489-449A-B21F-4E7C225EE771}"/>
    <dgm:cxn modelId="{062670C0-B8F5-44D4-A2B9-06BDAD7668CB}" srcId="{E4F8892D-27EA-4160-AB2C-66EE090D34A6}" destId="{68302150-7862-4418-92E8-2ECC8C6BF2EA}" srcOrd="8" destOrd="0" parTransId="{0A84F8B6-779F-4CE6-9801-647F79188408}" sibTransId="{17E5646A-A344-43F3-920D-4EEABA9C33F0}"/>
    <dgm:cxn modelId="{2AF57CC1-384D-4985-9414-D1DA62C07B8B}" type="presOf" srcId="{7FCD1794-F122-49AD-8EE8-8C866329B84D}" destId="{217856F7-2C1B-4F11-B5EE-14B405B93F2A}" srcOrd="0" destOrd="0" presId="urn:microsoft.com/office/officeart/2005/8/layout/vList2"/>
    <dgm:cxn modelId="{7A2648C9-8314-44AF-8AE6-23D5CEF77043}" srcId="{E4F8892D-27EA-4160-AB2C-66EE090D34A6}" destId="{AC69F11A-F234-415E-9662-65673947598F}" srcOrd="1" destOrd="0" parTransId="{7095BFE0-3267-42E2-ADBF-A2EDB4E18FF8}" sibTransId="{BA8CB18E-D211-4C53-B9C3-BF8DB56D6981}"/>
    <dgm:cxn modelId="{8C3C5BCB-FA35-46C7-B921-48BD03DB204D}" srcId="{E4F8892D-27EA-4160-AB2C-66EE090D34A6}" destId="{52C53BE4-EAE9-4FBD-8E06-D7A801D29272}" srcOrd="3" destOrd="0" parTransId="{3BAC1D3F-F42C-4026-B195-580FDEC1DBCE}" sibTransId="{81709DDE-B29E-43E7-968F-040BA7712FE6}"/>
    <dgm:cxn modelId="{39BDD1E5-4530-4935-AE4E-9D88FD5084E2}" type="presOf" srcId="{2A42E327-D2F1-492B-834A-0D2A3A89FE24}" destId="{1B49086C-87CD-4CED-BA20-D50239CB77AC}" srcOrd="0" destOrd="0" presId="urn:microsoft.com/office/officeart/2005/8/layout/vList2"/>
    <dgm:cxn modelId="{BBE2AEEE-7FC2-402D-A3E8-CFBE272CC638}" type="presOf" srcId="{7AC91149-0A9C-4B1C-8910-D72F50EAB971}" destId="{447F8E13-1852-4EB1-A24A-27369302B912}" srcOrd="0" destOrd="0" presId="urn:microsoft.com/office/officeart/2005/8/layout/vList2"/>
    <dgm:cxn modelId="{C27BC0F1-022A-4E5E-8FF6-5E926E8FCDD7}" type="presOf" srcId="{68302150-7862-4418-92E8-2ECC8C6BF2EA}" destId="{5BEF424D-3FFF-434A-A16A-9CCC4196EB68}" srcOrd="0" destOrd="0" presId="urn:microsoft.com/office/officeart/2005/8/layout/vList2"/>
    <dgm:cxn modelId="{18CD69F9-7A24-4013-827E-1EAD371F6CEE}" type="presOf" srcId="{6614276F-6DC5-4C07-A2E0-6935AD1C9764}" destId="{77E365E6-F1FF-4582-BCCB-A336DCE3F8EB}" srcOrd="0" destOrd="0" presId="urn:microsoft.com/office/officeart/2005/8/layout/vList2"/>
    <dgm:cxn modelId="{484F8AFE-E79A-4EE1-9243-65BA1CC984F4}" type="presOf" srcId="{E4F8892D-27EA-4160-AB2C-66EE090D34A6}" destId="{AAE87E8A-1A2D-475F-A44A-B484CB38958C}" srcOrd="0" destOrd="0" presId="urn:microsoft.com/office/officeart/2005/8/layout/vList2"/>
    <dgm:cxn modelId="{7E1BBBFF-BA9E-4BEC-8079-D0CF280E1F5C}" srcId="{E4F8892D-27EA-4160-AB2C-66EE090D34A6}" destId="{D62D0A5F-135A-42B6-AEC1-100B06830063}" srcOrd="7" destOrd="0" parTransId="{46D011F1-BFDD-4D74-AD50-EE03EFED3D14}" sibTransId="{0E01B28D-DC6B-4A9E-97D9-68C2C0DE82BF}"/>
    <dgm:cxn modelId="{54967E97-9885-443D-B549-D3628DB18838}" type="presParOf" srcId="{AAE87E8A-1A2D-475F-A44A-B484CB38958C}" destId="{1B49086C-87CD-4CED-BA20-D50239CB77AC}" srcOrd="0" destOrd="0" presId="urn:microsoft.com/office/officeart/2005/8/layout/vList2"/>
    <dgm:cxn modelId="{7A2DABA2-CD2D-487D-93AB-5CC2043324BD}" type="presParOf" srcId="{AAE87E8A-1A2D-475F-A44A-B484CB38958C}" destId="{E5BEC837-EDD0-4745-A300-4001AE43B2A6}" srcOrd="1" destOrd="0" presId="urn:microsoft.com/office/officeart/2005/8/layout/vList2"/>
    <dgm:cxn modelId="{99F07CAB-DE94-4ADB-BC93-9AB6A7EE2608}" type="presParOf" srcId="{AAE87E8A-1A2D-475F-A44A-B484CB38958C}" destId="{A4407489-B53C-49C6-9E11-15EEAD5730D3}" srcOrd="2" destOrd="0" presId="urn:microsoft.com/office/officeart/2005/8/layout/vList2"/>
    <dgm:cxn modelId="{F6C3DCCB-EC18-44A3-B217-76D898B125E8}" type="presParOf" srcId="{AAE87E8A-1A2D-475F-A44A-B484CB38958C}" destId="{C7272223-1BA2-4710-8586-40816069F5CB}" srcOrd="3" destOrd="0" presId="urn:microsoft.com/office/officeart/2005/8/layout/vList2"/>
    <dgm:cxn modelId="{E5E07A3A-DA63-459B-A916-BC3604A4E726}" type="presParOf" srcId="{AAE87E8A-1A2D-475F-A44A-B484CB38958C}" destId="{217856F7-2C1B-4F11-B5EE-14B405B93F2A}" srcOrd="4" destOrd="0" presId="urn:microsoft.com/office/officeart/2005/8/layout/vList2"/>
    <dgm:cxn modelId="{D80584ED-D990-41C9-A05D-2FF0D2B57BFB}" type="presParOf" srcId="{AAE87E8A-1A2D-475F-A44A-B484CB38958C}" destId="{4516D37E-E7AE-4ED0-AE91-B22807198390}" srcOrd="5" destOrd="0" presId="urn:microsoft.com/office/officeart/2005/8/layout/vList2"/>
    <dgm:cxn modelId="{7E6AA11C-0DE6-4EDF-A51F-3162A8B50B7A}" type="presParOf" srcId="{AAE87E8A-1A2D-475F-A44A-B484CB38958C}" destId="{751AA2B4-BAB7-4884-9A9E-1E1ABA532213}" srcOrd="6" destOrd="0" presId="urn:microsoft.com/office/officeart/2005/8/layout/vList2"/>
    <dgm:cxn modelId="{968BC363-8741-4CD5-8D56-45CF92697C8F}" type="presParOf" srcId="{AAE87E8A-1A2D-475F-A44A-B484CB38958C}" destId="{DF807BAB-B0B9-4731-A338-75F77983B318}" srcOrd="7" destOrd="0" presId="urn:microsoft.com/office/officeart/2005/8/layout/vList2"/>
    <dgm:cxn modelId="{5724A56F-941B-463C-B337-2DE2933EA3DF}" type="presParOf" srcId="{AAE87E8A-1A2D-475F-A44A-B484CB38958C}" destId="{89BD6B60-22A0-4DC0-88DD-C8060341EF76}" srcOrd="8" destOrd="0" presId="urn:microsoft.com/office/officeart/2005/8/layout/vList2"/>
    <dgm:cxn modelId="{0159DB69-B33C-412E-A69D-1C626F4892B6}" type="presParOf" srcId="{AAE87E8A-1A2D-475F-A44A-B484CB38958C}" destId="{E7F27647-C768-48F6-BC3E-A8743EFD8F22}" srcOrd="9" destOrd="0" presId="urn:microsoft.com/office/officeart/2005/8/layout/vList2"/>
    <dgm:cxn modelId="{E8012BA8-21BF-4074-AD35-1524826B10A8}" type="presParOf" srcId="{AAE87E8A-1A2D-475F-A44A-B484CB38958C}" destId="{447F8E13-1852-4EB1-A24A-27369302B912}" srcOrd="10" destOrd="0" presId="urn:microsoft.com/office/officeart/2005/8/layout/vList2"/>
    <dgm:cxn modelId="{41C65E88-98C0-4D94-8605-369566AAD0E7}" type="presParOf" srcId="{AAE87E8A-1A2D-475F-A44A-B484CB38958C}" destId="{6D0473BA-C26B-4662-BE20-B524268AF93A}" srcOrd="11" destOrd="0" presId="urn:microsoft.com/office/officeart/2005/8/layout/vList2"/>
    <dgm:cxn modelId="{710CBAF0-6AE0-47B3-8137-39E84E718964}" type="presParOf" srcId="{AAE87E8A-1A2D-475F-A44A-B484CB38958C}" destId="{448A25A8-3F77-45D8-8D55-14BA20B70D5B}" srcOrd="12" destOrd="0" presId="urn:microsoft.com/office/officeart/2005/8/layout/vList2"/>
    <dgm:cxn modelId="{3D2846A7-FE9A-4381-B9AC-1037669A166D}" type="presParOf" srcId="{AAE87E8A-1A2D-475F-A44A-B484CB38958C}" destId="{DD3C7D3C-6D5A-4D4A-B1CB-ABDC89A4F6AA}" srcOrd="13" destOrd="0" presId="urn:microsoft.com/office/officeart/2005/8/layout/vList2"/>
    <dgm:cxn modelId="{BCACD569-2A45-43A6-ACBA-7B0D5BF574AE}" type="presParOf" srcId="{AAE87E8A-1A2D-475F-A44A-B484CB38958C}" destId="{50CF6CFB-B2CF-4A73-8413-B718FEA675BB}" srcOrd="14" destOrd="0" presId="urn:microsoft.com/office/officeart/2005/8/layout/vList2"/>
    <dgm:cxn modelId="{F5DF3949-D899-42C7-AE71-B91BD184059D}" type="presParOf" srcId="{AAE87E8A-1A2D-475F-A44A-B484CB38958C}" destId="{E90D3267-D5CC-41A0-B6CD-A6709A020DAE}" srcOrd="15" destOrd="0" presId="urn:microsoft.com/office/officeart/2005/8/layout/vList2"/>
    <dgm:cxn modelId="{6BB1B136-CE4B-45C2-8748-248BEDA414DA}" type="presParOf" srcId="{AAE87E8A-1A2D-475F-A44A-B484CB38958C}" destId="{5BEF424D-3FFF-434A-A16A-9CCC4196EB68}" srcOrd="16" destOrd="0" presId="urn:microsoft.com/office/officeart/2005/8/layout/vList2"/>
    <dgm:cxn modelId="{A256BED6-45A0-4DF9-AD26-B56D58934C8A}" type="presParOf" srcId="{AAE87E8A-1A2D-475F-A44A-B484CB38958C}" destId="{E3A02ED7-E23F-4ED6-A478-270AADCDF2EE}" srcOrd="17" destOrd="0" presId="urn:microsoft.com/office/officeart/2005/8/layout/vList2"/>
    <dgm:cxn modelId="{8C0759A1-F1EB-4B4F-95DF-8160D8E3A8A2}" type="presParOf" srcId="{AAE87E8A-1A2D-475F-A44A-B484CB38958C}" destId="{77E365E6-F1FF-4582-BCCB-A336DCE3F8E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05F00F-1B22-4A2D-B928-822AB359AE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9ED699-D12C-4143-9C70-9B96567CF1C2}">
      <dgm:prSet phldrT="[Текст]"/>
      <dgm:spPr/>
      <dgm:t>
        <a:bodyPr/>
        <a:lstStyle/>
        <a:p>
          <a:r>
            <a:rPr lang="uk-UA" dirty="0"/>
            <a:t>завжди базується на використанні різноманітних заходів виховання, роз'яснення і стимулювання</a:t>
          </a:r>
          <a:endParaRPr lang="ru-RU" dirty="0"/>
        </a:p>
      </dgm:t>
    </dgm:pt>
    <dgm:pt modelId="{4535B1EC-8097-4860-97BD-BF942170E359}" type="parTrans" cxnId="{1C9D2CD4-BEC5-4A66-BF76-A78EE7880F23}">
      <dgm:prSet/>
      <dgm:spPr/>
      <dgm:t>
        <a:bodyPr/>
        <a:lstStyle/>
        <a:p>
          <a:endParaRPr lang="ru-RU"/>
        </a:p>
      </dgm:t>
    </dgm:pt>
    <dgm:pt modelId="{0CE05354-D49F-4414-BA6C-5109E2F993F8}" type="sibTrans" cxnId="{1C9D2CD4-BEC5-4A66-BF76-A78EE7880F23}">
      <dgm:prSet/>
      <dgm:spPr/>
      <dgm:t>
        <a:bodyPr/>
        <a:lstStyle/>
        <a:p>
          <a:endParaRPr lang="ru-RU"/>
        </a:p>
      </dgm:t>
    </dgm:pt>
    <dgm:pt modelId="{89428B40-49EE-4A40-BAD6-C03CA777809C}">
      <dgm:prSet phldrT="[Текст]"/>
      <dgm:spPr/>
      <dgm:t>
        <a:bodyPr/>
        <a:lstStyle/>
        <a:p>
          <a:r>
            <a:rPr lang="uk-UA" dirty="0"/>
            <a:t>використовується лише тоді, коли виявляються неефективними відповідні засоби переконання</a:t>
          </a:r>
          <a:endParaRPr lang="ru-RU" dirty="0"/>
        </a:p>
      </dgm:t>
    </dgm:pt>
    <dgm:pt modelId="{AC280003-7D97-4116-81F4-E2A4A46842A5}" type="parTrans" cxnId="{07656208-2350-4CDF-A8D5-02AD4B0C8341}">
      <dgm:prSet/>
      <dgm:spPr/>
      <dgm:t>
        <a:bodyPr/>
        <a:lstStyle/>
        <a:p>
          <a:endParaRPr lang="ru-RU"/>
        </a:p>
      </dgm:t>
    </dgm:pt>
    <dgm:pt modelId="{2A15D090-1A7F-44D4-92B1-F8E25B91191D}" type="sibTrans" cxnId="{07656208-2350-4CDF-A8D5-02AD4B0C8341}">
      <dgm:prSet/>
      <dgm:spPr/>
      <dgm:t>
        <a:bodyPr/>
        <a:lstStyle/>
        <a:p>
          <a:endParaRPr lang="ru-RU"/>
        </a:p>
      </dgm:t>
    </dgm:pt>
    <dgm:pt modelId="{A8B023FF-580D-413E-9DDA-37584B347772}">
      <dgm:prSet phldrT="[Текст]"/>
      <dgm:spPr/>
      <dgm:t>
        <a:bodyPr/>
        <a:lstStyle/>
        <a:p>
          <a:r>
            <a:rPr lang="uk-UA" dirty="0"/>
            <a:t>переконання і примус використовуються, як правило, комплексно</a:t>
          </a:r>
          <a:endParaRPr lang="ru-RU" dirty="0"/>
        </a:p>
      </dgm:t>
    </dgm:pt>
    <dgm:pt modelId="{5AB2EC59-B2E4-4F23-964E-19CB67FE33AE}" type="parTrans" cxnId="{3E9345CF-095A-4C6F-B676-8A5EED300F7E}">
      <dgm:prSet/>
      <dgm:spPr/>
      <dgm:t>
        <a:bodyPr/>
        <a:lstStyle/>
        <a:p>
          <a:endParaRPr lang="ru-RU"/>
        </a:p>
      </dgm:t>
    </dgm:pt>
    <dgm:pt modelId="{615D1A1B-F80C-4061-B492-8ADB130A68EE}" type="sibTrans" cxnId="{3E9345CF-095A-4C6F-B676-8A5EED300F7E}">
      <dgm:prSet/>
      <dgm:spPr/>
      <dgm:t>
        <a:bodyPr/>
        <a:lstStyle/>
        <a:p>
          <a:endParaRPr lang="ru-RU"/>
        </a:p>
      </dgm:t>
    </dgm:pt>
    <dgm:pt modelId="{6CDB9942-446E-49E5-9DED-310828A03454}" type="pres">
      <dgm:prSet presAssocID="{6E05F00F-1B22-4A2D-B928-822AB359AE06}" presName="linear" presStyleCnt="0">
        <dgm:presLayoutVars>
          <dgm:dir/>
          <dgm:animLvl val="lvl"/>
          <dgm:resizeHandles val="exact"/>
        </dgm:presLayoutVars>
      </dgm:prSet>
      <dgm:spPr/>
    </dgm:pt>
    <dgm:pt modelId="{1FC36D3B-2DA9-4F9C-AF0B-B7E5AE58392B}" type="pres">
      <dgm:prSet presAssocID="{969ED699-D12C-4143-9C70-9B96567CF1C2}" presName="parentLin" presStyleCnt="0"/>
      <dgm:spPr/>
    </dgm:pt>
    <dgm:pt modelId="{8C816818-77B9-4CEE-A86B-0CA4F3F1C1C9}" type="pres">
      <dgm:prSet presAssocID="{969ED699-D12C-4143-9C70-9B96567CF1C2}" presName="parentLeftMargin" presStyleLbl="node1" presStyleIdx="0" presStyleCnt="3"/>
      <dgm:spPr/>
    </dgm:pt>
    <dgm:pt modelId="{E410C60F-8D1A-4C6C-BF32-022EB40B6230}" type="pres">
      <dgm:prSet presAssocID="{969ED699-D12C-4143-9C70-9B96567CF1C2}" presName="parentText" presStyleLbl="node1" presStyleIdx="0" presStyleCnt="3" custScaleY="207404">
        <dgm:presLayoutVars>
          <dgm:chMax val="0"/>
          <dgm:bulletEnabled val="1"/>
        </dgm:presLayoutVars>
      </dgm:prSet>
      <dgm:spPr/>
    </dgm:pt>
    <dgm:pt modelId="{8878F2A8-691C-4A8D-B30E-015199D272DF}" type="pres">
      <dgm:prSet presAssocID="{969ED699-D12C-4143-9C70-9B96567CF1C2}" presName="negativeSpace" presStyleCnt="0"/>
      <dgm:spPr/>
    </dgm:pt>
    <dgm:pt modelId="{828E6A6D-C721-44A0-878B-CAC6493A8F1D}" type="pres">
      <dgm:prSet presAssocID="{969ED699-D12C-4143-9C70-9B96567CF1C2}" presName="childText" presStyleLbl="conFgAcc1" presStyleIdx="0" presStyleCnt="3">
        <dgm:presLayoutVars>
          <dgm:bulletEnabled val="1"/>
        </dgm:presLayoutVars>
      </dgm:prSet>
      <dgm:spPr/>
    </dgm:pt>
    <dgm:pt modelId="{F10047BF-7D50-483F-8767-785302AFED92}" type="pres">
      <dgm:prSet presAssocID="{0CE05354-D49F-4414-BA6C-5109E2F993F8}" presName="spaceBetweenRectangles" presStyleCnt="0"/>
      <dgm:spPr/>
    </dgm:pt>
    <dgm:pt modelId="{4D5FB7A8-053F-41AB-8A95-723B90083020}" type="pres">
      <dgm:prSet presAssocID="{89428B40-49EE-4A40-BAD6-C03CA777809C}" presName="parentLin" presStyleCnt="0"/>
      <dgm:spPr/>
    </dgm:pt>
    <dgm:pt modelId="{8E9C7960-1CE8-49EE-857E-3BF31ED6F0BE}" type="pres">
      <dgm:prSet presAssocID="{89428B40-49EE-4A40-BAD6-C03CA777809C}" presName="parentLeftMargin" presStyleLbl="node1" presStyleIdx="0" presStyleCnt="3"/>
      <dgm:spPr/>
    </dgm:pt>
    <dgm:pt modelId="{8319F7DC-EF76-4F8E-985A-B050723DD2A9}" type="pres">
      <dgm:prSet presAssocID="{89428B40-49EE-4A40-BAD6-C03CA777809C}" presName="parentText" presStyleLbl="node1" presStyleIdx="1" presStyleCnt="3" custScaleY="207404">
        <dgm:presLayoutVars>
          <dgm:chMax val="0"/>
          <dgm:bulletEnabled val="1"/>
        </dgm:presLayoutVars>
      </dgm:prSet>
      <dgm:spPr/>
    </dgm:pt>
    <dgm:pt modelId="{932847F5-A685-4B15-98C4-56F5B75A0AB4}" type="pres">
      <dgm:prSet presAssocID="{89428B40-49EE-4A40-BAD6-C03CA777809C}" presName="negativeSpace" presStyleCnt="0"/>
      <dgm:spPr/>
    </dgm:pt>
    <dgm:pt modelId="{515C3A05-C0C7-4D7D-BA58-EC45FDCF298C}" type="pres">
      <dgm:prSet presAssocID="{89428B40-49EE-4A40-BAD6-C03CA777809C}" presName="childText" presStyleLbl="conFgAcc1" presStyleIdx="1" presStyleCnt="3">
        <dgm:presLayoutVars>
          <dgm:bulletEnabled val="1"/>
        </dgm:presLayoutVars>
      </dgm:prSet>
      <dgm:spPr/>
    </dgm:pt>
    <dgm:pt modelId="{511BCAC7-A8D3-46EB-9399-1AE8923AFDA3}" type="pres">
      <dgm:prSet presAssocID="{2A15D090-1A7F-44D4-92B1-F8E25B91191D}" presName="spaceBetweenRectangles" presStyleCnt="0"/>
      <dgm:spPr/>
    </dgm:pt>
    <dgm:pt modelId="{B6CCEDC2-3F7F-4D20-A2F0-F95B501F7691}" type="pres">
      <dgm:prSet presAssocID="{A8B023FF-580D-413E-9DDA-37584B347772}" presName="parentLin" presStyleCnt="0"/>
      <dgm:spPr/>
    </dgm:pt>
    <dgm:pt modelId="{6987F341-5D03-4A39-AB04-682F3B3A087F}" type="pres">
      <dgm:prSet presAssocID="{A8B023FF-580D-413E-9DDA-37584B347772}" presName="parentLeftMargin" presStyleLbl="node1" presStyleIdx="1" presStyleCnt="3"/>
      <dgm:spPr/>
    </dgm:pt>
    <dgm:pt modelId="{F3EB03BE-73FB-43DC-9801-B7B7F15A30A8}" type="pres">
      <dgm:prSet presAssocID="{A8B023FF-580D-413E-9DDA-37584B347772}" presName="parentText" presStyleLbl="node1" presStyleIdx="2" presStyleCnt="3" custScaleY="207404">
        <dgm:presLayoutVars>
          <dgm:chMax val="0"/>
          <dgm:bulletEnabled val="1"/>
        </dgm:presLayoutVars>
      </dgm:prSet>
      <dgm:spPr/>
    </dgm:pt>
    <dgm:pt modelId="{CDD83B2A-8F1D-4FF8-9EDB-E509D73D256E}" type="pres">
      <dgm:prSet presAssocID="{A8B023FF-580D-413E-9DDA-37584B347772}" presName="negativeSpace" presStyleCnt="0"/>
      <dgm:spPr/>
    </dgm:pt>
    <dgm:pt modelId="{8423A286-D652-49EA-9C6C-D27F1A2B0EFF}" type="pres">
      <dgm:prSet presAssocID="{A8B023FF-580D-413E-9DDA-37584B3477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656208-2350-4CDF-A8D5-02AD4B0C8341}" srcId="{6E05F00F-1B22-4A2D-B928-822AB359AE06}" destId="{89428B40-49EE-4A40-BAD6-C03CA777809C}" srcOrd="1" destOrd="0" parTransId="{AC280003-7D97-4116-81F4-E2A4A46842A5}" sibTransId="{2A15D090-1A7F-44D4-92B1-F8E25B91191D}"/>
    <dgm:cxn modelId="{24A3350A-AF55-433B-AC9C-FBF3E0EB1C01}" type="presOf" srcId="{A8B023FF-580D-413E-9DDA-37584B347772}" destId="{6987F341-5D03-4A39-AB04-682F3B3A087F}" srcOrd="0" destOrd="0" presId="urn:microsoft.com/office/officeart/2005/8/layout/list1"/>
    <dgm:cxn modelId="{3C786634-F6B6-4837-986D-F541348C8F07}" type="presOf" srcId="{969ED699-D12C-4143-9C70-9B96567CF1C2}" destId="{8C816818-77B9-4CEE-A86B-0CA4F3F1C1C9}" srcOrd="0" destOrd="0" presId="urn:microsoft.com/office/officeart/2005/8/layout/list1"/>
    <dgm:cxn modelId="{47EE1B5D-E66F-4EF2-81BF-14D4CB6B5FB3}" type="presOf" srcId="{89428B40-49EE-4A40-BAD6-C03CA777809C}" destId="{8E9C7960-1CE8-49EE-857E-3BF31ED6F0BE}" srcOrd="0" destOrd="0" presId="urn:microsoft.com/office/officeart/2005/8/layout/list1"/>
    <dgm:cxn modelId="{72CCF360-3917-441E-9888-AC18233342E8}" type="presOf" srcId="{A8B023FF-580D-413E-9DDA-37584B347772}" destId="{F3EB03BE-73FB-43DC-9801-B7B7F15A30A8}" srcOrd="1" destOrd="0" presId="urn:microsoft.com/office/officeart/2005/8/layout/list1"/>
    <dgm:cxn modelId="{D66B5EA7-A954-49F0-8C4F-CECC50546841}" type="presOf" srcId="{89428B40-49EE-4A40-BAD6-C03CA777809C}" destId="{8319F7DC-EF76-4F8E-985A-B050723DD2A9}" srcOrd="1" destOrd="0" presId="urn:microsoft.com/office/officeart/2005/8/layout/list1"/>
    <dgm:cxn modelId="{28AE96BC-5B39-4C14-8F83-FF17D492734D}" type="presOf" srcId="{6E05F00F-1B22-4A2D-B928-822AB359AE06}" destId="{6CDB9942-446E-49E5-9DED-310828A03454}" srcOrd="0" destOrd="0" presId="urn:microsoft.com/office/officeart/2005/8/layout/list1"/>
    <dgm:cxn modelId="{3E9345CF-095A-4C6F-B676-8A5EED300F7E}" srcId="{6E05F00F-1B22-4A2D-B928-822AB359AE06}" destId="{A8B023FF-580D-413E-9DDA-37584B347772}" srcOrd="2" destOrd="0" parTransId="{5AB2EC59-B2E4-4F23-964E-19CB67FE33AE}" sibTransId="{615D1A1B-F80C-4061-B492-8ADB130A68EE}"/>
    <dgm:cxn modelId="{1C9D2CD4-BEC5-4A66-BF76-A78EE7880F23}" srcId="{6E05F00F-1B22-4A2D-B928-822AB359AE06}" destId="{969ED699-D12C-4143-9C70-9B96567CF1C2}" srcOrd="0" destOrd="0" parTransId="{4535B1EC-8097-4860-97BD-BF942170E359}" sibTransId="{0CE05354-D49F-4414-BA6C-5109E2F993F8}"/>
    <dgm:cxn modelId="{E7ECFFF6-2D14-422B-9FA4-434F65C8DCD4}" type="presOf" srcId="{969ED699-D12C-4143-9C70-9B96567CF1C2}" destId="{E410C60F-8D1A-4C6C-BF32-022EB40B6230}" srcOrd="1" destOrd="0" presId="urn:microsoft.com/office/officeart/2005/8/layout/list1"/>
    <dgm:cxn modelId="{21615610-E9A6-4230-ABEE-150738616020}" type="presParOf" srcId="{6CDB9942-446E-49E5-9DED-310828A03454}" destId="{1FC36D3B-2DA9-4F9C-AF0B-B7E5AE58392B}" srcOrd="0" destOrd="0" presId="urn:microsoft.com/office/officeart/2005/8/layout/list1"/>
    <dgm:cxn modelId="{7632B333-0DEE-476C-B0CE-FCE136572260}" type="presParOf" srcId="{1FC36D3B-2DA9-4F9C-AF0B-B7E5AE58392B}" destId="{8C816818-77B9-4CEE-A86B-0CA4F3F1C1C9}" srcOrd="0" destOrd="0" presId="urn:microsoft.com/office/officeart/2005/8/layout/list1"/>
    <dgm:cxn modelId="{BED6100D-2AEC-4672-9C7B-98D289413510}" type="presParOf" srcId="{1FC36D3B-2DA9-4F9C-AF0B-B7E5AE58392B}" destId="{E410C60F-8D1A-4C6C-BF32-022EB40B6230}" srcOrd="1" destOrd="0" presId="urn:microsoft.com/office/officeart/2005/8/layout/list1"/>
    <dgm:cxn modelId="{D21D7B6A-9E31-4397-8898-708F842E8C9F}" type="presParOf" srcId="{6CDB9942-446E-49E5-9DED-310828A03454}" destId="{8878F2A8-691C-4A8D-B30E-015199D272DF}" srcOrd="1" destOrd="0" presId="urn:microsoft.com/office/officeart/2005/8/layout/list1"/>
    <dgm:cxn modelId="{86A6DAB6-BBE9-41BB-805D-A9A7188D6A39}" type="presParOf" srcId="{6CDB9942-446E-49E5-9DED-310828A03454}" destId="{828E6A6D-C721-44A0-878B-CAC6493A8F1D}" srcOrd="2" destOrd="0" presId="urn:microsoft.com/office/officeart/2005/8/layout/list1"/>
    <dgm:cxn modelId="{D8E6B334-CBDA-4D1A-A1C3-B62092CBA9C3}" type="presParOf" srcId="{6CDB9942-446E-49E5-9DED-310828A03454}" destId="{F10047BF-7D50-483F-8767-785302AFED92}" srcOrd="3" destOrd="0" presId="urn:microsoft.com/office/officeart/2005/8/layout/list1"/>
    <dgm:cxn modelId="{F50F016C-D93E-4E36-88BC-09CA0919936B}" type="presParOf" srcId="{6CDB9942-446E-49E5-9DED-310828A03454}" destId="{4D5FB7A8-053F-41AB-8A95-723B90083020}" srcOrd="4" destOrd="0" presId="urn:microsoft.com/office/officeart/2005/8/layout/list1"/>
    <dgm:cxn modelId="{E1151D97-8D4B-497F-99A7-F28CC9C1A007}" type="presParOf" srcId="{4D5FB7A8-053F-41AB-8A95-723B90083020}" destId="{8E9C7960-1CE8-49EE-857E-3BF31ED6F0BE}" srcOrd="0" destOrd="0" presId="urn:microsoft.com/office/officeart/2005/8/layout/list1"/>
    <dgm:cxn modelId="{50E135BF-0C96-4D9A-81DB-A9BD2D3A0B63}" type="presParOf" srcId="{4D5FB7A8-053F-41AB-8A95-723B90083020}" destId="{8319F7DC-EF76-4F8E-985A-B050723DD2A9}" srcOrd="1" destOrd="0" presId="urn:microsoft.com/office/officeart/2005/8/layout/list1"/>
    <dgm:cxn modelId="{95C2A35C-62AC-4D12-A13F-32231A99BF04}" type="presParOf" srcId="{6CDB9942-446E-49E5-9DED-310828A03454}" destId="{932847F5-A685-4B15-98C4-56F5B75A0AB4}" srcOrd="5" destOrd="0" presId="urn:microsoft.com/office/officeart/2005/8/layout/list1"/>
    <dgm:cxn modelId="{AAE32E40-E7EE-4484-81ED-90FD0E631473}" type="presParOf" srcId="{6CDB9942-446E-49E5-9DED-310828A03454}" destId="{515C3A05-C0C7-4D7D-BA58-EC45FDCF298C}" srcOrd="6" destOrd="0" presId="urn:microsoft.com/office/officeart/2005/8/layout/list1"/>
    <dgm:cxn modelId="{92073129-D33B-4F76-B249-77B567021F02}" type="presParOf" srcId="{6CDB9942-446E-49E5-9DED-310828A03454}" destId="{511BCAC7-A8D3-46EB-9399-1AE8923AFDA3}" srcOrd="7" destOrd="0" presId="urn:microsoft.com/office/officeart/2005/8/layout/list1"/>
    <dgm:cxn modelId="{6320AD77-2B96-4AFD-9A34-5FA15E62A272}" type="presParOf" srcId="{6CDB9942-446E-49E5-9DED-310828A03454}" destId="{B6CCEDC2-3F7F-4D20-A2F0-F95B501F7691}" srcOrd="8" destOrd="0" presId="urn:microsoft.com/office/officeart/2005/8/layout/list1"/>
    <dgm:cxn modelId="{E2DBF879-75FE-421D-B635-A2A19FF23CDD}" type="presParOf" srcId="{B6CCEDC2-3F7F-4D20-A2F0-F95B501F7691}" destId="{6987F341-5D03-4A39-AB04-682F3B3A087F}" srcOrd="0" destOrd="0" presId="urn:microsoft.com/office/officeart/2005/8/layout/list1"/>
    <dgm:cxn modelId="{A8D6920D-FF2B-4B87-9794-F7A6EC74CD76}" type="presParOf" srcId="{B6CCEDC2-3F7F-4D20-A2F0-F95B501F7691}" destId="{F3EB03BE-73FB-43DC-9801-B7B7F15A30A8}" srcOrd="1" destOrd="0" presId="urn:microsoft.com/office/officeart/2005/8/layout/list1"/>
    <dgm:cxn modelId="{08896818-839B-4812-8BF9-16E3088F937F}" type="presParOf" srcId="{6CDB9942-446E-49E5-9DED-310828A03454}" destId="{CDD83B2A-8F1D-4FF8-9EDB-E509D73D256E}" srcOrd="9" destOrd="0" presId="urn:microsoft.com/office/officeart/2005/8/layout/list1"/>
    <dgm:cxn modelId="{D68643B2-21E9-4D66-91BA-6B6206F5DFF2}" type="presParOf" srcId="{6CDB9942-446E-49E5-9DED-310828A03454}" destId="{8423A286-D652-49EA-9C6C-D27F1A2B0E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159DCF-26C0-42E0-BDF9-20FC1D6F092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2876AB-3104-408D-874A-59D32DF70291}">
      <dgm:prSet phldrT="[Текст]"/>
      <dgm:spPr/>
      <dgm:t>
        <a:bodyPr/>
        <a:lstStyle/>
        <a:p>
          <a:r>
            <a:rPr lang="uk-UA" dirty="0"/>
            <a:t>переконання</a:t>
          </a:r>
          <a:endParaRPr lang="ru-RU" dirty="0"/>
        </a:p>
      </dgm:t>
    </dgm:pt>
    <dgm:pt modelId="{F80FFBFD-F40A-478F-9E28-C436AC471398}" type="parTrans" cxnId="{6ABCD401-35C4-4EEA-8231-3BEB31FC927A}">
      <dgm:prSet/>
      <dgm:spPr/>
      <dgm:t>
        <a:bodyPr/>
        <a:lstStyle/>
        <a:p>
          <a:endParaRPr lang="ru-RU"/>
        </a:p>
      </dgm:t>
    </dgm:pt>
    <dgm:pt modelId="{594B7FE5-AA6B-40F6-A843-49D3D9F3A2A3}" type="sibTrans" cxnId="{6ABCD401-35C4-4EEA-8231-3BEB31FC927A}">
      <dgm:prSet/>
      <dgm:spPr/>
      <dgm:t>
        <a:bodyPr/>
        <a:lstStyle/>
        <a:p>
          <a:endParaRPr lang="ru-RU"/>
        </a:p>
      </dgm:t>
    </dgm:pt>
    <dgm:pt modelId="{5F5559F2-5C20-4785-B7EF-E2F0986D3C41}">
      <dgm:prSet phldrT="[Текст]"/>
      <dgm:spPr/>
      <dgm:t>
        <a:bodyPr/>
        <a:lstStyle/>
        <a:p>
          <a:r>
            <a:rPr lang="uk-UA" dirty="0"/>
            <a:t>моральний, психологічний, матеріальний вплив суб’єкта адміністративної діяльності на об’єкт, на його волю, свідомість та поведінку з метою досягнення свідомого виконання ним вимог правових норм</a:t>
          </a:r>
          <a:endParaRPr lang="ru-RU" dirty="0"/>
        </a:p>
      </dgm:t>
    </dgm:pt>
    <dgm:pt modelId="{EE896F33-1161-471F-A219-F3E2B64C9838}" type="parTrans" cxnId="{D2EEF16A-BDE9-47A6-9C61-82F7A29E661C}">
      <dgm:prSet/>
      <dgm:spPr/>
      <dgm:t>
        <a:bodyPr/>
        <a:lstStyle/>
        <a:p>
          <a:endParaRPr lang="ru-RU"/>
        </a:p>
      </dgm:t>
    </dgm:pt>
    <dgm:pt modelId="{3374B5CD-AE9B-48DA-AF1A-86AD3DAD74F1}" type="sibTrans" cxnId="{D2EEF16A-BDE9-47A6-9C61-82F7A29E661C}">
      <dgm:prSet/>
      <dgm:spPr/>
      <dgm:t>
        <a:bodyPr/>
        <a:lstStyle/>
        <a:p>
          <a:endParaRPr lang="ru-RU"/>
        </a:p>
      </dgm:t>
    </dgm:pt>
    <dgm:pt modelId="{48905F54-D951-4427-AE79-00CA6FD3EE73}">
      <dgm:prSet phldrT="[Текст]"/>
      <dgm:spPr/>
      <dgm:t>
        <a:bodyPr/>
        <a:lstStyle/>
        <a:p>
          <a:r>
            <a:rPr lang="uk-UA" dirty="0"/>
            <a:t>примус</a:t>
          </a:r>
          <a:endParaRPr lang="ru-RU" dirty="0"/>
        </a:p>
      </dgm:t>
    </dgm:pt>
    <dgm:pt modelId="{1A0F5D33-9A70-41B0-A372-2C6BA873C0AC}" type="parTrans" cxnId="{BE0897DD-5547-4AB1-886E-EC1032909551}">
      <dgm:prSet/>
      <dgm:spPr/>
      <dgm:t>
        <a:bodyPr/>
        <a:lstStyle/>
        <a:p>
          <a:endParaRPr lang="ru-RU"/>
        </a:p>
      </dgm:t>
    </dgm:pt>
    <dgm:pt modelId="{E4153A07-2884-415E-8073-A6C92F96C617}" type="sibTrans" cxnId="{BE0897DD-5547-4AB1-886E-EC1032909551}">
      <dgm:prSet/>
      <dgm:spPr/>
      <dgm:t>
        <a:bodyPr/>
        <a:lstStyle/>
        <a:p>
          <a:endParaRPr lang="ru-RU"/>
        </a:p>
      </dgm:t>
    </dgm:pt>
    <dgm:pt modelId="{A0DA17D6-12EB-4FB6-B6F8-9E7007F8B2B4}">
      <dgm:prSet phldrT="[Текст]"/>
      <dgm:spPr/>
      <dgm:t>
        <a:bodyPr/>
        <a:lstStyle/>
        <a:p>
          <a:r>
            <a:rPr lang="uk-UA" dirty="0"/>
            <a:t>матеріальний, психічний або фізичний вплив на свідомість та поведінку особи, що застосовується до фізичних та юридичних осіб з метою запобігання, припинення правопорушень та притягнення винних до відповідальності</a:t>
          </a:r>
          <a:endParaRPr lang="ru-RU" dirty="0"/>
        </a:p>
      </dgm:t>
    </dgm:pt>
    <dgm:pt modelId="{99FC6ADB-A155-4787-AEAE-3BB775629954}" type="parTrans" cxnId="{5EC111B4-99AE-48F0-AA4D-86AAF216B02B}">
      <dgm:prSet/>
      <dgm:spPr/>
      <dgm:t>
        <a:bodyPr/>
        <a:lstStyle/>
        <a:p>
          <a:endParaRPr lang="ru-RU"/>
        </a:p>
      </dgm:t>
    </dgm:pt>
    <dgm:pt modelId="{2796887F-5232-413C-8E57-B980E0DBBFC8}" type="sibTrans" cxnId="{5EC111B4-99AE-48F0-AA4D-86AAF216B02B}">
      <dgm:prSet/>
      <dgm:spPr/>
      <dgm:t>
        <a:bodyPr/>
        <a:lstStyle/>
        <a:p>
          <a:endParaRPr lang="ru-RU"/>
        </a:p>
      </dgm:t>
    </dgm:pt>
    <dgm:pt modelId="{2C1E437F-7054-4F7A-99CA-9CE6C91E6A58}" type="pres">
      <dgm:prSet presAssocID="{01159DCF-26C0-42E0-BDF9-20FC1D6F09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DDE690-46E7-4197-90E3-5241B76DB261}" type="pres">
      <dgm:prSet presAssocID="{182876AB-3104-408D-874A-59D32DF70291}" presName="root" presStyleCnt="0"/>
      <dgm:spPr/>
    </dgm:pt>
    <dgm:pt modelId="{53C6C038-507E-4407-B508-F317DFDD8787}" type="pres">
      <dgm:prSet presAssocID="{182876AB-3104-408D-874A-59D32DF70291}" presName="rootComposite" presStyleCnt="0"/>
      <dgm:spPr/>
    </dgm:pt>
    <dgm:pt modelId="{1EC222B6-2BAD-4FB8-8CBE-A0775F6651C9}" type="pres">
      <dgm:prSet presAssocID="{182876AB-3104-408D-874A-59D32DF70291}" presName="rootText" presStyleLbl="node1" presStyleIdx="0" presStyleCnt="2" custScaleX="222597"/>
      <dgm:spPr/>
    </dgm:pt>
    <dgm:pt modelId="{F5CA2C98-7CDB-41D8-B736-EBAEFABA3E03}" type="pres">
      <dgm:prSet presAssocID="{182876AB-3104-408D-874A-59D32DF70291}" presName="rootConnector" presStyleLbl="node1" presStyleIdx="0" presStyleCnt="2"/>
      <dgm:spPr/>
    </dgm:pt>
    <dgm:pt modelId="{41680CFC-2F04-413D-8C85-6F0561A9FE85}" type="pres">
      <dgm:prSet presAssocID="{182876AB-3104-408D-874A-59D32DF70291}" presName="childShape" presStyleCnt="0"/>
      <dgm:spPr/>
    </dgm:pt>
    <dgm:pt modelId="{E06606CE-035E-42F0-904C-2A7ED96B32A6}" type="pres">
      <dgm:prSet presAssocID="{EE896F33-1161-471F-A219-F3E2B64C9838}" presName="Name13" presStyleLbl="parChTrans1D2" presStyleIdx="0" presStyleCnt="2"/>
      <dgm:spPr/>
    </dgm:pt>
    <dgm:pt modelId="{2E5B6E8E-F9A7-4A0F-A828-2833D6AE90E0}" type="pres">
      <dgm:prSet presAssocID="{5F5559F2-5C20-4785-B7EF-E2F0986D3C41}" presName="childText" presStyleLbl="bgAcc1" presStyleIdx="0" presStyleCnt="2" custScaleX="168323" custScaleY="309891">
        <dgm:presLayoutVars>
          <dgm:bulletEnabled val="1"/>
        </dgm:presLayoutVars>
      </dgm:prSet>
      <dgm:spPr/>
    </dgm:pt>
    <dgm:pt modelId="{2E8DA190-3563-478F-90E2-1AD00478DD93}" type="pres">
      <dgm:prSet presAssocID="{48905F54-D951-4427-AE79-00CA6FD3EE73}" presName="root" presStyleCnt="0"/>
      <dgm:spPr/>
    </dgm:pt>
    <dgm:pt modelId="{980FAC59-CFC2-48E1-8D03-8F694BBB0E65}" type="pres">
      <dgm:prSet presAssocID="{48905F54-D951-4427-AE79-00CA6FD3EE73}" presName="rootComposite" presStyleCnt="0"/>
      <dgm:spPr/>
    </dgm:pt>
    <dgm:pt modelId="{98F7B451-49BE-4233-B711-E352E0DB964F}" type="pres">
      <dgm:prSet presAssocID="{48905F54-D951-4427-AE79-00CA6FD3EE73}" presName="rootText" presStyleLbl="node1" presStyleIdx="1" presStyleCnt="2" custScaleX="222597"/>
      <dgm:spPr/>
    </dgm:pt>
    <dgm:pt modelId="{543AE562-62A0-4A59-9F5A-2BCC0F590AE7}" type="pres">
      <dgm:prSet presAssocID="{48905F54-D951-4427-AE79-00CA6FD3EE73}" presName="rootConnector" presStyleLbl="node1" presStyleIdx="1" presStyleCnt="2"/>
      <dgm:spPr/>
    </dgm:pt>
    <dgm:pt modelId="{27344437-067B-42BE-A525-CA8BE078EB96}" type="pres">
      <dgm:prSet presAssocID="{48905F54-D951-4427-AE79-00CA6FD3EE73}" presName="childShape" presStyleCnt="0"/>
      <dgm:spPr/>
    </dgm:pt>
    <dgm:pt modelId="{CFA6171A-A0CE-4BD7-8219-41E996B7DCAB}" type="pres">
      <dgm:prSet presAssocID="{99FC6ADB-A155-4787-AEAE-3BB775629954}" presName="Name13" presStyleLbl="parChTrans1D2" presStyleIdx="1" presStyleCnt="2"/>
      <dgm:spPr/>
    </dgm:pt>
    <dgm:pt modelId="{16E1940B-F81D-403B-BA2A-3FE265AA0E7A}" type="pres">
      <dgm:prSet presAssocID="{A0DA17D6-12EB-4FB6-B6F8-9E7007F8B2B4}" presName="childText" presStyleLbl="bgAcc1" presStyleIdx="1" presStyleCnt="2" custScaleX="168323" custScaleY="312025">
        <dgm:presLayoutVars>
          <dgm:bulletEnabled val="1"/>
        </dgm:presLayoutVars>
      </dgm:prSet>
      <dgm:spPr/>
    </dgm:pt>
  </dgm:ptLst>
  <dgm:cxnLst>
    <dgm:cxn modelId="{6ABCD401-35C4-4EEA-8231-3BEB31FC927A}" srcId="{01159DCF-26C0-42E0-BDF9-20FC1D6F092F}" destId="{182876AB-3104-408D-874A-59D32DF70291}" srcOrd="0" destOrd="0" parTransId="{F80FFBFD-F40A-478F-9E28-C436AC471398}" sibTransId="{594B7FE5-AA6B-40F6-A843-49D3D9F3A2A3}"/>
    <dgm:cxn modelId="{8120992D-0B41-4184-9DEA-63AB09D252D4}" type="presOf" srcId="{99FC6ADB-A155-4787-AEAE-3BB775629954}" destId="{CFA6171A-A0CE-4BD7-8219-41E996B7DCAB}" srcOrd="0" destOrd="0" presId="urn:microsoft.com/office/officeart/2005/8/layout/hierarchy3"/>
    <dgm:cxn modelId="{C761AB32-31C4-4BB7-9676-A0CE459C975E}" type="presOf" srcId="{182876AB-3104-408D-874A-59D32DF70291}" destId="{1EC222B6-2BAD-4FB8-8CBE-A0775F6651C9}" srcOrd="0" destOrd="0" presId="urn:microsoft.com/office/officeart/2005/8/layout/hierarchy3"/>
    <dgm:cxn modelId="{C29E6D47-D359-40F7-8F05-2C59175F7432}" type="presOf" srcId="{01159DCF-26C0-42E0-BDF9-20FC1D6F092F}" destId="{2C1E437F-7054-4F7A-99CA-9CE6C91E6A58}" srcOrd="0" destOrd="0" presId="urn:microsoft.com/office/officeart/2005/8/layout/hierarchy3"/>
    <dgm:cxn modelId="{D2EEF16A-BDE9-47A6-9C61-82F7A29E661C}" srcId="{182876AB-3104-408D-874A-59D32DF70291}" destId="{5F5559F2-5C20-4785-B7EF-E2F0986D3C41}" srcOrd="0" destOrd="0" parTransId="{EE896F33-1161-471F-A219-F3E2B64C9838}" sibTransId="{3374B5CD-AE9B-48DA-AF1A-86AD3DAD74F1}"/>
    <dgm:cxn modelId="{74FE9E75-1DD2-45B7-87F4-C38A9D268863}" type="presOf" srcId="{A0DA17D6-12EB-4FB6-B6F8-9E7007F8B2B4}" destId="{16E1940B-F81D-403B-BA2A-3FE265AA0E7A}" srcOrd="0" destOrd="0" presId="urn:microsoft.com/office/officeart/2005/8/layout/hierarchy3"/>
    <dgm:cxn modelId="{54507379-2E89-4DF7-A3DF-728FAEE83F33}" type="presOf" srcId="{48905F54-D951-4427-AE79-00CA6FD3EE73}" destId="{98F7B451-49BE-4233-B711-E352E0DB964F}" srcOrd="0" destOrd="0" presId="urn:microsoft.com/office/officeart/2005/8/layout/hierarchy3"/>
    <dgm:cxn modelId="{29FA1396-98F2-44B5-966C-29E30032893D}" type="presOf" srcId="{48905F54-D951-4427-AE79-00CA6FD3EE73}" destId="{543AE562-62A0-4A59-9F5A-2BCC0F590AE7}" srcOrd="1" destOrd="0" presId="urn:microsoft.com/office/officeart/2005/8/layout/hierarchy3"/>
    <dgm:cxn modelId="{692F58AA-7FFD-475D-B927-647756C541C6}" type="presOf" srcId="{EE896F33-1161-471F-A219-F3E2B64C9838}" destId="{E06606CE-035E-42F0-904C-2A7ED96B32A6}" srcOrd="0" destOrd="0" presId="urn:microsoft.com/office/officeart/2005/8/layout/hierarchy3"/>
    <dgm:cxn modelId="{5EC111B4-99AE-48F0-AA4D-86AAF216B02B}" srcId="{48905F54-D951-4427-AE79-00CA6FD3EE73}" destId="{A0DA17D6-12EB-4FB6-B6F8-9E7007F8B2B4}" srcOrd="0" destOrd="0" parTransId="{99FC6ADB-A155-4787-AEAE-3BB775629954}" sibTransId="{2796887F-5232-413C-8E57-B980E0DBBFC8}"/>
    <dgm:cxn modelId="{5C8BA9C7-E980-4305-807D-06B40C9FA853}" type="presOf" srcId="{182876AB-3104-408D-874A-59D32DF70291}" destId="{F5CA2C98-7CDB-41D8-B736-EBAEFABA3E03}" srcOrd="1" destOrd="0" presId="urn:microsoft.com/office/officeart/2005/8/layout/hierarchy3"/>
    <dgm:cxn modelId="{BE0897DD-5547-4AB1-886E-EC1032909551}" srcId="{01159DCF-26C0-42E0-BDF9-20FC1D6F092F}" destId="{48905F54-D951-4427-AE79-00CA6FD3EE73}" srcOrd="1" destOrd="0" parTransId="{1A0F5D33-9A70-41B0-A372-2C6BA873C0AC}" sibTransId="{E4153A07-2884-415E-8073-A6C92F96C617}"/>
    <dgm:cxn modelId="{7DC650EE-2917-49A2-80F1-1CAC3901738B}" type="presOf" srcId="{5F5559F2-5C20-4785-B7EF-E2F0986D3C41}" destId="{2E5B6E8E-F9A7-4A0F-A828-2833D6AE90E0}" srcOrd="0" destOrd="0" presId="urn:microsoft.com/office/officeart/2005/8/layout/hierarchy3"/>
    <dgm:cxn modelId="{7B3C333F-6544-4B77-9F63-2A6D93CC418B}" type="presParOf" srcId="{2C1E437F-7054-4F7A-99CA-9CE6C91E6A58}" destId="{C0DDE690-46E7-4197-90E3-5241B76DB261}" srcOrd="0" destOrd="0" presId="urn:microsoft.com/office/officeart/2005/8/layout/hierarchy3"/>
    <dgm:cxn modelId="{B70D8EC9-3C2B-47E8-8D1B-EC938458DA0B}" type="presParOf" srcId="{C0DDE690-46E7-4197-90E3-5241B76DB261}" destId="{53C6C038-507E-4407-B508-F317DFDD8787}" srcOrd="0" destOrd="0" presId="urn:microsoft.com/office/officeart/2005/8/layout/hierarchy3"/>
    <dgm:cxn modelId="{9454A3A4-C53C-4474-BEB8-99605665CE8C}" type="presParOf" srcId="{53C6C038-507E-4407-B508-F317DFDD8787}" destId="{1EC222B6-2BAD-4FB8-8CBE-A0775F6651C9}" srcOrd="0" destOrd="0" presId="urn:microsoft.com/office/officeart/2005/8/layout/hierarchy3"/>
    <dgm:cxn modelId="{817FD713-D176-4E3C-9E73-C0E7089972DC}" type="presParOf" srcId="{53C6C038-507E-4407-B508-F317DFDD8787}" destId="{F5CA2C98-7CDB-41D8-B736-EBAEFABA3E03}" srcOrd="1" destOrd="0" presId="urn:microsoft.com/office/officeart/2005/8/layout/hierarchy3"/>
    <dgm:cxn modelId="{C5B2FC8A-F694-41AF-89D4-A9618678287F}" type="presParOf" srcId="{C0DDE690-46E7-4197-90E3-5241B76DB261}" destId="{41680CFC-2F04-413D-8C85-6F0561A9FE85}" srcOrd="1" destOrd="0" presId="urn:microsoft.com/office/officeart/2005/8/layout/hierarchy3"/>
    <dgm:cxn modelId="{EE9921A3-8C1B-4418-AD83-4473572C3F2F}" type="presParOf" srcId="{41680CFC-2F04-413D-8C85-6F0561A9FE85}" destId="{E06606CE-035E-42F0-904C-2A7ED96B32A6}" srcOrd="0" destOrd="0" presId="urn:microsoft.com/office/officeart/2005/8/layout/hierarchy3"/>
    <dgm:cxn modelId="{98C226C5-7D5D-416E-929E-D73B8E3AED57}" type="presParOf" srcId="{41680CFC-2F04-413D-8C85-6F0561A9FE85}" destId="{2E5B6E8E-F9A7-4A0F-A828-2833D6AE90E0}" srcOrd="1" destOrd="0" presId="urn:microsoft.com/office/officeart/2005/8/layout/hierarchy3"/>
    <dgm:cxn modelId="{28F84FDA-5355-4FCF-98FD-D0EA6920852C}" type="presParOf" srcId="{2C1E437F-7054-4F7A-99CA-9CE6C91E6A58}" destId="{2E8DA190-3563-478F-90E2-1AD00478DD93}" srcOrd="1" destOrd="0" presId="urn:microsoft.com/office/officeart/2005/8/layout/hierarchy3"/>
    <dgm:cxn modelId="{5FBE5532-31F4-4642-8ABD-1E35C56E6F89}" type="presParOf" srcId="{2E8DA190-3563-478F-90E2-1AD00478DD93}" destId="{980FAC59-CFC2-48E1-8D03-8F694BBB0E65}" srcOrd="0" destOrd="0" presId="urn:microsoft.com/office/officeart/2005/8/layout/hierarchy3"/>
    <dgm:cxn modelId="{4631370F-9AA1-4F11-915C-5692C882AEFC}" type="presParOf" srcId="{980FAC59-CFC2-48E1-8D03-8F694BBB0E65}" destId="{98F7B451-49BE-4233-B711-E352E0DB964F}" srcOrd="0" destOrd="0" presId="urn:microsoft.com/office/officeart/2005/8/layout/hierarchy3"/>
    <dgm:cxn modelId="{EE0BC72D-A6CB-4E6B-8E25-ABDDDFAC07DD}" type="presParOf" srcId="{980FAC59-CFC2-48E1-8D03-8F694BBB0E65}" destId="{543AE562-62A0-4A59-9F5A-2BCC0F590AE7}" srcOrd="1" destOrd="0" presId="urn:microsoft.com/office/officeart/2005/8/layout/hierarchy3"/>
    <dgm:cxn modelId="{14A09E80-3B47-468C-B8F3-389AB88DCF5D}" type="presParOf" srcId="{2E8DA190-3563-478F-90E2-1AD00478DD93}" destId="{27344437-067B-42BE-A525-CA8BE078EB96}" srcOrd="1" destOrd="0" presId="urn:microsoft.com/office/officeart/2005/8/layout/hierarchy3"/>
    <dgm:cxn modelId="{7BC512A8-44DC-437A-B285-DD99BE7678FD}" type="presParOf" srcId="{27344437-067B-42BE-A525-CA8BE078EB96}" destId="{CFA6171A-A0CE-4BD7-8219-41E996B7DCAB}" srcOrd="0" destOrd="0" presId="urn:microsoft.com/office/officeart/2005/8/layout/hierarchy3"/>
    <dgm:cxn modelId="{A92075E2-6539-49D4-915E-6BFA37E3D25E}" type="presParOf" srcId="{27344437-067B-42BE-A525-CA8BE078EB96}" destId="{16E1940B-F81D-403B-BA2A-3FE265AA0E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4522A0-AA98-4FDF-80CC-240959C6AFF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2515EB4A-38B5-4FE1-B3C3-02867009CD42}">
      <dgm:prSet custT="1"/>
      <dgm:spPr/>
      <dgm:t>
        <a:bodyPr/>
        <a:lstStyle/>
        <a:p>
          <a:pPr algn="ctr"/>
          <a:r>
            <a:rPr lang="uk-UA" sz="1800" baseline="0" dirty="0"/>
            <a:t>нормативно-врегульований вид адміністративної діяльності, направленої на застосування до осіб заходів впливу морального, майнового, особистісного та іншого характеру з метою запобігання правопорушенням, їх припиненню, яка провадиться на підставах, у межах повноважень та у спосіб, визначений законом, та з урахуванням дотримання прав і свобод громадян</a:t>
          </a:r>
          <a:endParaRPr lang="uk-UA" sz="1800" dirty="0"/>
        </a:p>
      </dgm:t>
    </dgm:pt>
    <dgm:pt modelId="{7416B8EC-B846-4605-9BD9-E6DAD755E556}" type="parTrans" cxnId="{DAC6AAB7-4FB1-45DD-8A76-C21583052FBA}">
      <dgm:prSet/>
      <dgm:spPr/>
      <dgm:t>
        <a:bodyPr/>
        <a:lstStyle/>
        <a:p>
          <a:endParaRPr lang="uk-UA"/>
        </a:p>
      </dgm:t>
    </dgm:pt>
    <dgm:pt modelId="{7E0C6AF6-BCF3-478A-8862-796231E9951F}" type="sibTrans" cxnId="{DAC6AAB7-4FB1-45DD-8A76-C21583052FBA}">
      <dgm:prSet/>
      <dgm:spPr/>
      <dgm:t>
        <a:bodyPr/>
        <a:lstStyle/>
        <a:p>
          <a:endParaRPr lang="uk-UA"/>
        </a:p>
      </dgm:t>
    </dgm:pt>
    <dgm:pt modelId="{DD0B9B2A-8584-4DEA-A297-8C68C6CB7E5A}">
      <dgm:prSet custT="1"/>
      <dgm:spPr/>
      <dgm:t>
        <a:bodyPr/>
        <a:lstStyle/>
        <a:p>
          <a:pPr algn="ctr"/>
          <a:r>
            <a:rPr lang="uk-UA" sz="2000" baseline="0" dirty="0"/>
            <a:t>Характерні риси:</a:t>
          </a:r>
          <a:endParaRPr lang="uk-UA" sz="2000" dirty="0"/>
        </a:p>
      </dgm:t>
    </dgm:pt>
    <dgm:pt modelId="{B4420344-EFDA-4AA9-80F5-21C0394A691F}" type="parTrans" cxnId="{EA4B32CA-7530-4FA3-94F4-50B0CB06AA62}">
      <dgm:prSet/>
      <dgm:spPr/>
      <dgm:t>
        <a:bodyPr/>
        <a:lstStyle/>
        <a:p>
          <a:endParaRPr lang="uk-UA"/>
        </a:p>
      </dgm:t>
    </dgm:pt>
    <dgm:pt modelId="{900F7EF7-A2AA-4666-8A65-FF76B1E2BF9C}" type="sibTrans" cxnId="{EA4B32CA-7530-4FA3-94F4-50B0CB06AA62}">
      <dgm:prSet/>
      <dgm:spPr/>
      <dgm:t>
        <a:bodyPr/>
        <a:lstStyle/>
        <a:p>
          <a:endParaRPr lang="uk-UA"/>
        </a:p>
      </dgm:t>
    </dgm:pt>
    <dgm:pt modelId="{B36850AB-07AA-47FF-B1A8-9B7BD304A5F1}">
      <dgm:prSet/>
      <dgm:spPr/>
      <dgm:t>
        <a:bodyPr/>
        <a:lstStyle/>
        <a:p>
          <a:r>
            <a:rPr lang="uk-UA" baseline="0"/>
            <a:t>1) проявляється у поєднанні багатогранних засобів впливу на особу; </a:t>
          </a:r>
          <a:endParaRPr lang="uk-UA"/>
        </a:p>
      </dgm:t>
    </dgm:pt>
    <dgm:pt modelId="{E69DCD4E-1A5A-4AD7-BF4D-656B4AF5A736}" type="parTrans" cxnId="{CA91A126-80D5-4CF6-9DDF-9D8E65EDE5B4}">
      <dgm:prSet/>
      <dgm:spPr/>
      <dgm:t>
        <a:bodyPr/>
        <a:lstStyle/>
        <a:p>
          <a:endParaRPr lang="uk-UA"/>
        </a:p>
      </dgm:t>
    </dgm:pt>
    <dgm:pt modelId="{A2A1F6A8-3044-44C6-B821-4E3DA8E1EC4E}" type="sibTrans" cxnId="{CA91A126-80D5-4CF6-9DDF-9D8E65EDE5B4}">
      <dgm:prSet/>
      <dgm:spPr/>
      <dgm:t>
        <a:bodyPr/>
        <a:lstStyle/>
        <a:p>
          <a:endParaRPr lang="uk-UA"/>
        </a:p>
      </dgm:t>
    </dgm:pt>
    <dgm:pt modelId="{AE7A38CA-5E5E-4F0A-9413-B44BE8FB0579}">
      <dgm:prSet/>
      <dgm:spPr/>
      <dgm:t>
        <a:bodyPr/>
        <a:lstStyle/>
        <a:p>
          <a:r>
            <a:rPr lang="uk-UA" baseline="0" dirty="0"/>
            <a:t>2) впроваджується різними правоохоронними органами; </a:t>
          </a:r>
          <a:endParaRPr lang="uk-UA" dirty="0"/>
        </a:p>
      </dgm:t>
    </dgm:pt>
    <dgm:pt modelId="{2BB60506-5702-478E-ADDE-E2BA99DCC1AC}" type="parTrans" cxnId="{92A40F66-F33C-4F4E-BDBF-3B912C7BE87B}">
      <dgm:prSet/>
      <dgm:spPr/>
      <dgm:t>
        <a:bodyPr/>
        <a:lstStyle/>
        <a:p>
          <a:endParaRPr lang="uk-UA"/>
        </a:p>
      </dgm:t>
    </dgm:pt>
    <dgm:pt modelId="{FD58ED1D-02B6-4F6B-A1E4-7C82EBD797D1}" type="sibTrans" cxnId="{92A40F66-F33C-4F4E-BDBF-3B912C7BE87B}">
      <dgm:prSet/>
      <dgm:spPr/>
      <dgm:t>
        <a:bodyPr/>
        <a:lstStyle/>
        <a:p>
          <a:endParaRPr lang="uk-UA"/>
        </a:p>
      </dgm:t>
    </dgm:pt>
    <dgm:pt modelId="{974F1B5F-EF22-4786-B959-E363D8BFB5F3}">
      <dgm:prSet/>
      <dgm:spPr/>
      <dgm:t>
        <a:bodyPr/>
        <a:lstStyle/>
        <a:p>
          <a:r>
            <a:rPr lang="uk-UA" baseline="0" dirty="0"/>
            <a:t>3) застосовується виключно в межах та у спосіб, передбачений законом; </a:t>
          </a:r>
          <a:endParaRPr lang="uk-UA" dirty="0"/>
        </a:p>
      </dgm:t>
    </dgm:pt>
    <dgm:pt modelId="{61909DC3-ABE0-469B-BF51-C4E286D5C3A5}" type="parTrans" cxnId="{B5506494-4558-4E73-8941-3B3B34E6A661}">
      <dgm:prSet/>
      <dgm:spPr/>
      <dgm:t>
        <a:bodyPr/>
        <a:lstStyle/>
        <a:p>
          <a:endParaRPr lang="uk-UA"/>
        </a:p>
      </dgm:t>
    </dgm:pt>
    <dgm:pt modelId="{CEFA804B-4B13-46B0-AF96-44B833BEBD60}" type="sibTrans" cxnId="{B5506494-4558-4E73-8941-3B3B34E6A661}">
      <dgm:prSet/>
      <dgm:spPr/>
      <dgm:t>
        <a:bodyPr/>
        <a:lstStyle/>
        <a:p>
          <a:endParaRPr lang="uk-UA"/>
        </a:p>
      </dgm:t>
    </dgm:pt>
    <dgm:pt modelId="{82C70763-46B4-4356-98D6-D65ED87A7981}">
      <dgm:prSet/>
      <dgm:spPr/>
      <dgm:t>
        <a:bodyPr/>
        <a:lstStyle/>
        <a:p>
          <a:r>
            <a:rPr lang="uk-UA" baseline="0"/>
            <a:t>4) застосовується як до фізичних, так і до юридичних осіб;</a:t>
          </a:r>
          <a:endParaRPr lang="uk-UA"/>
        </a:p>
      </dgm:t>
    </dgm:pt>
    <dgm:pt modelId="{22692CE6-D2B2-42A5-88E8-253B44532CF2}" type="parTrans" cxnId="{0CE1F76E-B959-4783-9ABB-F4186B467D56}">
      <dgm:prSet/>
      <dgm:spPr/>
      <dgm:t>
        <a:bodyPr/>
        <a:lstStyle/>
        <a:p>
          <a:endParaRPr lang="uk-UA"/>
        </a:p>
      </dgm:t>
    </dgm:pt>
    <dgm:pt modelId="{0F62D279-2E8A-4A7B-898E-3DABF58000DE}" type="sibTrans" cxnId="{0CE1F76E-B959-4783-9ABB-F4186B467D56}">
      <dgm:prSet/>
      <dgm:spPr/>
      <dgm:t>
        <a:bodyPr/>
        <a:lstStyle/>
        <a:p>
          <a:endParaRPr lang="uk-UA"/>
        </a:p>
      </dgm:t>
    </dgm:pt>
    <dgm:pt modelId="{88571994-0CE9-4D5E-B719-BFD421706382}">
      <dgm:prSet/>
      <dgm:spPr/>
      <dgm:t>
        <a:bodyPr/>
        <a:lstStyle/>
        <a:p>
          <a:r>
            <a:rPr lang="uk-UA" baseline="0"/>
            <a:t>5) застосовується щодо організацій, посадових осіб і громадян, які безпосередньо не підпорядковані, тобто завжди має зовнішній вияв; </a:t>
          </a:r>
          <a:endParaRPr lang="uk-UA"/>
        </a:p>
      </dgm:t>
    </dgm:pt>
    <dgm:pt modelId="{57B6501B-8756-4B11-8E49-8CF8D3F756A0}" type="parTrans" cxnId="{2C5716FB-AD5C-4D98-A958-8CF763F3F32F}">
      <dgm:prSet/>
      <dgm:spPr/>
      <dgm:t>
        <a:bodyPr/>
        <a:lstStyle/>
        <a:p>
          <a:endParaRPr lang="uk-UA"/>
        </a:p>
      </dgm:t>
    </dgm:pt>
    <dgm:pt modelId="{199C81B5-6537-4216-8F91-67DC2FED3906}" type="sibTrans" cxnId="{2C5716FB-AD5C-4D98-A958-8CF763F3F32F}">
      <dgm:prSet/>
      <dgm:spPr/>
      <dgm:t>
        <a:bodyPr/>
        <a:lstStyle/>
        <a:p>
          <a:endParaRPr lang="uk-UA"/>
        </a:p>
      </dgm:t>
    </dgm:pt>
    <dgm:pt modelId="{76650138-3AA1-447B-9380-90BA855B8E34}">
      <dgm:prSet/>
      <dgm:spPr/>
      <dgm:t>
        <a:bodyPr/>
        <a:lstStyle/>
        <a:p>
          <a:r>
            <a:rPr lang="uk-UA" baseline="0"/>
            <a:t>6) застосовується саме у примусовому порядку, тобто незалежно від волі й бажання суб’єкта, до якого застосовується, часто з можливістю використання для його реалізації інших примусових заходів; </a:t>
          </a:r>
          <a:endParaRPr lang="uk-UA"/>
        </a:p>
      </dgm:t>
    </dgm:pt>
    <dgm:pt modelId="{82F3C30E-02C6-4C34-B947-8FDB16ACBF5F}" type="parTrans" cxnId="{7CFEB17C-F3F9-4FAA-9B56-8F05F84DEBC2}">
      <dgm:prSet/>
      <dgm:spPr/>
      <dgm:t>
        <a:bodyPr/>
        <a:lstStyle/>
        <a:p>
          <a:endParaRPr lang="uk-UA"/>
        </a:p>
      </dgm:t>
    </dgm:pt>
    <dgm:pt modelId="{48098646-5A26-461D-B2F7-42E6B5A786CC}" type="sibTrans" cxnId="{7CFEB17C-F3F9-4FAA-9B56-8F05F84DEBC2}">
      <dgm:prSet/>
      <dgm:spPr/>
      <dgm:t>
        <a:bodyPr/>
        <a:lstStyle/>
        <a:p>
          <a:endParaRPr lang="uk-UA"/>
        </a:p>
      </dgm:t>
    </dgm:pt>
    <dgm:pt modelId="{95B4FBDD-38F7-4C73-9099-F8BD23895739}">
      <dgm:prSet/>
      <dgm:spPr/>
      <dgm:t>
        <a:bodyPr/>
        <a:lstStyle/>
        <a:p>
          <a:r>
            <a:rPr lang="uk-UA" baseline="0"/>
            <a:t>7) його застосування в більшості випадків здійснюється на підставі або супроводжується складенням процесуальних документів (актів, постанов, висновків).</a:t>
          </a:r>
          <a:endParaRPr lang="uk-UA"/>
        </a:p>
      </dgm:t>
    </dgm:pt>
    <dgm:pt modelId="{DD37FA4D-D2A5-4280-BF2E-DCDEE9545338}" type="parTrans" cxnId="{7A0CFB87-796E-4EC6-89E7-81BC026CA08A}">
      <dgm:prSet/>
      <dgm:spPr/>
      <dgm:t>
        <a:bodyPr/>
        <a:lstStyle/>
        <a:p>
          <a:endParaRPr lang="uk-UA"/>
        </a:p>
      </dgm:t>
    </dgm:pt>
    <dgm:pt modelId="{3623B963-FB8E-4F9E-85E7-078030CDC335}" type="sibTrans" cxnId="{7A0CFB87-796E-4EC6-89E7-81BC026CA08A}">
      <dgm:prSet/>
      <dgm:spPr/>
      <dgm:t>
        <a:bodyPr/>
        <a:lstStyle/>
        <a:p>
          <a:endParaRPr lang="uk-UA"/>
        </a:p>
      </dgm:t>
    </dgm:pt>
    <dgm:pt modelId="{41D1017D-A6CB-4F19-9A79-9601B99BC853}" type="pres">
      <dgm:prSet presAssocID="{194522A0-AA98-4FDF-80CC-240959C6AFF0}" presName="linear" presStyleCnt="0">
        <dgm:presLayoutVars>
          <dgm:animLvl val="lvl"/>
          <dgm:resizeHandles val="exact"/>
        </dgm:presLayoutVars>
      </dgm:prSet>
      <dgm:spPr/>
    </dgm:pt>
    <dgm:pt modelId="{2176387D-8F6B-4AAC-8A7A-1C1C534BF76F}" type="pres">
      <dgm:prSet presAssocID="{2515EB4A-38B5-4FE1-B3C3-02867009CD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1A604E-E371-46E8-9DCB-7FB66509C870}" type="pres">
      <dgm:prSet presAssocID="{7E0C6AF6-BCF3-478A-8862-796231E9951F}" presName="spacer" presStyleCnt="0"/>
      <dgm:spPr/>
    </dgm:pt>
    <dgm:pt modelId="{E278DE65-3690-4A5D-8950-DD6F5164BDEA}" type="pres">
      <dgm:prSet presAssocID="{DD0B9B2A-8584-4DEA-A297-8C68C6CB7E5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EF7B01F-56DE-4E69-AB73-073CD195E24F}" type="pres">
      <dgm:prSet presAssocID="{DD0B9B2A-8584-4DEA-A297-8C68C6CB7E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91DC617-FF3D-4515-8439-0DD101137453}" type="presOf" srcId="{2515EB4A-38B5-4FE1-B3C3-02867009CD42}" destId="{2176387D-8F6B-4AAC-8A7A-1C1C534BF76F}" srcOrd="0" destOrd="0" presId="urn:microsoft.com/office/officeart/2005/8/layout/vList2"/>
    <dgm:cxn modelId="{3C51A71D-7B1A-4B3C-8323-CCE108089258}" type="presOf" srcId="{88571994-0CE9-4D5E-B719-BFD421706382}" destId="{4EF7B01F-56DE-4E69-AB73-073CD195E24F}" srcOrd="0" destOrd="4" presId="urn:microsoft.com/office/officeart/2005/8/layout/vList2"/>
    <dgm:cxn modelId="{CA91A126-80D5-4CF6-9DDF-9D8E65EDE5B4}" srcId="{DD0B9B2A-8584-4DEA-A297-8C68C6CB7E5A}" destId="{B36850AB-07AA-47FF-B1A8-9B7BD304A5F1}" srcOrd="0" destOrd="0" parTransId="{E69DCD4E-1A5A-4AD7-BF4D-656B4AF5A736}" sibTransId="{A2A1F6A8-3044-44C6-B821-4E3DA8E1EC4E}"/>
    <dgm:cxn modelId="{183CAE29-E693-475D-8176-48DE46D20624}" type="presOf" srcId="{974F1B5F-EF22-4786-B959-E363D8BFB5F3}" destId="{4EF7B01F-56DE-4E69-AB73-073CD195E24F}" srcOrd="0" destOrd="2" presId="urn:microsoft.com/office/officeart/2005/8/layout/vList2"/>
    <dgm:cxn modelId="{A59ECD2B-F663-4E3F-967C-230537C252B6}" type="presOf" srcId="{194522A0-AA98-4FDF-80CC-240959C6AFF0}" destId="{41D1017D-A6CB-4F19-9A79-9601B99BC853}" srcOrd="0" destOrd="0" presId="urn:microsoft.com/office/officeart/2005/8/layout/vList2"/>
    <dgm:cxn modelId="{92A40F66-F33C-4F4E-BDBF-3B912C7BE87B}" srcId="{DD0B9B2A-8584-4DEA-A297-8C68C6CB7E5A}" destId="{AE7A38CA-5E5E-4F0A-9413-B44BE8FB0579}" srcOrd="1" destOrd="0" parTransId="{2BB60506-5702-478E-ADDE-E2BA99DCC1AC}" sibTransId="{FD58ED1D-02B6-4F6B-A1E4-7C82EBD797D1}"/>
    <dgm:cxn modelId="{0CE1F76E-B959-4783-9ABB-F4186B467D56}" srcId="{DD0B9B2A-8584-4DEA-A297-8C68C6CB7E5A}" destId="{82C70763-46B4-4356-98D6-D65ED87A7981}" srcOrd="3" destOrd="0" parTransId="{22692CE6-D2B2-42A5-88E8-253B44532CF2}" sibTransId="{0F62D279-2E8A-4A7B-898E-3DABF58000DE}"/>
    <dgm:cxn modelId="{7CFEB17C-F3F9-4FAA-9B56-8F05F84DEBC2}" srcId="{DD0B9B2A-8584-4DEA-A297-8C68C6CB7E5A}" destId="{76650138-3AA1-447B-9380-90BA855B8E34}" srcOrd="5" destOrd="0" parTransId="{82F3C30E-02C6-4C34-B947-8FDB16ACBF5F}" sibTransId="{48098646-5A26-461D-B2F7-42E6B5A786CC}"/>
    <dgm:cxn modelId="{9CE33B81-1F40-4E7F-9AEA-5DDF744C2DE1}" type="presOf" srcId="{DD0B9B2A-8584-4DEA-A297-8C68C6CB7E5A}" destId="{E278DE65-3690-4A5D-8950-DD6F5164BDEA}" srcOrd="0" destOrd="0" presId="urn:microsoft.com/office/officeart/2005/8/layout/vList2"/>
    <dgm:cxn modelId="{7A0CFB87-796E-4EC6-89E7-81BC026CA08A}" srcId="{DD0B9B2A-8584-4DEA-A297-8C68C6CB7E5A}" destId="{95B4FBDD-38F7-4C73-9099-F8BD23895739}" srcOrd="6" destOrd="0" parTransId="{DD37FA4D-D2A5-4280-BF2E-DCDEE9545338}" sibTransId="{3623B963-FB8E-4F9E-85E7-078030CDC335}"/>
    <dgm:cxn modelId="{A3BF1388-9F82-453F-9A4D-40A0380B0F99}" type="presOf" srcId="{76650138-3AA1-447B-9380-90BA855B8E34}" destId="{4EF7B01F-56DE-4E69-AB73-073CD195E24F}" srcOrd="0" destOrd="5" presId="urn:microsoft.com/office/officeart/2005/8/layout/vList2"/>
    <dgm:cxn modelId="{B5506494-4558-4E73-8941-3B3B34E6A661}" srcId="{DD0B9B2A-8584-4DEA-A297-8C68C6CB7E5A}" destId="{974F1B5F-EF22-4786-B959-E363D8BFB5F3}" srcOrd="2" destOrd="0" parTransId="{61909DC3-ABE0-469B-BF51-C4E286D5C3A5}" sibTransId="{CEFA804B-4B13-46B0-AF96-44B833BEBD60}"/>
    <dgm:cxn modelId="{3555A0AF-6828-4E28-94AE-7B4812BDF97D}" type="presOf" srcId="{82C70763-46B4-4356-98D6-D65ED87A7981}" destId="{4EF7B01F-56DE-4E69-AB73-073CD195E24F}" srcOrd="0" destOrd="3" presId="urn:microsoft.com/office/officeart/2005/8/layout/vList2"/>
    <dgm:cxn modelId="{DAC6AAB7-4FB1-45DD-8A76-C21583052FBA}" srcId="{194522A0-AA98-4FDF-80CC-240959C6AFF0}" destId="{2515EB4A-38B5-4FE1-B3C3-02867009CD42}" srcOrd="0" destOrd="0" parTransId="{7416B8EC-B846-4605-9BD9-E6DAD755E556}" sibTransId="{7E0C6AF6-BCF3-478A-8862-796231E9951F}"/>
    <dgm:cxn modelId="{EA4B32CA-7530-4FA3-94F4-50B0CB06AA62}" srcId="{194522A0-AA98-4FDF-80CC-240959C6AFF0}" destId="{DD0B9B2A-8584-4DEA-A297-8C68C6CB7E5A}" srcOrd="1" destOrd="0" parTransId="{B4420344-EFDA-4AA9-80F5-21C0394A691F}" sibTransId="{900F7EF7-A2AA-4666-8A65-FF76B1E2BF9C}"/>
    <dgm:cxn modelId="{5F3D55CB-101C-4B6F-884B-5019186EFC16}" type="presOf" srcId="{95B4FBDD-38F7-4C73-9099-F8BD23895739}" destId="{4EF7B01F-56DE-4E69-AB73-073CD195E24F}" srcOrd="0" destOrd="6" presId="urn:microsoft.com/office/officeart/2005/8/layout/vList2"/>
    <dgm:cxn modelId="{F65417E6-52EF-44DF-83F2-1C5D10BD1647}" type="presOf" srcId="{AE7A38CA-5E5E-4F0A-9413-B44BE8FB0579}" destId="{4EF7B01F-56DE-4E69-AB73-073CD195E24F}" srcOrd="0" destOrd="1" presId="urn:microsoft.com/office/officeart/2005/8/layout/vList2"/>
    <dgm:cxn modelId="{551F2BF7-9128-42CE-B860-30A6F9A8A6D1}" type="presOf" srcId="{B36850AB-07AA-47FF-B1A8-9B7BD304A5F1}" destId="{4EF7B01F-56DE-4E69-AB73-073CD195E24F}" srcOrd="0" destOrd="0" presId="urn:microsoft.com/office/officeart/2005/8/layout/vList2"/>
    <dgm:cxn modelId="{2C5716FB-AD5C-4D98-A958-8CF763F3F32F}" srcId="{DD0B9B2A-8584-4DEA-A297-8C68C6CB7E5A}" destId="{88571994-0CE9-4D5E-B719-BFD421706382}" srcOrd="4" destOrd="0" parTransId="{57B6501B-8756-4B11-8E49-8CF8D3F756A0}" sibTransId="{199C81B5-6537-4216-8F91-67DC2FED3906}"/>
    <dgm:cxn modelId="{877F6F7A-9435-441F-9A2C-8CDC7EA26407}" type="presParOf" srcId="{41D1017D-A6CB-4F19-9A79-9601B99BC853}" destId="{2176387D-8F6B-4AAC-8A7A-1C1C534BF76F}" srcOrd="0" destOrd="0" presId="urn:microsoft.com/office/officeart/2005/8/layout/vList2"/>
    <dgm:cxn modelId="{38E965DF-AAD4-40F4-8BB2-D527D948DFDB}" type="presParOf" srcId="{41D1017D-A6CB-4F19-9A79-9601B99BC853}" destId="{601A604E-E371-46E8-9DCB-7FB66509C870}" srcOrd="1" destOrd="0" presId="urn:microsoft.com/office/officeart/2005/8/layout/vList2"/>
    <dgm:cxn modelId="{9D16E20C-49BE-406A-9058-A6BD7B8DFA1F}" type="presParOf" srcId="{41D1017D-A6CB-4F19-9A79-9601B99BC853}" destId="{E278DE65-3690-4A5D-8950-DD6F5164BDEA}" srcOrd="2" destOrd="0" presId="urn:microsoft.com/office/officeart/2005/8/layout/vList2"/>
    <dgm:cxn modelId="{2667E36F-6DA9-499B-8511-7CDD89C7E972}" type="presParOf" srcId="{41D1017D-A6CB-4F19-9A79-9601B99BC853}" destId="{4EF7B01F-56DE-4E69-AB73-073CD195E2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850D69-B3B9-41D8-AEC3-D56B2247E3E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DD49348-FE99-4692-867A-5737EB478D00}">
      <dgm:prSet/>
      <dgm:spPr/>
      <dgm:t>
        <a:bodyPr/>
        <a:lstStyle/>
        <a:p>
          <a:r>
            <a:rPr lang="uk-UA" baseline="0" dirty="0"/>
            <a:t>Принцип верховенства права </a:t>
          </a:r>
          <a:endParaRPr lang="uk-UA" dirty="0"/>
        </a:p>
      </dgm:t>
    </dgm:pt>
    <dgm:pt modelId="{C99E6877-7C8F-4B01-B8ED-F2BA2E71200F}" type="parTrans" cxnId="{507F797C-4C40-40DD-A017-95CBA783AD91}">
      <dgm:prSet/>
      <dgm:spPr/>
      <dgm:t>
        <a:bodyPr/>
        <a:lstStyle/>
        <a:p>
          <a:endParaRPr lang="uk-UA"/>
        </a:p>
      </dgm:t>
    </dgm:pt>
    <dgm:pt modelId="{E47BCB76-CF6D-4360-96B8-26E0025F97E9}" type="sibTrans" cxnId="{507F797C-4C40-40DD-A017-95CBA783AD91}">
      <dgm:prSet/>
      <dgm:spPr/>
      <dgm:t>
        <a:bodyPr/>
        <a:lstStyle/>
        <a:p>
          <a:endParaRPr lang="uk-UA"/>
        </a:p>
      </dgm:t>
    </dgm:pt>
    <dgm:pt modelId="{FA838F9E-758B-4AEB-9D44-694F57A05038}">
      <dgm:prSet/>
      <dgm:spPr/>
      <dgm:t>
        <a:bodyPr/>
        <a:lstStyle/>
        <a:p>
          <a:r>
            <a:rPr lang="uk-UA" baseline="0" dirty="0"/>
            <a:t>Принцип законності </a:t>
          </a:r>
          <a:endParaRPr lang="uk-UA" dirty="0"/>
        </a:p>
      </dgm:t>
    </dgm:pt>
    <dgm:pt modelId="{11D3BD42-9B4E-4F78-95E6-949C7C2B446B}" type="parTrans" cxnId="{B0965535-F8D5-4FEF-A45F-3A038C8D08B0}">
      <dgm:prSet/>
      <dgm:spPr/>
      <dgm:t>
        <a:bodyPr/>
        <a:lstStyle/>
        <a:p>
          <a:endParaRPr lang="uk-UA"/>
        </a:p>
      </dgm:t>
    </dgm:pt>
    <dgm:pt modelId="{8C2BDC0D-780D-4444-A6A3-BA34684C596A}" type="sibTrans" cxnId="{B0965535-F8D5-4FEF-A45F-3A038C8D08B0}">
      <dgm:prSet/>
      <dgm:spPr/>
      <dgm:t>
        <a:bodyPr/>
        <a:lstStyle/>
        <a:p>
          <a:endParaRPr lang="uk-UA"/>
        </a:p>
      </dgm:t>
    </dgm:pt>
    <dgm:pt modelId="{262600F4-6284-43E7-AD7C-F95A17CAF3F4}">
      <dgm:prSet/>
      <dgm:spPr/>
      <dgm:t>
        <a:bodyPr/>
        <a:lstStyle/>
        <a:p>
          <a:r>
            <a:rPr lang="uk-UA" baseline="0" dirty="0"/>
            <a:t>Принцип гуманізму </a:t>
          </a:r>
          <a:endParaRPr lang="uk-UA" dirty="0"/>
        </a:p>
      </dgm:t>
    </dgm:pt>
    <dgm:pt modelId="{411E3D61-909C-4C2D-80B2-0A508A0CA1C7}" type="parTrans" cxnId="{56F12F75-AF60-4668-9D16-4A69543C1E58}">
      <dgm:prSet/>
      <dgm:spPr/>
      <dgm:t>
        <a:bodyPr/>
        <a:lstStyle/>
        <a:p>
          <a:endParaRPr lang="uk-UA"/>
        </a:p>
      </dgm:t>
    </dgm:pt>
    <dgm:pt modelId="{DB8792D2-409D-47F1-AD9D-2AA135DD45F3}" type="sibTrans" cxnId="{56F12F75-AF60-4668-9D16-4A69543C1E58}">
      <dgm:prSet/>
      <dgm:spPr/>
      <dgm:t>
        <a:bodyPr/>
        <a:lstStyle/>
        <a:p>
          <a:endParaRPr lang="uk-UA"/>
        </a:p>
      </dgm:t>
    </dgm:pt>
    <dgm:pt modelId="{5D9F023E-6850-4B0A-8F10-DFFC5E20E7D0}">
      <dgm:prSet/>
      <dgm:spPr/>
      <dgm:t>
        <a:bodyPr/>
        <a:lstStyle/>
        <a:p>
          <a:r>
            <a:rPr lang="uk-UA" baseline="0" dirty="0"/>
            <a:t>Принцип рівності </a:t>
          </a:r>
          <a:endParaRPr lang="uk-UA" dirty="0"/>
        </a:p>
      </dgm:t>
    </dgm:pt>
    <dgm:pt modelId="{A4514211-AE9F-464E-93FC-B653B7EFC1EC}" type="parTrans" cxnId="{B7EE525E-E21F-47A7-BA05-606EF01ECEA3}">
      <dgm:prSet/>
      <dgm:spPr/>
      <dgm:t>
        <a:bodyPr/>
        <a:lstStyle/>
        <a:p>
          <a:endParaRPr lang="uk-UA"/>
        </a:p>
      </dgm:t>
    </dgm:pt>
    <dgm:pt modelId="{B1AC891D-9D51-47B1-BCA4-E411778E536B}" type="sibTrans" cxnId="{B7EE525E-E21F-47A7-BA05-606EF01ECEA3}">
      <dgm:prSet/>
      <dgm:spPr/>
      <dgm:t>
        <a:bodyPr/>
        <a:lstStyle/>
        <a:p>
          <a:endParaRPr lang="uk-UA"/>
        </a:p>
      </dgm:t>
    </dgm:pt>
    <dgm:pt modelId="{A1C0F4B5-36CE-4248-BC01-B01AAC4B8577}">
      <dgm:prSet/>
      <dgm:spPr/>
      <dgm:t>
        <a:bodyPr/>
        <a:lstStyle/>
        <a:p>
          <a:r>
            <a:rPr lang="uk-UA" baseline="0" dirty="0"/>
            <a:t>Принцип об'єктивної істини </a:t>
          </a:r>
          <a:endParaRPr lang="uk-UA" dirty="0"/>
        </a:p>
      </dgm:t>
    </dgm:pt>
    <dgm:pt modelId="{8D6CFBFE-A796-4694-A07A-EE69535429B8}" type="parTrans" cxnId="{4D060F15-9ACA-4495-885C-4A71D43EE4D2}">
      <dgm:prSet/>
      <dgm:spPr/>
      <dgm:t>
        <a:bodyPr/>
        <a:lstStyle/>
        <a:p>
          <a:endParaRPr lang="uk-UA"/>
        </a:p>
      </dgm:t>
    </dgm:pt>
    <dgm:pt modelId="{B8E32D8C-C998-4B8A-91FD-AC43E284A204}" type="sibTrans" cxnId="{4D060F15-9ACA-4495-885C-4A71D43EE4D2}">
      <dgm:prSet/>
      <dgm:spPr/>
      <dgm:t>
        <a:bodyPr/>
        <a:lstStyle/>
        <a:p>
          <a:endParaRPr lang="uk-UA"/>
        </a:p>
      </dgm:t>
    </dgm:pt>
    <dgm:pt modelId="{78666ABC-3AE1-4432-B1E2-5B6880675577}">
      <dgm:prSet/>
      <dgm:spPr/>
      <dgm:t>
        <a:bodyPr/>
        <a:lstStyle/>
        <a:p>
          <a:r>
            <a:rPr lang="uk-UA" baseline="0" dirty="0"/>
            <a:t>Принцип публічності</a:t>
          </a:r>
          <a:endParaRPr lang="uk-UA" dirty="0"/>
        </a:p>
      </dgm:t>
    </dgm:pt>
    <dgm:pt modelId="{3F7BF0FD-398A-403B-9F92-A912025A15CC}" type="parTrans" cxnId="{45653CDB-46CE-413E-BF51-7F459BBD8D5A}">
      <dgm:prSet/>
      <dgm:spPr/>
      <dgm:t>
        <a:bodyPr/>
        <a:lstStyle/>
        <a:p>
          <a:endParaRPr lang="uk-UA"/>
        </a:p>
      </dgm:t>
    </dgm:pt>
    <dgm:pt modelId="{CB1C59C9-8E02-4D52-82FB-2B146135C4B6}" type="sibTrans" cxnId="{45653CDB-46CE-413E-BF51-7F459BBD8D5A}">
      <dgm:prSet/>
      <dgm:spPr/>
      <dgm:t>
        <a:bodyPr/>
        <a:lstStyle/>
        <a:p>
          <a:endParaRPr lang="uk-UA"/>
        </a:p>
      </dgm:t>
    </dgm:pt>
    <dgm:pt modelId="{6187927B-0717-4FCE-A784-E2FCF08518B5}">
      <dgm:prSet/>
      <dgm:spPr/>
      <dgm:t>
        <a:bodyPr/>
        <a:lstStyle/>
        <a:p>
          <a:r>
            <a:rPr lang="uk-UA" baseline="0" dirty="0"/>
            <a:t>Принцип державної мови </a:t>
          </a:r>
          <a:endParaRPr lang="uk-UA" dirty="0"/>
        </a:p>
      </dgm:t>
    </dgm:pt>
    <dgm:pt modelId="{A15B1A24-D8F8-410C-8DB9-A5FDEB72422B}" type="parTrans" cxnId="{561E5423-32F9-44CC-A709-2DE87EBE1D29}">
      <dgm:prSet/>
      <dgm:spPr/>
      <dgm:t>
        <a:bodyPr/>
        <a:lstStyle/>
        <a:p>
          <a:endParaRPr lang="uk-UA"/>
        </a:p>
      </dgm:t>
    </dgm:pt>
    <dgm:pt modelId="{039B36A9-B592-4438-8899-38FDBF7D834A}" type="sibTrans" cxnId="{561E5423-32F9-44CC-A709-2DE87EBE1D29}">
      <dgm:prSet/>
      <dgm:spPr/>
      <dgm:t>
        <a:bodyPr/>
        <a:lstStyle/>
        <a:p>
          <a:endParaRPr lang="uk-UA"/>
        </a:p>
      </dgm:t>
    </dgm:pt>
    <dgm:pt modelId="{388439FA-9EAA-4D46-87D7-23C851DA98F7}" type="pres">
      <dgm:prSet presAssocID="{8B850D69-B3B9-41D8-AEC3-D56B2247E3EA}" presName="diagram" presStyleCnt="0">
        <dgm:presLayoutVars>
          <dgm:dir/>
          <dgm:resizeHandles val="exact"/>
        </dgm:presLayoutVars>
      </dgm:prSet>
      <dgm:spPr/>
    </dgm:pt>
    <dgm:pt modelId="{28BE9F19-5F85-4C20-8D11-C3AB3F01A746}" type="pres">
      <dgm:prSet presAssocID="{3DD49348-FE99-4692-867A-5737EB478D00}" presName="node" presStyleLbl="node1" presStyleIdx="0" presStyleCnt="7">
        <dgm:presLayoutVars>
          <dgm:bulletEnabled val="1"/>
        </dgm:presLayoutVars>
      </dgm:prSet>
      <dgm:spPr/>
    </dgm:pt>
    <dgm:pt modelId="{5D381C0E-AFF5-4425-A828-E2ADB974B60A}" type="pres">
      <dgm:prSet presAssocID="{E47BCB76-CF6D-4360-96B8-26E0025F97E9}" presName="sibTrans" presStyleCnt="0"/>
      <dgm:spPr/>
    </dgm:pt>
    <dgm:pt modelId="{050FFD23-CB53-410F-A002-CFB6D10CA307}" type="pres">
      <dgm:prSet presAssocID="{FA838F9E-758B-4AEB-9D44-694F57A05038}" presName="node" presStyleLbl="node1" presStyleIdx="1" presStyleCnt="7">
        <dgm:presLayoutVars>
          <dgm:bulletEnabled val="1"/>
        </dgm:presLayoutVars>
      </dgm:prSet>
      <dgm:spPr/>
    </dgm:pt>
    <dgm:pt modelId="{2BA5F1D7-3F81-4165-9BC4-4A0C2CFE85B8}" type="pres">
      <dgm:prSet presAssocID="{8C2BDC0D-780D-4444-A6A3-BA34684C596A}" presName="sibTrans" presStyleCnt="0"/>
      <dgm:spPr/>
    </dgm:pt>
    <dgm:pt modelId="{89E08133-6B61-4DB9-BD6D-C82FCBCF7B2B}" type="pres">
      <dgm:prSet presAssocID="{262600F4-6284-43E7-AD7C-F95A17CAF3F4}" presName="node" presStyleLbl="node1" presStyleIdx="2" presStyleCnt="7">
        <dgm:presLayoutVars>
          <dgm:bulletEnabled val="1"/>
        </dgm:presLayoutVars>
      </dgm:prSet>
      <dgm:spPr/>
    </dgm:pt>
    <dgm:pt modelId="{9E02EBFC-7909-4922-945F-8F894136604B}" type="pres">
      <dgm:prSet presAssocID="{DB8792D2-409D-47F1-AD9D-2AA135DD45F3}" presName="sibTrans" presStyleCnt="0"/>
      <dgm:spPr/>
    </dgm:pt>
    <dgm:pt modelId="{19588120-6AAF-40F8-A29C-402157FFF41E}" type="pres">
      <dgm:prSet presAssocID="{5D9F023E-6850-4B0A-8F10-DFFC5E20E7D0}" presName="node" presStyleLbl="node1" presStyleIdx="3" presStyleCnt="7">
        <dgm:presLayoutVars>
          <dgm:bulletEnabled val="1"/>
        </dgm:presLayoutVars>
      </dgm:prSet>
      <dgm:spPr/>
    </dgm:pt>
    <dgm:pt modelId="{BDCAD2ED-EAE6-45C2-A35A-3103EBF0C0D7}" type="pres">
      <dgm:prSet presAssocID="{B1AC891D-9D51-47B1-BCA4-E411778E536B}" presName="sibTrans" presStyleCnt="0"/>
      <dgm:spPr/>
    </dgm:pt>
    <dgm:pt modelId="{39FBD7EA-F50E-40F1-8691-1EE688FFC5DE}" type="pres">
      <dgm:prSet presAssocID="{A1C0F4B5-36CE-4248-BC01-B01AAC4B8577}" presName="node" presStyleLbl="node1" presStyleIdx="4" presStyleCnt="7">
        <dgm:presLayoutVars>
          <dgm:bulletEnabled val="1"/>
        </dgm:presLayoutVars>
      </dgm:prSet>
      <dgm:spPr/>
    </dgm:pt>
    <dgm:pt modelId="{7A3EF5B6-D236-46DE-9BDB-A9C6622FA7BB}" type="pres">
      <dgm:prSet presAssocID="{B8E32D8C-C998-4B8A-91FD-AC43E284A204}" presName="sibTrans" presStyleCnt="0"/>
      <dgm:spPr/>
    </dgm:pt>
    <dgm:pt modelId="{B8075BEE-973E-4CAF-A3C4-FBF66DA1E3F3}" type="pres">
      <dgm:prSet presAssocID="{78666ABC-3AE1-4432-B1E2-5B6880675577}" presName="node" presStyleLbl="node1" presStyleIdx="5" presStyleCnt="7">
        <dgm:presLayoutVars>
          <dgm:bulletEnabled val="1"/>
        </dgm:presLayoutVars>
      </dgm:prSet>
      <dgm:spPr/>
    </dgm:pt>
    <dgm:pt modelId="{5E9DC41B-98B5-4D7B-BA0E-B2087474CB10}" type="pres">
      <dgm:prSet presAssocID="{CB1C59C9-8E02-4D52-82FB-2B146135C4B6}" presName="sibTrans" presStyleCnt="0"/>
      <dgm:spPr/>
    </dgm:pt>
    <dgm:pt modelId="{32D13872-2412-4698-BFE5-DA09420ED30A}" type="pres">
      <dgm:prSet presAssocID="{6187927B-0717-4FCE-A784-E2FCF08518B5}" presName="node" presStyleLbl="node1" presStyleIdx="6" presStyleCnt="7">
        <dgm:presLayoutVars>
          <dgm:bulletEnabled val="1"/>
        </dgm:presLayoutVars>
      </dgm:prSet>
      <dgm:spPr/>
    </dgm:pt>
  </dgm:ptLst>
  <dgm:cxnLst>
    <dgm:cxn modelId="{4D060F15-9ACA-4495-885C-4A71D43EE4D2}" srcId="{8B850D69-B3B9-41D8-AEC3-D56B2247E3EA}" destId="{A1C0F4B5-36CE-4248-BC01-B01AAC4B8577}" srcOrd="4" destOrd="0" parTransId="{8D6CFBFE-A796-4694-A07A-EE69535429B8}" sibTransId="{B8E32D8C-C998-4B8A-91FD-AC43E284A204}"/>
    <dgm:cxn modelId="{561E5423-32F9-44CC-A709-2DE87EBE1D29}" srcId="{8B850D69-B3B9-41D8-AEC3-D56B2247E3EA}" destId="{6187927B-0717-4FCE-A784-E2FCF08518B5}" srcOrd="6" destOrd="0" parTransId="{A15B1A24-D8F8-410C-8DB9-A5FDEB72422B}" sibTransId="{039B36A9-B592-4438-8899-38FDBF7D834A}"/>
    <dgm:cxn modelId="{B0965535-F8D5-4FEF-A45F-3A038C8D08B0}" srcId="{8B850D69-B3B9-41D8-AEC3-D56B2247E3EA}" destId="{FA838F9E-758B-4AEB-9D44-694F57A05038}" srcOrd="1" destOrd="0" parTransId="{11D3BD42-9B4E-4F78-95E6-949C7C2B446B}" sibTransId="{8C2BDC0D-780D-4444-A6A3-BA34684C596A}"/>
    <dgm:cxn modelId="{2D6F8B3C-0D60-4490-A409-4AA13AFBA5C0}" type="presOf" srcId="{262600F4-6284-43E7-AD7C-F95A17CAF3F4}" destId="{89E08133-6B61-4DB9-BD6D-C82FCBCF7B2B}" srcOrd="0" destOrd="0" presId="urn:microsoft.com/office/officeart/2005/8/layout/default"/>
    <dgm:cxn modelId="{B7EE525E-E21F-47A7-BA05-606EF01ECEA3}" srcId="{8B850D69-B3B9-41D8-AEC3-D56B2247E3EA}" destId="{5D9F023E-6850-4B0A-8F10-DFFC5E20E7D0}" srcOrd="3" destOrd="0" parTransId="{A4514211-AE9F-464E-93FC-B653B7EFC1EC}" sibTransId="{B1AC891D-9D51-47B1-BCA4-E411778E536B}"/>
    <dgm:cxn modelId="{1D1D5042-7CAD-412F-A5EF-2F702BD34178}" type="presOf" srcId="{A1C0F4B5-36CE-4248-BC01-B01AAC4B8577}" destId="{39FBD7EA-F50E-40F1-8691-1EE688FFC5DE}" srcOrd="0" destOrd="0" presId="urn:microsoft.com/office/officeart/2005/8/layout/default"/>
    <dgm:cxn modelId="{BB6B5566-2628-4993-AEA2-81C64A73F436}" type="presOf" srcId="{6187927B-0717-4FCE-A784-E2FCF08518B5}" destId="{32D13872-2412-4698-BFE5-DA09420ED30A}" srcOrd="0" destOrd="0" presId="urn:microsoft.com/office/officeart/2005/8/layout/default"/>
    <dgm:cxn modelId="{3FC98246-014D-44F3-A4CB-106025EDECC1}" type="presOf" srcId="{3DD49348-FE99-4692-867A-5737EB478D00}" destId="{28BE9F19-5F85-4C20-8D11-C3AB3F01A746}" srcOrd="0" destOrd="0" presId="urn:microsoft.com/office/officeart/2005/8/layout/default"/>
    <dgm:cxn modelId="{9872826F-7CCF-48E5-88C3-9CC5A557B6EC}" type="presOf" srcId="{78666ABC-3AE1-4432-B1E2-5B6880675577}" destId="{B8075BEE-973E-4CAF-A3C4-FBF66DA1E3F3}" srcOrd="0" destOrd="0" presId="urn:microsoft.com/office/officeart/2005/8/layout/default"/>
    <dgm:cxn modelId="{56F12F75-AF60-4668-9D16-4A69543C1E58}" srcId="{8B850D69-B3B9-41D8-AEC3-D56B2247E3EA}" destId="{262600F4-6284-43E7-AD7C-F95A17CAF3F4}" srcOrd="2" destOrd="0" parTransId="{411E3D61-909C-4C2D-80B2-0A508A0CA1C7}" sibTransId="{DB8792D2-409D-47F1-AD9D-2AA135DD45F3}"/>
    <dgm:cxn modelId="{95952879-DFDA-4064-AD04-1366D822043A}" type="presOf" srcId="{FA838F9E-758B-4AEB-9D44-694F57A05038}" destId="{050FFD23-CB53-410F-A002-CFB6D10CA307}" srcOrd="0" destOrd="0" presId="urn:microsoft.com/office/officeart/2005/8/layout/default"/>
    <dgm:cxn modelId="{507F797C-4C40-40DD-A017-95CBA783AD91}" srcId="{8B850D69-B3B9-41D8-AEC3-D56B2247E3EA}" destId="{3DD49348-FE99-4692-867A-5737EB478D00}" srcOrd="0" destOrd="0" parTransId="{C99E6877-7C8F-4B01-B8ED-F2BA2E71200F}" sibTransId="{E47BCB76-CF6D-4360-96B8-26E0025F97E9}"/>
    <dgm:cxn modelId="{9EA98FAC-5D5A-4886-AAFC-D2BF96E9E57B}" type="presOf" srcId="{5D9F023E-6850-4B0A-8F10-DFFC5E20E7D0}" destId="{19588120-6AAF-40F8-A29C-402157FFF41E}" srcOrd="0" destOrd="0" presId="urn:microsoft.com/office/officeart/2005/8/layout/default"/>
    <dgm:cxn modelId="{45653CDB-46CE-413E-BF51-7F459BBD8D5A}" srcId="{8B850D69-B3B9-41D8-AEC3-D56B2247E3EA}" destId="{78666ABC-3AE1-4432-B1E2-5B6880675577}" srcOrd="5" destOrd="0" parTransId="{3F7BF0FD-398A-403B-9F92-A912025A15CC}" sibTransId="{CB1C59C9-8E02-4D52-82FB-2B146135C4B6}"/>
    <dgm:cxn modelId="{0FB21EE6-A890-4358-9F89-51B8F6598217}" type="presOf" srcId="{8B850D69-B3B9-41D8-AEC3-D56B2247E3EA}" destId="{388439FA-9EAA-4D46-87D7-23C851DA98F7}" srcOrd="0" destOrd="0" presId="urn:microsoft.com/office/officeart/2005/8/layout/default"/>
    <dgm:cxn modelId="{31AA642F-7796-425A-B5C4-E056AE7FD38B}" type="presParOf" srcId="{388439FA-9EAA-4D46-87D7-23C851DA98F7}" destId="{28BE9F19-5F85-4C20-8D11-C3AB3F01A746}" srcOrd="0" destOrd="0" presId="urn:microsoft.com/office/officeart/2005/8/layout/default"/>
    <dgm:cxn modelId="{9E096D63-871B-4EE6-B6A3-AD349A08F8D5}" type="presParOf" srcId="{388439FA-9EAA-4D46-87D7-23C851DA98F7}" destId="{5D381C0E-AFF5-4425-A828-E2ADB974B60A}" srcOrd="1" destOrd="0" presId="urn:microsoft.com/office/officeart/2005/8/layout/default"/>
    <dgm:cxn modelId="{D4D1EC3D-DE37-42AE-AED8-49C838EBF96F}" type="presParOf" srcId="{388439FA-9EAA-4D46-87D7-23C851DA98F7}" destId="{050FFD23-CB53-410F-A002-CFB6D10CA307}" srcOrd="2" destOrd="0" presId="urn:microsoft.com/office/officeart/2005/8/layout/default"/>
    <dgm:cxn modelId="{B8CE98D9-2150-4711-A9BC-CDF7431572AD}" type="presParOf" srcId="{388439FA-9EAA-4D46-87D7-23C851DA98F7}" destId="{2BA5F1D7-3F81-4165-9BC4-4A0C2CFE85B8}" srcOrd="3" destOrd="0" presId="urn:microsoft.com/office/officeart/2005/8/layout/default"/>
    <dgm:cxn modelId="{68219778-8992-4F3F-8C36-01EEA17F1C8D}" type="presParOf" srcId="{388439FA-9EAA-4D46-87D7-23C851DA98F7}" destId="{89E08133-6B61-4DB9-BD6D-C82FCBCF7B2B}" srcOrd="4" destOrd="0" presId="urn:microsoft.com/office/officeart/2005/8/layout/default"/>
    <dgm:cxn modelId="{328AAA76-169D-4DD9-8388-D8E2FF6F3BAF}" type="presParOf" srcId="{388439FA-9EAA-4D46-87D7-23C851DA98F7}" destId="{9E02EBFC-7909-4922-945F-8F894136604B}" srcOrd="5" destOrd="0" presId="urn:microsoft.com/office/officeart/2005/8/layout/default"/>
    <dgm:cxn modelId="{8C1B19E1-B76D-48CC-BBDE-10CEE26886EB}" type="presParOf" srcId="{388439FA-9EAA-4D46-87D7-23C851DA98F7}" destId="{19588120-6AAF-40F8-A29C-402157FFF41E}" srcOrd="6" destOrd="0" presId="urn:microsoft.com/office/officeart/2005/8/layout/default"/>
    <dgm:cxn modelId="{FA02C2C4-2061-4D19-8BC2-53BC0801DC04}" type="presParOf" srcId="{388439FA-9EAA-4D46-87D7-23C851DA98F7}" destId="{BDCAD2ED-EAE6-45C2-A35A-3103EBF0C0D7}" srcOrd="7" destOrd="0" presId="urn:microsoft.com/office/officeart/2005/8/layout/default"/>
    <dgm:cxn modelId="{C31A2E3D-4765-4DF9-BE67-1A761790E0B6}" type="presParOf" srcId="{388439FA-9EAA-4D46-87D7-23C851DA98F7}" destId="{39FBD7EA-F50E-40F1-8691-1EE688FFC5DE}" srcOrd="8" destOrd="0" presId="urn:microsoft.com/office/officeart/2005/8/layout/default"/>
    <dgm:cxn modelId="{E67FD11B-2B1B-4255-9C5C-410297982D39}" type="presParOf" srcId="{388439FA-9EAA-4D46-87D7-23C851DA98F7}" destId="{7A3EF5B6-D236-46DE-9BDB-A9C6622FA7BB}" srcOrd="9" destOrd="0" presId="urn:microsoft.com/office/officeart/2005/8/layout/default"/>
    <dgm:cxn modelId="{E2AA7475-086A-4CE4-9909-7B152E641634}" type="presParOf" srcId="{388439FA-9EAA-4D46-87D7-23C851DA98F7}" destId="{B8075BEE-973E-4CAF-A3C4-FBF66DA1E3F3}" srcOrd="10" destOrd="0" presId="urn:microsoft.com/office/officeart/2005/8/layout/default"/>
    <dgm:cxn modelId="{E644FD00-B614-4647-BF91-A2267A9D433C}" type="presParOf" srcId="{388439FA-9EAA-4D46-87D7-23C851DA98F7}" destId="{5E9DC41B-98B5-4D7B-BA0E-B2087474CB10}" srcOrd="11" destOrd="0" presId="urn:microsoft.com/office/officeart/2005/8/layout/default"/>
    <dgm:cxn modelId="{EB5D62E3-83F4-4B02-BA3A-4FCFF9A952E2}" type="presParOf" srcId="{388439FA-9EAA-4D46-87D7-23C851DA98F7}" destId="{32D13872-2412-4698-BFE5-DA09420ED30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7DF601-7CB6-4AA9-A6B1-96CD6585083F}" type="doc">
      <dgm:prSet loTypeId="urn:microsoft.com/office/officeart/2005/8/layout/pyramid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28344CE1-62FC-429A-98F2-ECEFDA73AAFF}">
      <dgm:prSet phldrT="[Текст]" custT="1"/>
      <dgm:spPr/>
      <dgm:t>
        <a:bodyPr/>
        <a:lstStyle/>
        <a:p>
          <a:r>
            <a:rPr lang="uk-UA" sz="1400" dirty="0"/>
            <a:t>Конституція України</a:t>
          </a:r>
          <a:endParaRPr lang="ru-RU" sz="1400" dirty="0"/>
        </a:p>
      </dgm:t>
    </dgm:pt>
    <dgm:pt modelId="{BF37588C-691B-4727-A5DC-223719833CAD}" type="parTrans" cxnId="{1583A989-C8BA-46D0-BD48-CE96AF6393C3}">
      <dgm:prSet/>
      <dgm:spPr/>
      <dgm:t>
        <a:bodyPr/>
        <a:lstStyle/>
        <a:p>
          <a:endParaRPr lang="ru-RU"/>
        </a:p>
      </dgm:t>
    </dgm:pt>
    <dgm:pt modelId="{6AD11DEF-EA54-49ED-82F4-4345A3113680}" type="sibTrans" cxnId="{1583A989-C8BA-46D0-BD48-CE96AF6393C3}">
      <dgm:prSet/>
      <dgm:spPr/>
      <dgm:t>
        <a:bodyPr/>
        <a:lstStyle/>
        <a:p>
          <a:endParaRPr lang="ru-RU"/>
        </a:p>
      </dgm:t>
    </dgm:pt>
    <dgm:pt modelId="{485D9411-6B77-4192-A7C0-59A25F735D23}">
      <dgm:prSet phldrT="[Текст]" custT="1"/>
      <dgm:spPr/>
      <dgm:t>
        <a:bodyPr/>
        <a:lstStyle/>
        <a:p>
          <a:r>
            <a:rPr lang="uk-UA" sz="1400" dirty="0"/>
            <a:t>Кодекси (Кодекс України про адміністративні правопорушення, Митний кодекс України, Кодекс адміністративного судочинства України)  </a:t>
          </a:r>
          <a:endParaRPr lang="ru-RU" sz="1400" dirty="0"/>
        </a:p>
      </dgm:t>
    </dgm:pt>
    <dgm:pt modelId="{C2BCDF6B-9612-4EA1-9EAF-D02C8B415C4F}" type="parTrans" cxnId="{1681DAC4-4C82-4E03-A88E-9436C72B9A92}">
      <dgm:prSet/>
      <dgm:spPr/>
      <dgm:t>
        <a:bodyPr/>
        <a:lstStyle/>
        <a:p>
          <a:endParaRPr lang="ru-RU"/>
        </a:p>
      </dgm:t>
    </dgm:pt>
    <dgm:pt modelId="{782D746C-9A17-4262-B195-031EEA99B358}" type="sibTrans" cxnId="{1681DAC4-4C82-4E03-A88E-9436C72B9A92}">
      <dgm:prSet/>
      <dgm:spPr/>
      <dgm:t>
        <a:bodyPr/>
        <a:lstStyle/>
        <a:p>
          <a:endParaRPr lang="ru-RU"/>
        </a:p>
      </dgm:t>
    </dgm:pt>
    <dgm:pt modelId="{6E3B7855-4041-4426-9E32-ED180293E66B}">
      <dgm:prSet custT="1"/>
      <dgm:spPr/>
      <dgm:t>
        <a:bodyPr/>
        <a:lstStyle/>
        <a:p>
          <a:r>
            <a:rPr lang="uk-UA" sz="1400" dirty="0"/>
            <a:t>Закони України (Про Національну поліцію, Про прокуратуру, Про Службу безпеки України )</a:t>
          </a:r>
          <a:endParaRPr lang="ru-RU" sz="1400" dirty="0"/>
        </a:p>
      </dgm:t>
    </dgm:pt>
    <dgm:pt modelId="{70385C0A-C325-42F3-B826-E76168C224F8}" type="parTrans" cxnId="{32ABF134-3BA0-460E-BE89-52069A02D652}">
      <dgm:prSet/>
      <dgm:spPr/>
      <dgm:t>
        <a:bodyPr/>
        <a:lstStyle/>
        <a:p>
          <a:endParaRPr lang="ru-RU"/>
        </a:p>
      </dgm:t>
    </dgm:pt>
    <dgm:pt modelId="{4BE44D2B-3CAC-4E0C-B39A-4964AD2DC815}" type="sibTrans" cxnId="{32ABF134-3BA0-460E-BE89-52069A02D652}">
      <dgm:prSet/>
      <dgm:spPr/>
      <dgm:t>
        <a:bodyPr/>
        <a:lstStyle/>
        <a:p>
          <a:endParaRPr lang="ru-RU"/>
        </a:p>
      </dgm:t>
    </dgm:pt>
    <dgm:pt modelId="{5C4CBCF2-32A6-47F5-B528-7E78C3F62362}">
      <dgm:prSet custT="1"/>
      <dgm:spPr/>
      <dgm:t>
        <a:bodyPr/>
        <a:lstStyle/>
        <a:p>
          <a:r>
            <a:rPr lang="uk-UA" sz="1400" dirty="0"/>
            <a:t>Укази Президента України</a:t>
          </a:r>
          <a:endParaRPr lang="ru-RU" sz="1400" dirty="0"/>
        </a:p>
      </dgm:t>
    </dgm:pt>
    <dgm:pt modelId="{12124982-00DB-42B3-9FA8-9263D8551554}" type="parTrans" cxnId="{A7F6F312-4353-4A8E-A9F8-38FE68C1E74C}">
      <dgm:prSet/>
      <dgm:spPr/>
      <dgm:t>
        <a:bodyPr/>
        <a:lstStyle/>
        <a:p>
          <a:endParaRPr lang="ru-RU"/>
        </a:p>
      </dgm:t>
    </dgm:pt>
    <dgm:pt modelId="{3FC5F554-12BF-4DBB-9435-E03D9F3E80CE}" type="sibTrans" cxnId="{A7F6F312-4353-4A8E-A9F8-38FE68C1E74C}">
      <dgm:prSet/>
      <dgm:spPr/>
      <dgm:t>
        <a:bodyPr/>
        <a:lstStyle/>
        <a:p>
          <a:endParaRPr lang="ru-RU"/>
        </a:p>
      </dgm:t>
    </dgm:pt>
    <dgm:pt modelId="{FB939269-C620-41D4-A0F0-9C89C4EE0D90}">
      <dgm:prSet custT="1"/>
      <dgm:spPr/>
      <dgm:t>
        <a:bodyPr/>
        <a:lstStyle/>
        <a:p>
          <a:r>
            <a:rPr lang="uk-UA" sz="1400" dirty="0"/>
            <a:t>Акти Кабінету Міністрів України</a:t>
          </a:r>
          <a:endParaRPr lang="ru-RU" sz="1400" dirty="0"/>
        </a:p>
      </dgm:t>
    </dgm:pt>
    <dgm:pt modelId="{389F79F7-1DF8-4CEF-AB59-B00F5D2EA2BC}" type="parTrans" cxnId="{4F3BDAC1-1454-42D9-9CDA-043058177546}">
      <dgm:prSet/>
      <dgm:spPr/>
      <dgm:t>
        <a:bodyPr/>
        <a:lstStyle/>
        <a:p>
          <a:endParaRPr lang="ru-RU"/>
        </a:p>
      </dgm:t>
    </dgm:pt>
    <dgm:pt modelId="{3DADB20A-A8A0-4A36-8FB0-169FC211529A}" type="sibTrans" cxnId="{4F3BDAC1-1454-42D9-9CDA-043058177546}">
      <dgm:prSet/>
      <dgm:spPr/>
      <dgm:t>
        <a:bodyPr/>
        <a:lstStyle/>
        <a:p>
          <a:endParaRPr lang="ru-RU"/>
        </a:p>
      </dgm:t>
    </dgm:pt>
    <dgm:pt modelId="{FBCDAC28-97C3-46D9-A835-35C2362FC406}">
      <dgm:prSet custT="1"/>
      <dgm:spPr/>
      <dgm:t>
        <a:bodyPr/>
        <a:lstStyle/>
        <a:p>
          <a:r>
            <a:rPr lang="uk-UA" sz="1400" dirty="0"/>
            <a:t>Інші акти (міністерств, служб, агентств тощо)</a:t>
          </a:r>
          <a:endParaRPr lang="ru-RU" sz="1400" dirty="0"/>
        </a:p>
      </dgm:t>
    </dgm:pt>
    <dgm:pt modelId="{0C13D9B1-56E9-4B0A-B537-FC15E9F811EF}" type="parTrans" cxnId="{D6E783BE-CCB1-42AF-ABF4-774F691FC74A}">
      <dgm:prSet/>
      <dgm:spPr/>
      <dgm:t>
        <a:bodyPr/>
        <a:lstStyle/>
        <a:p>
          <a:endParaRPr lang="ru-RU"/>
        </a:p>
      </dgm:t>
    </dgm:pt>
    <dgm:pt modelId="{C68379D3-B296-4919-B8AC-5A9907821FF1}" type="sibTrans" cxnId="{D6E783BE-CCB1-42AF-ABF4-774F691FC74A}">
      <dgm:prSet/>
      <dgm:spPr/>
      <dgm:t>
        <a:bodyPr/>
        <a:lstStyle/>
        <a:p>
          <a:endParaRPr lang="ru-RU"/>
        </a:p>
      </dgm:t>
    </dgm:pt>
    <dgm:pt modelId="{1DC27F67-9D2D-4E06-A11F-DAAACEDEDA1F}" type="pres">
      <dgm:prSet presAssocID="{DC7DF601-7CB6-4AA9-A6B1-96CD6585083F}" presName="compositeShape" presStyleCnt="0">
        <dgm:presLayoutVars>
          <dgm:dir/>
          <dgm:resizeHandles/>
        </dgm:presLayoutVars>
      </dgm:prSet>
      <dgm:spPr/>
    </dgm:pt>
    <dgm:pt modelId="{EB0286AA-8C78-4B24-BDB4-9EDC233084F2}" type="pres">
      <dgm:prSet presAssocID="{DC7DF601-7CB6-4AA9-A6B1-96CD6585083F}" presName="pyramid" presStyleLbl="node1" presStyleIdx="0" presStyleCnt="1" custLinFactNeighborX="-27357" custLinFactNeighborY="223"/>
      <dgm:spPr/>
    </dgm:pt>
    <dgm:pt modelId="{B6DE7C0C-0125-44B4-9DD7-AA571E353FC4}" type="pres">
      <dgm:prSet presAssocID="{DC7DF601-7CB6-4AA9-A6B1-96CD6585083F}" presName="theList" presStyleCnt="0"/>
      <dgm:spPr/>
    </dgm:pt>
    <dgm:pt modelId="{B5116657-2B95-437E-AB1C-C11D65D815CE}" type="pres">
      <dgm:prSet presAssocID="{28344CE1-62FC-429A-98F2-ECEFDA73AAFF}" presName="aNode" presStyleLbl="fgAcc1" presStyleIdx="0" presStyleCnt="6" custScaleX="209583" custScaleY="125077" custLinFactNeighborX="22977" custLinFactNeighborY="90401">
        <dgm:presLayoutVars>
          <dgm:bulletEnabled val="1"/>
        </dgm:presLayoutVars>
      </dgm:prSet>
      <dgm:spPr/>
    </dgm:pt>
    <dgm:pt modelId="{C77A9D82-2880-4C96-B218-867F1CB2949F}" type="pres">
      <dgm:prSet presAssocID="{28344CE1-62FC-429A-98F2-ECEFDA73AAFF}" presName="aSpace" presStyleCnt="0"/>
      <dgm:spPr/>
    </dgm:pt>
    <dgm:pt modelId="{83E5BEDC-BD6E-445D-B0F4-E9F0DF2DEAF7}" type="pres">
      <dgm:prSet presAssocID="{485D9411-6B77-4192-A7C0-59A25F735D23}" presName="aNode" presStyleLbl="fgAcc1" presStyleIdx="1" presStyleCnt="6" custScaleX="209583" custScaleY="125077" custLinFactNeighborX="22977" custLinFactNeighborY="90401">
        <dgm:presLayoutVars>
          <dgm:bulletEnabled val="1"/>
        </dgm:presLayoutVars>
      </dgm:prSet>
      <dgm:spPr/>
    </dgm:pt>
    <dgm:pt modelId="{46027943-CAAC-4241-99DA-1EA22D9B6250}" type="pres">
      <dgm:prSet presAssocID="{485D9411-6B77-4192-A7C0-59A25F735D23}" presName="aSpace" presStyleCnt="0"/>
      <dgm:spPr/>
    </dgm:pt>
    <dgm:pt modelId="{22D13B10-4736-4C7E-B39B-A97735C9861F}" type="pres">
      <dgm:prSet presAssocID="{6E3B7855-4041-4426-9E32-ED180293E66B}" presName="aNode" presStyleLbl="fgAcc1" presStyleIdx="2" presStyleCnt="6" custScaleX="209583" custScaleY="125077" custLinFactNeighborX="22977" custLinFactNeighborY="90401">
        <dgm:presLayoutVars>
          <dgm:bulletEnabled val="1"/>
        </dgm:presLayoutVars>
      </dgm:prSet>
      <dgm:spPr/>
    </dgm:pt>
    <dgm:pt modelId="{87921C37-AB7B-4812-8316-709557132750}" type="pres">
      <dgm:prSet presAssocID="{6E3B7855-4041-4426-9E32-ED180293E66B}" presName="aSpace" presStyleCnt="0"/>
      <dgm:spPr/>
    </dgm:pt>
    <dgm:pt modelId="{A222FE00-5C70-4213-90F0-B3D17B61B550}" type="pres">
      <dgm:prSet presAssocID="{5C4CBCF2-32A6-47F5-B528-7E78C3F62362}" presName="aNode" presStyleLbl="fgAcc1" presStyleIdx="3" presStyleCnt="6" custScaleX="209583" custScaleY="125077" custLinFactNeighborX="22977" custLinFactNeighborY="90401">
        <dgm:presLayoutVars>
          <dgm:bulletEnabled val="1"/>
        </dgm:presLayoutVars>
      </dgm:prSet>
      <dgm:spPr/>
    </dgm:pt>
    <dgm:pt modelId="{0C0202A5-5170-4943-8908-2B38349F0909}" type="pres">
      <dgm:prSet presAssocID="{5C4CBCF2-32A6-47F5-B528-7E78C3F62362}" presName="aSpace" presStyleCnt="0"/>
      <dgm:spPr/>
    </dgm:pt>
    <dgm:pt modelId="{97B5B06F-7CD6-48A9-B95C-C21CC4397431}" type="pres">
      <dgm:prSet presAssocID="{FB939269-C620-41D4-A0F0-9C89C4EE0D90}" presName="aNode" presStyleLbl="fgAcc1" presStyleIdx="4" presStyleCnt="6" custScaleX="209583" custScaleY="125077" custLinFactNeighborX="22977" custLinFactNeighborY="90401">
        <dgm:presLayoutVars>
          <dgm:bulletEnabled val="1"/>
        </dgm:presLayoutVars>
      </dgm:prSet>
      <dgm:spPr/>
    </dgm:pt>
    <dgm:pt modelId="{8EB4682A-013F-418E-9E71-9BE95661AB59}" type="pres">
      <dgm:prSet presAssocID="{FB939269-C620-41D4-A0F0-9C89C4EE0D90}" presName="aSpace" presStyleCnt="0"/>
      <dgm:spPr/>
    </dgm:pt>
    <dgm:pt modelId="{9FADBF10-94AC-4790-8934-41CF4C34B26A}" type="pres">
      <dgm:prSet presAssocID="{FBCDAC28-97C3-46D9-A835-35C2362FC406}" presName="aNode" presStyleLbl="fgAcc1" presStyleIdx="5" presStyleCnt="6" custScaleX="209583" custScaleY="125077" custLinFactNeighborX="22977" custLinFactNeighborY="90401">
        <dgm:presLayoutVars>
          <dgm:bulletEnabled val="1"/>
        </dgm:presLayoutVars>
      </dgm:prSet>
      <dgm:spPr/>
    </dgm:pt>
    <dgm:pt modelId="{2AFA7030-9804-4EB5-8CBD-11ECA6CB4BA3}" type="pres">
      <dgm:prSet presAssocID="{FBCDAC28-97C3-46D9-A835-35C2362FC406}" presName="aSpace" presStyleCnt="0"/>
      <dgm:spPr/>
    </dgm:pt>
  </dgm:ptLst>
  <dgm:cxnLst>
    <dgm:cxn modelId="{A7F6F312-4353-4A8E-A9F8-38FE68C1E74C}" srcId="{DC7DF601-7CB6-4AA9-A6B1-96CD6585083F}" destId="{5C4CBCF2-32A6-47F5-B528-7E78C3F62362}" srcOrd="3" destOrd="0" parTransId="{12124982-00DB-42B3-9FA8-9263D8551554}" sibTransId="{3FC5F554-12BF-4DBB-9435-E03D9F3E80CE}"/>
    <dgm:cxn modelId="{32ABF134-3BA0-460E-BE89-52069A02D652}" srcId="{DC7DF601-7CB6-4AA9-A6B1-96CD6585083F}" destId="{6E3B7855-4041-4426-9E32-ED180293E66B}" srcOrd="2" destOrd="0" parTransId="{70385C0A-C325-42F3-B826-E76168C224F8}" sibTransId="{4BE44D2B-3CAC-4E0C-B39A-4964AD2DC815}"/>
    <dgm:cxn modelId="{37D1F577-E79E-4009-9BDA-4B86D8C49645}" type="presOf" srcId="{FBCDAC28-97C3-46D9-A835-35C2362FC406}" destId="{9FADBF10-94AC-4790-8934-41CF4C34B26A}" srcOrd="0" destOrd="0" presId="urn:microsoft.com/office/officeart/2005/8/layout/pyramid2"/>
    <dgm:cxn modelId="{1583A989-C8BA-46D0-BD48-CE96AF6393C3}" srcId="{DC7DF601-7CB6-4AA9-A6B1-96CD6585083F}" destId="{28344CE1-62FC-429A-98F2-ECEFDA73AAFF}" srcOrd="0" destOrd="0" parTransId="{BF37588C-691B-4727-A5DC-223719833CAD}" sibTransId="{6AD11DEF-EA54-49ED-82F4-4345A3113680}"/>
    <dgm:cxn modelId="{1F6129A8-686D-4302-855C-5E3DF2073D91}" type="presOf" srcId="{6E3B7855-4041-4426-9E32-ED180293E66B}" destId="{22D13B10-4736-4C7E-B39B-A97735C9861F}" srcOrd="0" destOrd="0" presId="urn:microsoft.com/office/officeart/2005/8/layout/pyramid2"/>
    <dgm:cxn modelId="{409939B9-E07C-44E3-A66C-7F6A8C3188A1}" type="presOf" srcId="{28344CE1-62FC-429A-98F2-ECEFDA73AAFF}" destId="{B5116657-2B95-437E-AB1C-C11D65D815CE}" srcOrd="0" destOrd="0" presId="urn:microsoft.com/office/officeart/2005/8/layout/pyramid2"/>
    <dgm:cxn modelId="{D6E783BE-CCB1-42AF-ABF4-774F691FC74A}" srcId="{DC7DF601-7CB6-4AA9-A6B1-96CD6585083F}" destId="{FBCDAC28-97C3-46D9-A835-35C2362FC406}" srcOrd="5" destOrd="0" parTransId="{0C13D9B1-56E9-4B0A-B537-FC15E9F811EF}" sibTransId="{C68379D3-B296-4919-B8AC-5A9907821FF1}"/>
    <dgm:cxn modelId="{4F3BDAC1-1454-42D9-9CDA-043058177546}" srcId="{DC7DF601-7CB6-4AA9-A6B1-96CD6585083F}" destId="{FB939269-C620-41D4-A0F0-9C89C4EE0D90}" srcOrd="4" destOrd="0" parTransId="{389F79F7-1DF8-4CEF-AB59-B00F5D2EA2BC}" sibTransId="{3DADB20A-A8A0-4A36-8FB0-169FC211529A}"/>
    <dgm:cxn modelId="{1681DAC4-4C82-4E03-A88E-9436C72B9A92}" srcId="{DC7DF601-7CB6-4AA9-A6B1-96CD6585083F}" destId="{485D9411-6B77-4192-A7C0-59A25F735D23}" srcOrd="1" destOrd="0" parTransId="{C2BCDF6B-9612-4EA1-9EAF-D02C8B415C4F}" sibTransId="{782D746C-9A17-4262-B195-031EEA99B358}"/>
    <dgm:cxn modelId="{3E9002D0-FA64-4199-BE17-4EE1B09852BA}" type="presOf" srcId="{485D9411-6B77-4192-A7C0-59A25F735D23}" destId="{83E5BEDC-BD6E-445D-B0F4-E9F0DF2DEAF7}" srcOrd="0" destOrd="0" presId="urn:microsoft.com/office/officeart/2005/8/layout/pyramid2"/>
    <dgm:cxn modelId="{17C7BFD9-FAB6-4399-A6CE-2EE6E608F28B}" type="presOf" srcId="{5C4CBCF2-32A6-47F5-B528-7E78C3F62362}" destId="{A222FE00-5C70-4213-90F0-B3D17B61B550}" srcOrd="0" destOrd="0" presId="urn:microsoft.com/office/officeart/2005/8/layout/pyramid2"/>
    <dgm:cxn modelId="{8F3B02DA-F982-4F71-9BD1-F01F15858FBB}" type="presOf" srcId="{FB939269-C620-41D4-A0F0-9C89C4EE0D90}" destId="{97B5B06F-7CD6-48A9-B95C-C21CC4397431}" srcOrd="0" destOrd="0" presId="urn:microsoft.com/office/officeart/2005/8/layout/pyramid2"/>
    <dgm:cxn modelId="{3071B8E1-FFD3-4A6D-9397-BBEC14FD92F8}" type="presOf" srcId="{DC7DF601-7CB6-4AA9-A6B1-96CD6585083F}" destId="{1DC27F67-9D2D-4E06-A11F-DAAACEDEDA1F}" srcOrd="0" destOrd="0" presId="urn:microsoft.com/office/officeart/2005/8/layout/pyramid2"/>
    <dgm:cxn modelId="{93FC5CA5-72ED-4D31-B712-E349E7AC97F9}" type="presParOf" srcId="{1DC27F67-9D2D-4E06-A11F-DAAACEDEDA1F}" destId="{EB0286AA-8C78-4B24-BDB4-9EDC233084F2}" srcOrd="0" destOrd="0" presId="urn:microsoft.com/office/officeart/2005/8/layout/pyramid2"/>
    <dgm:cxn modelId="{64B07B19-66B2-4207-A17C-7310F5BF1FA4}" type="presParOf" srcId="{1DC27F67-9D2D-4E06-A11F-DAAACEDEDA1F}" destId="{B6DE7C0C-0125-44B4-9DD7-AA571E353FC4}" srcOrd="1" destOrd="0" presId="urn:microsoft.com/office/officeart/2005/8/layout/pyramid2"/>
    <dgm:cxn modelId="{1311DF83-F9E3-444C-877C-5A855D815B8F}" type="presParOf" srcId="{B6DE7C0C-0125-44B4-9DD7-AA571E353FC4}" destId="{B5116657-2B95-437E-AB1C-C11D65D815CE}" srcOrd="0" destOrd="0" presId="urn:microsoft.com/office/officeart/2005/8/layout/pyramid2"/>
    <dgm:cxn modelId="{78139B63-E833-4225-8ED4-40ACDF60D9AC}" type="presParOf" srcId="{B6DE7C0C-0125-44B4-9DD7-AA571E353FC4}" destId="{C77A9D82-2880-4C96-B218-867F1CB2949F}" srcOrd="1" destOrd="0" presId="urn:microsoft.com/office/officeart/2005/8/layout/pyramid2"/>
    <dgm:cxn modelId="{4E85F045-54EE-4768-BFC9-A1DF94A4910A}" type="presParOf" srcId="{B6DE7C0C-0125-44B4-9DD7-AA571E353FC4}" destId="{83E5BEDC-BD6E-445D-B0F4-E9F0DF2DEAF7}" srcOrd="2" destOrd="0" presId="urn:microsoft.com/office/officeart/2005/8/layout/pyramid2"/>
    <dgm:cxn modelId="{B18044EE-9F12-4AEE-90F3-B806438B60F7}" type="presParOf" srcId="{B6DE7C0C-0125-44B4-9DD7-AA571E353FC4}" destId="{46027943-CAAC-4241-99DA-1EA22D9B6250}" srcOrd="3" destOrd="0" presId="urn:microsoft.com/office/officeart/2005/8/layout/pyramid2"/>
    <dgm:cxn modelId="{8B5F3E3B-D541-4C98-99F5-9625EA7C20C8}" type="presParOf" srcId="{B6DE7C0C-0125-44B4-9DD7-AA571E353FC4}" destId="{22D13B10-4736-4C7E-B39B-A97735C9861F}" srcOrd="4" destOrd="0" presId="urn:microsoft.com/office/officeart/2005/8/layout/pyramid2"/>
    <dgm:cxn modelId="{AA74D244-D4DC-48C0-B02A-3B6886EEB833}" type="presParOf" srcId="{B6DE7C0C-0125-44B4-9DD7-AA571E353FC4}" destId="{87921C37-AB7B-4812-8316-709557132750}" srcOrd="5" destOrd="0" presId="urn:microsoft.com/office/officeart/2005/8/layout/pyramid2"/>
    <dgm:cxn modelId="{ACD353B8-F896-4715-A507-EEBD6246FAF0}" type="presParOf" srcId="{B6DE7C0C-0125-44B4-9DD7-AA571E353FC4}" destId="{A222FE00-5C70-4213-90F0-B3D17B61B550}" srcOrd="6" destOrd="0" presId="urn:microsoft.com/office/officeart/2005/8/layout/pyramid2"/>
    <dgm:cxn modelId="{A93259FA-8585-4570-964B-A31C7DFB3945}" type="presParOf" srcId="{B6DE7C0C-0125-44B4-9DD7-AA571E353FC4}" destId="{0C0202A5-5170-4943-8908-2B38349F0909}" srcOrd="7" destOrd="0" presId="urn:microsoft.com/office/officeart/2005/8/layout/pyramid2"/>
    <dgm:cxn modelId="{54320C33-1A8A-48F3-9031-8B0044CEBC68}" type="presParOf" srcId="{B6DE7C0C-0125-44B4-9DD7-AA571E353FC4}" destId="{97B5B06F-7CD6-48A9-B95C-C21CC4397431}" srcOrd="8" destOrd="0" presId="urn:microsoft.com/office/officeart/2005/8/layout/pyramid2"/>
    <dgm:cxn modelId="{DF4FE6D8-3E47-4C4E-9CEB-C0B60761D119}" type="presParOf" srcId="{B6DE7C0C-0125-44B4-9DD7-AA571E353FC4}" destId="{8EB4682A-013F-418E-9E71-9BE95661AB59}" srcOrd="9" destOrd="0" presId="urn:microsoft.com/office/officeart/2005/8/layout/pyramid2"/>
    <dgm:cxn modelId="{582BD847-722F-453F-AE70-FB21A08F9675}" type="presParOf" srcId="{B6DE7C0C-0125-44B4-9DD7-AA571E353FC4}" destId="{9FADBF10-94AC-4790-8934-41CF4C34B26A}" srcOrd="10" destOrd="0" presId="urn:microsoft.com/office/officeart/2005/8/layout/pyramid2"/>
    <dgm:cxn modelId="{DECDE585-A3FD-424E-BFA4-2C97479D7522}" type="presParOf" srcId="{B6DE7C0C-0125-44B4-9DD7-AA571E353FC4}" destId="{2AFA7030-9804-4EB5-8CBD-11ECA6CB4BA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87516-7C97-436F-BAE0-B29264665BB5}">
      <dsp:nvSpPr>
        <dsp:cNvPr id="0" name=""/>
        <dsp:cNvSpPr/>
      </dsp:nvSpPr>
      <dsp:spPr>
        <a:xfrm rot="16200000">
          <a:off x="893351" y="-893351"/>
          <a:ext cx="2496700" cy="428340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600" b="1" kern="1200" dirty="0"/>
            <a:t>інформаційний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600" kern="1200" dirty="0"/>
            <a:t>(позбавлення інформації, обмеження доступу до інформації);</a:t>
          </a:r>
          <a:endParaRPr lang="ru-RU" sz="2600" kern="1200" dirty="0"/>
        </a:p>
      </dsp:txBody>
      <dsp:txXfrm rot="5400000">
        <a:off x="0" y="0"/>
        <a:ext cx="4283402" cy="1872525"/>
      </dsp:txXfrm>
    </dsp:sp>
    <dsp:sp modelId="{B0983035-721A-496A-97BB-A10E7FFF33E3}">
      <dsp:nvSpPr>
        <dsp:cNvPr id="0" name=""/>
        <dsp:cNvSpPr/>
      </dsp:nvSpPr>
      <dsp:spPr>
        <a:xfrm>
          <a:off x="4283402" y="0"/>
          <a:ext cx="4283402" cy="2496700"/>
        </a:xfrm>
        <a:prstGeom prst="round1Rect">
          <a:avLst/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600" b="1" kern="1200" dirty="0"/>
            <a:t>моральний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600" kern="1200" dirty="0"/>
            <a:t>(погрози, шантаж);</a:t>
          </a:r>
          <a:endParaRPr lang="ru-RU" sz="2600" kern="1200" dirty="0"/>
        </a:p>
      </dsp:txBody>
      <dsp:txXfrm>
        <a:off x="4283402" y="0"/>
        <a:ext cx="4283402" cy="1872525"/>
      </dsp:txXfrm>
    </dsp:sp>
    <dsp:sp modelId="{E4FF98D8-5BEE-4016-A423-23BF9B006FCA}">
      <dsp:nvSpPr>
        <dsp:cNvPr id="0" name=""/>
        <dsp:cNvSpPr/>
      </dsp:nvSpPr>
      <dsp:spPr>
        <a:xfrm rot="10800000">
          <a:off x="0" y="2496700"/>
          <a:ext cx="4283402" cy="2496700"/>
        </a:xfrm>
        <a:prstGeom prst="round1Rect">
          <a:avLst/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600" b="1" kern="1200" dirty="0"/>
            <a:t>матеріальний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600" kern="1200" dirty="0"/>
            <a:t>(позбавлення, вилучення ресурсів);</a:t>
          </a:r>
          <a:endParaRPr lang="ru-RU" sz="2600" kern="1200" dirty="0"/>
        </a:p>
      </dsp:txBody>
      <dsp:txXfrm rot="10800000">
        <a:off x="0" y="3120875"/>
        <a:ext cx="4283402" cy="1872525"/>
      </dsp:txXfrm>
    </dsp:sp>
    <dsp:sp modelId="{59CFA6F1-FF78-4BA7-8D6D-7E818A51E852}">
      <dsp:nvSpPr>
        <dsp:cNvPr id="0" name=""/>
        <dsp:cNvSpPr/>
      </dsp:nvSpPr>
      <dsp:spPr>
        <a:xfrm rot="5400000">
          <a:off x="5176753" y="1603349"/>
          <a:ext cx="2496700" cy="4283402"/>
        </a:xfrm>
        <a:prstGeom prst="round1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600" b="1" kern="1200" dirty="0"/>
            <a:t>фізичний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600" kern="1200" dirty="0"/>
            <a:t>(застосування сили, зброї);</a:t>
          </a:r>
          <a:endParaRPr lang="ru-RU" sz="2600" kern="1200" dirty="0"/>
        </a:p>
      </dsp:txBody>
      <dsp:txXfrm rot="-5400000">
        <a:off x="4283403" y="3120875"/>
        <a:ext cx="4283402" cy="1872525"/>
      </dsp:txXfrm>
    </dsp:sp>
    <dsp:sp modelId="{0AA6FF9E-572D-4EAA-AA1B-306000E5C9B8}">
      <dsp:nvSpPr>
        <dsp:cNvPr id="0" name=""/>
        <dsp:cNvSpPr/>
      </dsp:nvSpPr>
      <dsp:spPr>
        <a:xfrm>
          <a:off x="2998381" y="1872525"/>
          <a:ext cx="2570041" cy="124835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/>
            <a:t>примус</a:t>
          </a:r>
          <a:endParaRPr lang="ru-RU" sz="2600" b="1" kern="1200" dirty="0"/>
        </a:p>
      </dsp:txBody>
      <dsp:txXfrm>
        <a:off x="3059320" y="1933464"/>
        <a:ext cx="2448163" cy="11264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D6EED-A3F0-4C7D-AD47-FE71F94778B6}">
      <dsp:nvSpPr>
        <dsp:cNvPr id="0" name=""/>
        <dsp:cNvSpPr/>
      </dsp:nvSpPr>
      <dsp:spPr>
        <a:xfrm>
          <a:off x="8726" y="8443"/>
          <a:ext cx="2608159" cy="3819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dirty="0"/>
            <a:t>Заходи адміністративного попередження (запобігання)</a:t>
          </a:r>
          <a:r>
            <a:rPr lang="uk-UA" sz="2100" kern="1200" dirty="0"/>
            <a:t> </a:t>
          </a:r>
          <a:endParaRPr lang="ru-RU" sz="2100" kern="1200" dirty="0"/>
        </a:p>
      </dsp:txBody>
      <dsp:txXfrm>
        <a:off x="85116" y="84833"/>
        <a:ext cx="2455379" cy="3666801"/>
      </dsp:txXfrm>
    </dsp:sp>
    <dsp:sp modelId="{F7938F76-091C-4DF7-86B7-84DF031A4C33}">
      <dsp:nvSpPr>
        <dsp:cNvPr id="0" name=""/>
        <dsp:cNvSpPr/>
      </dsp:nvSpPr>
      <dsp:spPr>
        <a:xfrm>
          <a:off x="2722240" y="1594822"/>
          <a:ext cx="863853" cy="646823"/>
        </a:xfrm>
        <a:prstGeom prst="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722240" y="1724187"/>
        <a:ext cx="669806" cy="388093"/>
      </dsp:txXfrm>
    </dsp:sp>
    <dsp:sp modelId="{2783EA2E-7F54-4A19-894C-3E9A87B89F8D}">
      <dsp:nvSpPr>
        <dsp:cNvPr id="0" name=""/>
        <dsp:cNvSpPr/>
      </dsp:nvSpPr>
      <dsp:spPr>
        <a:xfrm>
          <a:off x="3660149" y="8443"/>
          <a:ext cx="2608159" cy="3819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89983"/>
                <a:satOff val="-971"/>
                <a:lumOff val="764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2489983"/>
                <a:satOff val="-971"/>
                <a:lumOff val="764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2489983"/>
                <a:satOff val="-971"/>
                <a:lumOff val="764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Заходи адміністративного припинення (переривання)</a:t>
          </a:r>
          <a:endParaRPr lang="ru-RU" sz="2100" kern="1200" dirty="0"/>
        </a:p>
      </dsp:txBody>
      <dsp:txXfrm>
        <a:off x="3736539" y="84833"/>
        <a:ext cx="2455379" cy="3666801"/>
      </dsp:txXfrm>
    </dsp:sp>
    <dsp:sp modelId="{D3D6EC24-0228-4536-99F5-71E34083C569}">
      <dsp:nvSpPr>
        <dsp:cNvPr id="0" name=""/>
        <dsp:cNvSpPr/>
      </dsp:nvSpPr>
      <dsp:spPr>
        <a:xfrm>
          <a:off x="6373663" y="1594822"/>
          <a:ext cx="863853" cy="646823"/>
        </a:xfrm>
        <a:prstGeom prst="plus">
          <a:avLst/>
        </a:prstGeom>
        <a:gradFill rotWithShape="0">
          <a:gsLst>
            <a:gs pos="0">
              <a:schemeClr val="accent3">
                <a:hueOff val="4979966"/>
                <a:satOff val="-1943"/>
                <a:lumOff val="15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4979966"/>
                <a:satOff val="-1943"/>
                <a:lumOff val="15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4979966"/>
                <a:satOff val="-1943"/>
                <a:lumOff val="15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6373663" y="1724187"/>
        <a:ext cx="669806" cy="388093"/>
      </dsp:txXfrm>
    </dsp:sp>
    <dsp:sp modelId="{38477B1C-2F21-4C3E-910C-05A57F0CD545}">
      <dsp:nvSpPr>
        <dsp:cNvPr id="0" name=""/>
        <dsp:cNvSpPr/>
      </dsp:nvSpPr>
      <dsp:spPr>
        <a:xfrm>
          <a:off x="7311573" y="8443"/>
          <a:ext cx="2608159" cy="3819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979966"/>
                <a:satOff val="-1943"/>
                <a:lumOff val="15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4979966"/>
                <a:satOff val="-1943"/>
                <a:lumOff val="15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4979966"/>
                <a:satOff val="-1943"/>
                <a:lumOff val="15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Адміністративні стягнення (заходи відповідальності за порушення адміністративно-правових норм)</a:t>
          </a:r>
          <a:endParaRPr lang="ru-RU" sz="2100" kern="1200" dirty="0"/>
        </a:p>
      </dsp:txBody>
      <dsp:txXfrm>
        <a:off x="7387963" y="84833"/>
        <a:ext cx="2455379" cy="3666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778A5-B661-45E2-B28C-CD2AEAEEBC6A}">
      <dsp:nvSpPr>
        <dsp:cNvPr id="0" name=""/>
        <dsp:cNvSpPr/>
      </dsp:nvSpPr>
      <dsp:spPr>
        <a:xfrm>
          <a:off x="2236462" y="375283"/>
          <a:ext cx="4382430" cy="4382430"/>
        </a:xfrm>
        <a:prstGeom prst="blockArc">
          <a:avLst>
            <a:gd name="adj1" fmla="val 10357573"/>
            <a:gd name="adj2" fmla="val 17982072"/>
            <a:gd name="adj3" fmla="val 4635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E5F6A-A119-4A08-86C9-D2811045F659}">
      <dsp:nvSpPr>
        <dsp:cNvPr id="0" name=""/>
        <dsp:cNvSpPr/>
      </dsp:nvSpPr>
      <dsp:spPr>
        <a:xfrm>
          <a:off x="2234594" y="938765"/>
          <a:ext cx="4382430" cy="4382430"/>
        </a:xfrm>
        <a:prstGeom prst="blockArc">
          <a:avLst>
            <a:gd name="adj1" fmla="val 3614473"/>
            <a:gd name="adj2" fmla="val 11265220"/>
            <a:gd name="adj3" fmla="val 4635"/>
          </a:avLst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F1A14-EECA-4CC4-806D-1A9CF3A7521F}">
      <dsp:nvSpPr>
        <dsp:cNvPr id="0" name=""/>
        <dsp:cNvSpPr/>
      </dsp:nvSpPr>
      <dsp:spPr>
        <a:xfrm>
          <a:off x="4245334" y="878041"/>
          <a:ext cx="4382430" cy="4382430"/>
        </a:xfrm>
        <a:prstGeom prst="blockArc">
          <a:avLst>
            <a:gd name="adj1" fmla="val 21113697"/>
            <a:gd name="adj2" fmla="val 6977952"/>
            <a:gd name="adj3" fmla="val 4635"/>
          </a:avLst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35BB8-7686-482B-A577-AB803519974D}">
      <dsp:nvSpPr>
        <dsp:cNvPr id="0" name=""/>
        <dsp:cNvSpPr/>
      </dsp:nvSpPr>
      <dsp:spPr>
        <a:xfrm>
          <a:off x="4228083" y="443369"/>
          <a:ext cx="4382430" cy="4382430"/>
        </a:xfrm>
        <a:prstGeom prst="blockArc">
          <a:avLst>
            <a:gd name="adj1" fmla="val 14652885"/>
            <a:gd name="adj2" fmla="val 213580"/>
            <a:gd name="adj3" fmla="val 46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E8487-1DDE-4C00-8855-4F85F90A3621}">
      <dsp:nvSpPr>
        <dsp:cNvPr id="0" name=""/>
        <dsp:cNvSpPr/>
      </dsp:nvSpPr>
      <dsp:spPr>
        <a:xfrm>
          <a:off x="3866326" y="1607097"/>
          <a:ext cx="3243771" cy="24812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ДЕРЖАВНИЙ ПРИМУС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1365" y="1970463"/>
        <a:ext cx="2293693" cy="1754486"/>
      </dsp:txXfrm>
    </dsp:sp>
    <dsp:sp modelId="{EF852DCC-3121-40DD-BF39-5087D97CE423}">
      <dsp:nvSpPr>
        <dsp:cNvPr id="0" name=""/>
        <dsp:cNvSpPr/>
      </dsp:nvSpPr>
      <dsp:spPr>
        <a:xfrm>
          <a:off x="3966602" y="1953"/>
          <a:ext cx="3043220" cy="1410642"/>
        </a:xfrm>
        <a:prstGeom prst="ellipse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Адміністративний примус</a:t>
          </a:r>
          <a:endParaRPr lang="ru-RU" sz="2100" kern="1200" dirty="0"/>
        </a:p>
      </dsp:txBody>
      <dsp:txXfrm>
        <a:off x="4412271" y="208537"/>
        <a:ext cx="2151882" cy="997474"/>
      </dsp:txXfrm>
    </dsp:sp>
    <dsp:sp modelId="{3A135817-311D-4C38-BA2D-9A470C240E41}">
      <dsp:nvSpPr>
        <dsp:cNvPr id="0" name=""/>
        <dsp:cNvSpPr/>
      </dsp:nvSpPr>
      <dsp:spPr>
        <a:xfrm>
          <a:off x="7033991" y="2062159"/>
          <a:ext cx="3043220" cy="1410642"/>
        </a:xfrm>
        <a:prstGeom prst="ellipse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Дисциплінарна відповідальність</a:t>
          </a:r>
          <a:endParaRPr lang="ru-RU" sz="2100" kern="1200" dirty="0"/>
        </a:p>
      </dsp:txBody>
      <dsp:txXfrm>
        <a:off x="7479660" y="2268743"/>
        <a:ext cx="2151882" cy="997474"/>
      </dsp:txXfrm>
    </dsp:sp>
    <dsp:sp modelId="{1DFF01FD-6827-40BB-88BF-C58B3F624C5E}">
      <dsp:nvSpPr>
        <dsp:cNvPr id="0" name=""/>
        <dsp:cNvSpPr/>
      </dsp:nvSpPr>
      <dsp:spPr>
        <a:xfrm>
          <a:off x="3966602" y="4282817"/>
          <a:ext cx="3043220" cy="1410642"/>
        </a:xfrm>
        <a:prstGeom prst="ellipse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Цивільно-правова відповідальність</a:t>
          </a:r>
          <a:endParaRPr lang="ru-RU" sz="2100" kern="1200" dirty="0"/>
        </a:p>
      </dsp:txBody>
      <dsp:txXfrm>
        <a:off x="4412271" y="4489401"/>
        <a:ext cx="2151882" cy="997474"/>
      </dsp:txXfrm>
    </dsp:sp>
    <dsp:sp modelId="{BC544751-ECD4-45A3-8003-60076793AC60}">
      <dsp:nvSpPr>
        <dsp:cNvPr id="0" name=""/>
        <dsp:cNvSpPr/>
      </dsp:nvSpPr>
      <dsp:spPr>
        <a:xfrm>
          <a:off x="783336" y="2135885"/>
          <a:ext cx="3043220" cy="1410642"/>
        </a:xfrm>
        <a:prstGeom prst="ellipse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Кримінальна відповідальність</a:t>
          </a:r>
          <a:endParaRPr lang="ru-RU" sz="2100" kern="1200" dirty="0"/>
        </a:p>
      </dsp:txBody>
      <dsp:txXfrm>
        <a:off x="1229005" y="2342469"/>
        <a:ext cx="2151882" cy="997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79895-94DF-4AA1-84F9-F31866119899}">
      <dsp:nvSpPr>
        <dsp:cNvPr id="0" name=""/>
        <dsp:cNvSpPr/>
      </dsp:nvSpPr>
      <dsp:spPr>
        <a:xfrm>
          <a:off x="2697" y="195360"/>
          <a:ext cx="5206685" cy="10888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baseline="0" dirty="0"/>
            <a:t>особливий різновид державно-правового примусу </a:t>
          </a:r>
          <a:endParaRPr lang="uk-UA" sz="1600" kern="1200" dirty="0"/>
        </a:p>
      </dsp:txBody>
      <dsp:txXfrm>
        <a:off x="2697" y="195360"/>
        <a:ext cx="5206685" cy="1088859"/>
      </dsp:txXfrm>
    </dsp:sp>
    <dsp:sp modelId="{5BB7A581-B4E7-4AB8-9D4D-9B117F92FE61}">
      <dsp:nvSpPr>
        <dsp:cNvPr id="0" name=""/>
        <dsp:cNvSpPr/>
      </dsp:nvSpPr>
      <dsp:spPr>
        <a:xfrm>
          <a:off x="2697" y="1739768"/>
          <a:ext cx="5206685" cy="3240121"/>
        </a:xfrm>
        <a:prstGeom prst="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baseline="0" dirty="0"/>
            <a:t>визначені нормами адміністративного права способи офіційного фізичного або психологічного впливу уповноважених державних органів, а у деяких випадках і громадських організацій, на фізичних та юридичних осіб у вигляді особистих, майнових, організаційних обмежень їх прав, свобод та інтересів у випадках вчинення цими особами протиправних діянь (у сфері відносин публічного характеру) або в умовах надзвичайних обставин у межах окремого адміністративного провадження задля превенції та припинення протиправних діянь, забезпечення провадження в справах про правопорушення, притягнення винних осіб до відповідальності, попередження та локалізації наслідків надзвичайних ситуацій</a:t>
          </a:r>
          <a:endParaRPr lang="uk-UA" sz="1600" kern="1200" dirty="0"/>
        </a:p>
      </dsp:txBody>
      <dsp:txXfrm>
        <a:off x="2697" y="1739768"/>
        <a:ext cx="5206685" cy="3240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9086C-87CD-4CED-BA20-D50239CB77AC}">
      <dsp:nvSpPr>
        <dsp:cNvPr id="0" name=""/>
        <dsp:cNvSpPr/>
      </dsp:nvSpPr>
      <dsp:spPr>
        <a:xfrm>
          <a:off x="0" y="66178"/>
          <a:ext cx="5775559" cy="5670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baseline="0" dirty="0"/>
            <a:t>є </a:t>
          </a:r>
          <a:r>
            <a:rPr lang="uk-UA" sz="1100" b="1" i="1" kern="1200" baseline="0" dirty="0"/>
            <a:t>набором певних дій і засобів</a:t>
          </a:r>
          <a:r>
            <a:rPr lang="uk-UA" sz="1100" i="1" kern="1200" baseline="0" dirty="0"/>
            <a:t>,</a:t>
          </a:r>
          <a:r>
            <a:rPr lang="uk-UA" sz="1100" kern="1200" baseline="0" dirty="0"/>
            <a:t> які повторюються й сприяють вирішенню завдань публічного управління</a:t>
          </a:r>
          <a:endParaRPr lang="uk-UA" sz="1100" kern="1200" dirty="0"/>
        </a:p>
      </dsp:txBody>
      <dsp:txXfrm>
        <a:off x="27683" y="93861"/>
        <a:ext cx="5720193" cy="511718"/>
      </dsp:txXfrm>
    </dsp:sp>
    <dsp:sp modelId="{A4407489-B53C-49C6-9E11-15EEAD5730D3}">
      <dsp:nvSpPr>
        <dsp:cNvPr id="0" name=""/>
        <dsp:cNvSpPr/>
      </dsp:nvSpPr>
      <dsp:spPr>
        <a:xfrm>
          <a:off x="0" y="676462"/>
          <a:ext cx="5775559" cy="567084"/>
        </a:xfrm>
        <a:prstGeom prst="roundRect">
          <a:avLst/>
        </a:prstGeom>
        <a:solidFill>
          <a:schemeClr val="accent4">
            <a:hueOff val="533723"/>
            <a:satOff val="2020"/>
            <a:lumOff val="-13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baseline="0" dirty="0"/>
            <a:t>офіційний, державно-владний характер</a:t>
          </a:r>
          <a:endParaRPr lang="uk-UA" sz="1100" kern="1200" dirty="0"/>
        </a:p>
      </dsp:txBody>
      <dsp:txXfrm>
        <a:off x="27683" y="704145"/>
        <a:ext cx="5720193" cy="511718"/>
      </dsp:txXfrm>
    </dsp:sp>
    <dsp:sp modelId="{217856F7-2C1B-4F11-B5EE-14B405B93F2A}">
      <dsp:nvSpPr>
        <dsp:cNvPr id="0" name=""/>
        <dsp:cNvSpPr/>
      </dsp:nvSpPr>
      <dsp:spPr>
        <a:xfrm>
          <a:off x="0" y="1286746"/>
          <a:ext cx="5775559" cy="567084"/>
        </a:xfrm>
        <a:prstGeom prst="roundRect">
          <a:avLst/>
        </a:prstGeom>
        <a:solidFill>
          <a:schemeClr val="accent4">
            <a:hueOff val="1067447"/>
            <a:satOff val="4040"/>
            <a:lumOff val="-26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baseline="0" dirty="0"/>
            <a:t> </a:t>
          </a:r>
          <a:r>
            <a:rPr lang="uk-UA" sz="1100" b="1" i="1" kern="1200" baseline="0" dirty="0"/>
            <a:t>множинність та розмаїття суб'єктів застосування</a:t>
          </a:r>
          <a:endParaRPr lang="uk-UA" sz="1100" kern="1200" dirty="0"/>
        </a:p>
      </dsp:txBody>
      <dsp:txXfrm>
        <a:off x="27683" y="1314429"/>
        <a:ext cx="5720193" cy="511718"/>
      </dsp:txXfrm>
    </dsp:sp>
    <dsp:sp modelId="{751AA2B4-BAB7-4884-9A9E-1E1ABA532213}">
      <dsp:nvSpPr>
        <dsp:cNvPr id="0" name=""/>
        <dsp:cNvSpPr/>
      </dsp:nvSpPr>
      <dsp:spPr>
        <a:xfrm>
          <a:off x="0" y="1897031"/>
          <a:ext cx="5775559" cy="567084"/>
        </a:xfrm>
        <a:prstGeom prst="roundRect">
          <a:avLst/>
        </a:prstGeom>
        <a:solidFill>
          <a:schemeClr val="accent4">
            <a:hueOff val="1601170"/>
            <a:satOff val="6061"/>
            <a:lumOff val="-39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baseline="0" dirty="0"/>
            <a:t>чисельність осіб, щодо яких здійснюється застосування</a:t>
          </a:r>
          <a:r>
            <a:rPr lang="uk-UA" sz="1100" kern="1200" baseline="0" dirty="0"/>
            <a:t> адміністративно-примусових заходів</a:t>
          </a:r>
          <a:endParaRPr lang="uk-UA" sz="1100" kern="1200" dirty="0"/>
        </a:p>
      </dsp:txBody>
      <dsp:txXfrm>
        <a:off x="27683" y="1924714"/>
        <a:ext cx="5720193" cy="511718"/>
      </dsp:txXfrm>
    </dsp:sp>
    <dsp:sp modelId="{89BD6B60-22A0-4DC0-88DD-C8060341EF76}">
      <dsp:nvSpPr>
        <dsp:cNvPr id="0" name=""/>
        <dsp:cNvSpPr/>
      </dsp:nvSpPr>
      <dsp:spPr>
        <a:xfrm>
          <a:off x="0" y="2507315"/>
          <a:ext cx="5775559" cy="567084"/>
        </a:xfrm>
        <a:prstGeom prst="roundRect">
          <a:avLst/>
        </a:prstGeom>
        <a:solidFill>
          <a:schemeClr val="accent4">
            <a:hueOff val="2134893"/>
            <a:satOff val="8081"/>
            <a:lumOff val="-52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baseline="0" dirty="0"/>
            <a:t>відсутність службового підпорядкування</a:t>
          </a:r>
          <a:r>
            <a:rPr lang="uk-UA" sz="1100" kern="1200" baseline="0" dirty="0"/>
            <a:t> між суб'єктами застосування адміністративно-примусових заходів (активними учасниками) та особами, щодо яких здійснюється (пасивними учасниками відповідних правовідносин)</a:t>
          </a:r>
          <a:endParaRPr lang="uk-UA" sz="1100" kern="1200" dirty="0"/>
        </a:p>
      </dsp:txBody>
      <dsp:txXfrm>
        <a:off x="27683" y="2534998"/>
        <a:ext cx="5720193" cy="511718"/>
      </dsp:txXfrm>
    </dsp:sp>
    <dsp:sp modelId="{447F8E13-1852-4EB1-A24A-27369302B912}">
      <dsp:nvSpPr>
        <dsp:cNvPr id="0" name=""/>
        <dsp:cNvSpPr/>
      </dsp:nvSpPr>
      <dsp:spPr>
        <a:xfrm>
          <a:off x="0" y="3117600"/>
          <a:ext cx="5775559" cy="567084"/>
        </a:xfrm>
        <a:prstGeom prst="roundRect">
          <a:avLst/>
        </a:prstGeom>
        <a:solidFill>
          <a:schemeClr val="accent4">
            <a:hueOff val="2668617"/>
            <a:satOff val="10101"/>
            <a:lumOff val="-65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baseline="0" dirty="0"/>
            <a:t> </a:t>
          </a:r>
          <a:r>
            <a:rPr lang="uk-UA" sz="1100" b="1" i="1" kern="1200" baseline="0" dirty="0"/>
            <a:t>специфіка</a:t>
          </a:r>
          <a:r>
            <a:rPr lang="uk-UA" sz="1100" kern="1200" baseline="0" dirty="0"/>
            <a:t> юридико-фактичних </a:t>
          </a:r>
          <a:r>
            <a:rPr lang="uk-UA" sz="1100" i="1" kern="1200" baseline="0" dirty="0"/>
            <a:t>підстав застосування</a:t>
          </a:r>
          <a:endParaRPr lang="uk-UA" sz="1100" kern="1200" dirty="0"/>
        </a:p>
      </dsp:txBody>
      <dsp:txXfrm>
        <a:off x="27683" y="3145283"/>
        <a:ext cx="5720193" cy="511718"/>
      </dsp:txXfrm>
    </dsp:sp>
    <dsp:sp modelId="{448A25A8-3F77-45D8-8D55-14BA20B70D5B}">
      <dsp:nvSpPr>
        <dsp:cNvPr id="0" name=""/>
        <dsp:cNvSpPr/>
      </dsp:nvSpPr>
      <dsp:spPr>
        <a:xfrm>
          <a:off x="0" y="3727884"/>
          <a:ext cx="5775559" cy="567084"/>
        </a:xfrm>
        <a:prstGeom prst="roundRect">
          <a:avLst/>
        </a:prstGeom>
        <a:solidFill>
          <a:schemeClr val="accent4">
            <a:hueOff val="3202340"/>
            <a:satOff val="12121"/>
            <a:lumOff val="-78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baseline="0" dirty="0"/>
            <a:t>багатоаспектна цільова спрямованість </a:t>
          </a:r>
          <a:r>
            <a:rPr lang="uk-UA" sz="1100" kern="1200" baseline="0" dirty="0"/>
            <a:t>адміністративного примусу</a:t>
          </a:r>
          <a:endParaRPr lang="uk-UA" sz="1100" kern="1200" dirty="0"/>
        </a:p>
      </dsp:txBody>
      <dsp:txXfrm>
        <a:off x="27683" y="3755567"/>
        <a:ext cx="5720193" cy="511718"/>
      </dsp:txXfrm>
    </dsp:sp>
    <dsp:sp modelId="{50CF6CFB-B2CF-4A73-8413-B718FEA675BB}">
      <dsp:nvSpPr>
        <dsp:cNvPr id="0" name=""/>
        <dsp:cNvSpPr/>
      </dsp:nvSpPr>
      <dsp:spPr>
        <a:xfrm>
          <a:off x="0" y="4338168"/>
          <a:ext cx="5775559" cy="567084"/>
        </a:xfrm>
        <a:prstGeom prst="roundRect">
          <a:avLst/>
        </a:prstGeom>
        <a:solidFill>
          <a:schemeClr val="accent4">
            <a:hueOff val="3736063"/>
            <a:satOff val="14142"/>
            <a:lumOff val="-91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baseline="0" dirty="0"/>
            <a:t>багатоваріантність зовнішніх форм прояву</a:t>
          </a:r>
          <a:r>
            <a:rPr lang="uk-UA" sz="1100" kern="1200" baseline="0" dirty="0"/>
            <a:t> адміністративного примусу</a:t>
          </a:r>
          <a:endParaRPr lang="uk-UA" sz="1100" kern="1200" dirty="0"/>
        </a:p>
      </dsp:txBody>
      <dsp:txXfrm>
        <a:off x="27683" y="4365851"/>
        <a:ext cx="5720193" cy="511718"/>
      </dsp:txXfrm>
    </dsp:sp>
    <dsp:sp modelId="{5BEF424D-3FFF-434A-A16A-9CCC4196EB68}">
      <dsp:nvSpPr>
        <dsp:cNvPr id="0" name=""/>
        <dsp:cNvSpPr/>
      </dsp:nvSpPr>
      <dsp:spPr>
        <a:xfrm>
          <a:off x="0" y="4948453"/>
          <a:ext cx="5775559" cy="567084"/>
        </a:xfrm>
        <a:prstGeom prst="roundRect">
          <a:avLst/>
        </a:prstGeom>
        <a:solidFill>
          <a:schemeClr val="accent4">
            <a:hueOff val="4269787"/>
            <a:satOff val="16162"/>
            <a:lumOff val="-104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baseline="0" dirty="0"/>
            <a:t>примусовий характер</a:t>
          </a:r>
          <a:endParaRPr lang="uk-UA" sz="1100" kern="1200" dirty="0"/>
        </a:p>
      </dsp:txBody>
      <dsp:txXfrm>
        <a:off x="27683" y="4976136"/>
        <a:ext cx="5720193" cy="511718"/>
      </dsp:txXfrm>
    </dsp:sp>
    <dsp:sp modelId="{77E365E6-F1FF-4582-BCCB-A336DCE3F8EB}">
      <dsp:nvSpPr>
        <dsp:cNvPr id="0" name=""/>
        <dsp:cNvSpPr/>
      </dsp:nvSpPr>
      <dsp:spPr>
        <a:xfrm>
          <a:off x="0" y="5558737"/>
          <a:ext cx="5775559" cy="567084"/>
        </a:xfrm>
        <a:prstGeom prst="round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baseline="0" dirty="0"/>
            <a:t>правовий характер</a:t>
          </a:r>
          <a:endParaRPr lang="uk-UA" sz="1100" kern="1200" dirty="0"/>
        </a:p>
      </dsp:txBody>
      <dsp:txXfrm>
        <a:off x="27683" y="5586420"/>
        <a:ext cx="5720193" cy="51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E6A6D-C721-44A0-878B-CAC6493A8F1D}">
      <dsp:nvSpPr>
        <dsp:cNvPr id="0" name=""/>
        <dsp:cNvSpPr/>
      </dsp:nvSpPr>
      <dsp:spPr>
        <a:xfrm>
          <a:off x="0" y="794207"/>
          <a:ext cx="9601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0C60F-8D1A-4C6C-BF32-022EB40B6230}">
      <dsp:nvSpPr>
        <dsp:cNvPr id="0" name=""/>
        <dsp:cNvSpPr/>
      </dsp:nvSpPr>
      <dsp:spPr>
        <a:xfrm>
          <a:off x="479591" y="97222"/>
          <a:ext cx="6714276" cy="918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завжди базується на використанні різноманітних заходів виховання, роз'яснення і стимулювання</a:t>
          </a:r>
          <a:endParaRPr lang="ru-RU" sz="1500" kern="1200" dirty="0"/>
        </a:p>
      </dsp:txBody>
      <dsp:txXfrm>
        <a:off x="524423" y="142054"/>
        <a:ext cx="6624612" cy="828720"/>
      </dsp:txXfrm>
    </dsp:sp>
    <dsp:sp modelId="{515C3A05-C0C7-4D7D-BA58-EC45FDCF298C}">
      <dsp:nvSpPr>
        <dsp:cNvPr id="0" name=""/>
        <dsp:cNvSpPr/>
      </dsp:nvSpPr>
      <dsp:spPr>
        <a:xfrm>
          <a:off x="0" y="1950192"/>
          <a:ext cx="9601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9F7DC-EF76-4F8E-985A-B050723DD2A9}">
      <dsp:nvSpPr>
        <dsp:cNvPr id="0" name=""/>
        <dsp:cNvSpPr/>
      </dsp:nvSpPr>
      <dsp:spPr>
        <a:xfrm>
          <a:off x="479591" y="1253207"/>
          <a:ext cx="6714276" cy="918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використовується лише тоді, коли виявляються неефективними відповідні засоби переконання</a:t>
          </a:r>
          <a:endParaRPr lang="ru-RU" sz="1500" kern="1200" dirty="0"/>
        </a:p>
      </dsp:txBody>
      <dsp:txXfrm>
        <a:off x="524423" y="1298039"/>
        <a:ext cx="6624612" cy="828720"/>
      </dsp:txXfrm>
    </dsp:sp>
    <dsp:sp modelId="{8423A286-D652-49EA-9C6C-D27F1A2B0EFF}">
      <dsp:nvSpPr>
        <dsp:cNvPr id="0" name=""/>
        <dsp:cNvSpPr/>
      </dsp:nvSpPr>
      <dsp:spPr>
        <a:xfrm>
          <a:off x="0" y="3106177"/>
          <a:ext cx="9601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B03BE-73FB-43DC-9801-B7B7F15A30A8}">
      <dsp:nvSpPr>
        <dsp:cNvPr id="0" name=""/>
        <dsp:cNvSpPr/>
      </dsp:nvSpPr>
      <dsp:spPr>
        <a:xfrm>
          <a:off x="479591" y="2409192"/>
          <a:ext cx="6714276" cy="918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переконання і примус використовуються, як правило, комплексно</a:t>
          </a:r>
          <a:endParaRPr lang="ru-RU" sz="1500" kern="1200" dirty="0"/>
        </a:p>
      </dsp:txBody>
      <dsp:txXfrm>
        <a:off x="524423" y="2454024"/>
        <a:ext cx="6624612" cy="828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222B6-2BAD-4FB8-8CBE-A0775F6651C9}">
      <dsp:nvSpPr>
        <dsp:cNvPr id="0" name=""/>
        <dsp:cNvSpPr/>
      </dsp:nvSpPr>
      <dsp:spPr>
        <a:xfrm>
          <a:off x="948568" y="551"/>
          <a:ext cx="3647220" cy="819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700" kern="1200" dirty="0"/>
            <a:t>переконання</a:t>
          </a:r>
          <a:endParaRPr lang="ru-RU" sz="4700" kern="1200" dirty="0"/>
        </a:p>
      </dsp:txBody>
      <dsp:txXfrm>
        <a:off x="972563" y="24546"/>
        <a:ext cx="3599230" cy="771253"/>
      </dsp:txXfrm>
    </dsp:sp>
    <dsp:sp modelId="{E06606CE-035E-42F0-904C-2A7ED96B32A6}">
      <dsp:nvSpPr>
        <dsp:cNvPr id="0" name=""/>
        <dsp:cNvSpPr/>
      </dsp:nvSpPr>
      <dsp:spPr>
        <a:xfrm>
          <a:off x="1313290" y="819794"/>
          <a:ext cx="364722" cy="1474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190"/>
              </a:lnTo>
              <a:lnTo>
                <a:pt x="364722" y="147419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B6E8E-F9A7-4A0F-A828-2833D6AE90E0}">
      <dsp:nvSpPr>
        <dsp:cNvPr id="0" name=""/>
        <dsp:cNvSpPr/>
      </dsp:nvSpPr>
      <dsp:spPr>
        <a:xfrm>
          <a:off x="1678012" y="1024605"/>
          <a:ext cx="2206359" cy="2538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моральний, психологічний, матеріальний вплив суб’єкта адміністративної діяльності на об’єкт, на його волю, свідомість та поведінку з метою досягнення свідомого виконання ним вимог правових норм</a:t>
          </a:r>
          <a:endParaRPr lang="ru-RU" sz="1500" kern="1200" dirty="0"/>
        </a:p>
      </dsp:txBody>
      <dsp:txXfrm>
        <a:off x="1742634" y="1089227"/>
        <a:ext cx="2077115" cy="2409516"/>
      </dsp:txXfrm>
    </dsp:sp>
    <dsp:sp modelId="{98F7B451-49BE-4233-B711-E352E0DB964F}">
      <dsp:nvSpPr>
        <dsp:cNvPr id="0" name=""/>
        <dsp:cNvSpPr/>
      </dsp:nvSpPr>
      <dsp:spPr>
        <a:xfrm>
          <a:off x="5005410" y="551"/>
          <a:ext cx="3647220" cy="819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700" kern="1200" dirty="0"/>
            <a:t>примус</a:t>
          </a:r>
          <a:endParaRPr lang="ru-RU" sz="4700" kern="1200" dirty="0"/>
        </a:p>
      </dsp:txBody>
      <dsp:txXfrm>
        <a:off x="5029405" y="24546"/>
        <a:ext cx="3599230" cy="771253"/>
      </dsp:txXfrm>
    </dsp:sp>
    <dsp:sp modelId="{CFA6171A-A0CE-4BD7-8219-41E996B7DCAB}">
      <dsp:nvSpPr>
        <dsp:cNvPr id="0" name=""/>
        <dsp:cNvSpPr/>
      </dsp:nvSpPr>
      <dsp:spPr>
        <a:xfrm>
          <a:off x="5370132" y="819794"/>
          <a:ext cx="364722" cy="148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932"/>
              </a:lnTo>
              <a:lnTo>
                <a:pt x="364722" y="1482932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1940B-F81D-403B-BA2A-3FE265AA0E7A}">
      <dsp:nvSpPr>
        <dsp:cNvPr id="0" name=""/>
        <dsp:cNvSpPr/>
      </dsp:nvSpPr>
      <dsp:spPr>
        <a:xfrm>
          <a:off x="5734854" y="1024605"/>
          <a:ext cx="2206359" cy="2556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матеріальний, психічний або фізичний вплив на свідомість та поведінку особи, що застосовується до фізичних та юридичних осіб з метою запобігання, припинення правопорушень та притягнення винних до відповідальності</a:t>
          </a:r>
          <a:endParaRPr lang="ru-RU" sz="1500" kern="1200" dirty="0"/>
        </a:p>
      </dsp:txBody>
      <dsp:txXfrm>
        <a:off x="5799476" y="1089227"/>
        <a:ext cx="2077115" cy="2426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6387D-8F6B-4AAC-8A7A-1C1C534BF76F}">
      <dsp:nvSpPr>
        <dsp:cNvPr id="0" name=""/>
        <dsp:cNvSpPr/>
      </dsp:nvSpPr>
      <dsp:spPr>
        <a:xfrm>
          <a:off x="0" y="78472"/>
          <a:ext cx="10260530" cy="1193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baseline="0" dirty="0"/>
            <a:t>нормативно-врегульований вид адміністративної діяльності, направленої на застосування до осіб заходів впливу морального, майнового, особистісного та іншого характеру з метою запобігання правопорушенням, їх припиненню, яка провадиться на підставах, у межах повноважень та у спосіб, визначений законом, та з урахуванням дотримання прав і свобод громадян</a:t>
          </a:r>
          <a:endParaRPr lang="uk-UA" sz="1800" kern="1200" dirty="0"/>
        </a:p>
      </dsp:txBody>
      <dsp:txXfrm>
        <a:off x="58257" y="136729"/>
        <a:ext cx="10144016" cy="1076886"/>
      </dsp:txXfrm>
    </dsp:sp>
    <dsp:sp modelId="{E278DE65-3690-4A5D-8950-DD6F5164BDEA}">
      <dsp:nvSpPr>
        <dsp:cNvPr id="0" name=""/>
        <dsp:cNvSpPr/>
      </dsp:nvSpPr>
      <dsp:spPr>
        <a:xfrm>
          <a:off x="0" y="1320832"/>
          <a:ext cx="10260530" cy="1193400"/>
        </a:xfrm>
        <a:prstGeom prst="round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baseline="0" dirty="0"/>
            <a:t>Характерні риси:</a:t>
          </a:r>
          <a:endParaRPr lang="uk-UA" sz="2000" kern="1200" dirty="0"/>
        </a:p>
      </dsp:txBody>
      <dsp:txXfrm>
        <a:off x="58257" y="1379089"/>
        <a:ext cx="10144016" cy="1076886"/>
      </dsp:txXfrm>
    </dsp:sp>
    <dsp:sp modelId="{4EF7B01F-56DE-4E69-AB73-073CD195E24F}">
      <dsp:nvSpPr>
        <dsp:cNvPr id="0" name=""/>
        <dsp:cNvSpPr/>
      </dsp:nvSpPr>
      <dsp:spPr>
        <a:xfrm>
          <a:off x="0" y="2514233"/>
          <a:ext cx="10260530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7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300" kern="1200" baseline="0"/>
            <a:t>1) проявляється у поєднанні багатогранних засобів впливу на особу; </a:t>
          </a:r>
          <a:endParaRPr lang="uk-U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300" kern="1200" baseline="0" dirty="0"/>
            <a:t>2) впроваджується різними правоохоронними органами; </a:t>
          </a: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300" kern="1200" baseline="0" dirty="0"/>
            <a:t>3) застосовується виключно в межах та у спосіб, передбачений законом; </a:t>
          </a: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300" kern="1200" baseline="0"/>
            <a:t>4) застосовується як до фізичних, так і до юридичних осіб;</a:t>
          </a:r>
          <a:endParaRPr lang="uk-U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300" kern="1200" baseline="0"/>
            <a:t>5) застосовується щодо організацій, посадових осіб і громадян, які безпосередньо не підпорядковані, тобто завжди має зовнішній вияв; </a:t>
          </a:r>
          <a:endParaRPr lang="uk-U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300" kern="1200" baseline="0"/>
            <a:t>6) застосовується саме у примусовому порядку, тобто незалежно від волі й бажання суб’єкта, до якого застосовується, часто з можливістю використання для його реалізації інших примусових заходів; </a:t>
          </a:r>
          <a:endParaRPr lang="uk-U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300" kern="1200" baseline="0"/>
            <a:t>7) його застосування в більшості випадків здійснюється на підставі або супроводжується складенням процесуальних документів (актів, постанов, висновків).</a:t>
          </a:r>
          <a:endParaRPr lang="uk-UA" sz="1300" kern="1200"/>
        </a:p>
      </dsp:txBody>
      <dsp:txXfrm>
        <a:off x="0" y="2514233"/>
        <a:ext cx="10260530" cy="1970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9F19-5F85-4C20-8D11-C3AB3F01A746}">
      <dsp:nvSpPr>
        <dsp:cNvPr id="0" name=""/>
        <dsp:cNvSpPr/>
      </dsp:nvSpPr>
      <dsp:spPr>
        <a:xfrm>
          <a:off x="2812" y="340206"/>
          <a:ext cx="2231528" cy="1338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baseline="0" dirty="0"/>
            <a:t>Принцип верховенства права </a:t>
          </a:r>
          <a:endParaRPr lang="uk-UA" sz="2600" kern="1200" dirty="0"/>
        </a:p>
      </dsp:txBody>
      <dsp:txXfrm>
        <a:off x="2812" y="340206"/>
        <a:ext cx="2231528" cy="1338917"/>
      </dsp:txXfrm>
    </dsp:sp>
    <dsp:sp modelId="{050FFD23-CB53-410F-A002-CFB6D10CA307}">
      <dsp:nvSpPr>
        <dsp:cNvPr id="0" name=""/>
        <dsp:cNvSpPr/>
      </dsp:nvSpPr>
      <dsp:spPr>
        <a:xfrm>
          <a:off x="2457494" y="340206"/>
          <a:ext cx="2231528" cy="1338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baseline="0" dirty="0"/>
            <a:t>Принцип законності </a:t>
          </a:r>
          <a:endParaRPr lang="uk-UA" sz="2600" kern="1200" dirty="0"/>
        </a:p>
      </dsp:txBody>
      <dsp:txXfrm>
        <a:off x="2457494" y="340206"/>
        <a:ext cx="2231528" cy="1338917"/>
      </dsp:txXfrm>
    </dsp:sp>
    <dsp:sp modelId="{89E08133-6B61-4DB9-BD6D-C82FCBCF7B2B}">
      <dsp:nvSpPr>
        <dsp:cNvPr id="0" name=""/>
        <dsp:cNvSpPr/>
      </dsp:nvSpPr>
      <dsp:spPr>
        <a:xfrm>
          <a:off x="4912176" y="340206"/>
          <a:ext cx="2231528" cy="13389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baseline="0" dirty="0"/>
            <a:t>Принцип гуманізму </a:t>
          </a:r>
          <a:endParaRPr lang="uk-UA" sz="2600" kern="1200" dirty="0"/>
        </a:p>
      </dsp:txBody>
      <dsp:txXfrm>
        <a:off x="4912176" y="340206"/>
        <a:ext cx="2231528" cy="1338917"/>
      </dsp:txXfrm>
    </dsp:sp>
    <dsp:sp modelId="{19588120-6AAF-40F8-A29C-402157FFF41E}">
      <dsp:nvSpPr>
        <dsp:cNvPr id="0" name=""/>
        <dsp:cNvSpPr/>
      </dsp:nvSpPr>
      <dsp:spPr>
        <a:xfrm>
          <a:off x="7366858" y="340206"/>
          <a:ext cx="2231528" cy="13389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baseline="0" dirty="0"/>
            <a:t>Принцип рівності </a:t>
          </a:r>
          <a:endParaRPr lang="uk-UA" sz="2600" kern="1200" dirty="0"/>
        </a:p>
      </dsp:txBody>
      <dsp:txXfrm>
        <a:off x="7366858" y="340206"/>
        <a:ext cx="2231528" cy="1338917"/>
      </dsp:txXfrm>
    </dsp:sp>
    <dsp:sp modelId="{39FBD7EA-F50E-40F1-8691-1EE688FFC5DE}">
      <dsp:nvSpPr>
        <dsp:cNvPr id="0" name=""/>
        <dsp:cNvSpPr/>
      </dsp:nvSpPr>
      <dsp:spPr>
        <a:xfrm>
          <a:off x="1230153" y="1902276"/>
          <a:ext cx="2231528" cy="13389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baseline="0" dirty="0"/>
            <a:t>Принцип об'єктивної істини </a:t>
          </a:r>
          <a:endParaRPr lang="uk-UA" sz="2600" kern="1200" dirty="0"/>
        </a:p>
      </dsp:txBody>
      <dsp:txXfrm>
        <a:off x="1230153" y="1902276"/>
        <a:ext cx="2231528" cy="1338917"/>
      </dsp:txXfrm>
    </dsp:sp>
    <dsp:sp modelId="{B8075BEE-973E-4CAF-A3C4-FBF66DA1E3F3}">
      <dsp:nvSpPr>
        <dsp:cNvPr id="0" name=""/>
        <dsp:cNvSpPr/>
      </dsp:nvSpPr>
      <dsp:spPr>
        <a:xfrm>
          <a:off x="3684835" y="1902276"/>
          <a:ext cx="2231528" cy="1338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baseline="0" dirty="0"/>
            <a:t>Принцип публічності</a:t>
          </a:r>
          <a:endParaRPr lang="uk-UA" sz="2600" kern="1200" dirty="0"/>
        </a:p>
      </dsp:txBody>
      <dsp:txXfrm>
        <a:off x="3684835" y="1902276"/>
        <a:ext cx="2231528" cy="1338917"/>
      </dsp:txXfrm>
    </dsp:sp>
    <dsp:sp modelId="{32D13872-2412-4698-BFE5-DA09420ED30A}">
      <dsp:nvSpPr>
        <dsp:cNvPr id="0" name=""/>
        <dsp:cNvSpPr/>
      </dsp:nvSpPr>
      <dsp:spPr>
        <a:xfrm>
          <a:off x="6139517" y="1902276"/>
          <a:ext cx="2231528" cy="1338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baseline="0" dirty="0"/>
            <a:t>Принцип державної мови </a:t>
          </a:r>
          <a:endParaRPr lang="uk-UA" sz="2600" kern="1200" dirty="0"/>
        </a:p>
      </dsp:txBody>
      <dsp:txXfrm>
        <a:off x="6139517" y="1902276"/>
        <a:ext cx="2231528" cy="13389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86AA-8C78-4B24-BDB4-9EDC233084F2}">
      <dsp:nvSpPr>
        <dsp:cNvPr id="0" name=""/>
        <dsp:cNvSpPr/>
      </dsp:nvSpPr>
      <dsp:spPr>
        <a:xfrm>
          <a:off x="541172" y="0"/>
          <a:ext cx="4318000" cy="4318000"/>
        </a:xfrm>
        <a:prstGeom prst="triangl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16657-2B95-437E-AB1C-C11D65D815CE}">
      <dsp:nvSpPr>
        <dsp:cNvPr id="0" name=""/>
        <dsp:cNvSpPr/>
      </dsp:nvSpPr>
      <dsp:spPr>
        <a:xfrm>
          <a:off x="2988509" y="479789"/>
          <a:ext cx="5882366" cy="5232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Конституція України</a:t>
          </a:r>
          <a:endParaRPr lang="ru-RU" sz="1400" kern="1200" dirty="0"/>
        </a:p>
      </dsp:txBody>
      <dsp:txXfrm>
        <a:off x="3014050" y="505330"/>
        <a:ext cx="5831284" cy="472122"/>
      </dsp:txXfrm>
    </dsp:sp>
    <dsp:sp modelId="{83E5BEDC-BD6E-445D-B0F4-E9F0DF2DEAF7}">
      <dsp:nvSpPr>
        <dsp:cNvPr id="0" name=""/>
        <dsp:cNvSpPr/>
      </dsp:nvSpPr>
      <dsp:spPr>
        <a:xfrm>
          <a:off x="2988509" y="1055282"/>
          <a:ext cx="5882366" cy="5232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Кодекси (Кодекс України про адміністративні правопорушення, Митний кодекс України, Кодекс адміністративного судочинства України)  </a:t>
          </a:r>
          <a:endParaRPr lang="ru-RU" sz="1400" kern="1200" dirty="0"/>
        </a:p>
      </dsp:txBody>
      <dsp:txXfrm>
        <a:off x="3014050" y="1080823"/>
        <a:ext cx="5831284" cy="472122"/>
      </dsp:txXfrm>
    </dsp:sp>
    <dsp:sp modelId="{22D13B10-4736-4C7E-B39B-A97735C9861F}">
      <dsp:nvSpPr>
        <dsp:cNvPr id="0" name=""/>
        <dsp:cNvSpPr/>
      </dsp:nvSpPr>
      <dsp:spPr>
        <a:xfrm>
          <a:off x="2988509" y="1630775"/>
          <a:ext cx="5882366" cy="5232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Закони України (Про Національну поліцію, Про прокуратуру, Про Службу безпеки України )</a:t>
          </a:r>
          <a:endParaRPr lang="ru-RU" sz="1400" kern="1200" dirty="0"/>
        </a:p>
      </dsp:txBody>
      <dsp:txXfrm>
        <a:off x="3014050" y="1656316"/>
        <a:ext cx="5831284" cy="472122"/>
      </dsp:txXfrm>
    </dsp:sp>
    <dsp:sp modelId="{A222FE00-5C70-4213-90F0-B3D17B61B550}">
      <dsp:nvSpPr>
        <dsp:cNvPr id="0" name=""/>
        <dsp:cNvSpPr/>
      </dsp:nvSpPr>
      <dsp:spPr>
        <a:xfrm>
          <a:off x="2988509" y="2206269"/>
          <a:ext cx="5882366" cy="5232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Укази Президента України</a:t>
          </a:r>
          <a:endParaRPr lang="ru-RU" sz="1400" kern="1200" dirty="0"/>
        </a:p>
      </dsp:txBody>
      <dsp:txXfrm>
        <a:off x="3014050" y="2231810"/>
        <a:ext cx="5831284" cy="472122"/>
      </dsp:txXfrm>
    </dsp:sp>
    <dsp:sp modelId="{97B5B06F-7CD6-48A9-B95C-C21CC4397431}">
      <dsp:nvSpPr>
        <dsp:cNvPr id="0" name=""/>
        <dsp:cNvSpPr/>
      </dsp:nvSpPr>
      <dsp:spPr>
        <a:xfrm>
          <a:off x="2988509" y="2781762"/>
          <a:ext cx="5882366" cy="5232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Акти Кабінету Міністрів України</a:t>
          </a:r>
          <a:endParaRPr lang="ru-RU" sz="1400" kern="1200" dirty="0"/>
        </a:p>
      </dsp:txBody>
      <dsp:txXfrm>
        <a:off x="3014050" y="2807303"/>
        <a:ext cx="5831284" cy="472122"/>
      </dsp:txXfrm>
    </dsp:sp>
    <dsp:sp modelId="{9FADBF10-94AC-4790-8934-41CF4C34B26A}">
      <dsp:nvSpPr>
        <dsp:cNvPr id="0" name=""/>
        <dsp:cNvSpPr/>
      </dsp:nvSpPr>
      <dsp:spPr>
        <a:xfrm>
          <a:off x="2988509" y="3357255"/>
          <a:ext cx="5882366" cy="5232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Інші акти (міністерств, служб, агентств тощо)</a:t>
          </a:r>
          <a:endParaRPr lang="ru-RU" sz="1400" kern="1200" dirty="0"/>
        </a:p>
      </dsp:txBody>
      <dsp:txXfrm>
        <a:off x="3014050" y="3382796"/>
        <a:ext cx="5831284" cy="47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24985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6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3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065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7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6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23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395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15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896F2-6A9C-4939-8B48-0E16A26BC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368814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B0106F-FE37-4CF4-ADB3-5741BB20E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8" y="3157268"/>
            <a:ext cx="7766936" cy="1494290"/>
          </a:xfrm>
        </p:spPr>
        <p:txBody>
          <a:bodyPr>
            <a:no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Поняття, сутність, мета, призначення та принципи адміністративно-примусової діяльності в Україні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55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C272B-6AE3-48FF-8651-EB22541A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адміністративно-примусової діяльності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775CC1B-498B-4D6B-8887-3721D420A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092028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0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28BE9F19-5F85-4C20-8D11-C3AB3F01A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8BE9F19-5F85-4C20-8D11-C3AB3F01A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8BE9F19-5F85-4C20-8D11-C3AB3F01A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28BE9F19-5F85-4C20-8D11-C3AB3F01A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50FFD23-CB53-410F-A002-CFB6D10C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50FFD23-CB53-410F-A002-CFB6D10C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50FFD23-CB53-410F-A002-CFB6D10C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050FFD23-CB53-410F-A002-CFB6D10C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9E08133-6B61-4DB9-BD6D-C82FCBCF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89E08133-6B61-4DB9-BD6D-C82FCBCF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89E08133-6B61-4DB9-BD6D-C82FCBCF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9E08133-6B61-4DB9-BD6D-C82FCBCF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9588120-6AAF-40F8-A29C-402157FF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9588120-6AAF-40F8-A29C-402157FF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19588120-6AAF-40F8-A29C-402157FF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19588120-6AAF-40F8-A29C-402157FF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9FBD7EA-F50E-40F1-8691-1EE688FFC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9FBD7EA-F50E-40F1-8691-1EE688FFC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9FBD7EA-F50E-40F1-8691-1EE688FFC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9FBD7EA-F50E-40F1-8691-1EE688FFC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B8075BEE-973E-4CAF-A3C4-FBF66DA1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B8075BEE-973E-4CAF-A3C4-FBF66DA1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8075BEE-973E-4CAF-A3C4-FBF66DA1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8075BEE-973E-4CAF-A3C4-FBF66DA1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2D13872-2412-4698-BFE5-DA09420ED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32D13872-2412-4698-BFE5-DA09420ED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2D13872-2412-4698-BFE5-DA09420ED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32D13872-2412-4698-BFE5-DA09420ED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0C2C6-9FEA-4622-BFBB-1C070957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Нормативно-правове забезпечення адміністративно-примусової діяльності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8B203A-F3D5-4C0F-8B97-3E734FDE9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496527"/>
              </p:ext>
            </p:extLst>
          </p:nvPr>
        </p:nvGraphicFramePr>
        <p:xfrm>
          <a:off x="677863" y="1930400"/>
          <a:ext cx="9948428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4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EB0286AA-8C78-4B24-BDB4-9EDC23308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EB0286AA-8C78-4B24-BDB4-9EDC233084F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B5116657-2B95-437E-AB1C-C11D65D81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graphicEl>
                                              <a:dgm id="{B5116657-2B95-437E-AB1C-C11D65D815C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83E5BEDC-BD6E-445D-B0F4-E9F0DF2DE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graphicEl>
                                              <a:dgm id="{83E5BEDC-BD6E-445D-B0F4-E9F0DF2DEAF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22D13B10-4736-4C7E-B39B-A97735C98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graphicEl>
                                              <a:dgm id="{22D13B10-4736-4C7E-B39B-A97735C9861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A222FE00-5C70-4213-90F0-B3D17B61B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graphicEl>
                                              <a:dgm id="{A222FE00-5C70-4213-90F0-B3D17B61B55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7B5B06F-7CD6-48A9-B95C-C21CC4397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>
                                            <p:graphicEl>
                                              <a:dgm id="{97B5B06F-7CD6-48A9-B95C-C21CC439743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FADBF10-94AC-4790-8934-41CF4C34B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>
                                            <p:graphicEl>
                                              <a:dgm id="{9FADBF10-94AC-4790-8934-41CF4C34B26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C7D17-740A-4072-A122-E9C38E76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 заходів адміністративного примусу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5B0051C-1448-471D-A7BE-5E0830E5F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65628"/>
              </p:ext>
            </p:extLst>
          </p:nvPr>
        </p:nvGraphicFramePr>
        <p:xfrm>
          <a:off x="1371599" y="2030931"/>
          <a:ext cx="9928459" cy="383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11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кти, факти і нічого крім фактів. Правоохоронні органи в новинах  кропивницьких ЗМІ – Златопіль">
            <a:extLst>
              <a:ext uri="{FF2B5EF4-FFF2-40B4-BE49-F238E27FC236}">
                <a16:creationId xmlns:a16="http://schemas.microsoft.com/office/drawing/2014/main" id="{644B698F-B35F-42DF-B441-1A91C086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69" y="863717"/>
            <a:ext cx="5086350" cy="3514725"/>
          </a:xfrm>
          <a:prstGeom prst="rect">
            <a:avLst/>
          </a:prstGeom>
          <a:gradFill>
            <a:gsLst>
              <a:gs pos="0">
                <a:schemeClr val="accent3">
                  <a:hueOff val="4979966"/>
                  <a:satOff val="-1943"/>
                  <a:lumOff val="15294"/>
                  <a:alphaOff val="0"/>
                  <a:tint val="94000"/>
                  <a:satMod val="103000"/>
                  <a:lumMod val="102000"/>
                </a:schemeClr>
              </a:gs>
              <a:gs pos="50000">
                <a:schemeClr val="accent3">
                  <a:hueOff val="4979966"/>
                  <a:satOff val="-1943"/>
                  <a:lumOff val="15294"/>
                  <a:alphaOff val="0"/>
                  <a:shade val="100000"/>
                  <a:satMod val="110000"/>
                  <a:lumMod val="100000"/>
                </a:schemeClr>
              </a:gs>
              <a:gs pos="100000">
                <a:schemeClr val="accent3">
                  <a:hueOff val="4979966"/>
                  <a:satOff val="-1943"/>
                  <a:lumOff val="15294"/>
                  <a:alphaOff val="0"/>
                  <a:shade val="78000"/>
                  <a:satMod val="120000"/>
                  <a:lumMod val="99000"/>
                </a:schemeClr>
              </a:gs>
            </a:gsLst>
            <a:lin ang="5400000" scaled="0"/>
          </a:gradFill>
          <a:effectLst>
            <a:glow rad="127000">
              <a:schemeClr val="accent1">
                <a:alpha val="43000"/>
              </a:schemeClr>
            </a:glow>
            <a:reflection endPos="0" dist="50800" dir="5400000" sy="-100000" algn="bl" rotWithShape="0"/>
            <a:softEdge rad="1155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9804E-2C27-4BF5-BB27-85149807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347156" cy="14859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органів публічного адміністрування, що здійснюють  адміністративно-примусову діяльність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5FDE2-A47E-4910-BCCB-1296DD4E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70458"/>
            <a:ext cx="10178716" cy="2796941"/>
          </a:xfrm>
        </p:spPr>
        <p:txBody>
          <a:bodyPr numCol="2"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органи прокуратури,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Національної поліції,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служби безпеки,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Військової служби правопорядку у Збройних Силах України,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Національне антикорупційне бюро України,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органи охорони державного кордону,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Бюро економічної безпеки України,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органи і установи виконання покарань,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слідчі ізолятори,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органи державного фінансового контролю,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рибоохорони,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 державної лісової охорони,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інші органи, які здійснюють правозастосовні або правоохоронні функції.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C7095E-E932-462A-BBB4-DBEA461471AD}"/>
              </a:ext>
            </a:extLst>
          </p:cNvPr>
          <p:cNvSpPr/>
          <p:nvPr/>
        </p:nvSpPr>
        <p:spPr>
          <a:xfrm>
            <a:off x="2079057" y="2499797"/>
            <a:ext cx="7478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Правоохоронні органи 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964A6E-CE6C-4743-A2BD-41B25565FA05}"/>
              </a:ext>
            </a:extLst>
          </p:cNvPr>
          <p:cNvSpPr/>
          <p:nvPr/>
        </p:nvSpPr>
        <p:spPr>
          <a:xfrm>
            <a:off x="1511166" y="5933173"/>
            <a:ext cx="1034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/>
              <a:t>(</a:t>
            </a:r>
            <a:r>
              <a:rPr lang="uk-UA" b="1" i="1" dirty="0"/>
              <a:t>Закон України від </a:t>
            </a:r>
            <a:r>
              <a:rPr lang="uk-UA" i="1" dirty="0"/>
              <a:t>23.12.1993 </a:t>
            </a:r>
            <a:r>
              <a:rPr lang="uk-UA" b="1" i="1" dirty="0"/>
              <a:t>«Про державний захист працівників суду і правоохоронних органів»</a:t>
            </a:r>
            <a:r>
              <a:rPr lang="uk-UA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09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ифка презентация,  gif картинки,  гиф анимация скачать бесплатно ">
            <a:extLst>
              <a:ext uri="{FF2B5EF4-FFF2-40B4-BE49-F238E27FC236}">
                <a16:creationId xmlns:a16="http://schemas.microsoft.com/office/drawing/2014/main" id="{1203A70C-AD65-4242-AF0F-BE0E96BAC9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9327" y="2123176"/>
            <a:ext cx="3183147" cy="29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E655D21-D76D-4701-9825-8DDD688E7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244362"/>
              </p:ext>
            </p:extLst>
          </p:nvPr>
        </p:nvGraphicFramePr>
        <p:xfrm>
          <a:off x="677863" y="1048624"/>
          <a:ext cx="8566805" cy="499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17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A6FF9E-572D-4EAA-AA1B-306000E5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AA6FF9E-572D-4EAA-AA1B-306000E5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AA6FF9E-572D-4EAA-AA1B-306000E5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187516-7C97-436F-BAE0-B2926466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E187516-7C97-436F-BAE0-B2926466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E187516-7C97-436F-BAE0-B2926466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983035-721A-496A-97BB-A10E7FFF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0983035-721A-496A-97BB-A10E7FFF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0983035-721A-496A-97BB-A10E7FFF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F98D8-5BEE-4016-A423-23BF9B00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4FF98D8-5BEE-4016-A423-23BF9B00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4FF98D8-5BEE-4016-A423-23BF9B00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CFA6F1-FF78-4BA7-8D6D-7E818A51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9CFA6F1-FF78-4BA7-8D6D-7E818A51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9CFA6F1-FF78-4BA7-8D6D-7E818A51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Відшкодування збитків від війни: про новий механізм розповіли у Мін'юсті">
            <a:extLst>
              <a:ext uri="{FF2B5EF4-FFF2-40B4-BE49-F238E27FC236}">
                <a16:creationId xmlns:a16="http://schemas.microsoft.com/office/drawing/2014/main" id="{0A089500-B9B4-4DCA-9A6A-2C9E21D3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53" y="5631351"/>
            <a:ext cx="2430642" cy="12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Що треба знати про дисциплінарну відповідальність працівників? — Тижневик  «ЕХО»">
            <a:extLst>
              <a:ext uri="{FF2B5EF4-FFF2-40B4-BE49-F238E27FC236}">
                <a16:creationId xmlns:a16="http://schemas.microsoft.com/office/drawing/2014/main" id="{150AB437-7020-482F-8E5F-61308383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645" y="3835361"/>
            <a:ext cx="2430642" cy="16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Верховна Рада розглядає введення кримінальної відповідальності за поширення інформації про переміщення військових">
            <a:extLst>
              <a:ext uri="{FF2B5EF4-FFF2-40B4-BE49-F238E27FC236}">
                <a16:creationId xmlns:a16="http://schemas.microsoft.com/office/drawing/2014/main" id="{A32B10E8-3CA0-43F5-A65C-E5B6A426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" y="3835361"/>
            <a:ext cx="2430642" cy="16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2D95A1C-B366-4516-9215-5C4A31BCA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451297"/>
              </p:ext>
            </p:extLst>
          </p:nvPr>
        </p:nvGraphicFramePr>
        <p:xfrm>
          <a:off x="677862" y="679508"/>
          <a:ext cx="10976425" cy="569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477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0E8487-1DDE-4C00-8855-4F85F90A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650E8487-1DDE-4C00-8855-4F85F90A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50E8487-1DDE-4C00-8855-4F85F90A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50E8487-1DDE-4C00-8855-4F85F90A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650E8487-1DDE-4C00-8855-4F85F90A3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852DCC-3121-40DD-BF39-5087D97CE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F852DCC-3121-40DD-BF39-5087D97CE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F852DCC-3121-40DD-BF39-5087D97CE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EF852DCC-3121-40DD-BF39-5087D97CE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EF852DCC-3121-40DD-BF39-5087D97CE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35BB8-7686-482B-A577-AB8035199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BAF35BB8-7686-482B-A577-AB8035199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BAF35BB8-7686-482B-A577-AB8035199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BAF35BB8-7686-482B-A577-AB8035199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BAF35BB8-7686-482B-A577-AB8035199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135817-311D-4C38-BA2D-9A470C24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3A135817-311D-4C38-BA2D-9A470C24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3A135817-311D-4C38-BA2D-9A470C24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3A135817-311D-4C38-BA2D-9A470C24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3A135817-311D-4C38-BA2D-9A470C240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6F1A14-EECA-4CC4-806D-1A9CF3A7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7A6F1A14-EECA-4CC4-806D-1A9CF3A7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7A6F1A14-EECA-4CC4-806D-1A9CF3A7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7A6F1A14-EECA-4CC4-806D-1A9CF3A7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7A6F1A14-EECA-4CC4-806D-1A9CF3A75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FF01FD-6827-40BB-88BF-C58B3F624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1DFF01FD-6827-40BB-88BF-C58B3F624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1DFF01FD-6827-40BB-88BF-C58B3F624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1DFF01FD-6827-40BB-88BF-C58B3F624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1DFF01FD-6827-40BB-88BF-C58B3F624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0E5F6A-A119-4A08-86C9-D2811045F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B20E5F6A-A119-4A08-86C9-D2811045F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B20E5F6A-A119-4A08-86C9-D2811045F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B20E5F6A-A119-4A08-86C9-D2811045F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B20E5F6A-A119-4A08-86C9-D2811045F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544751-ECD4-45A3-8003-60076793A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BC544751-ECD4-45A3-8003-60076793A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BC544751-ECD4-45A3-8003-60076793A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BC544751-ECD4-45A3-8003-60076793A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BC544751-ECD4-45A3-8003-60076793A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778A5-B661-45E2-B28C-CD2AEAEEB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92778A5-B661-45E2-B28C-CD2AEAEEB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F92778A5-B661-45E2-B28C-CD2AEAEEB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F92778A5-B661-45E2-B28C-CD2AEAEEB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F92778A5-B661-45E2-B28C-CD2AEAEEB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1ADA6-4DFE-4014-8429-EDA7D487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2889848"/>
            <a:ext cx="4917056" cy="1561381"/>
          </a:xfrm>
        </p:spPr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Адміністративний 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D4A9155-BF83-4284-98CF-7CEE52E75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689433"/>
              </p:ext>
            </p:extLst>
          </p:nvPr>
        </p:nvGraphicFramePr>
        <p:xfrm>
          <a:off x="6256020" y="685801"/>
          <a:ext cx="5212080" cy="517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6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979895-94DF-4AA1-84F9-F31866119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9C979895-94DF-4AA1-84F9-F31866119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9C979895-94DF-4AA1-84F9-F31866119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9C979895-94DF-4AA1-84F9-F31866119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graphicEl>
                                              <a:dgm id="{9C979895-94DF-4AA1-84F9-F31866119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B7A581-B4E7-4AB8-9D4D-9B117F92F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5BB7A581-B4E7-4AB8-9D4D-9B117F92F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5BB7A581-B4E7-4AB8-9D4D-9B117F92F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graphicEl>
                                              <a:dgm id="{5BB7A581-B4E7-4AB8-9D4D-9B117F92F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dgm id="{5BB7A581-B4E7-4AB8-9D4D-9B117F92F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CEF27-ADBD-44D3-ACE0-4B6521C6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2350058"/>
            <a:ext cx="4641011" cy="2157884"/>
          </a:xfrm>
        </p:spPr>
        <p:txBody>
          <a:bodyPr>
            <a:noAutofit/>
          </a:bodyPr>
          <a:lstStyle/>
          <a:p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адміністративного примусу: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869C165-CA00-4316-B16E-5E87FB6FC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523074"/>
              </p:ext>
            </p:extLst>
          </p:nvPr>
        </p:nvGraphicFramePr>
        <p:xfrm>
          <a:off x="5890259" y="333000"/>
          <a:ext cx="5775559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4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49086C-87CD-4CED-BA20-D50239CB7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B49086C-87CD-4CED-BA20-D50239CB7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07489-B53C-49C6-9E11-15EEAD573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4407489-B53C-49C6-9E11-15EEAD573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7856F7-2C1B-4F11-B5EE-14B405B93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17856F7-2C1B-4F11-B5EE-14B405B93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1AA2B4-BAB7-4884-9A9E-1E1ABA532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51AA2B4-BAB7-4884-9A9E-1E1ABA532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BD6B60-22A0-4DC0-88DD-C8060341E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9BD6B60-22A0-4DC0-88DD-C8060341E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7F8E13-1852-4EB1-A24A-27369302B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447F8E13-1852-4EB1-A24A-27369302B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8A25A8-3F77-45D8-8D55-14BA20B7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448A25A8-3F77-45D8-8D55-14BA20B70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F6CFB-B2CF-4A73-8413-B718FEA6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0CF6CFB-B2CF-4A73-8413-B718FEA6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EF424D-3FFF-434A-A16A-9CCC4196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BEF424D-3FFF-434A-A16A-9CCC4196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E365E6-F1FF-4582-BCCB-A336DCE3F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77E365E6-F1FF-4582-BCCB-A336DCE3F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1F939-8C77-47C2-A4DD-98592C05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 адміністративного примусу: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EDCB66-5F0B-41B4-A117-EFB87AAF0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19169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8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10C60F-8D1A-4C6C-BF32-022EB40B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10C60F-8D1A-4C6C-BF32-022EB40B6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10C60F-8D1A-4C6C-BF32-022EB40B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10C60F-8D1A-4C6C-BF32-022EB40B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8E6A6D-C721-44A0-878B-CAC6493A8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828E6A6D-C721-44A0-878B-CAC6493A8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28E6A6D-C721-44A0-878B-CAC6493A8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28E6A6D-C721-44A0-878B-CAC6493A8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9F7DC-EF76-4F8E-985A-B050723DD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319F7DC-EF76-4F8E-985A-B050723DD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319F7DC-EF76-4F8E-985A-B050723DD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319F7DC-EF76-4F8E-985A-B050723DD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C3A05-C0C7-4D7D-BA58-EC45FDCF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15C3A05-C0C7-4D7D-BA58-EC45FDCF2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15C3A05-C0C7-4D7D-BA58-EC45FDCF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15C3A05-C0C7-4D7D-BA58-EC45FDCF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EB03BE-73FB-43DC-9801-B7B7F15A3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3EB03BE-73FB-43DC-9801-B7B7F15A3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F3EB03BE-73FB-43DC-9801-B7B7F15A3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3EB03BE-73FB-43DC-9801-B7B7F15A3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23A286-D652-49EA-9C6C-D27F1A2B0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8423A286-D652-49EA-9C6C-D27F1A2B0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8423A286-D652-49EA-9C6C-D27F1A2B0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423A286-D652-49EA-9C6C-D27F1A2B0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B5DEE-E5B3-4EF1-905D-32B3CCF7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" y="2177716"/>
            <a:ext cx="5043638" cy="2157884"/>
          </a:xfrm>
        </p:spPr>
        <p:txBody>
          <a:bodyPr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Адміністративна діяльність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2AC03-67C9-47A2-B06C-AAC07210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89" y="1405288"/>
            <a:ext cx="5765533" cy="445576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/>
              <a:t>виконавчо-розпорядча, підзаконна, державно-владна діяльність з організації та здійснення адміністративно-правовими засобами охорони громадського порядку, забезпечення громадської безпеки, попередження й припинення злочинів та правопорушень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3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1FFA7-1F06-4163-B0DA-0BFED6B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адміністративної діяльності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560A82-FA6F-496D-BF39-B57DB8028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03268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2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C222B6-2BAD-4FB8-8CBE-A0775F665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EC222B6-2BAD-4FB8-8CBE-A0775F665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EC222B6-2BAD-4FB8-8CBE-A0775F665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1EC222B6-2BAD-4FB8-8CBE-A0775F665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7B451-49BE-4233-B711-E352E0DB9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8F7B451-49BE-4233-B711-E352E0DB9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8F7B451-49BE-4233-B711-E352E0DB9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8F7B451-49BE-4233-B711-E352E0DB9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6606CE-035E-42F0-904C-2A7ED96B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06606CE-035E-42F0-904C-2A7ED96B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06606CE-035E-42F0-904C-2A7ED96B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06606CE-035E-42F0-904C-2A7ED96B3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5B6E8E-F9A7-4A0F-A828-2833D6AE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E5B6E8E-F9A7-4A0F-A828-2833D6AE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E5B6E8E-F9A7-4A0F-A828-2833D6AE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E5B6E8E-F9A7-4A0F-A828-2833D6AE9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A6171A-A0CE-4BD7-8219-41E996B7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FA6171A-A0CE-4BD7-8219-41E996B7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FA6171A-A0CE-4BD7-8219-41E996B7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FA6171A-A0CE-4BD7-8219-41E996B7D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940B-F81D-403B-BA2A-3FE265AA0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6E1940B-F81D-403B-BA2A-3FE265AA0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16E1940B-F81D-403B-BA2A-3FE265AA0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6E1940B-F81D-403B-BA2A-3FE265AA0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6ABCF-07F0-499F-8516-21D1CCE8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Адміністративно-примусова діяльність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1EA1A29-3939-4BEC-8278-4FE543F5B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74385"/>
              </p:ext>
            </p:extLst>
          </p:nvPr>
        </p:nvGraphicFramePr>
        <p:xfrm>
          <a:off x="1039528" y="1896177"/>
          <a:ext cx="10260530" cy="456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8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76387D-8F6B-4AAC-8A7A-1C1C534B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176387D-8F6B-4AAC-8A7A-1C1C534B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176387D-8F6B-4AAC-8A7A-1C1C534B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2176387D-8F6B-4AAC-8A7A-1C1C534BF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78DE65-3690-4A5D-8950-DD6F5164B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278DE65-3690-4A5D-8950-DD6F5164B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278DE65-3690-4A5D-8950-DD6F5164B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278DE65-3690-4A5D-8950-DD6F5164B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F7B01F-56DE-4E69-AB73-073CD195E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EF7B01F-56DE-4E69-AB73-073CD195E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EF7B01F-56DE-4E69-AB73-073CD195E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EF7B01F-56DE-4E69-AB73-073CD195E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3954</TotalTime>
  <Words>722</Words>
  <Application>Microsoft Office PowerPoint</Application>
  <PresentationFormat>Широкоэкранный</PresentationFormat>
  <Paragraphs>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Times New Roman</vt:lpstr>
      <vt:lpstr>Wingdings</vt:lpstr>
      <vt:lpstr>Обрезка</vt:lpstr>
      <vt:lpstr>Лекція 1</vt:lpstr>
      <vt:lpstr>Презентация PowerPoint</vt:lpstr>
      <vt:lpstr>Презентация PowerPoint</vt:lpstr>
      <vt:lpstr>Адміністративний  примус </vt:lpstr>
      <vt:lpstr>Ознаки адміністративного примусу:</vt:lpstr>
      <vt:lpstr>Зміст адміністративного примусу:</vt:lpstr>
      <vt:lpstr>Адміністративна діяльність </vt:lpstr>
      <vt:lpstr>Методи адміністративної діяльності</vt:lpstr>
      <vt:lpstr>Адміністративно-примусова діяльність</vt:lpstr>
      <vt:lpstr>Принципи  адміністративно-примусової діяльності</vt:lpstr>
      <vt:lpstr>Нормативно-правове забезпечення адміністративно-примусової діяльності</vt:lpstr>
      <vt:lpstr>Групи заходів адміністративного примусу </vt:lpstr>
      <vt:lpstr>Система органів публічного адміністрування, що здійснюють  адміністративно-примусову діяльність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Lenovo</dc:creator>
  <cp:lastModifiedBy>Lenovo</cp:lastModifiedBy>
  <cp:revision>16</cp:revision>
  <dcterms:created xsi:type="dcterms:W3CDTF">2021-01-16T16:47:38Z</dcterms:created>
  <dcterms:modified xsi:type="dcterms:W3CDTF">2023-02-02T13:09:30Z</dcterms:modified>
</cp:coreProperties>
</file>