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71" r:id="rId4"/>
    <p:sldId id="287" r:id="rId5"/>
    <p:sldId id="273" r:id="rId6"/>
    <p:sldId id="272" r:id="rId7"/>
    <p:sldId id="284" r:id="rId8"/>
    <p:sldId id="285" r:id="rId9"/>
    <p:sldId id="275" r:id="rId10"/>
    <p:sldId id="282" r:id="rId11"/>
    <p:sldId id="288" r:id="rId12"/>
    <p:sldId id="289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7133" autoAdjust="0"/>
  </p:normalViewPr>
  <p:slideViewPr>
    <p:cSldViewPr>
      <p:cViewPr varScale="1">
        <p:scale>
          <a:sx n="72" d="100"/>
          <a:sy n="72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A0DEF6-4898-4EA3-B71A-A787F0425206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7BE8379-962F-4601-88A6-388B7910345D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7EA4C1-BACC-4F98-9D24-B9B089CCDD2B}" type="slidenum">
              <a:rPr lang="ru-RU" altLang="uk-UA"/>
              <a:pPr/>
              <a:t>1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3211FE-DDA5-4D3B-A073-64A6C96DF4E0}" type="slidenum">
              <a:rPr lang="ru-RU" altLang="uk-UA"/>
              <a:pPr/>
              <a:t>10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3211FE-DDA5-4D3B-A073-64A6C96DF4E0}" type="slidenum">
              <a:rPr lang="ru-RU" altLang="uk-UA"/>
              <a:pPr/>
              <a:t>11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92156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3211FE-DDA5-4D3B-A073-64A6C96DF4E0}" type="slidenum">
              <a:rPr lang="ru-RU" altLang="uk-UA"/>
              <a:pPr/>
              <a:t>12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7436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45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0271C6-67F7-4BD4-A2F9-C24C6582C60B}" type="slidenum">
              <a:rPr lang="ru-RU" altLang="uk-UA"/>
              <a:pPr/>
              <a:t>13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7EA4C1-BACC-4F98-9D24-B9B089CCDD2B}" type="slidenum">
              <a:rPr lang="ru-RU" altLang="uk-UA"/>
              <a:pPr/>
              <a:t>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5691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5C0E98-BAFC-418A-AB05-D52B7520CA05}" type="slidenum">
              <a:rPr lang="ru-RU" altLang="uk-UA"/>
              <a:pPr/>
              <a:t>3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0403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5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2024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6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1088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8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1373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A1B651-DD73-437B-93C0-F1D39AEAC24D}" type="slidenum">
              <a:rPr lang="ru-RU" altLang="uk-UA"/>
              <a:pPr/>
              <a:t>9</a:t>
            </a:fld>
            <a:endParaRPr lang="ru-RU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3B3B-2420-445B-B791-DB44E50B6188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743E0-D328-4F0A-BCB8-E7EF89AA590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9440-64E9-46B1-B98B-DEF91637C899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1E2FE-C935-4910-8F12-73DE534A171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C3B8-0747-4E3E-8487-B1B31B807DF3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02F5D-CFD6-4A6F-90B4-9F631D95F72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4598-F186-4784-9EE3-78E3E0B80C53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182A0-3D51-46A1-8819-3C4631BFE39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5194-D601-4088-99C2-D0A7999B2BBC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90F73-8082-4E92-94A1-163BCD9CA2B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566F-AB67-453D-8FBC-082242A72392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FADD9-C996-4101-ABEC-AC8FB31000D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4C40-1EC0-45BD-BA68-53BEC2BD2D13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28863-CC29-4816-99D6-414696385A0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255C-C573-4342-88AB-D56E8B2A2807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A1BDA-86DB-4CA6-9AF9-9BF128C9202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55B8-3D57-41DD-A715-4074DE2EE6DB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891D8-046C-40E7-B9FE-7DA1B16287E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D283-7AFF-48F5-924D-C1A6FBF90CE5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BC68-88BA-4D54-9A73-D728DEC53E3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C99F-1287-4638-8511-A4A3F5C0B3B3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5F844-3240-463F-AD44-3781B4C3EE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B64807-75A8-4C2C-843B-9184E6C9063A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1DDB736-4464-47B1-B886-D335AA1093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SVhuCpgLCT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hyperlink" Target="https://www.youtube.com/watch?v=Dqcl-mxtA5k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sIrX9uWYKk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www.simplypsychology.org/classical-conditioning.html#littl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HiWjMFYU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bKvWdXZiSy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o0neRQzudz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5442" y="3068960"/>
            <a:ext cx="7929562" cy="2723913"/>
          </a:xfrm>
        </p:spPr>
        <p:txBody>
          <a:bodyPr/>
          <a:lstStyle/>
          <a:p>
            <a:pPr eaLnBrk="1" hangingPunct="1"/>
            <a:r>
              <a:rPr lang="uk-UA" altLang="uk-UA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Когнітивізм</a:t>
            </a:r>
            <a:r>
              <a:rPr lang="en-US" altLang="uk-UA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uk-UA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Екзистенціалізм</a:t>
            </a:r>
            <a:r>
              <a:rPr lang="en-US" altLang="uk-UA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altLang="uk-UA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уманістична психологія </a:t>
            </a:r>
            <a:endParaRPr lang="en-US" altLang="uk-UA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uk-UA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uk-UA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3079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714375"/>
            <a:ext cx="2540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17414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2725213" y="990808"/>
            <a:ext cx="6408713" cy="5068680"/>
          </a:xfrm>
        </p:spPr>
        <p:txBody>
          <a:bodyPr/>
          <a:lstStyle/>
          <a:p>
            <a:endParaRPr lang="en-US" alt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Екзистенційна</a:t>
            </a:r>
            <a:r>
              <a:rPr 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теорія особистості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Віктор </a:t>
            </a:r>
            <a:r>
              <a:rPr lang="uk-UA" alt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Франкл</a:t>
            </a:r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(1905-1997) </a:t>
            </a: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 австрійським психіатром</a:t>
            </a:r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 заснував </a:t>
            </a:r>
            <a:r>
              <a:rPr lang="uk-UA" alt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екзистенційну</a:t>
            </a: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теорію особистості і метод </a:t>
            </a:r>
            <a:r>
              <a:rPr lang="uk-UA" altLang="uk-UA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логотерапії</a:t>
            </a: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 базується на пошуку сенсу життя людиною</a:t>
            </a:r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своїй відомій роботи Людина в пошуках смислу</a:t>
            </a:r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 виділив три основні джерела, за допомогою яких люди знаходять сенс життя. Він сказав: «Людина, яка усвідомлює відповідальність, яку несе перед тим, хто віддано чекає її,  або перед незавершеною справою, ніколи не зможе припинити своє життя. Вона знає "чому" свого існування і тому зможе винести майже будь-яке "як".</a:t>
            </a:r>
            <a:endParaRPr lang="en-US" altLang="uk-UA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Свою основну роботу Віктор </a:t>
            </a:r>
            <a:r>
              <a:rPr lang="uk-UA" alt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Франкл</a:t>
            </a: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написав в умовах концтабору.</a:t>
            </a:r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alt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06E54F-C68C-4664-9601-68478748B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66" y="2074053"/>
            <a:ext cx="1919186" cy="32710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17414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1907704" y="428626"/>
            <a:ext cx="7226223" cy="6227762"/>
          </a:xfrm>
        </p:spPr>
        <p:txBody>
          <a:bodyPr/>
          <a:lstStyle/>
          <a:p>
            <a:pPr algn="just"/>
            <a:r>
              <a:rPr lang="uk-UA" altLang="uk-UA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типи цінностей за допомогою яких людина може віднайти сенс життя:</a:t>
            </a:r>
            <a:endParaRPr lang="en-US" altLang="uk-UA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uk-UA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Love </a:t>
            </a:r>
            <a:r>
              <a:rPr lang="uk-UA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Любов є найміцнішим зв’язком між людьми і призводить до великого натхнення або великих жертв. Багато великих творів мистецтва були натхненні любов'ю. Сам </a:t>
            </a:r>
            <a:r>
              <a:rPr lang="uk-UA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Франкл</a:t>
            </a:r>
            <a:r>
              <a:rPr lang="uk-UA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використовував свою любов до своєї дружини, щоб підтримувати себе, а також помічав, як інші ув'язнені використовували зв'язок з коханими, щоб залишатися позитивними в умовах надзвичайно негативних обставин.</a:t>
            </a:r>
          </a:p>
          <a:p>
            <a:pPr algn="just"/>
            <a:r>
              <a:rPr lang="en-US" altLang="uk-UA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uk-UA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роботи люди легко впадають у безглузде існування. Робота забезпечує як короткострокові, так і довгострокові цілі, і їх виконання може призвести до глибокого задоволення та почуття </a:t>
            </a:r>
            <a:r>
              <a:rPr lang="uk-UA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цінності.Рукопис</a:t>
            </a:r>
            <a:r>
              <a:rPr lang="uk-UA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книги, яку він написав, був вилучений у Франка. Він використав це як причину, щоб переписати книгу, використовуючи всі клаптики паперу, які він міг знайти.</a:t>
            </a:r>
          </a:p>
          <a:p>
            <a:pPr algn="just"/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 (Suffering)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 може виявитися осмисленим і тоді, коли в ньому немає ні творчих поривів, ні багатих переживань. Вкрай важливо в цьому випадку те, як людина ставиться до обмеження своїх життєвих можливостей. Ці цінності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Франкл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називає цінностями відносини. Мова йде про те, як людина ставиться до своєї долі, яку не можна змінити.</a:t>
            </a:r>
            <a:r>
              <a:rPr lang="en-US" alt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alt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alt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C12D23-7E8F-4BDD-BE04-046E0C6EA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90" y="2132856"/>
            <a:ext cx="1536325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17414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1907704" y="428626"/>
            <a:ext cx="7226223" cy="6227762"/>
          </a:xfrm>
        </p:spPr>
        <p:txBody>
          <a:bodyPr/>
          <a:lstStyle/>
          <a:p>
            <a:pPr algn="just"/>
            <a:endParaRPr lang="en-US" altLang="uk-UA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Знайдіть сенс в Ваших близьких стосунках і роботі, і в умовах випробувань, </a:t>
            </a:r>
            <a:r>
              <a:rPr lang="uk-UA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памятайте</a:t>
            </a:r>
            <a:r>
              <a:rPr lang="uk-UA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можливість змінити власне </a:t>
            </a:r>
            <a:r>
              <a:rPr lang="uk-UA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віднрошення</a:t>
            </a:r>
            <a:r>
              <a:rPr lang="uk-UA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тоді, коли змінити обставини не в наших силах.</a:t>
            </a:r>
          </a:p>
          <a:p>
            <a:pPr algn="just"/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Допоможіть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обставинах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 у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випробуваннях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і вони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вдячні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en-US" alt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в пошуках сенсу з точки зору Віктора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Франкла</a:t>
            </a:r>
            <a:endParaRPr lang="en-US" sz="1600" dirty="0">
              <a:hlinkClick r:id="rId4"/>
            </a:endParaRPr>
          </a:p>
          <a:p>
            <a:pPr algn="just">
              <a:spcBef>
                <a:spcPts val="0"/>
              </a:spcBef>
            </a:pPr>
            <a:r>
              <a:rPr lang="en-US" sz="1600" dirty="0">
                <a:hlinkClick r:id="rId4"/>
              </a:rPr>
              <a:t>https://www.youtube.com/watch?v=SVhuCpgLCTE</a:t>
            </a:r>
            <a:endParaRPr lang="uk-UA" alt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n-US" alt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alt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8090E9-ADEE-4EA0-8BC8-B5ED9EE44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2336303"/>
            <a:ext cx="5688632" cy="31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9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2" descr="F:\Матеріали до курсів\Personology\personal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45197">
            <a:off x="398240" y="2132134"/>
            <a:ext cx="2471532" cy="281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 E-mail: hannaboyko@ukr.net</a:t>
            </a:r>
          </a:p>
        </p:txBody>
      </p:sp>
      <p:pic>
        <p:nvPicPr>
          <p:cNvPr id="23558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3071813" y="928688"/>
            <a:ext cx="5786437" cy="528637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для студентів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 є спільного між гуманістичною теорією екзистенціалізмом та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когнітивізмом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вивченні особистості?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чому різниця між ними?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можна використати теорію Джорджа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Келлі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аналізу відношень між колегами, членами родини, і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т.і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 перспективи розвитку таких стосунків?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 положення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клієнтцентрованої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терапії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К.Роджерса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важливі для соціальної роботи? Проаналізуйте на прикладі як їх може використати соціальний працівник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defRPr/>
            </a:pP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1" name="AutoShape 6" descr="Результат пошуку зображень за запитом &quot;Генрі Мюррей ТАТ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2" name="AutoShape 8" descr="Результат пошуку зображень за запитом &quot;Генрі Мюррей ТАТ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3" name="AutoShape 10" descr="Результат пошуку зображень за запитом &quot;Генрі Мюррей ТАТ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4" name="AutoShape 12" descr="Результат пошуку зображень за запитом Генрі Мюррей ТАТ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5" name="AutoShape 14" descr="Результат пошуку зображень за запитом Генрі Мюррей ТАТ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5442" y="3068960"/>
            <a:ext cx="4504630" cy="2723913"/>
          </a:xfrm>
        </p:spPr>
        <p:txBody>
          <a:bodyPr/>
          <a:lstStyle/>
          <a:p>
            <a:pPr eaLnBrk="1" hangingPunct="1"/>
            <a:endParaRPr lang="en-US" altLang="uk-UA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uk-UA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742FE9-C3DF-45A6-8EB0-37AD3E00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818" y="1106222"/>
            <a:ext cx="4504630" cy="46455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AD33E5-D744-4719-A44A-6EC2F9540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70745"/>
            <a:ext cx="3432345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6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857250"/>
            <a:ext cx="7143750" cy="642938"/>
          </a:xfrm>
        </p:spPr>
        <p:txBody>
          <a:bodyPr/>
          <a:lstStyle/>
          <a:p>
            <a:pPr eaLnBrk="1" hangingPunct="1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Scientific theories of personality began to develop from the early 20th century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alt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5127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331913" y="1500188"/>
            <a:ext cx="7454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 теорії аналізують що є особистість, як вона розвивається, що на неї впливає?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 теорії по різному пояснюють, що є особистість?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12" descr="Theory of Mind: Understanding Others in a Social World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3429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4" descr="15 Learning Theories In Education (A Complete Summary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5700" y="3636963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6" descr="Theories of Child Development: The MGH Clay Cen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9150" y="4465638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8" descr="What is McClelland Theory of Motivation? Practically explained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4538" y="4699000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C39010-5C61-459F-ADB2-CEFDB477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350" y="642938"/>
            <a:ext cx="7677150" cy="5715000"/>
          </a:xfrm>
        </p:spPr>
        <p:txBody>
          <a:bodyPr/>
          <a:lstStyle/>
          <a:p>
            <a:r>
              <a:rPr lang="uk-UA" alt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Когнітивна теорія особистості</a:t>
            </a:r>
            <a:r>
              <a:rPr lang="en-US" alt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alt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особистісних конструктів</a:t>
            </a:r>
            <a:endParaRPr lang="en-US" alt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uk-UA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Келлі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alt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Особистість це  система особистісних конструктів</a:t>
            </a:r>
            <a:endParaRPr lang="en-US" alt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теорії Джорджа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Келлі</a:t>
            </a:r>
            <a:endParaRPr lang="en-US" alt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https://www.youtube.com/watch?v=Dqcl-mxtA5k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Psychology of Personal Constructs: Volume One: Theory and ...">
            <a:extLst>
              <a:ext uri="{FF2B5EF4-FFF2-40B4-BE49-F238E27FC236}">
                <a16:creationId xmlns:a16="http://schemas.microsoft.com/office/drawing/2014/main" id="{40FF5FC1-839F-4D55-801F-95448D36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162800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rsonal Construct Psychology">
            <a:extLst>
              <a:ext uri="{FF2B5EF4-FFF2-40B4-BE49-F238E27FC236}">
                <a16:creationId xmlns:a16="http://schemas.microsoft.com/office/drawing/2014/main" id="{8C86AE77-FD11-414A-898C-6632470EA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3283149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orge Kelly: Theory &amp; Biography - Video &amp; Lesson Transcript ...">
            <a:extLst>
              <a:ext uri="{FF2B5EF4-FFF2-40B4-BE49-F238E27FC236}">
                <a16:creationId xmlns:a16="http://schemas.microsoft.com/office/drawing/2014/main" id="{8462DC4F-2D00-4565-A57A-D934A806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03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E3F3CF-A72A-4F42-AD35-5ED61051ED5F}"/>
              </a:ext>
            </a:extLst>
          </p:cNvPr>
          <p:cNvSpPr txBox="1"/>
          <p:nvPr/>
        </p:nvSpPr>
        <p:spPr>
          <a:xfrm>
            <a:off x="6557962" y="2975113"/>
            <a:ext cx="2014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290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C39010-5C61-459F-ADB2-CEFDB477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088" y="642938"/>
            <a:ext cx="6602412" cy="5715000"/>
          </a:xfrm>
        </p:spPr>
        <p:txBody>
          <a:bodyPr/>
          <a:lstStyle/>
          <a:p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Когнітивна теорія особистості</a:t>
            </a:r>
            <a:r>
              <a:rPr lang="en-US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особистісних конструктів</a:t>
            </a:r>
            <a:endParaRPr lang="en-US" alt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 Kelly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alt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Особистість – система конструктів</a:t>
            </a:r>
            <a:endParaRPr lang="en-US" alt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 Kelly (1905 – 1966) 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 психолог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 теорію особистісних конструктів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(PCT)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50-х р. </a:t>
            </a: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Когнітивна теорія особистості пояснює</a:t>
            </a:r>
            <a:r>
              <a:rPr lang="en-US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 </a:t>
            </a:r>
            <a:r>
              <a:rPr lang="en-US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 особистостями як відмінності в шляхах обробки інформації про себе, події та світ. </a:t>
            </a:r>
            <a:r>
              <a:rPr lang="en-US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endParaRPr lang="en-US" alt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особистісні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конструкти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процесі накопичення досвіду</a:t>
            </a:r>
            <a:endParaRPr lang="en-US" alt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осмислюють свій досвід та спостереження оточуючого світу через сформовані особистісні конструкти</a:t>
            </a:r>
            <a:r>
              <a:rPr lang="en-US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навколишній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достовірні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прогнози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зрозумілі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en-US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alt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Personal Construct Theory</a:t>
            </a:r>
            <a:endParaRPr lang="en-US" alt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https://www.youtube.com/watch?v=sIrX9uWYKkM</a:t>
            </a:r>
            <a:endParaRPr lang="en-US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051A4F-DD41-4DCF-8513-4680B2FB9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2" y="1935956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8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7193" y="1142841"/>
            <a:ext cx="6407150" cy="795338"/>
          </a:xfrm>
        </p:spPr>
        <p:txBody>
          <a:bodyPr/>
          <a:lstStyle/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Гуманістичні теорії Особистості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4930894" y="2012395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7C5362-C3DE-424D-9031-F14DC4D61E17}"/>
              </a:ext>
            </a:extLst>
          </p:cNvPr>
          <p:cNvSpPr/>
          <p:nvPr/>
        </p:nvSpPr>
        <p:spPr>
          <a:xfrm>
            <a:off x="2398713" y="1928376"/>
            <a:ext cx="62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F6DF4-D073-4B7F-A8AE-32304751B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61" y="1970999"/>
            <a:ext cx="4740533" cy="4386939"/>
          </a:xfrm>
          <a:prstGeom prst="rect">
            <a:avLst/>
          </a:prstGeom>
        </p:spPr>
      </p:pic>
      <p:pic>
        <p:nvPicPr>
          <p:cNvPr id="3074" name="Picture 2" descr="Hierarchy of Needs: A Theory of Human Motivation eBook: Maslow ...">
            <a:extLst>
              <a:ext uri="{FF2B5EF4-FFF2-40B4-BE49-F238E27FC236}">
                <a16:creationId xmlns:a16="http://schemas.microsoft.com/office/drawing/2014/main" id="{73D76719-0D0B-4D0B-9552-420B8D621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57" y="1813957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C0AB4D-4114-48A5-8959-3BE5A5E35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1663" y="3453845"/>
            <a:ext cx="1733550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996" y="642938"/>
            <a:ext cx="3928492" cy="5572124"/>
          </a:xfrm>
        </p:spPr>
        <p:txBody>
          <a:bodyPr/>
          <a:lstStyle/>
          <a:p>
            <a:pPr algn="just"/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Гуманістична теорія особистості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Абрахама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Маслоу </a:t>
            </a:r>
          </a:p>
          <a:p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Maslow’s Pyramid - The Hierarchy of Needs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https://www.youtube.com/watch?v=zLHiWjMFYUU</a:t>
            </a:r>
            <a:endParaRPr lang="en-US" alt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uk-UA" alt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3419475" y="2274888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C075ED-F4D6-4A15-8947-DB999B08D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1512888"/>
            <a:ext cx="4464496" cy="42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6850" y="500063"/>
            <a:ext cx="6407150" cy="5305202"/>
          </a:xfrm>
        </p:spPr>
        <p:txBody>
          <a:bodyPr/>
          <a:lstStyle/>
          <a:p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Роджерс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Роджерс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(1902-1987)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 американської гуманістичної психології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Роджерс вважав, що особистість це насамперед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 особистий світ переживань людини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Центральне місце в цьому світі належить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Я-концепції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 складові, що визначають розвиток Я-концепції, є відношення близьких інших (батьків) як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безумовне прийняття,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 цінності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безумовна позитивна увага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противагу умовним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Роджерс стверджував, що здебільшого люди поводяться згідно зі своєю Я-концепцією. Погроза виникає, якщо людина відчуває невідповідність між нею і загальним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організмічним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переживанням, і тоді вона намагається захистити цілісність Я через перекручування або заперечення сприйняття</a:t>
            </a:r>
            <a:r>
              <a:rPr lang="uk-UA" sz="2000" dirty="0"/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uk-UA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3419475" y="2274888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33E503B-945E-4A01-BC7A-A6CF1BAF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hlinkClick r:id="rId4" tooltip="Далі (SHIFT+n)"/>
            <a:extLst>
              <a:ext uri="{FF2B5EF4-FFF2-40B4-BE49-F238E27FC236}">
                <a16:creationId xmlns:a16="http://schemas.microsoft.com/office/drawing/2014/main" id="{53CB8B5C-F0D9-41C7-9D2D-6D857BDCD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6064B2C-7078-4A90-9996-FB895DBE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hlinkClick r:id="rId4" tooltip="Далі (SHIFT+n)"/>
            <a:extLst>
              <a:ext uri="{FF2B5EF4-FFF2-40B4-BE49-F238E27FC236}">
                <a16:creationId xmlns:a16="http://schemas.microsoft.com/office/drawing/2014/main" id="{34032B01-62C3-486C-B4C4-8DBCEEF82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B61D2CC1-9BC7-4CC4-BA07-C0100443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hlinkClick r:id="rId4" tooltip="Далі (SHIFT+n)"/>
            <a:extLst>
              <a:ext uri="{FF2B5EF4-FFF2-40B4-BE49-F238E27FC236}">
                <a16:creationId xmlns:a16="http://schemas.microsoft.com/office/drawing/2014/main" id="{BAF24C7C-2E4C-4360-8B70-213BA4313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44407AF-2C68-48D6-83D6-458D568C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1">
            <a:hlinkClick r:id="rId4" tooltip="Далі (SHIFT+n)"/>
            <a:extLst>
              <a:ext uri="{FF2B5EF4-FFF2-40B4-BE49-F238E27FC236}">
                <a16:creationId xmlns:a16="http://schemas.microsoft.com/office/drawing/2014/main" id="{8EAEB86C-0D84-4072-9CE6-C8BD52161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669960-701E-41A7-84DC-61662912F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0" y="3180754"/>
            <a:ext cx="1961902" cy="21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9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13318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2573337" y="461961"/>
            <a:ext cx="6429897" cy="5967413"/>
          </a:xfrm>
        </p:spPr>
        <p:txBody>
          <a:bodyPr/>
          <a:lstStyle/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 Роджерс  відомий не тільки як теоретик, а  і як автор всесвітньовідомої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Клієнт-центрованої терапії</a:t>
            </a:r>
            <a:endParaRPr lang="en-US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 ключові характеристики терапії: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uk-UA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Недирективність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вести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скерувати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Безумовне позитивне прийняття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судження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ключові характеристики терапевта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Справжність.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 повинен чесно поділитися своїми почуттями. Моделюючи таку поведінку, терапевт може допомогти навчити клієнта також розвивати цю важливу навичку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Безумовне позитивне ставлення.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 повинен прийняти клієнта таким, яким він є, і виявляти підтримку та турботу незалежно від того, з чим клієнт стикається чи переживає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Емпатичне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розуміння.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 повинен бути рефлексивним, виступати дзеркалом почуттів і думок клієнта. Мета цього - дозволити клієнту чіткіше зрозуміти власні внутрішні думки, сприйняття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емоції.</a:t>
            </a:r>
          </a:p>
          <a:p>
            <a:pPr algn="just"/>
            <a:r>
              <a:rPr lang="en-US" sz="1800" dirty="0">
                <a:hlinkClick r:id="rId4"/>
              </a:rPr>
              <a:t>https://www.youtube.com/watch?v=o0neRQzudzw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3321" name="AutoShape 6" descr="Результат пошуку зображень за запитом William S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2961F-20FD-4674-AA63-CF75A1202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30484">
            <a:off x="474646" y="1718362"/>
            <a:ext cx="1629235" cy="19668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37C50-36DE-425A-9A0D-E31274535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04709">
            <a:off x="504751" y="4022706"/>
            <a:ext cx="1598677" cy="2081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</TotalTime>
  <Words>1231</Words>
  <Application>Microsoft Office PowerPoint</Application>
  <PresentationFormat>Экран (4:3)</PresentationFormat>
  <Paragraphs>164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YouTube Noto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Ganna</cp:lastModifiedBy>
  <cp:revision>266</cp:revision>
  <dcterms:created xsi:type="dcterms:W3CDTF">2015-12-07T15:08:13Z</dcterms:created>
  <dcterms:modified xsi:type="dcterms:W3CDTF">2020-10-20T07:28:50Z</dcterms:modified>
</cp:coreProperties>
</file>