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80" r:id="rId3"/>
    <p:sldId id="279" r:id="rId4"/>
    <p:sldId id="257" r:id="rId5"/>
    <p:sldId id="275" r:id="rId6"/>
    <p:sldId id="267" r:id="rId7"/>
    <p:sldId id="270" r:id="rId8"/>
    <p:sldId id="271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F2D2F-59A9-45D3-94FD-8F651E167D43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C2E56-41E2-4A05-8E08-17183DC8B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2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" y="0"/>
            <a:ext cx="121906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5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5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7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1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1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5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7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" y="0"/>
            <a:ext cx="121907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260DE-3806-4A6D-98A1-017B8225B59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C498-C481-442D-9BA4-B0F074DC4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F891C3-C79A-4D49-88AC-36A8A0365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33" y="108284"/>
            <a:ext cx="10515600" cy="539687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ts val="16000"/>
              </a:lnSpc>
              <a:spcBef>
                <a:spcPts val="0"/>
              </a:spcBef>
            </a:pPr>
            <a:r>
              <a:rPr lang="uk-UA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Суспільно-політичне та економічне життя України у 1992-2010 рр.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8" y="3984377"/>
            <a:ext cx="3784331" cy="2605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4" y="4068938"/>
            <a:ext cx="3316378" cy="25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Становлення грошової одиниці в Україні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27579" t="21847" r="23677" b="14418"/>
          <a:stretch/>
        </p:blipFill>
        <p:spPr bwMode="auto">
          <a:xfrm>
            <a:off x="2598821" y="1600200"/>
            <a:ext cx="5558590" cy="4824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9" name="Рисунок 2" descr="https://studfile.net/html/2706/315/html_qaX_Juefwz.Yh2W/img-B_ztXL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42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6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2008 р. Україна – член Світової організації торгівлі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4" y="2009274"/>
            <a:ext cx="11316922" cy="3344779"/>
          </a:xfrm>
        </p:spPr>
      </p:pic>
    </p:spTree>
    <p:extLst>
      <p:ext uri="{BB962C8B-B14F-4D97-AF65-F5344CB8AC3E}">
        <p14:creationId xmlns:p14="http://schemas.microsoft.com/office/powerpoint/2010/main" val="177786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r="131"/>
          <a:stretch/>
        </p:blipFill>
        <p:spPr>
          <a:xfrm>
            <a:off x="1483943" y="360947"/>
            <a:ext cx="9139941" cy="63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9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Політичне життя України</a:t>
            </a:r>
            <a:endParaRPr lang="ru-RU" dirty="0"/>
          </a:p>
        </p:txBody>
      </p:sp>
      <p:pic>
        <p:nvPicPr>
          <p:cNvPr id="5" name="Рисунок 4" descr="C:\Users\user\Pictures\2021-04-23 1\1 0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34855" r="36204" b="10492"/>
          <a:stretch/>
        </p:blipFill>
        <p:spPr bwMode="auto">
          <a:xfrm rot="16200000">
            <a:off x="3422985" y="-944478"/>
            <a:ext cx="4728410" cy="9553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61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" r="418"/>
          <a:stretch/>
        </p:blipFill>
        <p:spPr>
          <a:xfrm>
            <a:off x="1022684" y="709863"/>
            <a:ext cx="9541042" cy="60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7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1036968" cy="1325563"/>
          </a:xfrm>
        </p:spPr>
        <p:txBody>
          <a:bodyPr>
            <a:noAutofit/>
          </a:bodyPr>
          <a:lstStyle/>
          <a:p>
            <a:pPr algn="ctr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площі </a:t>
            </a:r>
            <a:r>
              <a:rPr lang="uk-U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Ярмарочна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біля входу в Центральний ринок у місті Слов’янську Донецької області відкрили пам’ятник підприємцеві- «</a:t>
            </a:r>
            <a:r>
              <a:rPr lang="uk-U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челноку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Це перший монумент у країнах колишнього Радянського Союзу, присвячений підприємцям 90-х.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9" y="2119409"/>
            <a:ext cx="6160168" cy="4738591"/>
          </a:xfrm>
        </p:spPr>
      </p:pic>
    </p:spTree>
    <p:extLst>
      <p:ext uri="{BB962C8B-B14F-4D97-AF65-F5344CB8AC3E}">
        <p14:creationId xmlns:p14="http://schemas.microsoft.com/office/powerpoint/2010/main" val="138160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91612F"/>
                </a:solidFill>
                <a:latin typeface="Linux Biolinum"/>
              </a:rPr>
              <a:t>Квітень 1992 Україна прийнята до Міжнародного валютного фонду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11" y="1923047"/>
            <a:ext cx="4345994" cy="4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6" y="428566"/>
            <a:ext cx="9623217" cy="611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0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734A5-EC49-4027-871E-DEECAF59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22"/>
            <a:ext cx="10515600" cy="962526"/>
          </a:xfrm>
        </p:spPr>
        <p:txBody>
          <a:bodyPr>
            <a:normAutofit/>
          </a:bodyPr>
          <a:lstStyle/>
          <a:p>
            <a:pPr marL="0" indent="0"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Інфляція в Україні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69" y="1046748"/>
            <a:ext cx="8338028" cy="549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Поштові марки без номіналу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4" y="1454090"/>
            <a:ext cx="7769465" cy="52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9650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84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powerpointbase.com-842</Template>
  <TotalTime>227</TotalTime>
  <Words>73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Linux Biolinum</vt:lpstr>
      <vt:lpstr>Times New Roman</vt:lpstr>
      <vt:lpstr>powerpointbase.com-842</vt:lpstr>
      <vt:lpstr>Презентация PowerPoint</vt:lpstr>
      <vt:lpstr>Презентация PowerPoint</vt:lpstr>
      <vt:lpstr>Політичне життя України</vt:lpstr>
      <vt:lpstr>Презентация PowerPoint</vt:lpstr>
      <vt:lpstr>На площі Ярмарочна біля входу в Центральний ринок у місті Слов’янську Донецької області відкрили пам’ятник підприємцеві- «челноку». Це перший монумент у країнах колишнього Радянського Союзу, присвячений підприємцям 90-х.</vt:lpstr>
      <vt:lpstr>Квітень 1992 Україна прийнята до Міжнародного валютного фонду</vt:lpstr>
      <vt:lpstr>Презентация PowerPoint</vt:lpstr>
      <vt:lpstr>Інфляція в Україні</vt:lpstr>
      <vt:lpstr>Поштові марки без номіналу</vt:lpstr>
      <vt:lpstr>Становлення грошової одиниці в Україні</vt:lpstr>
      <vt:lpstr>2008 р. Україна – член Світової організації торгівлі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 епохи Ренесансу</dc:title>
  <dc:creator>Наталья Санина</dc:creator>
  <cp:lastModifiedBy>Пользователь Windows</cp:lastModifiedBy>
  <cp:revision>24</cp:revision>
  <dcterms:created xsi:type="dcterms:W3CDTF">2020-09-30T18:44:04Z</dcterms:created>
  <dcterms:modified xsi:type="dcterms:W3CDTF">2023-02-15T20:51:01Z</dcterms:modified>
</cp:coreProperties>
</file>