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57" r:id="rId5"/>
    <p:sldId id="259" r:id="rId6"/>
    <p:sldId id="260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8D0C02F-2C26-4D91-B293-7C94F2434347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10595A1-E811-44A4-8EF3-87E83CEA44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nsm.com.ua/cgi-bin/u/book/sis3.pl?Article=10257&amp;action=sho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9182BC-38C1-4832-8C01-411B8DADF6AD}"/>
              </a:ext>
            </a:extLst>
          </p:cNvPr>
          <p:cNvSpPr/>
          <p:nvPr/>
        </p:nvSpPr>
        <p:spPr>
          <a:xfrm>
            <a:off x="611560" y="1760146"/>
            <a:ext cx="7920880" cy="402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 ЗАПОБІГАННЯ КОРУПЦІЇ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ПУБЛІЧНІЙ СФЕРІ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 дисципліни складена відповідно до варіативної частини освітньо-професійної програми підготовки фахівців другого (магістерського) рівня вищої освіти спеціальності 281 «Публічне управління та адміністрування» освітньої програми «Публічне управління та адміністрування»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4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63284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18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34481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14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128792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7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27280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09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56084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2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292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63284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43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70485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93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29DF91-EF03-4973-A726-B822025EC17B}"/>
              </a:ext>
            </a:extLst>
          </p:cNvPr>
          <p:cNvSpPr/>
          <p:nvPr/>
        </p:nvSpPr>
        <p:spPr>
          <a:xfrm>
            <a:off x="899592" y="2501054"/>
            <a:ext cx="7704856" cy="211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дисципліни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системи знань щодо методів запобігання корупції у публічній сфері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умови формування соціально орієнтованої правової держави і громадянського суспільства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2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5C31B8-37F8-4915-AF66-D86192089219}"/>
              </a:ext>
            </a:extLst>
          </p:cNvPr>
          <p:cNvSpPr/>
          <p:nvPr/>
        </p:nvSpPr>
        <p:spPr>
          <a:xfrm>
            <a:off x="467544" y="574693"/>
            <a:ext cx="8136904" cy="5245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викладання дисципліни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ознайомити з сутністю корупції, причинами її виникнення та існування; 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засвоєння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кращого вітчизняного і зарубіжного досвіду використання методів запобігання корупції у  відповідній галузі;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сформувати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 аналізувати стан корупції в Україні, її особливості та тенденції, форми прояву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поглибити знання стосовно методів запобігання корупції та практики їх застосування у публічній сфері;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 розроблення і реалізації антикорупційних заходів у публічній сфері;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 формуванню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антикорупційної культури державних службовців та посадових осіб місцевого самоврядування.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33288"/>
            <a:ext cx="7704856" cy="366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Корупція як суспільне явище: поняття, сутність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/>
            <a:endParaRPr lang="uk-UA" sz="2400" dirty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uk-UA" sz="2400" dirty="0">
                <a:solidFill>
                  <a:srgbClr val="000000"/>
                </a:solidFill>
                <a:ea typeface="Times New Roman"/>
              </a:rPr>
              <a:t>      Корупція як соціальне явище бере свій початок з давнини. </a:t>
            </a:r>
          </a:p>
          <a:p>
            <a:pPr algn="just"/>
            <a:r>
              <a:rPr lang="uk-UA" sz="2400" b="1" u="sng" dirty="0">
                <a:ea typeface="Times New Roman"/>
                <a:cs typeface="Times New Roman"/>
                <a:hlinkClick r:id="rId2"/>
              </a:rPr>
              <a:t>      Корупція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uk-UA" sz="2400" dirty="0">
                <a:solidFill>
                  <a:srgbClr val="000000"/>
                </a:solidFill>
                <a:ea typeface="Times New Roman"/>
              </a:rPr>
              <a:t>(</a:t>
            </a:r>
            <a:r>
              <a:rPr lang="uk-UA" sz="2400" i="1" dirty="0">
                <a:solidFill>
                  <a:srgbClr val="000000"/>
                </a:solidFill>
                <a:ea typeface="Times New Roman"/>
              </a:rPr>
              <a:t>лат.</a:t>
            </a:r>
            <a:r>
              <a:rPr lang="uk-UA" sz="2400" dirty="0">
                <a:ea typeface="Arial"/>
              </a:rPr>
              <a:t> </a:t>
            </a:r>
            <a:r>
              <a:rPr lang="en-US" sz="2400" i="1" dirty="0">
                <a:ea typeface="Arial"/>
              </a:rPr>
              <a:t>corruption</a:t>
            </a:r>
            <a:r>
              <a:rPr lang="uk-UA" sz="2400" dirty="0">
                <a:ea typeface="Arial"/>
              </a:rPr>
              <a:t> – </a:t>
            </a:r>
            <a:r>
              <a:rPr lang="uk-UA" sz="2400" i="1" dirty="0">
                <a:solidFill>
                  <a:srgbClr val="000000"/>
                </a:solidFill>
                <a:ea typeface="Times New Roman"/>
              </a:rPr>
              <a:t> підкуп</a:t>
            </a:r>
            <a:r>
              <a:rPr lang="uk-UA" sz="2400" dirty="0">
                <a:solidFill>
                  <a:srgbClr val="000000"/>
                </a:solidFill>
                <a:ea typeface="Times New Roman"/>
              </a:rPr>
              <a:t>) –  підкупність і продажність серед державних, політичних і громадських діячів, а також урядовців і службовців державного апарату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2822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2493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01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7686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70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70485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3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3448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7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48883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092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211</TotalTime>
  <Words>132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Impact</vt:lpstr>
      <vt:lpstr>Times New Roman</vt:lpstr>
      <vt:lpstr>Wingdings</vt:lpstr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Капитаненко</dc:creator>
  <cp:lastModifiedBy>Пользователь</cp:lastModifiedBy>
  <cp:revision>13</cp:revision>
  <dcterms:created xsi:type="dcterms:W3CDTF">2016-11-05T07:59:02Z</dcterms:created>
  <dcterms:modified xsi:type="dcterms:W3CDTF">2022-01-19T19:57:47Z</dcterms:modified>
</cp:coreProperties>
</file>