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91" r:id="rId4"/>
    <p:sldId id="292" r:id="rId5"/>
    <p:sldId id="293" r:id="rId6"/>
    <p:sldId id="295" r:id="rId7"/>
    <p:sldId id="294" r:id="rId8"/>
    <p:sldId id="296" r:id="rId9"/>
    <p:sldId id="257" r:id="rId10"/>
    <p:sldId id="282" r:id="rId11"/>
    <p:sldId id="297" r:id="rId12"/>
    <p:sldId id="285" r:id="rId13"/>
    <p:sldId id="288" r:id="rId14"/>
    <p:sldId id="289" r:id="rId15"/>
    <p:sldId id="276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7C1B4-48F9-4504-82AB-0A2DE2B9CC5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4628C28-C21B-41D6-AB7B-D2120D28131A}">
      <dgm:prSet phldrT="[Текст]" custT="1"/>
      <dgm:spPr/>
      <dgm:t>
        <a:bodyPr/>
        <a:lstStyle/>
        <a:p>
          <a:r>
            <a:rPr lang="uk-UA" sz="2400" dirty="0" smtClean="0"/>
            <a:t>Відмінності між школами</a:t>
          </a:r>
          <a:endParaRPr lang="uk-UA" sz="2400" dirty="0"/>
        </a:p>
      </dgm:t>
    </dgm:pt>
    <dgm:pt modelId="{147E25EE-8E01-4834-ACE2-876E21242271}" type="parTrans" cxnId="{162C0ECD-947B-4E81-B031-7AB963D467BF}">
      <dgm:prSet/>
      <dgm:spPr/>
      <dgm:t>
        <a:bodyPr/>
        <a:lstStyle/>
        <a:p>
          <a:endParaRPr lang="uk-UA"/>
        </a:p>
      </dgm:t>
    </dgm:pt>
    <dgm:pt modelId="{8F7DA0DF-38CF-4609-9B17-90E7FA4C106F}" type="sibTrans" cxnId="{162C0ECD-947B-4E81-B031-7AB963D467BF}">
      <dgm:prSet/>
      <dgm:spPr/>
      <dgm:t>
        <a:bodyPr/>
        <a:lstStyle/>
        <a:p>
          <a:endParaRPr lang="uk-UA"/>
        </a:p>
      </dgm:t>
    </dgm:pt>
    <dgm:pt modelId="{08747BC8-8E91-45D6-852C-1C9CDB840989}">
      <dgm:prSet phldrT="[Текст]" custT="1"/>
      <dgm:spPr/>
      <dgm:t>
        <a:bodyPr/>
        <a:lstStyle/>
        <a:p>
          <a:r>
            <a:rPr lang="uk-UA" sz="2400" dirty="0" smtClean="0"/>
            <a:t>Недостатній розвиток мережі ДНЗ</a:t>
          </a:r>
          <a:endParaRPr lang="uk-UA" sz="2400" dirty="0"/>
        </a:p>
      </dgm:t>
    </dgm:pt>
    <dgm:pt modelId="{F3BA2A9A-A38C-41BD-8B38-E74E71A96AE8}" type="parTrans" cxnId="{3D1163FC-A65C-41C8-888D-9772DEC24C6D}">
      <dgm:prSet/>
      <dgm:spPr/>
      <dgm:t>
        <a:bodyPr/>
        <a:lstStyle/>
        <a:p>
          <a:endParaRPr lang="uk-UA"/>
        </a:p>
      </dgm:t>
    </dgm:pt>
    <dgm:pt modelId="{8B037D44-6B77-461D-906C-C237DDCE1641}" type="sibTrans" cxnId="{3D1163FC-A65C-41C8-888D-9772DEC24C6D}">
      <dgm:prSet/>
      <dgm:spPr/>
      <dgm:t>
        <a:bodyPr/>
        <a:lstStyle/>
        <a:p>
          <a:endParaRPr lang="uk-UA"/>
        </a:p>
      </dgm:t>
    </dgm:pt>
    <dgm:pt modelId="{53014E62-1067-44B8-B9D1-6032CAD069AF}">
      <dgm:prSet phldrT="[Текст]" custT="1"/>
      <dgm:spPr/>
      <dgm:t>
        <a:bodyPr/>
        <a:lstStyle/>
        <a:p>
          <a:r>
            <a:rPr lang="uk-UA" sz="2400" dirty="0" smtClean="0"/>
            <a:t>Ризики погіршення здоров'я дітей</a:t>
          </a:r>
          <a:endParaRPr lang="uk-UA" sz="2400" dirty="0"/>
        </a:p>
      </dgm:t>
    </dgm:pt>
    <dgm:pt modelId="{A5168704-6316-41AE-8236-6B49D38319AB}" type="parTrans" cxnId="{30085CE2-1093-4B8D-852C-D7F4F9DC563D}">
      <dgm:prSet/>
      <dgm:spPr/>
      <dgm:t>
        <a:bodyPr/>
        <a:lstStyle/>
        <a:p>
          <a:endParaRPr lang="uk-UA"/>
        </a:p>
      </dgm:t>
    </dgm:pt>
    <dgm:pt modelId="{389F066F-9841-4FF0-833A-BCA433860001}" type="sibTrans" cxnId="{30085CE2-1093-4B8D-852C-D7F4F9DC563D}">
      <dgm:prSet/>
      <dgm:spPr/>
      <dgm:t>
        <a:bodyPr/>
        <a:lstStyle/>
        <a:p>
          <a:endParaRPr lang="uk-UA"/>
        </a:p>
      </dgm:t>
    </dgm:pt>
    <dgm:pt modelId="{BE577A7B-83BE-4437-AED9-83952773B064}">
      <dgm:prSet phldrT="[Текст]" custT="1"/>
      <dgm:spPr/>
      <dgm:t>
        <a:bodyPr/>
        <a:lstStyle/>
        <a:p>
          <a:r>
            <a:rPr lang="uk-UA" sz="2400" dirty="0" smtClean="0"/>
            <a:t>Діти з особливими потребами</a:t>
          </a:r>
          <a:endParaRPr lang="uk-UA" sz="2400" dirty="0"/>
        </a:p>
      </dgm:t>
    </dgm:pt>
    <dgm:pt modelId="{B76C7BBA-2D82-49C4-BF18-4D2E37ABA269}" type="parTrans" cxnId="{34E69577-A747-4B8D-A781-15A70806FE60}">
      <dgm:prSet/>
      <dgm:spPr/>
      <dgm:t>
        <a:bodyPr/>
        <a:lstStyle/>
        <a:p>
          <a:endParaRPr lang="uk-UA"/>
        </a:p>
      </dgm:t>
    </dgm:pt>
    <dgm:pt modelId="{124A01C1-569B-42BC-92A9-E0096868C872}" type="sibTrans" cxnId="{34E69577-A747-4B8D-A781-15A70806FE60}">
      <dgm:prSet/>
      <dgm:spPr/>
      <dgm:t>
        <a:bodyPr/>
        <a:lstStyle/>
        <a:p>
          <a:endParaRPr lang="uk-UA"/>
        </a:p>
      </dgm:t>
    </dgm:pt>
    <dgm:pt modelId="{41F40885-E5A9-4B2B-A87C-414BCD8F48F9}">
      <dgm:prSet phldrT="[Текст]" custT="1"/>
      <dgm:spPr/>
      <dgm:t>
        <a:bodyPr/>
        <a:lstStyle/>
        <a:p>
          <a:r>
            <a:rPr lang="uk-UA" sz="2400" dirty="0" smtClean="0"/>
            <a:t>Навчальне забезпечення</a:t>
          </a:r>
          <a:endParaRPr lang="uk-UA" sz="2400" dirty="0"/>
        </a:p>
      </dgm:t>
    </dgm:pt>
    <dgm:pt modelId="{B3ABBC73-ED3E-4DA1-B4D7-4537B8C78D4A}" type="parTrans" cxnId="{090154E2-FE6F-4884-898D-862DF4812743}">
      <dgm:prSet/>
      <dgm:spPr/>
      <dgm:t>
        <a:bodyPr/>
        <a:lstStyle/>
        <a:p>
          <a:endParaRPr lang="uk-UA"/>
        </a:p>
      </dgm:t>
    </dgm:pt>
    <dgm:pt modelId="{B2B9E238-89C5-4FE3-AC90-C2AA6505962A}" type="sibTrans" cxnId="{090154E2-FE6F-4884-898D-862DF4812743}">
      <dgm:prSet/>
      <dgm:spPr/>
      <dgm:t>
        <a:bodyPr/>
        <a:lstStyle/>
        <a:p>
          <a:endParaRPr lang="uk-UA"/>
        </a:p>
      </dgm:t>
    </dgm:pt>
    <dgm:pt modelId="{0A599759-18ED-4D29-A5E7-044142A61888}">
      <dgm:prSet phldrT="[Текст]" custT="1"/>
      <dgm:spPr/>
      <dgm:t>
        <a:bodyPr/>
        <a:lstStyle/>
        <a:p>
          <a:r>
            <a:rPr lang="uk-UA" sz="2400" dirty="0" smtClean="0"/>
            <a:t>Якість освіти</a:t>
          </a:r>
          <a:endParaRPr lang="uk-UA" sz="2400" dirty="0"/>
        </a:p>
      </dgm:t>
    </dgm:pt>
    <dgm:pt modelId="{2D4952F0-4C6C-423F-98FB-000913E7DD4E}" type="parTrans" cxnId="{B2B4D446-27A2-4F37-BBD1-89B91ABD39A7}">
      <dgm:prSet/>
      <dgm:spPr/>
      <dgm:t>
        <a:bodyPr/>
        <a:lstStyle/>
        <a:p>
          <a:endParaRPr lang="uk-UA"/>
        </a:p>
      </dgm:t>
    </dgm:pt>
    <dgm:pt modelId="{B6720BD0-D0E5-435B-B0CD-C147DEE34CF0}" type="sibTrans" cxnId="{B2B4D446-27A2-4F37-BBD1-89B91ABD39A7}">
      <dgm:prSet/>
      <dgm:spPr/>
      <dgm:t>
        <a:bodyPr/>
        <a:lstStyle/>
        <a:p>
          <a:endParaRPr lang="uk-UA"/>
        </a:p>
      </dgm:t>
    </dgm:pt>
    <dgm:pt modelId="{B2BA3346-B47D-4065-AE66-D888E66CCA18}" type="pres">
      <dgm:prSet presAssocID="{4447C1B4-48F9-4504-82AB-0A2DE2B9CC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7D5CCF3-3A18-4C3F-9F3F-7F70624769E0}" type="pres">
      <dgm:prSet presAssocID="{04628C28-C21B-41D6-AB7B-D2120D28131A}" presName="hierRoot1" presStyleCnt="0"/>
      <dgm:spPr/>
    </dgm:pt>
    <dgm:pt modelId="{60B3D5C6-285D-4C06-9254-BB4ECC5D9412}" type="pres">
      <dgm:prSet presAssocID="{04628C28-C21B-41D6-AB7B-D2120D28131A}" presName="composite" presStyleCnt="0"/>
      <dgm:spPr/>
    </dgm:pt>
    <dgm:pt modelId="{7DD9CAA3-53E3-416D-B705-2307B4095C50}" type="pres">
      <dgm:prSet presAssocID="{04628C28-C21B-41D6-AB7B-D2120D28131A}" presName="background" presStyleLbl="node0" presStyleIdx="0" presStyleCnt="1"/>
      <dgm:spPr/>
    </dgm:pt>
    <dgm:pt modelId="{9F695256-68CD-4C24-B348-9EB8CBE2DA7E}" type="pres">
      <dgm:prSet presAssocID="{04628C28-C21B-41D6-AB7B-D2120D28131A}" presName="text" presStyleLbl="fgAcc0" presStyleIdx="0" presStyleCnt="1" custScaleX="113327" custScaleY="1003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C4F11E-7BE9-4373-B911-902BCFAB68A1}" type="pres">
      <dgm:prSet presAssocID="{04628C28-C21B-41D6-AB7B-D2120D28131A}" presName="hierChild2" presStyleCnt="0"/>
      <dgm:spPr/>
    </dgm:pt>
    <dgm:pt modelId="{B0A11781-1DAA-4AB6-AD90-0E89B9F57D78}" type="pres">
      <dgm:prSet presAssocID="{F3BA2A9A-A38C-41BD-8B38-E74E71A96AE8}" presName="Name10" presStyleLbl="parChTrans1D2" presStyleIdx="0" presStyleCnt="2"/>
      <dgm:spPr/>
      <dgm:t>
        <a:bodyPr/>
        <a:lstStyle/>
        <a:p>
          <a:endParaRPr lang="uk-UA"/>
        </a:p>
      </dgm:t>
    </dgm:pt>
    <dgm:pt modelId="{2C305DE4-F2AC-4A3E-9996-1CF3B774CB93}" type="pres">
      <dgm:prSet presAssocID="{08747BC8-8E91-45D6-852C-1C9CDB840989}" presName="hierRoot2" presStyleCnt="0"/>
      <dgm:spPr/>
    </dgm:pt>
    <dgm:pt modelId="{9871D78A-F7B5-4E3C-9BEA-A38CBD6BDEF6}" type="pres">
      <dgm:prSet presAssocID="{08747BC8-8E91-45D6-852C-1C9CDB840989}" presName="composite2" presStyleCnt="0"/>
      <dgm:spPr/>
    </dgm:pt>
    <dgm:pt modelId="{E79191CE-06EE-4375-9750-51DE0B01D18D}" type="pres">
      <dgm:prSet presAssocID="{08747BC8-8E91-45D6-852C-1C9CDB840989}" presName="background2" presStyleLbl="node2" presStyleIdx="0" presStyleCnt="2"/>
      <dgm:spPr/>
    </dgm:pt>
    <dgm:pt modelId="{D1E2A9E9-BDD4-4A36-9F94-806E3ED0CBCE}" type="pres">
      <dgm:prSet presAssocID="{08747BC8-8E91-45D6-852C-1C9CDB840989}" presName="text2" presStyleLbl="fgAcc2" presStyleIdx="0" presStyleCnt="2" custScaleX="130839" custScaleY="15004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5C3A47A-9B97-43A2-9F9C-7620085E9EF2}" type="pres">
      <dgm:prSet presAssocID="{08747BC8-8E91-45D6-852C-1C9CDB840989}" presName="hierChild3" presStyleCnt="0"/>
      <dgm:spPr/>
    </dgm:pt>
    <dgm:pt modelId="{9C27EAC0-210F-42F9-9911-7C299171E62C}" type="pres">
      <dgm:prSet presAssocID="{A5168704-6316-41AE-8236-6B49D38319AB}" presName="Name17" presStyleLbl="parChTrans1D3" presStyleIdx="0" presStyleCnt="3"/>
      <dgm:spPr/>
      <dgm:t>
        <a:bodyPr/>
        <a:lstStyle/>
        <a:p>
          <a:endParaRPr lang="uk-UA"/>
        </a:p>
      </dgm:t>
    </dgm:pt>
    <dgm:pt modelId="{72051147-BB7F-404A-902B-FEE915ED7518}" type="pres">
      <dgm:prSet presAssocID="{53014E62-1067-44B8-B9D1-6032CAD069AF}" presName="hierRoot3" presStyleCnt="0"/>
      <dgm:spPr/>
    </dgm:pt>
    <dgm:pt modelId="{B1F970CE-6A4D-419A-81CA-665C41890392}" type="pres">
      <dgm:prSet presAssocID="{53014E62-1067-44B8-B9D1-6032CAD069AF}" presName="composite3" presStyleCnt="0"/>
      <dgm:spPr/>
    </dgm:pt>
    <dgm:pt modelId="{D67FADE9-54D0-416F-95A1-D350D6BA5CA4}" type="pres">
      <dgm:prSet presAssocID="{53014E62-1067-44B8-B9D1-6032CAD069AF}" presName="background3" presStyleLbl="node3" presStyleIdx="0" presStyleCnt="3"/>
      <dgm:spPr/>
    </dgm:pt>
    <dgm:pt modelId="{DBB697FF-39BC-4E1B-A0CB-4CE7C0AA30E1}" type="pres">
      <dgm:prSet presAssocID="{53014E62-1067-44B8-B9D1-6032CAD069AF}" presName="text3" presStyleLbl="fgAcc3" presStyleIdx="0" presStyleCnt="3" custScaleX="116339" custScaleY="1258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465501B-D773-43A7-BE92-690317F222B8}" type="pres">
      <dgm:prSet presAssocID="{53014E62-1067-44B8-B9D1-6032CAD069AF}" presName="hierChild4" presStyleCnt="0"/>
      <dgm:spPr/>
    </dgm:pt>
    <dgm:pt modelId="{AF330E0C-B5CA-45AB-ADC7-FCDB7CB7BDB8}" type="pres">
      <dgm:prSet presAssocID="{B76C7BBA-2D82-49C4-BF18-4D2E37ABA269}" presName="Name17" presStyleLbl="parChTrans1D3" presStyleIdx="1" presStyleCnt="3"/>
      <dgm:spPr/>
      <dgm:t>
        <a:bodyPr/>
        <a:lstStyle/>
        <a:p>
          <a:endParaRPr lang="uk-UA"/>
        </a:p>
      </dgm:t>
    </dgm:pt>
    <dgm:pt modelId="{7BB9C96C-712C-4A0C-B325-446AD389B3C1}" type="pres">
      <dgm:prSet presAssocID="{BE577A7B-83BE-4437-AED9-83952773B064}" presName="hierRoot3" presStyleCnt="0"/>
      <dgm:spPr/>
    </dgm:pt>
    <dgm:pt modelId="{57A643CE-1858-4D2C-9CFA-996529F4DB71}" type="pres">
      <dgm:prSet presAssocID="{BE577A7B-83BE-4437-AED9-83952773B064}" presName="composite3" presStyleCnt="0"/>
      <dgm:spPr/>
    </dgm:pt>
    <dgm:pt modelId="{C9B3A277-B158-4FC8-8700-E17142039549}" type="pres">
      <dgm:prSet presAssocID="{BE577A7B-83BE-4437-AED9-83952773B064}" presName="background3" presStyleLbl="node3" presStyleIdx="1" presStyleCnt="3"/>
      <dgm:spPr/>
    </dgm:pt>
    <dgm:pt modelId="{758F9B6B-D6E4-40FB-B2A7-F8A04C1139F0}" type="pres">
      <dgm:prSet presAssocID="{BE577A7B-83BE-4437-AED9-83952773B064}" presName="text3" presStyleLbl="fgAcc3" presStyleIdx="1" presStyleCnt="3" custScaleX="136504" custScaleY="1245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2BF1A3-12E9-477C-9AA5-BBC3860CA9A4}" type="pres">
      <dgm:prSet presAssocID="{BE577A7B-83BE-4437-AED9-83952773B064}" presName="hierChild4" presStyleCnt="0"/>
      <dgm:spPr/>
    </dgm:pt>
    <dgm:pt modelId="{4F51FE70-4E15-4097-AD28-603DCD8F5762}" type="pres">
      <dgm:prSet presAssocID="{B3ABBC73-ED3E-4DA1-B4D7-4537B8C78D4A}" presName="Name10" presStyleLbl="parChTrans1D2" presStyleIdx="1" presStyleCnt="2"/>
      <dgm:spPr/>
      <dgm:t>
        <a:bodyPr/>
        <a:lstStyle/>
        <a:p>
          <a:endParaRPr lang="uk-UA"/>
        </a:p>
      </dgm:t>
    </dgm:pt>
    <dgm:pt modelId="{B8DFAE1A-B8FB-4999-A4B2-DDD521D644A9}" type="pres">
      <dgm:prSet presAssocID="{41F40885-E5A9-4B2B-A87C-414BCD8F48F9}" presName="hierRoot2" presStyleCnt="0"/>
      <dgm:spPr/>
    </dgm:pt>
    <dgm:pt modelId="{AC7BD13A-301F-4BF0-8DA0-DBA47A87407A}" type="pres">
      <dgm:prSet presAssocID="{41F40885-E5A9-4B2B-A87C-414BCD8F48F9}" presName="composite2" presStyleCnt="0"/>
      <dgm:spPr/>
    </dgm:pt>
    <dgm:pt modelId="{86A3A6CD-D8E3-4E56-A8E0-D941C1A00ADD}" type="pres">
      <dgm:prSet presAssocID="{41F40885-E5A9-4B2B-A87C-414BCD8F48F9}" presName="background2" presStyleLbl="node2" presStyleIdx="1" presStyleCnt="2"/>
      <dgm:spPr/>
    </dgm:pt>
    <dgm:pt modelId="{CC19BEFA-61EB-4648-B578-D76CEED3E7EE}" type="pres">
      <dgm:prSet presAssocID="{41F40885-E5A9-4B2B-A87C-414BCD8F48F9}" presName="text2" presStyleLbl="fgAcc2" presStyleIdx="1" presStyleCnt="2" custScaleX="127965" custScaleY="11895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B03D0B-B6B5-4A98-904D-D5E32BB804E9}" type="pres">
      <dgm:prSet presAssocID="{41F40885-E5A9-4B2B-A87C-414BCD8F48F9}" presName="hierChild3" presStyleCnt="0"/>
      <dgm:spPr/>
    </dgm:pt>
    <dgm:pt modelId="{9C053071-3B1B-47BD-A20D-B11E8458BCCD}" type="pres">
      <dgm:prSet presAssocID="{2D4952F0-4C6C-423F-98FB-000913E7DD4E}" presName="Name17" presStyleLbl="parChTrans1D3" presStyleIdx="2" presStyleCnt="3"/>
      <dgm:spPr/>
      <dgm:t>
        <a:bodyPr/>
        <a:lstStyle/>
        <a:p>
          <a:endParaRPr lang="uk-UA"/>
        </a:p>
      </dgm:t>
    </dgm:pt>
    <dgm:pt modelId="{2CD4E4FF-C88E-4477-8C12-3103AEC4F2C9}" type="pres">
      <dgm:prSet presAssocID="{0A599759-18ED-4D29-A5E7-044142A61888}" presName="hierRoot3" presStyleCnt="0"/>
      <dgm:spPr/>
    </dgm:pt>
    <dgm:pt modelId="{B9C1C04D-05E3-4757-83AB-2DE4FF0F7495}" type="pres">
      <dgm:prSet presAssocID="{0A599759-18ED-4D29-A5E7-044142A61888}" presName="composite3" presStyleCnt="0"/>
      <dgm:spPr/>
    </dgm:pt>
    <dgm:pt modelId="{BD62CF1A-DD5F-4880-B61D-6CAD444197E2}" type="pres">
      <dgm:prSet presAssocID="{0A599759-18ED-4D29-A5E7-044142A61888}" presName="background3" presStyleLbl="node3" presStyleIdx="2" presStyleCnt="3"/>
      <dgm:spPr/>
      <dgm:t>
        <a:bodyPr/>
        <a:lstStyle/>
        <a:p>
          <a:endParaRPr lang="uk-UA"/>
        </a:p>
      </dgm:t>
    </dgm:pt>
    <dgm:pt modelId="{ED61E0C2-E22B-4ACF-A162-06332659D037}" type="pres">
      <dgm:prSet presAssocID="{0A599759-18ED-4D29-A5E7-044142A61888}" presName="text3" presStyleLbl="fgAcc3" presStyleIdx="2" presStyleCnt="3" custLinFactNeighborX="-3140" custLinFactNeighborY="-2229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3F18A5-6F69-42DE-AD03-E6616DB23946}" type="pres">
      <dgm:prSet presAssocID="{0A599759-18ED-4D29-A5E7-044142A61888}" presName="hierChild4" presStyleCnt="0"/>
      <dgm:spPr/>
    </dgm:pt>
  </dgm:ptLst>
  <dgm:cxnLst>
    <dgm:cxn modelId="{B925935F-94B4-454F-8DFA-BFAA5E79CC34}" type="presOf" srcId="{B76C7BBA-2D82-49C4-BF18-4D2E37ABA269}" destId="{AF330E0C-B5CA-45AB-ADC7-FCDB7CB7BDB8}" srcOrd="0" destOrd="0" presId="urn:microsoft.com/office/officeart/2005/8/layout/hierarchy1"/>
    <dgm:cxn modelId="{3D1163FC-A65C-41C8-888D-9772DEC24C6D}" srcId="{04628C28-C21B-41D6-AB7B-D2120D28131A}" destId="{08747BC8-8E91-45D6-852C-1C9CDB840989}" srcOrd="0" destOrd="0" parTransId="{F3BA2A9A-A38C-41BD-8B38-E74E71A96AE8}" sibTransId="{8B037D44-6B77-461D-906C-C237DDCE1641}"/>
    <dgm:cxn modelId="{34E69577-A747-4B8D-A781-15A70806FE60}" srcId="{08747BC8-8E91-45D6-852C-1C9CDB840989}" destId="{BE577A7B-83BE-4437-AED9-83952773B064}" srcOrd="1" destOrd="0" parTransId="{B76C7BBA-2D82-49C4-BF18-4D2E37ABA269}" sibTransId="{124A01C1-569B-42BC-92A9-E0096868C872}"/>
    <dgm:cxn modelId="{FCFEC440-99D1-42B5-B829-D518CF04418A}" type="presOf" srcId="{41F40885-E5A9-4B2B-A87C-414BCD8F48F9}" destId="{CC19BEFA-61EB-4648-B578-D76CEED3E7EE}" srcOrd="0" destOrd="0" presId="urn:microsoft.com/office/officeart/2005/8/layout/hierarchy1"/>
    <dgm:cxn modelId="{162C0ECD-947B-4E81-B031-7AB963D467BF}" srcId="{4447C1B4-48F9-4504-82AB-0A2DE2B9CC50}" destId="{04628C28-C21B-41D6-AB7B-D2120D28131A}" srcOrd="0" destOrd="0" parTransId="{147E25EE-8E01-4834-ACE2-876E21242271}" sibTransId="{8F7DA0DF-38CF-4609-9B17-90E7FA4C106F}"/>
    <dgm:cxn modelId="{59D37CB9-F64F-4673-9F0A-CD625CBDCAFA}" type="presOf" srcId="{B3ABBC73-ED3E-4DA1-B4D7-4537B8C78D4A}" destId="{4F51FE70-4E15-4097-AD28-603DCD8F5762}" srcOrd="0" destOrd="0" presId="urn:microsoft.com/office/officeart/2005/8/layout/hierarchy1"/>
    <dgm:cxn modelId="{697E1146-0777-49AC-9313-FA508246141B}" type="presOf" srcId="{BE577A7B-83BE-4437-AED9-83952773B064}" destId="{758F9B6B-D6E4-40FB-B2A7-F8A04C1139F0}" srcOrd="0" destOrd="0" presId="urn:microsoft.com/office/officeart/2005/8/layout/hierarchy1"/>
    <dgm:cxn modelId="{EEA4F52F-02DD-4B13-B6F0-9D44AEBF3D23}" type="presOf" srcId="{08747BC8-8E91-45D6-852C-1C9CDB840989}" destId="{D1E2A9E9-BDD4-4A36-9F94-806E3ED0CBCE}" srcOrd="0" destOrd="0" presId="urn:microsoft.com/office/officeart/2005/8/layout/hierarchy1"/>
    <dgm:cxn modelId="{B2B4D446-27A2-4F37-BBD1-89B91ABD39A7}" srcId="{41F40885-E5A9-4B2B-A87C-414BCD8F48F9}" destId="{0A599759-18ED-4D29-A5E7-044142A61888}" srcOrd="0" destOrd="0" parTransId="{2D4952F0-4C6C-423F-98FB-000913E7DD4E}" sibTransId="{B6720BD0-D0E5-435B-B0CD-C147DEE34CF0}"/>
    <dgm:cxn modelId="{30085CE2-1093-4B8D-852C-D7F4F9DC563D}" srcId="{08747BC8-8E91-45D6-852C-1C9CDB840989}" destId="{53014E62-1067-44B8-B9D1-6032CAD069AF}" srcOrd="0" destOrd="0" parTransId="{A5168704-6316-41AE-8236-6B49D38319AB}" sibTransId="{389F066F-9841-4FF0-833A-BCA433860001}"/>
    <dgm:cxn modelId="{090154E2-FE6F-4884-898D-862DF4812743}" srcId="{04628C28-C21B-41D6-AB7B-D2120D28131A}" destId="{41F40885-E5A9-4B2B-A87C-414BCD8F48F9}" srcOrd="1" destOrd="0" parTransId="{B3ABBC73-ED3E-4DA1-B4D7-4537B8C78D4A}" sibTransId="{B2B9E238-89C5-4FE3-AC90-C2AA6505962A}"/>
    <dgm:cxn modelId="{CAE07247-F9E9-4855-87CC-9152BD4BFAAC}" type="presOf" srcId="{0A599759-18ED-4D29-A5E7-044142A61888}" destId="{ED61E0C2-E22B-4ACF-A162-06332659D037}" srcOrd="0" destOrd="0" presId="urn:microsoft.com/office/officeart/2005/8/layout/hierarchy1"/>
    <dgm:cxn modelId="{63A64D51-E58F-44EA-AC83-9F015E49FE10}" type="presOf" srcId="{A5168704-6316-41AE-8236-6B49D38319AB}" destId="{9C27EAC0-210F-42F9-9911-7C299171E62C}" srcOrd="0" destOrd="0" presId="urn:microsoft.com/office/officeart/2005/8/layout/hierarchy1"/>
    <dgm:cxn modelId="{0E5F9D98-C911-45CD-9455-D65953CE03A8}" type="presOf" srcId="{4447C1B4-48F9-4504-82AB-0A2DE2B9CC50}" destId="{B2BA3346-B47D-4065-AE66-D888E66CCA18}" srcOrd="0" destOrd="0" presId="urn:microsoft.com/office/officeart/2005/8/layout/hierarchy1"/>
    <dgm:cxn modelId="{8CB7E8DA-6533-4E3B-9A04-72A061802270}" type="presOf" srcId="{F3BA2A9A-A38C-41BD-8B38-E74E71A96AE8}" destId="{B0A11781-1DAA-4AB6-AD90-0E89B9F57D78}" srcOrd="0" destOrd="0" presId="urn:microsoft.com/office/officeart/2005/8/layout/hierarchy1"/>
    <dgm:cxn modelId="{0C8FFCE6-8A7C-4CD2-BFCF-5204BF519547}" type="presOf" srcId="{2D4952F0-4C6C-423F-98FB-000913E7DD4E}" destId="{9C053071-3B1B-47BD-A20D-B11E8458BCCD}" srcOrd="0" destOrd="0" presId="urn:microsoft.com/office/officeart/2005/8/layout/hierarchy1"/>
    <dgm:cxn modelId="{912173E7-800D-4BB9-8D6D-94C0C87D9DBD}" type="presOf" srcId="{53014E62-1067-44B8-B9D1-6032CAD069AF}" destId="{DBB697FF-39BC-4E1B-A0CB-4CE7C0AA30E1}" srcOrd="0" destOrd="0" presId="urn:microsoft.com/office/officeart/2005/8/layout/hierarchy1"/>
    <dgm:cxn modelId="{A93E29EF-8A47-4232-8C6E-3ECAD292C33B}" type="presOf" srcId="{04628C28-C21B-41D6-AB7B-D2120D28131A}" destId="{9F695256-68CD-4C24-B348-9EB8CBE2DA7E}" srcOrd="0" destOrd="0" presId="urn:microsoft.com/office/officeart/2005/8/layout/hierarchy1"/>
    <dgm:cxn modelId="{33C45B89-6C66-4323-B475-52445829555D}" type="presParOf" srcId="{B2BA3346-B47D-4065-AE66-D888E66CCA18}" destId="{A7D5CCF3-3A18-4C3F-9F3F-7F70624769E0}" srcOrd="0" destOrd="0" presId="urn:microsoft.com/office/officeart/2005/8/layout/hierarchy1"/>
    <dgm:cxn modelId="{6996E45A-72EA-472D-88B5-3EC3FE79AB91}" type="presParOf" srcId="{A7D5CCF3-3A18-4C3F-9F3F-7F70624769E0}" destId="{60B3D5C6-285D-4C06-9254-BB4ECC5D9412}" srcOrd="0" destOrd="0" presId="urn:microsoft.com/office/officeart/2005/8/layout/hierarchy1"/>
    <dgm:cxn modelId="{6C3AF570-B20D-4FBA-8DAA-E9F97E835761}" type="presParOf" srcId="{60B3D5C6-285D-4C06-9254-BB4ECC5D9412}" destId="{7DD9CAA3-53E3-416D-B705-2307B4095C50}" srcOrd="0" destOrd="0" presId="urn:microsoft.com/office/officeart/2005/8/layout/hierarchy1"/>
    <dgm:cxn modelId="{776940F1-7EF3-417E-9207-B0817FB83517}" type="presParOf" srcId="{60B3D5C6-285D-4C06-9254-BB4ECC5D9412}" destId="{9F695256-68CD-4C24-B348-9EB8CBE2DA7E}" srcOrd="1" destOrd="0" presId="urn:microsoft.com/office/officeart/2005/8/layout/hierarchy1"/>
    <dgm:cxn modelId="{1D08D9A2-E924-46B0-B085-D7EA37727878}" type="presParOf" srcId="{A7D5CCF3-3A18-4C3F-9F3F-7F70624769E0}" destId="{30C4F11E-7BE9-4373-B911-902BCFAB68A1}" srcOrd="1" destOrd="0" presId="urn:microsoft.com/office/officeart/2005/8/layout/hierarchy1"/>
    <dgm:cxn modelId="{05B8213D-41B8-41C7-80D4-B89C17175279}" type="presParOf" srcId="{30C4F11E-7BE9-4373-B911-902BCFAB68A1}" destId="{B0A11781-1DAA-4AB6-AD90-0E89B9F57D78}" srcOrd="0" destOrd="0" presId="urn:microsoft.com/office/officeart/2005/8/layout/hierarchy1"/>
    <dgm:cxn modelId="{F94B4BAA-8535-4FB7-9ABD-D33523EC2071}" type="presParOf" srcId="{30C4F11E-7BE9-4373-B911-902BCFAB68A1}" destId="{2C305DE4-F2AC-4A3E-9996-1CF3B774CB93}" srcOrd="1" destOrd="0" presId="urn:microsoft.com/office/officeart/2005/8/layout/hierarchy1"/>
    <dgm:cxn modelId="{9A6284FC-DF71-4C20-9FC3-9E32093DDC42}" type="presParOf" srcId="{2C305DE4-F2AC-4A3E-9996-1CF3B774CB93}" destId="{9871D78A-F7B5-4E3C-9BEA-A38CBD6BDEF6}" srcOrd="0" destOrd="0" presId="urn:microsoft.com/office/officeart/2005/8/layout/hierarchy1"/>
    <dgm:cxn modelId="{525B5FA1-151F-4C38-987B-9C367A055CC6}" type="presParOf" srcId="{9871D78A-F7B5-4E3C-9BEA-A38CBD6BDEF6}" destId="{E79191CE-06EE-4375-9750-51DE0B01D18D}" srcOrd="0" destOrd="0" presId="urn:microsoft.com/office/officeart/2005/8/layout/hierarchy1"/>
    <dgm:cxn modelId="{764EAC49-0E83-4422-9A9C-F015511EF707}" type="presParOf" srcId="{9871D78A-F7B5-4E3C-9BEA-A38CBD6BDEF6}" destId="{D1E2A9E9-BDD4-4A36-9F94-806E3ED0CBCE}" srcOrd="1" destOrd="0" presId="urn:microsoft.com/office/officeart/2005/8/layout/hierarchy1"/>
    <dgm:cxn modelId="{95B0730E-31DC-4E62-AC3B-E7A57220BE02}" type="presParOf" srcId="{2C305DE4-F2AC-4A3E-9996-1CF3B774CB93}" destId="{35C3A47A-9B97-43A2-9F9C-7620085E9EF2}" srcOrd="1" destOrd="0" presId="urn:microsoft.com/office/officeart/2005/8/layout/hierarchy1"/>
    <dgm:cxn modelId="{9DD80FFA-934D-4AC1-9386-60F6A536891B}" type="presParOf" srcId="{35C3A47A-9B97-43A2-9F9C-7620085E9EF2}" destId="{9C27EAC0-210F-42F9-9911-7C299171E62C}" srcOrd="0" destOrd="0" presId="urn:microsoft.com/office/officeart/2005/8/layout/hierarchy1"/>
    <dgm:cxn modelId="{D4E6621C-3000-4349-88DE-66094661E474}" type="presParOf" srcId="{35C3A47A-9B97-43A2-9F9C-7620085E9EF2}" destId="{72051147-BB7F-404A-902B-FEE915ED7518}" srcOrd="1" destOrd="0" presId="urn:microsoft.com/office/officeart/2005/8/layout/hierarchy1"/>
    <dgm:cxn modelId="{B95957F1-2F19-44EF-B9CD-0D5402131142}" type="presParOf" srcId="{72051147-BB7F-404A-902B-FEE915ED7518}" destId="{B1F970CE-6A4D-419A-81CA-665C41890392}" srcOrd="0" destOrd="0" presId="urn:microsoft.com/office/officeart/2005/8/layout/hierarchy1"/>
    <dgm:cxn modelId="{34051FE4-7467-47C6-809B-0DAC171DC210}" type="presParOf" srcId="{B1F970CE-6A4D-419A-81CA-665C41890392}" destId="{D67FADE9-54D0-416F-95A1-D350D6BA5CA4}" srcOrd="0" destOrd="0" presId="urn:microsoft.com/office/officeart/2005/8/layout/hierarchy1"/>
    <dgm:cxn modelId="{6691AB13-455A-49D0-B75C-715A35BF2F2D}" type="presParOf" srcId="{B1F970CE-6A4D-419A-81CA-665C41890392}" destId="{DBB697FF-39BC-4E1B-A0CB-4CE7C0AA30E1}" srcOrd="1" destOrd="0" presId="urn:microsoft.com/office/officeart/2005/8/layout/hierarchy1"/>
    <dgm:cxn modelId="{76D6E99A-415F-4D60-8712-B279C3A09DCD}" type="presParOf" srcId="{72051147-BB7F-404A-902B-FEE915ED7518}" destId="{F465501B-D773-43A7-BE92-690317F222B8}" srcOrd="1" destOrd="0" presId="urn:microsoft.com/office/officeart/2005/8/layout/hierarchy1"/>
    <dgm:cxn modelId="{538C7517-6B0B-41E0-BF94-4E261C24DD1B}" type="presParOf" srcId="{35C3A47A-9B97-43A2-9F9C-7620085E9EF2}" destId="{AF330E0C-B5CA-45AB-ADC7-FCDB7CB7BDB8}" srcOrd="2" destOrd="0" presId="urn:microsoft.com/office/officeart/2005/8/layout/hierarchy1"/>
    <dgm:cxn modelId="{09D605EA-C781-4AE0-9FA4-9C6F0787CE63}" type="presParOf" srcId="{35C3A47A-9B97-43A2-9F9C-7620085E9EF2}" destId="{7BB9C96C-712C-4A0C-B325-446AD389B3C1}" srcOrd="3" destOrd="0" presId="urn:microsoft.com/office/officeart/2005/8/layout/hierarchy1"/>
    <dgm:cxn modelId="{08D5A1CD-E569-4A4A-B42E-A857ED7D0D8C}" type="presParOf" srcId="{7BB9C96C-712C-4A0C-B325-446AD389B3C1}" destId="{57A643CE-1858-4D2C-9CFA-996529F4DB71}" srcOrd="0" destOrd="0" presId="urn:microsoft.com/office/officeart/2005/8/layout/hierarchy1"/>
    <dgm:cxn modelId="{FA47C9A6-6102-49C8-AC47-781BD3E4744F}" type="presParOf" srcId="{57A643CE-1858-4D2C-9CFA-996529F4DB71}" destId="{C9B3A277-B158-4FC8-8700-E17142039549}" srcOrd="0" destOrd="0" presId="urn:microsoft.com/office/officeart/2005/8/layout/hierarchy1"/>
    <dgm:cxn modelId="{E7621787-1909-4C91-98DA-FAB062F0883A}" type="presParOf" srcId="{57A643CE-1858-4D2C-9CFA-996529F4DB71}" destId="{758F9B6B-D6E4-40FB-B2A7-F8A04C1139F0}" srcOrd="1" destOrd="0" presId="urn:microsoft.com/office/officeart/2005/8/layout/hierarchy1"/>
    <dgm:cxn modelId="{AC7B4C7A-7070-43DB-B21D-D62FBC0D1250}" type="presParOf" srcId="{7BB9C96C-712C-4A0C-B325-446AD389B3C1}" destId="{5C2BF1A3-12E9-477C-9AA5-BBC3860CA9A4}" srcOrd="1" destOrd="0" presId="urn:microsoft.com/office/officeart/2005/8/layout/hierarchy1"/>
    <dgm:cxn modelId="{5EBC3252-B42E-4D89-BF95-FBF09FD8ADE7}" type="presParOf" srcId="{30C4F11E-7BE9-4373-B911-902BCFAB68A1}" destId="{4F51FE70-4E15-4097-AD28-603DCD8F5762}" srcOrd="2" destOrd="0" presId="urn:microsoft.com/office/officeart/2005/8/layout/hierarchy1"/>
    <dgm:cxn modelId="{E3E25321-69B2-45F3-B85A-4699104DF075}" type="presParOf" srcId="{30C4F11E-7BE9-4373-B911-902BCFAB68A1}" destId="{B8DFAE1A-B8FB-4999-A4B2-DDD521D644A9}" srcOrd="3" destOrd="0" presId="urn:microsoft.com/office/officeart/2005/8/layout/hierarchy1"/>
    <dgm:cxn modelId="{0F206AF1-7B28-415A-8EE8-38E47DC0C9D3}" type="presParOf" srcId="{B8DFAE1A-B8FB-4999-A4B2-DDD521D644A9}" destId="{AC7BD13A-301F-4BF0-8DA0-DBA47A87407A}" srcOrd="0" destOrd="0" presId="urn:microsoft.com/office/officeart/2005/8/layout/hierarchy1"/>
    <dgm:cxn modelId="{687ACCE2-7103-46B8-A667-8024779C7BE4}" type="presParOf" srcId="{AC7BD13A-301F-4BF0-8DA0-DBA47A87407A}" destId="{86A3A6CD-D8E3-4E56-A8E0-D941C1A00ADD}" srcOrd="0" destOrd="0" presId="urn:microsoft.com/office/officeart/2005/8/layout/hierarchy1"/>
    <dgm:cxn modelId="{AFEC78E1-270B-414E-A94D-FC8E28D118AD}" type="presParOf" srcId="{AC7BD13A-301F-4BF0-8DA0-DBA47A87407A}" destId="{CC19BEFA-61EB-4648-B578-D76CEED3E7EE}" srcOrd="1" destOrd="0" presId="urn:microsoft.com/office/officeart/2005/8/layout/hierarchy1"/>
    <dgm:cxn modelId="{F54A9DF8-3207-4594-8293-E820D856A125}" type="presParOf" srcId="{B8DFAE1A-B8FB-4999-A4B2-DDD521D644A9}" destId="{1EB03D0B-B6B5-4A98-904D-D5E32BB804E9}" srcOrd="1" destOrd="0" presId="urn:microsoft.com/office/officeart/2005/8/layout/hierarchy1"/>
    <dgm:cxn modelId="{B6E48E74-3D58-4CFF-A01C-0822692FB97C}" type="presParOf" srcId="{1EB03D0B-B6B5-4A98-904D-D5E32BB804E9}" destId="{9C053071-3B1B-47BD-A20D-B11E8458BCCD}" srcOrd="0" destOrd="0" presId="urn:microsoft.com/office/officeart/2005/8/layout/hierarchy1"/>
    <dgm:cxn modelId="{F1F30EC4-6796-4071-875C-97E6C4556288}" type="presParOf" srcId="{1EB03D0B-B6B5-4A98-904D-D5E32BB804E9}" destId="{2CD4E4FF-C88E-4477-8C12-3103AEC4F2C9}" srcOrd="1" destOrd="0" presId="urn:microsoft.com/office/officeart/2005/8/layout/hierarchy1"/>
    <dgm:cxn modelId="{B1879B89-BABB-47B6-8A96-78D9C862DE89}" type="presParOf" srcId="{2CD4E4FF-C88E-4477-8C12-3103AEC4F2C9}" destId="{B9C1C04D-05E3-4757-83AB-2DE4FF0F7495}" srcOrd="0" destOrd="0" presId="urn:microsoft.com/office/officeart/2005/8/layout/hierarchy1"/>
    <dgm:cxn modelId="{7054D479-66DD-47A2-9E7E-6A34284BCA76}" type="presParOf" srcId="{B9C1C04D-05E3-4757-83AB-2DE4FF0F7495}" destId="{BD62CF1A-DD5F-4880-B61D-6CAD444197E2}" srcOrd="0" destOrd="0" presId="urn:microsoft.com/office/officeart/2005/8/layout/hierarchy1"/>
    <dgm:cxn modelId="{56311FDB-AC0D-45E4-9473-DDFCBBD6AD60}" type="presParOf" srcId="{B9C1C04D-05E3-4757-83AB-2DE4FF0F7495}" destId="{ED61E0C2-E22B-4ACF-A162-06332659D037}" srcOrd="1" destOrd="0" presId="urn:microsoft.com/office/officeart/2005/8/layout/hierarchy1"/>
    <dgm:cxn modelId="{E8CCDAAE-5DCE-452A-8E44-8B1420923F28}" type="presParOf" srcId="{2CD4E4FF-C88E-4477-8C12-3103AEC4F2C9}" destId="{1D3F18A5-6F69-42DE-AD03-E6616DB239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D77CD-877E-4572-ADD4-95266B04E69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7FC3E3A-8A59-466F-BA96-CDE42C300B63}">
      <dgm:prSet custT="1"/>
      <dgm:spPr/>
      <dgm:t>
        <a:bodyPr/>
        <a:lstStyle/>
        <a:p>
          <a:pPr rtl="0"/>
          <a:r>
            <a:rPr lang="uk-UA" sz="2400" b="1" dirty="0" smtClean="0"/>
            <a:t>Головні завдання педагогіки партнерства</a:t>
          </a:r>
          <a:endParaRPr lang="uk-UA" sz="2400" dirty="0"/>
        </a:p>
      </dgm:t>
    </dgm:pt>
    <dgm:pt modelId="{CEBF8B38-3DF8-4F85-A8C4-C3237D4E8083}" type="parTrans" cxnId="{9115EDE6-4AA2-4A08-B6C0-E74DA4F4A147}">
      <dgm:prSet/>
      <dgm:spPr/>
      <dgm:t>
        <a:bodyPr/>
        <a:lstStyle/>
        <a:p>
          <a:endParaRPr lang="uk-UA"/>
        </a:p>
      </dgm:t>
    </dgm:pt>
    <dgm:pt modelId="{6453437C-2CCA-489D-B00A-13E67C98B15E}" type="sibTrans" cxnId="{9115EDE6-4AA2-4A08-B6C0-E74DA4F4A147}">
      <dgm:prSet/>
      <dgm:spPr/>
      <dgm:t>
        <a:bodyPr/>
        <a:lstStyle/>
        <a:p>
          <a:endParaRPr lang="uk-UA"/>
        </a:p>
      </dgm:t>
    </dgm:pt>
    <dgm:pt modelId="{95164CC1-D025-4787-AF37-C04A7CB69B80}">
      <dgm:prSet custT="1"/>
      <dgm:spPr/>
      <dgm:t>
        <a:bodyPr/>
        <a:lstStyle/>
        <a:p>
          <a:pPr rtl="0"/>
          <a:r>
            <a:rPr lang="uk-UA" sz="2400" b="1" dirty="0" smtClean="0"/>
            <a:t>Подолання інертності мислення</a:t>
          </a:r>
          <a:endParaRPr lang="uk-UA" sz="2400" dirty="0"/>
        </a:p>
      </dgm:t>
    </dgm:pt>
    <dgm:pt modelId="{14023211-8E94-47F7-AF43-38F75BD2544B}" type="parTrans" cxnId="{BF76E6A6-5656-4DAE-83FB-1C260DBCC741}">
      <dgm:prSet/>
      <dgm:spPr/>
      <dgm:t>
        <a:bodyPr/>
        <a:lstStyle/>
        <a:p>
          <a:endParaRPr lang="uk-UA"/>
        </a:p>
      </dgm:t>
    </dgm:pt>
    <dgm:pt modelId="{9C1F2CA1-CD60-4DA5-8F9F-A6D0970AA131}" type="sibTrans" cxnId="{BF76E6A6-5656-4DAE-83FB-1C260DBCC741}">
      <dgm:prSet/>
      <dgm:spPr/>
      <dgm:t>
        <a:bodyPr/>
        <a:lstStyle/>
        <a:p>
          <a:endParaRPr lang="uk-UA"/>
        </a:p>
      </dgm:t>
    </dgm:pt>
    <dgm:pt modelId="{03A7D6AB-FD47-4D5E-8D1C-023D321BD475}">
      <dgm:prSet custT="1"/>
      <dgm:spPr/>
      <dgm:t>
        <a:bodyPr/>
        <a:lstStyle/>
        <a:p>
          <a:pPr rtl="0"/>
          <a:r>
            <a:rPr lang="uk-UA" sz="2000" b="1" dirty="0" smtClean="0"/>
            <a:t>Новий рівень побудови взаємовідносин між  учасниками освітнього процесу</a:t>
          </a:r>
          <a:endParaRPr lang="uk-UA" sz="2000" dirty="0"/>
        </a:p>
      </dgm:t>
    </dgm:pt>
    <dgm:pt modelId="{58EDD113-B9F1-4AB1-BC11-99BC017AEE54}" type="parTrans" cxnId="{C10FCC86-8F0D-49BF-8C67-F803C68E3D78}">
      <dgm:prSet/>
      <dgm:spPr/>
      <dgm:t>
        <a:bodyPr/>
        <a:lstStyle/>
        <a:p>
          <a:endParaRPr lang="uk-UA"/>
        </a:p>
      </dgm:t>
    </dgm:pt>
    <dgm:pt modelId="{D9C910AD-BBA2-4360-A376-80980152659C}" type="sibTrans" cxnId="{C10FCC86-8F0D-49BF-8C67-F803C68E3D78}">
      <dgm:prSet/>
      <dgm:spPr/>
      <dgm:t>
        <a:bodyPr/>
        <a:lstStyle/>
        <a:p>
          <a:endParaRPr lang="uk-UA"/>
        </a:p>
      </dgm:t>
    </dgm:pt>
    <dgm:pt modelId="{14F21C84-3A2C-4957-A3EA-01C8AF780DAB}" type="pres">
      <dgm:prSet presAssocID="{1ECD77CD-877E-4572-ADD4-95266B04E6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AA3948C-B7FB-4B91-9326-CC18BB42831A}" type="pres">
      <dgm:prSet presAssocID="{1ECD77CD-877E-4572-ADD4-95266B04E693}" presName="arrow" presStyleLbl="bgShp" presStyleIdx="0" presStyleCnt="1" custLinFactNeighborX="1014"/>
      <dgm:spPr/>
    </dgm:pt>
    <dgm:pt modelId="{081F6504-DE9A-42CC-850B-B53420B6F741}" type="pres">
      <dgm:prSet presAssocID="{1ECD77CD-877E-4572-ADD4-95266B04E693}" presName="linearProcess" presStyleCnt="0"/>
      <dgm:spPr/>
    </dgm:pt>
    <dgm:pt modelId="{66ED1B75-8D93-4B91-80E9-2D8EE9A866A7}" type="pres">
      <dgm:prSet presAssocID="{C7FC3E3A-8A59-466F-BA96-CDE42C300B63}" presName="textNode" presStyleLbl="node1" presStyleIdx="0" presStyleCnt="3" custLinFactX="69739" custLinFactNeighborX="100000" custLinFactNeighborY="-738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536BFB-798C-4D91-AB0E-110560AF8A27}" type="pres">
      <dgm:prSet presAssocID="{6453437C-2CCA-489D-B00A-13E67C98B15E}" presName="sibTrans" presStyleCnt="0"/>
      <dgm:spPr/>
    </dgm:pt>
    <dgm:pt modelId="{BF9B5DE7-E82F-4880-BD7D-286EED6F8139}" type="pres">
      <dgm:prSet presAssocID="{95164CC1-D025-4787-AF37-C04A7CB69B80}" presName="textNode" presStyleLbl="node1" presStyleIdx="1" presStyleCnt="3" custLinFactX="-66552" custLinFactNeighborX="-100000" custLinFactNeighborY="660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3B12A5-0276-40B1-A2D6-989DCD939754}" type="pres">
      <dgm:prSet presAssocID="{9C1F2CA1-CD60-4DA5-8F9F-A6D0970AA131}" presName="sibTrans" presStyleCnt="0"/>
      <dgm:spPr/>
    </dgm:pt>
    <dgm:pt modelId="{222A3351-2D10-4C34-9934-D7F0A5D2B8D1}" type="pres">
      <dgm:prSet presAssocID="{03A7D6AB-FD47-4D5E-8D1C-023D321BD475}" presName="textNode" presStyleLbl="node1" presStyleIdx="2" presStyleCnt="3" custLinFactNeighborX="-78824" custLinFactNeighborY="660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320A155-198B-4B61-90B2-82035EC8DFAB}" type="presOf" srcId="{03A7D6AB-FD47-4D5E-8D1C-023D321BD475}" destId="{222A3351-2D10-4C34-9934-D7F0A5D2B8D1}" srcOrd="0" destOrd="0" presId="urn:microsoft.com/office/officeart/2005/8/layout/hProcess9"/>
    <dgm:cxn modelId="{9115EDE6-4AA2-4A08-B6C0-E74DA4F4A147}" srcId="{1ECD77CD-877E-4572-ADD4-95266B04E693}" destId="{C7FC3E3A-8A59-466F-BA96-CDE42C300B63}" srcOrd="0" destOrd="0" parTransId="{CEBF8B38-3DF8-4F85-A8C4-C3237D4E8083}" sibTransId="{6453437C-2CCA-489D-B00A-13E67C98B15E}"/>
    <dgm:cxn modelId="{C10FCC86-8F0D-49BF-8C67-F803C68E3D78}" srcId="{1ECD77CD-877E-4572-ADD4-95266B04E693}" destId="{03A7D6AB-FD47-4D5E-8D1C-023D321BD475}" srcOrd="2" destOrd="0" parTransId="{58EDD113-B9F1-4AB1-BC11-99BC017AEE54}" sibTransId="{D9C910AD-BBA2-4360-A376-80980152659C}"/>
    <dgm:cxn modelId="{BF76E6A6-5656-4DAE-83FB-1C260DBCC741}" srcId="{1ECD77CD-877E-4572-ADD4-95266B04E693}" destId="{95164CC1-D025-4787-AF37-C04A7CB69B80}" srcOrd="1" destOrd="0" parTransId="{14023211-8E94-47F7-AF43-38F75BD2544B}" sibTransId="{9C1F2CA1-CD60-4DA5-8F9F-A6D0970AA131}"/>
    <dgm:cxn modelId="{79E61FEE-D720-4130-B710-019867204249}" type="presOf" srcId="{95164CC1-D025-4787-AF37-C04A7CB69B80}" destId="{BF9B5DE7-E82F-4880-BD7D-286EED6F8139}" srcOrd="0" destOrd="0" presId="urn:microsoft.com/office/officeart/2005/8/layout/hProcess9"/>
    <dgm:cxn modelId="{8F711A9A-8589-423D-A7D4-97A03114E227}" type="presOf" srcId="{1ECD77CD-877E-4572-ADD4-95266B04E693}" destId="{14F21C84-3A2C-4957-A3EA-01C8AF780DAB}" srcOrd="0" destOrd="0" presId="urn:microsoft.com/office/officeart/2005/8/layout/hProcess9"/>
    <dgm:cxn modelId="{A1C01CEF-80E5-44D6-9BEF-DA59851713ED}" type="presOf" srcId="{C7FC3E3A-8A59-466F-BA96-CDE42C300B63}" destId="{66ED1B75-8D93-4B91-80E9-2D8EE9A866A7}" srcOrd="0" destOrd="0" presId="urn:microsoft.com/office/officeart/2005/8/layout/hProcess9"/>
    <dgm:cxn modelId="{4B22B3C3-FBA8-4E59-A193-AFE8E4338660}" type="presParOf" srcId="{14F21C84-3A2C-4957-A3EA-01C8AF780DAB}" destId="{4AA3948C-B7FB-4B91-9326-CC18BB42831A}" srcOrd="0" destOrd="0" presId="urn:microsoft.com/office/officeart/2005/8/layout/hProcess9"/>
    <dgm:cxn modelId="{DBEB235A-652F-41E6-8882-47814863F095}" type="presParOf" srcId="{14F21C84-3A2C-4957-A3EA-01C8AF780DAB}" destId="{081F6504-DE9A-42CC-850B-B53420B6F741}" srcOrd="1" destOrd="0" presId="urn:microsoft.com/office/officeart/2005/8/layout/hProcess9"/>
    <dgm:cxn modelId="{E7845A58-55C0-4800-9F2C-4F2803AADC6C}" type="presParOf" srcId="{081F6504-DE9A-42CC-850B-B53420B6F741}" destId="{66ED1B75-8D93-4B91-80E9-2D8EE9A866A7}" srcOrd="0" destOrd="0" presId="urn:microsoft.com/office/officeart/2005/8/layout/hProcess9"/>
    <dgm:cxn modelId="{707E8EB7-4CB2-4878-8C7D-D004DE548F79}" type="presParOf" srcId="{081F6504-DE9A-42CC-850B-B53420B6F741}" destId="{AF536BFB-798C-4D91-AB0E-110560AF8A27}" srcOrd="1" destOrd="0" presId="urn:microsoft.com/office/officeart/2005/8/layout/hProcess9"/>
    <dgm:cxn modelId="{3E5AA555-48F7-43F8-AD2D-E091CBB93778}" type="presParOf" srcId="{081F6504-DE9A-42CC-850B-B53420B6F741}" destId="{BF9B5DE7-E82F-4880-BD7D-286EED6F8139}" srcOrd="2" destOrd="0" presId="urn:microsoft.com/office/officeart/2005/8/layout/hProcess9"/>
    <dgm:cxn modelId="{2770646B-184D-4EE9-AC12-84ABF1B38660}" type="presParOf" srcId="{081F6504-DE9A-42CC-850B-B53420B6F741}" destId="{733B12A5-0276-40B1-A2D6-989DCD939754}" srcOrd="3" destOrd="0" presId="urn:microsoft.com/office/officeart/2005/8/layout/hProcess9"/>
    <dgm:cxn modelId="{1035FFFB-CF65-4B53-AA41-B2C13EB2A73B}" type="presParOf" srcId="{081F6504-DE9A-42CC-850B-B53420B6F741}" destId="{222A3351-2D10-4C34-9934-D7F0A5D2B8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C886A-2D4C-436D-8342-F94529852D1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09028-C732-4679-A96A-4AA2BE84B36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 smtClean="0"/>
            <a:t>І цикл</a:t>
          </a:r>
          <a:endParaRPr lang="ru-RU" dirty="0"/>
        </a:p>
      </dgm:t>
    </dgm:pt>
    <dgm:pt modelId="{3F85C1C2-BEBD-4E11-9013-873E298762AC}" type="parTrans" cxnId="{37FF0096-8D90-406F-AEE7-A2C1F43351C5}">
      <dgm:prSet/>
      <dgm:spPr/>
      <dgm:t>
        <a:bodyPr/>
        <a:lstStyle/>
        <a:p>
          <a:endParaRPr lang="ru-RU"/>
        </a:p>
      </dgm:t>
    </dgm:pt>
    <dgm:pt modelId="{1FEE577F-CCDD-47F1-B80B-A66E1E7E7122}" type="sibTrans" cxnId="{37FF0096-8D90-406F-AEE7-A2C1F43351C5}">
      <dgm:prSet/>
      <dgm:spPr/>
      <dgm:t>
        <a:bodyPr/>
        <a:lstStyle/>
        <a:p>
          <a:endParaRPr lang="ru-RU"/>
        </a:p>
      </dgm:t>
    </dgm:pt>
    <dgm:pt modelId="{03B8DBAE-A482-42A6-9837-8FEA4B62773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2400" b="1" baseline="0" noProof="0" dirty="0" smtClean="0"/>
            <a:t>Адаптаційно</a:t>
          </a:r>
          <a:r>
            <a:rPr lang="uk-UA" sz="2400" b="1" baseline="0" dirty="0" smtClean="0"/>
            <a:t>-ігровий </a:t>
          </a:r>
        </a:p>
        <a:p>
          <a:r>
            <a:rPr lang="uk-UA" sz="2600" b="1" baseline="0" dirty="0" smtClean="0"/>
            <a:t>(1-2 класи)</a:t>
          </a:r>
          <a:endParaRPr lang="ru-RU" sz="2600" b="1" baseline="0" dirty="0"/>
        </a:p>
      </dgm:t>
    </dgm:pt>
    <dgm:pt modelId="{5DC5EF58-B3A6-4596-8A47-09BB420B2F35}" type="parTrans" cxnId="{2E776B0B-9A08-4886-9C8B-0004DD604D70}">
      <dgm:prSet/>
      <dgm:spPr/>
      <dgm:t>
        <a:bodyPr/>
        <a:lstStyle/>
        <a:p>
          <a:endParaRPr lang="ru-RU"/>
        </a:p>
      </dgm:t>
    </dgm:pt>
    <dgm:pt modelId="{F60D6454-C3E4-4ECF-9EAF-F67BD689CFDC}" type="sibTrans" cxnId="{2E776B0B-9A08-4886-9C8B-0004DD604D70}">
      <dgm:prSet/>
      <dgm:spPr/>
      <dgm:t>
        <a:bodyPr/>
        <a:lstStyle/>
        <a:p>
          <a:endParaRPr lang="ru-RU"/>
        </a:p>
      </dgm:t>
    </dgm:pt>
    <dgm:pt modelId="{17EFAB34-665D-43B6-A5FB-5BE1FBB011F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 smtClean="0"/>
            <a:t>ІІ цикл</a:t>
          </a:r>
          <a:endParaRPr lang="ru-RU" dirty="0"/>
        </a:p>
      </dgm:t>
    </dgm:pt>
    <dgm:pt modelId="{ECB1C038-B20B-463F-ACA8-FA9E81934798}" type="parTrans" cxnId="{63E433F1-1D48-4828-9532-84491490881C}">
      <dgm:prSet/>
      <dgm:spPr/>
      <dgm:t>
        <a:bodyPr/>
        <a:lstStyle/>
        <a:p>
          <a:endParaRPr lang="ru-RU"/>
        </a:p>
      </dgm:t>
    </dgm:pt>
    <dgm:pt modelId="{05393861-3F39-4759-A3EF-A0EBF6034030}" type="sibTrans" cxnId="{63E433F1-1D48-4828-9532-84491490881C}">
      <dgm:prSet/>
      <dgm:spPr/>
      <dgm:t>
        <a:bodyPr/>
        <a:lstStyle/>
        <a:p>
          <a:endParaRPr lang="ru-RU"/>
        </a:p>
      </dgm:t>
    </dgm:pt>
    <dgm:pt modelId="{15322BDC-97F1-4D91-92CC-0FB2C88EC2EF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/>
            <a:t>Основний </a:t>
          </a:r>
        </a:p>
        <a:p>
          <a:r>
            <a:rPr lang="uk-UA" b="1" dirty="0" smtClean="0"/>
            <a:t>(3-4 класи)</a:t>
          </a:r>
          <a:endParaRPr lang="ru-RU" b="1" dirty="0"/>
        </a:p>
      </dgm:t>
    </dgm:pt>
    <dgm:pt modelId="{605F334D-DBC5-47BE-8345-C8362814277B}" type="parTrans" cxnId="{D2ADC2F9-1CC6-4B20-A869-DC3A824BB083}">
      <dgm:prSet/>
      <dgm:spPr/>
      <dgm:t>
        <a:bodyPr/>
        <a:lstStyle/>
        <a:p>
          <a:endParaRPr lang="ru-RU"/>
        </a:p>
      </dgm:t>
    </dgm:pt>
    <dgm:pt modelId="{52B5F23C-5458-43CA-AD7C-1A1C85F77466}" type="sibTrans" cxnId="{D2ADC2F9-1CC6-4B20-A869-DC3A824BB083}">
      <dgm:prSet/>
      <dgm:spPr/>
      <dgm:t>
        <a:bodyPr/>
        <a:lstStyle/>
        <a:p>
          <a:endParaRPr lang="ru-RU"/>
        </a:p>
      </dgm:t>
    </dgm:pt>
    <dgm:pt modelId="{6F548A26-F051-4381-9754-E5523FDE9C80}" type="pres">
      <dgm:prSet presAssocID="{E7BC886A-2D4C-436D-8342-F94529852D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23974-553D-4B62-B893-66B38B59A8C7}" type="pres">
      <dgm:prSet presAssocID="{FD109028-C732-4679-A96A-4AA2BE84B360}" presName="compNode" presStyleCnt="0"/>
      <dgm:spPr/>
    </dgm:pt>
    <dgm:pt modelId="{6A26E8E3-7CC6-4F52-8C37-BFD0A4756EF6}" type="pres">
      <dgm:prSet presAssocID="{FD109028-C732-4679-A96A-4AA2BE84B360}" presName="noGeometry" presStyleCnt="0"/>
      <dgm:spPr/>
    </dgm:pt>
    <dgm:pt modelId="{EAB99790-ECED-4DBF-B30B-BD899E26A3E0}" type="pres">
      <dgm:prSet presAssocID="{FD109028-C732-4679-A96A-4AA2BE84B360}" presName="childTextVisible" presStyleLbl="bgAccFollowNode1" presStyleIdx="0" presStyleCnt="2" custScaleX="156680" custScaleY="17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56EFC-DED8-4C7C-8303-008267DF936E}" type="pres">
      <dgm:prSet presAssocID="{FD109028-C732-4679-A96A-4AA2BE84B360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1A1482ED-676E-47A6-8183-C0A97D58BF02}" type="pres">
      <dgm:prSet presAssocID="{FD109028-C732-4679-A96A-4AA2BE84B360}" presName="parentText" presStyleLbl="node1" presStyleIdx="0" presStyleCnt="2" custScaleX="73353" custLinFactNeighborX="-6813" custLinFactNeighborY="-6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92159-8CAC-449F-8B5F-C82615342FE9}" type="pres">
      <dgm:prSet presAssocID="{FD109028-C732-4679-A96A-4AA2BE84B360}" presName="aSpace" presStyleCnt="0"/>
      <dgm:spPr/>
    </dgm:pt>
    <dgm:pt modelId="{FA65B09C-0CA6-433D-AFE5-FFEF7696FA0D}" type="pres">
      <dgm:prSet presAssocID="{17EFAB34-665D-43B6-A5FB-5BE1FBB011F8}" presName="compNode" presStyleCnt="0"/>
      <dgm:spPr/>
    </dgm:pt>
    <dgm:pt modelId="{ABF0AF43-60FA-44EF-AEDF-756816D43198}" type="pres">
      <dgm:prSet presAssocID="{17EFAB34-665D-43B6-A5FB-5BE1FBB011F8}" presName="noGeometry" presStyleCnt="0"/>
      <dgm:spPr/>
    </dgm:pt>
    <dgm:pt modelId="{C24F9C5E-EE9C-40A5-AAA8-10D6A7952EA5}" type="pres">
      <dgm:prSet presAssocID="{17EFAB34-665D-43B6-A5FB-5BE1FBB011F8}" presName="childTextVisible" presStyleLbl="bgAccFollowNode1" presStyleIdx="1" presStyleCnt="2" custScaleX="136535" custScaleY="181066" custLinFactNeighborX="-124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E9533-5EE1-4128-860E-3BECC19D6F2E}" type="pres">
      <dgm:prSet presAssocID="{17EFAB34-665D-43B6-A5FB-5BE1FBB011F8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E910AADC-8599-472E-85EA-E426FBAEB5D6}" type="pres">
      <dgm:prSet presAssocID="{17EFAB34-665D-43B6-A5FB-5BE1FBB011F8}" presName="parentText" presStyleLbl="node1" presStyleIdx="1" presStyleCnt="2" custScaleX="803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019E3-0F96-466F-B8FB-536FD4B99EC2}" type="presOf" srcId="{E7BC886A-2D4C-436D-8342-F94529852D1B}" destId="{6F548A26-F051-4381-9754-E5523FDE9C80}" srcOrd="0" destOrd="0" presId="urn:microsoft.com/office/officeart/2005/8/layout/hProcess6"/>
    <dgm:cxn modelId="{63E433F1-1D48-4828-9532-84491490881C}" srcId="{E7BC886A-2D4C-436D-8342-F94529852D1B}" destId="{17EFAB34-665D-43B6-A5FB-5BE1FBB011F8}" srcOrd="1" destOrd="0" parTransId="{ECB1C038-B20B-463F-ACA8-FA9E81934798}" sibTransId="{05393861-3F39-4759-A3EF-A0EBF6034030}"/>
    <dgm:cxn modelId="{CB0A1A88-5807-4E43-9807-C4ADFD1093F2}" type="presOf" srcId="{FD109028-C732-4679-A96A-4AA2BE84B360}" destId="{1A1482ED-676E-47A6-8183-C0A97D58BF02}" srcOrd="0" destOrd="0" presId="urn:microsoft.com/office/officeart/2005/8/layout/hProcess6"/>
    <dgm:cxn modelId="{B2F7F928-4D85-4B3F-BA48-948CEE3178C1}" type="presOf" srcId="{03B8DBAE-A482-42A6-9837-8FEA4B627733}" destId="{D0656EFC-DED8-4C7C-8303-008267DF936E}" srcOrd="1" destOrd="0" presId="urn:microsoft.com/office/officeart/2005/8/layout/hProcess6"/>
    <dgm:cxn modelId="{09A2F56B-13FD-4918-8A1E-A0D2A22F3CE1}" type="presOf" srcId="{17EFAB34-665D-43B6-A5FB-5BE1FBB011F8}" destId="{E910AADC-8599-472E-85EA-E426FBAEB5D6}" srcOrd="0" destOrd="0" presId="urn:microsoft.com/office/officeart/2005/8/layout/hProcess6"/>
    <dgm:cxn modelId="{3F4263F7-56BD-439B-9CEB-16A57E422251}" type="presOf" srcId="{15322BDC-97F1-4D91-92CC-0FB2C88EC2EF}" destId="{C24F9C5E-EE9C-40A5-AAA8-10D6A7952EA5}" srcOrd="0" destOrd="0" presId="urn:microsoft.com/office/officeart/2005/8/layout/hProcess6"/>
    <dgm:cxn modelId="{23EDC30B-F7E9-45E2-8EB2-147B432A4FFB}" type="presOf" srcId="{15322BDC-97F1-4D91-92CC-0FB2C88EC2EF}" destId="{EE8E9533-5EE1-4128-860E-3BECC19D6F2E}" srcOrd="1" destOrd="0" presId="urn:microsoft.com/office/officeart/2005/8/layout/hProcess6"/>
    <dgm:cxn modelId="{D2ADC2F9-1CC6-4B20-A869-DC3A824BB083}" srcId="{17EFAB34-665D-43B6-A5FB-5BE1FBB011F8}" destId="{15322BDC-97F1-4D91-92CC-0FB2C88EC2EF}" srcOrd="0" destOrd="0" parTransId="{605F334D-DBC5-47BE-8345-C8362814277B}" sibTransId="{52B5F23C-5458-43CA-AD7C-1A1C85F77466}"/>
    <dgm:cxn modelId="{2E776B0B-9A08-4886-9C8B-0004DD604D70}" srcId="{FD109028-C732-4679-A96A-4AA2BE84B360}" destId="{03B8DBAE-A482-42A6-9837-8FEA4B627733}" srcOrd="0" destOrd="0" parTransId="{5DC5EF58-B3A6-4596-8A47-09BB420B2F35}" sibTransId="{F60D6454-C3E4-4ECF-9EAF-F67BD689CFDC}"/>
    <dgm:cxn modelId="{853F54C7-7B4E-4DFA-ACDE-8C58E529E930}" type="presOf" srcId="{03B8DBAE-A482-42A6-9837-8FEA4B627733}" destId="{EAB99790-ECED-4DBF-B30B-BD899E26A3E0}" srcOrd="0" destOrd="0" presId="urn:microsoft.com/office/officeart/2005/8/layout/hProcess6"/>
    <dgm:cxn modelId="{37FF0096-8D90-406F-AEE7-A2C1F43351C5}" srcId="{E7BC886A-2D4C-436D-8342-F94529852D1B}" destId="{FD109028-C732-4679-A96A-4AA2BE84B360}" srcOrd="0" destOrd="0" parTransId="{3F85C1C2-BEBD-4E11-9013-873E298762AC}" sibTransId="{1FEE577F-CCDD-47F1-B80B-A66E1E7E7122}"/>
    <dgm:cxn modelId="{D759E413-CEB4-400A-8752-2EDFAF913895}" type="presParOf" srcId="{6F548A26-F051-4381-9754-E5523FDE9C80}" destId="{EAA23974-553D-4B62-B893-66B38B59A8C7}" srcOrd="0" destOrd="0" presId="urn:microsoft.com/office/officeart/2005/8/layout/hProcess6"/>
    <dgm:cxn modelId="{52218BEC-C3FF-453D-944F-9F4F9034013A}" type="presParOf" srcId="{EAA23974-553D-4B62-B893-66B38B59A8C7}" destId="{6A26E8E3-7CC6-4F52-8C37-BFD0A4756EF6}" srcOrd="0" destOrd="0" presId="urn:microsoft.com/office/officeart/2005/8/layout/hProcess6"/>
    <dgm:cxn modelId="{8F54F995-BEF9-4820-9C2B-0AF7EE7D74F4}" type="presParOf" srcId="{EAA23974-553D-4B62-B893-66B38B59A8C7}" destId="{EAB99790-ECED-4DBF-B30B-BD899E26A3E0}" srcOrd="1" destOrd="0" presId="urn:microsoft.com/office/officeart/2005/8/layout/hProcess6"/>
    <dgm:cxn modelId="{8E071F48-87E5-48E2-8817-B056D392E44B}" type="presParOf" srcId="{EAA23974-553D-4B62-B893-66B38B59A8C7}" destId="{D0656EFC-DED8-4C7C-8303-008267DF936E}" srcOrd="2" destOrd="0" presId="urn:microsoft.com/office/officeart/2005/8/layout/hProcess6"/>
    <dgm:cxn modelId="{6A30A0C8-46B8-4841-B73F-5315E167F270}" type="presParOf" srcId="{EAA23974-553D-4B62-B893-66B38B59A8C7}" destId="{1A1482ED-676E-47A6-8183-C0A97D58BF02}" srcOrd="3" destOrd="0" presId="urn:microsoft.com/office/officeart/2005/8/layout/hProcess6"/>
    <dgm:cxn modelId="{C4E8E8C0-ED94-4410-8068-8F6A144B1828}" type="presParOf" srcId="{6F548A26-F051-4381-9754-E5523FDE9C80}" destId="{84492159-8CAC-449F-8B5F-C82615342FE9}" srcOrd="1" destOrd="0" presId="urn:microsoft.com/office/officeart/2005/8/layout/hProcess6"/>
    <dgm:cxn modelId="{9B0122CA-F17F-42FF-9502-8DDCFE91410D}" type="presParOf" srcId="{6F548A26-F051-4381-9754-E5523FDE9C80}" destId="{FA65B09C-0CA6-433D-AFE5-FFEF7696FA0D}" srcOrd="2" destOrd="0" presId="urn:microsoft.com/office/officeart/2005/8/layout/hProcess6"/>
    <dgm:cxn modelId="{2C63CAFD-8239-4844-9D83-04632B66932E}" type="presParOf" srcId="{FA65B09C-0CA6-433D-AFE5-FFEF7696FA0D}" destId="{ABF0AF43-60FA-44EF-AEDF-756816D43198}" srcOrd="0" destOrd="0" presId="urn:microsoft.com/office/officeart/2005/8/layout/hProcess6"/>
    <dgm:cxn modelId="{7370490E-F9E5-4762-BF4C-75533010C5E9}" type="presParOf" srcId="{FA65B09C-0CA6-433D-AFE5-FFEF7696FA0D}" destId="{C24F9C5E-EE9C-40A5-AAA8-10D6A7952EA5}" srcOrd="1" destOrd="0" presId="urn:microsoft.com/office/officeart/2005/8/layout/hProcess6"/>
    <dgm:cxn modelId="{8FE82C89-1AC2-40D4-852F-4A876A6015E8}" type="presParOf" srcId="{FA65B09C-0CA6-433D-AFE5-FFEF7696FA0D}" destId="{EE8E9533-5EE1-4128-860E-3BECC19D6F2E}" srcOrd="2" destOrd="0" presId="urn:microsoft.com/office/officeart/2005/8/layout/hProcess6"/>
    <dgm:cxn modelId="{0E2A1CA1-296D-4770-8EEC-55643664BD5D}" type="presParOf" srcId="{FA65B09C-0CA6-433D-AFE5-FFEF7696FA0D}" destId="{E910AADC-8599-472E-85EA-E426FBAEB5D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53071-3B1B-47BD-A20D-B11E8458BCCD}">
      <dsp:nvSpPr>
        <dsp:cNvPr id="0" name=""/>
        <dsp:cNvSpPr/>
      </dsp:nvSpPr>
      <dsp:spPr>
        <a:xfrm>
          <a:off x="6588063" y="3112480"/>
          <a:ext cx="91440" cy="275875"/>
        </a:xfrm>
        <a:custGeom>
          <a:avLst/>
          <a:gdLst/>
          <a:ahLst/>
          <a:cxnLst/>
          <a:rect l="0" t="0" r="0" b="0"/>
          <a:pathLst>
            <a:path>
              <a:moveTo>
                <a:pt x="103753" y="0"/>
              </a:moveTo>
              <a:lnTo>
                <a:pt x="103753" y="104659"/>
              </a:lnTo>
              <a:lnTo>
                <a:pt x="45720" y="104659"/>
              </a:lnTo>
              <a:lnTo>
                <a:pt x="45720" y="27587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1FE70-4E15-4097-AD28-603DCD8F5762}">
      <dsp:nvSpPr>
        <dsp:cNvPr id="0" name=""/>
        <dsp:cNvSpPr/>
      </dsp:nvSpPr>
      <dsp:spPr>
        <a:xfrm>
          <a:off x="4740185" y="1178843"/>
          <a:ext cx="1951631" cy="53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04"/>
              </a:lnTo>
              <a:lnTo>
                <a:pt x="1951631" y="366304"/>
              </a:lnTo>
              <a:lnTo>
                <a:pt x="1951631" y="5375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30E0C-B5CA-45AB-ADC7-FCDB7CB7BDB8}">
      <dsp:nvSpPr>
        <dsp:cNvPr id="0" name=""/>
        <dsp:cNvSpPr/>
      </dsp:nvSpPr>
      <dsp:spPr>
        <a:xfrm>
          <a:off x="2815112" y="3477251"/>
          <a:ext cx="1280449" cy="537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304"/>
              </a:lnTo>
              <a:lnTo>
                <a:pt x="1280449" y="366304"/>
              </a:lnTo>
              <a:lnTo>
                <a:pt x="1280449" y="5375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7EAC0-210F-42F9-9911-7C299171E62C}">
      <dsp:nvSpPr>
        <dsp:cNvPr id="0" name=""/>
        <dsp:cNvSpPr/>
      </dsp:nvSpPr>
      <dsp:spPr>
        <a:xfrm>
          <a:off x="1348317" y="3477251"/>
          <a:ext cx="1466795" cy="537520"/>
        </a:xfrm>
        <a:custGeom>
          <a:avLst/>
          <a:gdLst/>
          <a:ahLst/>
          <a:cxnLst/>
          <a:rect l="0" t="0" r="0" b="0"/>
          <a:pathLst>
            <a:path>
              <a:moveTo>
                <a:pt x="1466795" y="0"/>
              </a:moveTo>
              <a:lnTo>
                <a:pt x="1466795" y="366304"/>
              </a:lnTo>
              <a:lnTo>
                <a:pt x="0" y="366304"/>
              </a:lnTo>
              <a:lnTo>
                <a:pt x="0" y="5375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11781-1DAA-4AB6-AD90-0E89B9F57D78}">
      <dsp:nvSpPr>
        <dsp:cNvPr id="0" name=""/>
        <dsp:cNvSpPr/>
      </dsp:nvSpPr>
      <dsp:spPr>
        <a:xfrm>
          <a:off x="2815112" y="1178843"/>
          <a:ext cx="1925073" cy="537520"/>
        </a:xfrm>
        <a:custGeom>
          <a:avLst/>
          <a:gdLst/>
          <a:ahLst/>
          <a:cxnLst/>
          <a:rect l="0" t="0" r="0" b="0"/>
          <a:pathLst>
            <a:path>
              <a:moveTo>
                <a:pt x="1925073" y="0"/>
              </a:moveTo>
              <a:lnTo>
                <a:pt x="1925073" y="366304"/>
              </a:lnTo>
              <a:lnTo>
                <a:pt x="0" y="366304"/>
              </a:lnTo>
              <a:lnTo>
                <a:pt x="0" y="5375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9CAA3-53E3-416D-B705-2307B4095C50}">
      <dsp:nvSpPr>
        <dsp:cNvPr id="0" name=""/>
        <dsp:cNvSpPr/>
      </dsp:nvSpPr>
      <dsp:spPr>
        <a:xfrm>
          <a:off x="3692926" y="1710"/>
          <a:ext cx="2094518" cy="1177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95256-68CD-4C24-B348-9EB8CBE2DA7E}">
      <dsp:nvSpPr>
        <dsp:cNvPr id="0" name=""/>
        <dsp:cNvSpPr/>
      </dsp:nvSpPr>
      <dsp:spPr>
        <a:xfrm>
          <a:off x="3898283" y="196799"/>
          <a:ext cx="2094518" cy="1177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Відмінності між школами</a:t>
          </a:r>
          <a:endParaRPr lang="uk-UA" sz="2400" kern="1200" dirty="0"/>
        </a:p>
      </dsp:txBody>
      <dsp:txXfrm>
        <a:off x="3932760" y="231276"/>
        <a:ext cx="2025564" cy="1108178"/>
      </dsp:txXfrm>
    </dsp:sp>
    <dsp:sp modelId="{E79191CE-06EE-4375-9750-51DE0B01D18D}">
      <dsp:nvSpPr>
        <dsp:cNvPr id="0" name=""/>
        <dsp:cNvSpPr/>
      </dsp:nvSpPr>
      <dsp:spPr>
        <a:xfrm>
          <a:off x="1606024" y="1716363"/>
          <a:ext cx="2418176" cy="17608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2A9E9-BDD4-4A36-9F94-806E3ED0CBCE}">
      <dsp:nvSpPr>
        <dsp:cNvPr id="0" name=""/>
        <dsp:cNvSpPr/>
      </dsp:nvSpPr>
      <dsp:spPr>
        <a:xfrm>
          <a:off x="1811380" y="1911452"/>
          <a:ext cx="2418176" cy="1760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Недостатній розвиток мережі ДНЗ</a:t>
          </a:r>
          <a:endParaRPr lang="uk-UA" sz="2400" kern="1200" dirty="0"/>
        </a:p>
      </dsp:txBody>
      <dsp:txXfrm>
        <a:off x="1862955" y="1963027"/>
        <a:ext cx="2315026" cy="1657737"/>
      </dsp:txXfrm>
    </dsp:sp>
    <dsp:sp modelId="{D67FADE9-54D0-416F-95A1-D350D6BA5CA4}">
      <dsp:nvSpPr>
        <dsp:cNvPr id="0" name=""/>
        <dsp:cNvSpPr/>
      </dsp:nvSpPr>
      <dsp:spPr>
        <a:xfrm>
          <a:off x="273224" y="4014771"/>
          <a:ext cx="2150186" cy="1477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697FF-39BC-4E1B-A0CB-4CE7C0AA30E1}">
      <dsp:nvSpPr>
        <dsp:cNvPr id="0" name=""/>
        <dsp:cNvSpPr/>
      </dsp:nvSpPr>
      <dsp:spPr>
        <a:xfrm>
          <a:off x="478580" y="4209860"/>
          <a:ext cx="2150186" cy="147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Ризики погіршення здоров'я дітей</a:t>
          </a:r>
          <a:endParaRPr lang="uk-UA" sz="2400" kern="1200" dirty="0"/>
        </a:p>
      </dsp:txBody>
      <dsp:txXfrm>
        <a:off x="521842" y="4253122"/>
        <a:ext cx="2063662" cy="1390536"/>
      </dsp:txXfrm>
    </dsp:sp>
    <dsp:sp modelId="{C9B3A277-B158-4FC8-8700-E17142039549}">
      <dsp:nvSpPr>
        <dsp:cNvPr id="0" name=""/>
        <dsp:cNvSpPr/>
      </dsp:nvSpPr>
      <dsp:spPr>
        <a:xfrm>
          <a:off x="2834123" y="4014771"/>
          <a:ext cx="2522877" cy="146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F9B6B-D6E4-40FB-B2A7-F8A04C1139F0}">
      <dsp:nvSpPr>
        <dsp:cNvPr id="0" name=""/>
        <dsp:cNvSpPr/>
      </dsp:nvSpPr>
      <dsp:spPr>
        <a:xfrm>
          <a:off x="3039480" y="4209860"/>
          <a:ext cx="2522877" cy="1462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Діти з особливими потребами</a:t>
          </a:r>
          <a:endParaRPr lang="uk-UA" sz="2400" kern="1200" dirty="0"/>
        </a:p>
      </dsp:txBody>
      <dsp:txXfrm>
        <a:off x="3082307" y="4252687"/>
        <a:ext cx="2437223" cy="1376584"/>
      </dsp:txXfrm>
    </dsp:sp>
    <dsp:sp modelId="{86A3A6CD-D8E3-4E56-A8E0-D941C1A00ADD}">
      <dsp:nvSpPr>
        <dsp:cNvPr id="0" name=""/>
        <dsp:cNvSpPr/>
      </dsp:nvSpPr>
      <dsp:spPr>
        <a:xfrm>
          <a:off x="5509288" y="1716363"/>
          <a:ext cx="2365058" cy="13961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BEFA-61EB-4648-B578-D76CEED3E7EE}">
      <dsp:nvSpPr>
        <dsp:cNvPr id="0" name=""/>
        <dsp:cNvSpPr/>
      </dsp:nvSpPr>
      <dsp:spPr>
        <a:xfrm>
          <a:off x="5714644" y="1911452"/>
          <a:ext cx="2365058" cy="1396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Навчальне забезпечення</a:t>
          </a:r>
          <a:endParaRPr lang="uk-UA" sz="2400" kern="1200" dirty="0"/>
        </a:p>
      </dsp:txBody>
      <dsp:txXfrm>
        <a:off x="5755535" y="1952343"/>
        <a:ext cx="2283276" cy="1314334"/>
      </dsp:txXfrm>
    </dsp:sp>
    <dsp:sp modelId="{BD62CF1A-DD5F-4880-B61D-6CAD444197E2}">
      <dsp:nvSpPr>
        <dsp:cNvPr id="0" name=""/>
        <dsp:cNvSpPr/>
      </dsp:nvSpPr>
      <dsp:spPr>
        <a:xfrm>
          <a:off x="5709680" y="3388356"/>
          <a:ext cx="1848207" cy="1173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1E0C2-E22B-4ACF-A162-06332659D037}">
      <dsp:nvSpPr>
        <dsp:cNvPr id="0" name=""/>
        <dsp:cNvSpPr/>
      </dsp:nvSpPr>
      <dsp:spPr>
        <a:xfrm>
          <a:off x="5915036" y="3583444"/>
          <a:ext cx="1848207" cy="1173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Якість освіти</a:t>
          </a:r>
          <a:endParaRPr lang="uk-UA" sz="2400" kern="1200" dirty="0"/>
        </a:p>
      </dsp:txBody>
      <dsp:txXfrm>
        <a:off x="5949410" y="3617818"/>
        <a:ext cx="1779459" cy="1104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3948C-B7FB-4B91-9326-CC18BB42831A}">
      <dsp:nvSpPr>
        <dsp:cNvPr id="0" name=""/>
        <dsp:cNvSpPr/>
      </dsp:nvSpPr>
      <dsp:spPr>
        <a:xfrm>
          <a:off x="720082" y="0"/>
          <a:ext cx="7319747" cy="60486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D1B75-8D93-4B91-80E9-2D8EE9A866A7}">
      <dsp:nvSpPr>
        <dsp:cNvPr id="0" name=""/>
        <dsp:cNvSpPr/>
      </dsp:nvSpPr>
      <dsp:spPr>
        <a:xfrm>
          <a:off x="2232238" y="27388"/>
          <a:ext cx="2583440" cy="24194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Головні завдання педагогіки партнерства</a:t>
          </a:r>
          <a:endParaRPr lang="uk-UA" sz="2400" kern="1200" dirty="0"/>
        </a:p>
      </dsp:txBody>
      <dsp:txXfrm>
        <a:off x="2350347" y="145497"/>
        <a:ext cx="2347222" cy="2183250"/>
      </dsp:txXfrm>
    </dsp:sp>
    <dsp:sp modelId="{BF9B5DE7-E82F-4880-BD7D-286EED6F8139}">
      <dsp:nvSpPr>
        <dsp:cNvPr id="0" name=""/>
        <dsp:cNvSpPr/>
      </dsp:nvSpPr>
      <dsp:spPr>
        <a:xfrm>
          <a:off x="864109" y="3411765"/>
          <a:ext cx="2583440" cy="2419468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Подолання інертності мислення</a:t>
          </a:r>
          <a:endParaRPr lang="uk-UA" sz="2400" kern="1200" dirty="0"/>
        </a:p>
      </dsp:txBody>
      <dsp:txXfrm>
        <a:off x="982218" y="3529874"/>
        <a:ext cx="2347222" cy="2183250"/>
      </dsp:txXfrm>
    </dsp:sp>
    <dsp:sp modelId="{222A3351-2D10-4C34-9934-D7F0A5D2B8D1}">
      <dsp:nvSpPr>
        <dsp:cNvPr id="0" name=""/>
        <dsp:cNvSpPr/>
      </dsp:nvSpPr>
      <dsp:spPr>
        <a:xfrm>
          <a:off x="5688632" y="3411765"/>
          <a:ext cx="2583440" cy="2419468"/>
        </a:xfrm>
        <a:prstGeom prst="roundRect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Новий рівень побудови взаємовідносин між  учасниками освітнього процесу</a:t>
          </a:r>
          <a:endParaRPr lang="uk-UA" sz="2000" kern="1200" dirty="0"/>
        </a:p>
      </dsp:txBody>
      <dsp:txXfrm>
        <a:off x="5806741" y="3529874"/>
        <a:ext cx="2347222" cy="2183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9790-ECED-4DBF-B30B-BD899E26A3E0}">
      <dsp:nvSpPr>
        <dsp:cNvPr id="0" name=""/>
        <dsp:cNvSpPr/>
      </dsp:nvSpPr>
      <dsp:spPr>
        <a:xfrm>
          <a:off x="300" y="-23287"/>
          <a:ext cx="4163313" cy="40790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noProof="0" dirty="0" smtClean="0"/>
            <a:t>Адаптаційно</a:t>
          </a:r>
          <a:r>
            <a:rPr lang="uk-UA" sz="2400" b="1" kern="1200" baseline="0" dirty="0" smtClean="0"/>
            <a:t>-ігровий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baseline="0" dirty="0" smtClean="0"/>
            <a:t>(1-2 класи)</a:t>
          </a:r>
          <a:endParaRPr lang="ru-RU" sz="2600" b="1" kern="1200" baseline="0" dirty="0"/>
        </a:p>
      </dsp:txBody>
      <dsp:txXfrm>
        <a:off x="1041128" y="588566"/>
        <a:ext cx="2029615" cy="2855316"/>
      </dsp:txXfrm>
    </dsp:sp>
    <dsp:sp modelId="{1A1482ED-676E-47A6-8183-C0A97D58BF02}">
      <dsp:nvSpPr>
        <dsp:cNvPr id="0" name=""/>
        <dsp:cNvSpPr/>
      </dsp:nvSpPr>
      <dsp:spPr>
        <a:xfrm>
          <a:off x="175549" y="1343551"/>
          <a:ext cx="974570" cy="132860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 цикл</a:t>
          </a:r>
          <a:endParaRPr lang="ru-RU" sz="2200" kern="1200" dirty="0"/>
        </a:p>
      </dsp:txBody>
      <dsp:txXfrm>
        <a:off x="318271" y="1538120"/>
        <a:ext cx="689126" cy="939465"/>
      </dsp:txXfrm>
    </dsp:sp>
    <dsp:sp modelId="{C24F9C5E-EE9C-40A5-AAA8-10D6A7952EA5}">
      <dsp:nvSpPr>
        <dsp:cNvPr id="0" name=""/>
        <dsp:cNvSpPr/>
      </dsp:nvSpPr>
      <dsp:spPr>
        <a:xfrm>
          <a:off x="4475556" y="-86616"/>
          <a:ext cx="3628018" cy="42056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3429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Основний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(3-4 класи)</a:t>
          </a:r>
          <a:endParaRPr lang="ru-RU" sz="2700" b="1" kern="1200" dirty="0"/>
        </a:p>
      </dsp:txBody>
      <dsp:txXfrm>
        <a:off x="5382560" y="544236"/>
        <a:ext cx="1768658" cy="2943977"/>
      </dsp:txXfrm>
    </dsp:sp>
    <dsp:sp modelId="{E910AADC-8599-472E-85EA-E426FBAEB5D6}">
      <dsp:nvSpPr>
        <dsp:cNvPr id="0" name=""/>
        <dsp:cNvSpPr/>
      </dsp:nvSpPr>
      <dsp:spPr>
        <a:xfrm>
          <a:off x="4460549" y="1351922"/>
          <a:ext cx="1066882" cy="132860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ІІ цикл</a:t>
          </a:r>
          <a:endParaRPr lang="ru-RU" sz="2200" kern="1200" dirty="0"/>
        </a:p>
      </dsp:txBody>
      <dsp:txXfrm>
        <a:off x="4616790" y="1546491"/>
        <a:ext cx="754400" cy="939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prstGeom prst="flowChartPunchedTape">
            <a:avLst/>
          </a:prstGeom>
        </p:spPr>
        <p:txBody>
          <a:bodyPr/>
          <a:lstStyle/>
          <a:p>
            <a:r>
              <a:rPr lang="uk-UA" dirty="0" smtClean="0"/>
              <a:t>Концепція Нової української школи</a:t>
            </a:r>
            <a:endParaRPr lang="uk-UA" dirty="0"/>
          </a:p>
        </p:txBody>
      </p:sp>
      <p:pic>
        <p:nvPicPr>
          <p:cNvPr id="4" name="Picture 2" descr="C:\Users\User\Downloads\IMG_3631.jpg"/>
          <p:cNvPicPr>
            <a:picLocks noChangeAspect="1" noChangeArrowheads="1"/>
          </p:cNvPicPr>
          <p:nvPr/>
        </p:nvPicPr>
        <p:blipFill>
          <a:blip r:embed="rId2" cstate="print"/>
          <a:srcRect t="18107" b="18107"/>
          <a:stretch>
            <a:fillRect/>
          </a:stretch>
        </p:blipFill>
        <p:spPr bwMode="auto">
          <a:xfrm>
            <a:off x="1475656" y="2969568"/>
            <a:ext cx="60960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2404" t="61824" r="21629" b="10606"/>
          <a:stretch>
            <a:fillRect/>
          </a:stretch>
        </p:blipFill>
        <p:spPr bwMode="auto">
          <a:xfrm>
            <a:off x="323528" y="332656"/>
            <a:ext cx="85416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06"/>
          <a:stretch>
            <a:fillRect/>
          </a:stretch>
        </p:blipFill>
        <p:spPr bwMode="auto">
          <a:xfrm>
            <a:off x="1547664" y="3140968"/>
            <a:ext cx="6096000" cy="344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´Ð¸ÑÐ¸Ð½Ð¾ÑÐµÐ½ÑÑÐ¸Ð·Ð¼"/>
          <p:cNvPicPr>
            <a:picLocks noChangeAspect="1" noChangeArrowheads="1"/>
          </p:cNvPicPr>
          <p:nvPr/>
        </p:nvPicPr>
        <p:blipFill>
          <a:blip r:embed="rId2" cstate="print"/>
          <a:srcRect l="6480"/>
          <a:stretch>
            <a:fillRect/>
          </a:stretch>
        </p:blipFill>
        <p:spPr bwMode="auto">
          <a:xfrm>
            <a:off x="755576" y="236488"/>
            <a:ext cx="7632848" cy="6121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609" t="22250" r="11834" b="12367"/>
          <a:stretch>
            <a:fillRect/>
          </a:stretch>
        </p:blipFill>
        <p:spPr bwMode="auto">
          <a:xfrm>
            <a:off x="827584" y="404664"/>
            <a:ext cx="7390791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4011.jpg"/>
          <p:cNvPicPr>
            <a:picLocks noChangeAspect="1" noChangeArrowheads="1"/>
          </p:cNvPicPr>
          <p:nvPr/>
        </p:nvPicPr>
        <p:blipFill>
          <a:blip r:embed="rId2" cstate="print"/>
          <a:srcRect l="1571" t="3368" r="1947"/>
          <a:stretch>
            <a:fillRect/>
          </a:stretch>
        </p:blipFill>
        <p:spPr bwMode="auto">
          <a:xfrm>
            <a:off x="179512" y="1700808"/>
            <a:ext cx="8784976" cy="4625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Компетентнісний</a:t>
            </a:r>
            <a:r>
              <a:rPr lang="uk-UA" sz="4000" b="1" cap="none" spc="0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підхід</a:t>
            </a:r>
            <a:endParaRPr lang="uk-UA" sz="40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омпетентнісні завдання&#10;працюють!&#10; Вони працюють, тому що подобаються&#10;дітям&#10; Вони працюють, тому що наближені&#10;до життєв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3755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23528" y="809328"/>
          <a:ext cx="86114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Картинки по запросу вчитель батьки діт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908720"/>
            <a:ext cx="2171700" cy="210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611560" y="1844824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24991" y="476672"/>
            <a:ext cx="4995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Початкова школа</a:t>
            </a:r>
            <a:endParaRPr lang="uk-UA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645" t="21712" r="16296" b="36416"/>
          <a:stretch>
            <a:fillRect/>
          </a:stretch>
        </p:blipFill>
        <p:spPr bwMode="auto">
          <a:xfrm>
            <a:off x="395536" y="787932"/>
            <a:ext cx="8544949" cy="37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645" t="22807" r="12214" b="26316"/>
          <a:stretch>
            <a:fillRect/>
          </a:stretch>
        </p:blipFill>
        <p:spPr bwMode="auto">
          <a:xfrm>
            <a:off x="251520" y="1340768"/>
            <a:ext cx="8705517" cy="400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25806" r="11132" b="27420"/>
          <a:stretch>
            <a:fillRect/>
          </a:stretch>
        </p:blipFill>
        <p:spPr bwMode="auto">
          <a:xfrm>
            <a:off x="37978" y="1124744"/>
            <a:ext cx="898361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880" t="23809" r="13435" b="30159"/>
          <a:stretch>
            <a:fillRect/>
          </a:stretch>
        </p:blipFill>
        <p:spPr bwMode="auto">
          <a:xfrm>
            <a:off x="168846" y="1124744"/>
            <a:ext cx="87800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153" t="20370" r="12542" b="16667"/>
          <a:stretch>
            <a:fillRect/>
          </a:stretch>
        </p:blipFill>
        <p:spPr bwMode="auto">
          <a:xfrm>
            <a:off x="316665" y="1017709"/>
            <a:ext cx="8647823" cy="525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waw1-1.xx.fbcdn.net/v/t1.0-9/13439157_1212463252106866_5808808862852173224_n.jpg?oh=7287d8a5c97873821e29e65ea319db9b&amp;oe=57ED96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8863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60212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ВИЖИВАЄ НЕ НАЙСИЛЬНІШИЙ І НЕ НАЙРОЗУМНІШИЙ, А ТОЙ, ХТО КРАЩЕ ЗА ВСІХ ПРИСТОСОВУЄТЬСЯ ДО ЗМІН.          (Ч. ДАРВІН)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881" t="20167" r="18365" b="15300"/>
          <a:stretch>
            <a:fillRect/>
          </a:stretch>
        </p:blipFill>
        <p:spPr bwMode="auto">
          <a:xfrm>
            <a:off x="352782" y="151799"/>
            <a:ext cx="8467690" cy="630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0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Виклики</a:t>
            </a:r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uk-UA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що стоять перед початковою школою</a:t>
            </a:r>
            <a:endParaRPr lang="uk-UA" sz="2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08720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427</TotalTime>
  <Words>86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Концепція Нової української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51</cp:revision>
  <dcterms:created xsi:type="dcterms:W3CDTF">2018-02-10T15:26:00Z</dcterms:created>
  <dcterms:modified xsi:type="dcterms:W3CDTF">2018-04-05T19:40:51Z</dcterms:modified>
</cp:coreProperties>
</file>