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230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76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594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0634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95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082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55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60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03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5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614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9400-63FD-4B39-9CAD-F24B3D84EB93}" type="datetimeFigureOut">
              <a:rPr lang="ru-RU" smtClean="0"/>
              <a:t>10.03.2020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403BC-F52A-452E-A0C2-A47CE9BD8B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894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497773"/>
            <a:ext cx="12082072" cy="2387600"/>
          </a:xfrm>
        </p:spPr>
        <p:txBody>
          <a:bodyPr>
            <a:normAutofit/>
          </a:bodyPr>
          <a:lstStyle/>
          <a:p>
            <a:r>
              <a:rPr lang="ru-RU" smtClean="0"/>
              <a:t> </a:t>
            </a:r>
            <a:r>
              <a:rPr lang="ru-RU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елементи управління фінансами підприємств</a:t>
            </a:r>
            <a:endParaRPr lang="ru-RU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149723" y="6177812"/>
            <a:ext cx="3932349" cy="532080"/>
          </a:xfrm>
        </p:spPr>
        <p:txBody>
          <a:bodyPr/>
          <a:lstStyle/>
          <a:p>
            <a:r>
              <a:rPr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Корсун В. 6.0738-2гктс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528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06062" y="5022761"/>
            <a:ext cx="3631842" cy="4636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06062" y="4230710"/>
            <a:ext cx="4211392" cy="399245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06062" y="3097370"/>
            <a:ext cx="9028090" cy="43788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18939" y="1954705"/>
            <a:ext cx="10264462" cy="50227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6062" y="184821"/>
            <a:ext cx="11916968" cy="1325563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Фінансові ресурси господарюючого суб'єкта та джерела їх утворення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39" y="1510384"/>
            <a:ext cx="11685152" cy="49676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Фінансові ресурси господарюючого суб'єкта включають в себе: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Статутний фонд - джерело формування основних фондів і оборотних коштів </a:t>
            </a:r>
          </a:p>
          <a:p>
            <a:pPr marL="0" indent="0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 вимога до нього - його достатність, що забезпечує незалежність і автономію підприємства від позикових коштів.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ru-RU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Резервний фонд, який формується шляхом відрахувань з прибутку </a:t>
            </a:r>
          </a:p>
          <a:p>
            <a:pPr marL="0" indent="0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має накопичувальний характер і використовується підприємством для фінансової підтримки своїх програм.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ru-RU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розвитку виробництва</a:t>
            </a:r>
          </a:p>
          <a:p>
            <a:pPr marL="0" indent="0">
              <a:buNone/>
            </a:pP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Він формується з прибутку і служить для фінансування соціально-економічного розвитку підприємства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ru-RU" sz="23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Амортизаційний фонд</a:t>
            </a:r>
          </a:p>
          <a:p>
            <a:pPr marL="0" indent="0">
              <a:buNone/>
            </a:pPr>
            <a:r>
              <a:rPr lang="ru-RU" sz="2000"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творюється шляхом амортизаційних відрахуваньчерез реалізацію і використовується тільки на просте або розширене відтворенняосновних фондів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136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481037"/>
            <a:ext cx="11199254" cy="793974"/>
          </a:xfrm>
        </p:spPr>
        <p:txBody>
          <a:bodyPr>
            <a:noAutofit/>
          </a:bodyPr>
          <a:lstStyle/>
          <a:p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вищенаведених основних складових частин фінансових ресурсів, до них ще належать: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3335" y="1931830"/>
            <a:ext cx="11732654" cy="4623516"/>
          </a:xfrm>
        </p:spPr>
        <p:txBody>
          <a:bodyPr>
            <a:normAutofit/>
          </a:bodyPr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кредиторська заборгованість усіх видів;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нерозподілений прибуток;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кредити та інші позикові джерела;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фонд оплати праці;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стійкі пасиви по зарплаті і відрахуванням до фондів, які виробляються від фонду заробітної плати;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грошові кошти, отримані від емісії цінних паперів, крім акцій, виручка від продажу яких включається до статутного фонду акціонерного товариства;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інші грошові ресурси, які відображаються в пасиві балансу підприємства .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6269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706168" y="5100470"/>
            <a:ext cx="7122527" cy="5022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60655" y="1906072"/>
            <a:ext cx="3837904" cy="87576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854558" y="1906072"/>
            <a:ext cx="2588653" cy="875766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183" y="115911"/>
            <a:ext cx="11784169" cy="682579"/>
          </a:xfrm>
        </p:spPr>
        <p:txBody>
          <a:bodyPr>
            <a:normAutofit/>
          </a:bodyPr>
          <a:lstStyle/>
          <a:p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. Особливості фінансової діяльності акціонерних товариств</a:t>
            </a:r>
            <a:endParaRPr lang="ru-RU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247" y="2137894"/>
            <a:ext cx="6119615" cy="28235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Переваги АТ:</a:t>
            </a:r>
          </a:p>
          <a:p>
            <a:pPr marL="0" indent="0">
              <a:buNone/>
            </a:pPr>
            <a:endParaRPr lang="ru-RU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Значні можливості мобілізації капіталу.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Обмежена відповідальність учасників АТ.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Проста процедура передачі прав власності через купівлю-продаж акцій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137894"/>
            <a:ext cx="5805152" cy="28235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 утворення АТ:</a:t>
            </a:r>
          </a:p>
          <a:p>
            <a:pPr marL="0" indent="0">
              <a:buNone/>
            </a:pPr>
            <a:endParaRPr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в процесі приватизації підприємств;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акціонуванням орендних підприємств;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в) створенням акціонерних товариств.</a:t>
            </a:r>
          </a:p>
          <a:p>
            <a:pPr marL="0" indent="0">
              <a:buNone/>
            </a:pP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93183" y="798490"/>
            <a:ext cx="116553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Акціонерні товариства (АТ) є перспективною ринковою організаційно-правовою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формою підприємств і основним структурним елементом більшості корпоративних</a:t>
            </a:r>
          </a:p>
          <a:p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утворень .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771635" y="5151552"/>
            <a:ext cx="70570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 мають право емітувати цінні папери - акції та облігації.</a:t>
            </a:r>
            <a:endParaRPr lang="ru-RU" sz="2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3183" y="5883488"/>
            <a:ext cx="117841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Розрізняють акції </a:t>
            </a:r>
            <a:r>
              <a:rPr lang="ru-RU" sz="2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прості</a:t>
            </a:r>
            <a:r>
              <a:rPr lang="ru-RU" sz="20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(звичайні, що, голосують), які дають право на управління акціонерним товариством, і привілейовані (преференційні, без права голосу).</a:t>
            </a:r>
            <a:endParaRPr lang="ru-R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24007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0303" y="4430332"/>
            <a:ext cx="10715224" cy="184167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80303" y="1146220"/>
            <a:ext cx="8963697" cy="94015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03" y="334851"/>
            <a:ext cx="11900079" cy="61561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точки зору особливостей фінансів акціонерного товариства становить інтерес два питання: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а) формування статутного капіталу АТ;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б) утворення фінансових ресурсів, грошових фондів і резервів АТ</a:t>
            </a:r>
          </a:p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статутного капіталу нового акціонерного товариства і можливі джерела його поповнення.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статуті товариства відбивається граничний розмір статутного капіталу, тобто початкова сума, від якої залежить його подальша діяльність.</a:t>
            </a:r>
          </a:p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Початковий статутний капітал формується зал рахунок наступних джерел засновників: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вклади реальних грошових коштів;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переуступка АТ цінних паперів;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надання різних видів майна (будівель, обладнання), а також прав користування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природними ресурсами, інтелектуальною власністю і т. ін.</a:t>
            </a:r>
            <a:endParaRPr lang="ru-RU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27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167422" y="3915177"/>
            <a:ext cx="1545466" cy="412124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545" y="2356834"/>
            <a:ext cx="1403797" cy="412123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545" y="764371"/>
            <a:ext cx="11848563" cy="1180340"/>
          </a:xfrm>
        </p:spPr>
        <p:txBody>
          <a:bodyPr>
            <a:noAutofit/>
          </a:bodyPr>
          <a:lstStyle/>
          <a:p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Джерела утворення фінансових ресурсів АТ можна розділити на дві групи: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внутрішні.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54545" y="2356835"/>
            <a:ext cx="11694018" cy="3078049"/>
          </a:xfrm>
        </p:spPr>
        <p:txBody>
          <a:bodyPr/>
          <a:lstStyle/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припускають надходження грошових коштів ззовні, тобто ці фінансові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ресурси не є безпосередньою результатом господарської діяльності акціонерного товариства.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зовнішніх джерел відносяться </a:t>
            </a:r>
            <a:r>
              <a:rPr 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фінансовий ринок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бюджетів різних рівнів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Внутрішні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фінансові ресурси АТ формуються в процесі його виробничогосподарської діяльності.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них відносяться </a:t>
            </a:r>
            <a:r>
              <a:rPr 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амортизаційні відрахування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24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прибуток.</a:t>
            </a:r>
            <a:endParaRPr lang="ru-RU" sz="2400" b="1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4194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212" y="3786389"/>
            <a:ext cx="11114470" cy="24469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213" y="365125"/>
            <a:ext cx="11462197" cy="1325563"/>
          </a:xfrm>
        </p:spPr>
        <p:txBody>
          <a:bodyPr>
            <a:normAutofit/>
          </a:bodyPr>
          <a:lstStyle/>
          <a:p>
            <a:r>
              <a:rPr lang="ru-RU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Сутність, цілі та завдання управління фінансами підприємства</a:t>
            </a:r>
            <a:endParaRPr lang="ru-RU" sz="32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212" y="1799866"/>
            <a:ext cx="11462197" cy="47812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фінансами підприємства </a:t>
            </a: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процес управління формуванням, розподілом і використанням грошових ресурсів і оптимізації їх в обороті компанії.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Метою управління фінансами господарюючого суб'єкта є максимізація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добробуту власників його капіталу. У процесі реалізації цієї головної мети вирішуються </a:t>
            </a:r>
            <a:r>
              <a:rPr lang="ru-RU" sz="2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наступні основні завдання: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Забезпечення високої фінансової стійкості господарюючого суб'єкта.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Оптимізація грошового обороту і підтримання постійної платежі здатності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господарюючого суб'єкта.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Забезпечення максимізації прибутку господарюючого суб'єкта.</a:t>
            </a:r>
          </a:p>
          <a:p>
            <a:pPr marL="0" indent="0">
              <a:buNone/>
            </a:pPr>
            <a:r>
              <a:rPr lang="ru-RU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Досягнення мінімальних фінансових ризиків при здійсненні грошових операцій.</a:t>
            </a:r>
            <a:endParaRPr lang="ru-RU" sz="24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71526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573</Words>
  <Application>Microsoft Office PowerPoint</Application>
  <PresentationFormat>Широкоэкранный</PresentationFormat>
  <Paragraphs>59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Основні елементи управління фінансами підприємств</vt:lpstr>
      <vt:lpstr>1. Фінансові ресурси господарюючого суб'єкта та джерела їх утворення</vt:lpstr>
      <vt:lpstr>Крім вищенаведених основних складових частин фінансових ресурсів, до них ще належать:</vt:lpstr>
      <vt:lpstr>2 . Особливості фінансової діяльності акціонерних товариств</vt:lpstr>
      <vt:lpstr>Презентация PowerPoint</vt:lpstr>
      <vt:lpstr>Джерела утворення фінансових ресурсів АТ можна розділити на дві групи: зовнішні і внутрішні.</vt:lpstr>
      <vt:lpstr>3. Сутність, цілі та завдання управління фінансами підприємства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Основні елементи управління фінансами підприємств</dc:title>
  <dc:creator>Лера</dc:creator>
  <cp:lastModifiedBy>Лера</cp:lastModifiedBy>
  <cp:revision>9</cp:revision>
  <dcterms:created xsi:type="dcterms:W3CDTF">2020-03-09T18:52:31Z</dcterms:created>
  <dcterms:modified xsi:type="dcterms:W3CDTF">2020-03-10T19:27:50Z</dcterms:modified>
</cp:coreProperties>
</file>