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992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F904B3-39AD-4859-A074-6092F8451FE2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DC0A13-C908-430A-B320-576703CE90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8034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620F6F3-1459-45AB-955D-616F90DE985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13A4A-E891-4A05-A044-A46244949242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79777-7DAC-4433-AA14-699593ACC9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1195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13A4A-E891-4A05-A044-A46244949242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79777-7DAC-4433-AA14-699593ACC9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0867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13A4A-E891-4A05-A044-A46244949242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79777-7DAC-4433-AA14-699593ACC9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8190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13A4A-E891-4A05-A044-A46244949242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79777-7DAC-4433-AA14-699593ACC9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0954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13A4A-E891-4A05-A044-A46244949242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79777-7DAC-4433-AA14-699593ACC9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93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13A4A-E891-4A05-A044-A46244949242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79777-7DAC-4433-AA14-699593ACC9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0629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13A4A-E891-4A05-A044-A46244949242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79777-7DAC-4433-AA14-699593ACC9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726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13A4A-E891-4A05-A044-A46244949242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79777-7DAC-4433-AA14-699593ACC9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6590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13A4A-E891-4A05-A044-A46244949242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79777-7DAC-4433-AA14-699593ACC9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2919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13A4A-E891-4A05-A044-A46244949242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79777-7DAC-4433-AA14-699593ACC9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9046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13A4A-E891-4A05-A044-A46244949242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79777-7DAC-4433-AA14-699593ACC9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6451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13A4A-E891-4A05-A044-A46244949242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79777-7DAC-4433-AA14-699593ACC9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3555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/>
          </p:nvPr>
        </p:nvSpPr>
        <p:spPr>
          <a:xfrm>
            <a:off x="1692275" y="214313"/>
            <a:ext cx="7151688" cy="2926655"/>
          </a:xfrm>
        </p:spPr>
        <p:txBody>
          <a:bodyPr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400" b="1" dirty="0" smtClean="0">
                <a:latin typeface="Times New Roman" pitchFamily="18" charset="0"/>
              </a:rPr>
              <a:t>Запорізький національний університет, кафедра фізіології, імунології і біохімії з курсом цивільного захисту та медицини</a:t>
            </a:r>
            <a:br>
              <a:rPr lang="uk-UA" sz="2400" b="1" dirty="0" smtClean="0">
                <a:latin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/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850" y="2276872"/>
            <a:ext cx="8569325" cy="3168824"/>
          </a:xfrm>
        </p:spPr>
        <p:txBody>
          <a:bodyPr>
            <a:normAutofit/>
          </a:bodyPr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ІМУНОЛОГІЯ</a:t>
            </a:r>
            <a:endParaRPr lang="uk-UA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Лабораторна робота № </a:t>
            </a:r>
            <a:r>
              <a:rPr lang="uk-UA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uk-UA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 імунітету та його властивості.</a:t>
            </a:r>
          </a:p>
          <a:p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Імунна система ссавців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200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pic>
        <p:nvPicPr>
          <p:cNvPr id="1026" name="Picture 2" descr="C:\Users\Андрей\Desktop\znu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363" y="260648"/>
            <a:ext cx="1150476" cy="1080000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323850" y="5229225"/>
            <a:ext cx="7993063" cy="136842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uk-UA" sz="2000" dirty="0">
              <a:solidFill>
                <a:srgbClr val="002060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ru-RU" sz="2400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965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Питання до лабораторного заняття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Предмет, задачі, досягнення та перспективи імунології</a:t>
            </a:r>
          </a:p>
          <a:p>
            <a:r>
              <a:rPr lang="uk-UA" dirty="0" smtClean="0"/>
              <a:t>Імунітет як вчення про гомеостаз.</a:t>
            </a:r>
          </a:p>
          <a:p>
            <a:r>
              <a:rPr lang="uk-UA" dirty="0" smtClean="0"/>
              <a:t>Імунна система ссавців</a:t>
            </a:r>
          </a:p>
          <a:p>
            <a:r>
              <a:rPr lang="uk-UA" dirty="0" smtClean="0"/>
              <a:t>Центральні та периферичні органи імунної системи</a:t>
            </a:r>
          </a:p>
          <a:p>
            <a:r>
              <a:rPr lang="uk-UA" dirty="0" smtClean="0"/>
              <a:t>Основні та допоміжні клітини імунної системи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327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FF0000"/>
                </a:solidFill>
              </a:rPr>
              <a:t>Імунологія – це…?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492896"/>
            <a:ext cx="3898776" cy="3273227"/>
          </a:xfrm>
        </p:spPr>
        <p:txBody>
          <a:bodyPr/>
          <a:lstStyle/>
          <a:p>
            <a:r>
              <a:rPr lang="uk-UA" dirty="0" smtClean="0"/>
              <a:t>Предмет…?</a:t>
            </a:r>
          </a:p>
          <a:p>
            <a:r>
              <a:rPr lang="uk-UA" dirty="0" smtClean="0"/>
              <a:t>Завдання…?</a:t>
            </a:r>
          </a:p>
          <a:p>
            <a:r>
              <a:rPr lang="uk-UA" dirty="0" smtClean="0"/>
              <a:t>Досягнення…?</a:t>
            </a:r>
          </a:p>
          <a:p>
            <a:r>
              <a:rPr lang="uk-UA" dirty="0" smtClean="0"/>
              <a:t>Перспективи…?</a:t>
            </a:r>
            <a:endParaRPr lang="ru-RU" dirty="0"/>
          </a:p>
        </p:txBody>
      </p:sp>
      <p:pic>
        <p:nvPicPr>
          <p:cNvPr id="1026" name="Picture 2" descr="C:\Users\Acer\Desktop\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470" y="2420888"/>
            <a:ext cx="4211960" cy="2807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3774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740318"/>
            <a:ext cx="3754760" cy="2506290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FF0000"/>
                </a:solidFill>
              </a:rPr>
              <a:t>Імунітет – це…?</a:t>
            </a:r>
            <a:br>
              <a:rPr lang="uk-UA" b="1" dirty="0" smtClean="0">
                <a:solidFill>
                  <a:srgbClr val="FF0000"/>
                </a:solidFill>
              </a:rPr>
            </a:br>
            <a:r>
              <a:rPr lang="uk-UA" b="1" dirty="0">
                <a:solidFill>
                  <a:srgbClr val="FF0000"/>
                </a:solidFill>
              </a:rPr>
              <a:t/>
            </a:r>
            <a:br>
              <a:rPr lang="uk-UA" b="1" dirty="0">
                <a:solidFill>
                  <a:srgbClr val="FF0000"/>
                </a:solidFill>
              </a:rPr>
            </a:br>
            <a:r>
              <a:rPr lang="uk-UA" sz="4000" b="1" dirty="0" smtClean="0">
                <a:solidFill>
                  <a:srgbClr val="FF0000"/>
                </a:solidFill>
              </a:rPr>
              <a:t>Основні задачі…?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01378" y="908720"/>
            <a:ext cx="3775077" cy="191794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2800" dirty="0" smtClean="0"/>
              <a:t>Гомеостаз – це…?</a:t>
            </a:r>
          </a:p>
          <a:p>
            <a:pPr marL="0" indent="0" algn="ctr">
              <a:buNone/>
            </a:pPr>
            <a:endParaRPr lang="uk-UA" sz="2800" dirty="0"/>
          </a:p>
          <a:p>
            <a:pPr marL="0" indent="0" algn="ctr">
              <a:buNone/>
            </a:pPr>
            <a:r>
              <a:rPr lang="uk-UA" sz="2800" dirty="0" smtClean="0"/>
              <a:t>Основні компоненти…?</a:t>
            </a:r>
            <a:endParaRPr lang="ru-RU" sz="2800" dirty="0"/>
          </a:p>
        </p:txBody>
      </p:sp>
      <p:pic>
        <p:nvPicPr>
          <p:cNvPr id="2050" name="Picture 2" descr="C:\Users\Acer\Desktop\imunitet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717032"/>
            <a:ext cx="4629542" cy="255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Acer\Desktop\5ac1739074102bb3abd2ba222e2298a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836712"/>
            <a:ext cx="3826838" cy="1989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7033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25760"/>
            <a:ext cx="8229600" cy="1143000"/>
          </a:xfrm>
        </p:spPr>
        <p:txBody>
          <a:bodyPr/>
          <a:lstStyle/>
          <a:p>
            <a:r>
              <a:rPr lang="uk-UA" b="1" dirty="0" smtClean="0">
                <a:solidFill>
                  <a:srgbClr val="FF0000"/>
                </a:solidFill>
              </a:rPr>
              <a:t>Імунна система ссавців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3074" name="Picture 2" descr="C:\Users\Acer\Desktop\image13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268760"/>
            <a:ext cx="7641414" cy="4436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195736" y="6021288"/>
            <a:ext cx="4464496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 smtClean="0"/>
              <a:t>ФУНКЦІЇ…?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795834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cer\Desktop\unnamed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88640"/>
            <a:ext cx="7632848" cy="6048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2294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cer\Desktop\slide-5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4465"/>
            <a:ext cx="9149961" cy="6853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983435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76</Words>
  <Application>Microsoft Office PowerPoint</Application>
  <PresentationFormat>Экран (4:3)</PresentationFormat>
  <Paragraphs>24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 Запорізький національний університет, кафедра фізіології, імунології і біохімії з курсом цивільного захисту та медицини     </vt:lpstr>
      <vt:lpstr>Питання до лабораторного заняття</vt:lpstr>
      <vt:lpstr>Імунологія – це…?</vt:lpstr>
      <vt:lpstr>Імунітет – це…?  Основні задачі…?</vt:lpstr>
      <vt:lpstr>Імунна система ссавців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Запорізький національний університет, кафедра фізіології, імунології і біохімії з курсом цивільного захисту та медицини</dc:title>
  <dc:creator>Oleksandra Bekasova</dc:creator>
  <cp:lastModifiedBy>Oleksandra Bekasova</cp:lastModifiedBy>
  <cp:revision>2</cp:revision>
  <dcterms:created xsi:type="dcterms:W3CDTF">2021-01-18T14:38:09Z</dcterms:created>
  <dcterms:modified xsi:type="dcterms:W3CDTF">2021-01-18T14:55:00Z</dcterms:modified>
</cp:coreProperties>
</file>