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7" r:id="rId3"/>
    <p:sldId id="436" r:id="rId4"/>
    <p:sldId id="446" r:id="rId5"/>
    <p:sldId id="450" r:id="rId6"/>
    <p:sldId id="461" r:id="rId7"/>
    <p:sldId id="462" r:id="rId8"/>
    <p:sldId id="463" r:id="rId9"/>
    <p:sldId id="460" r:id="rId10"/>
    <p:sldId id="467" r:id="rId11"/>
    <p:sldId id="453" r:id="rId12"/>
    <p:sldId id="464" r:id="rId13"/>
    <p:sldId id="465" r:id="rId14"/>
    <p:sldId id="466" r:id="rId15"/>
    <p:sldId id="468" r:id="rId16"/>
    <p:sldId id="469" r:id="rId17"/>
    <p:sldId id="456" r:id="rId18"/>
    <p:sldId id="470" r:id="rId19"/>
    <p:sldId id="455" r:id="rId20"/>
    <p:sldId id="454" r:id="rId21"/>
    <p:sldId id="472" r:id="rId22"/>
    <p:sldId id="471" r:id="rId23"/>
    <p:sldId id="321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36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7A262-9B55-4A52-9CCE-77C03C577B47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4BD9AB4-475C-4F33-BF2C-48C982C80E7E}">
      <dgm:prSet phldrT="[Текст]" custT="1"/>
      <dgm:spPr/>
      <dgm:t>
        <a:bodyPr/>
        <a:lstStyle/>
        <a:p>
          <a:r>
            <a:rPr lang="uk-UA" sz="2400" b="1" noProof="0" dirty="0" smtClean="0"/>
            <a:t>Запитання та відповіді</a:t>
          </a:r>
          <a:endParaRPr lang="uk-UA" sz="2400" noProof="0" dirty="0"/>
        </a:p>
      </dgm:t>
    </dgm:pt>
    <dgm:pt modelId="{6B9FFF67-7192-4EC9-8907-98673C0C78B1}" type="parTrans" cxnId="{E4C47B0E-D4AD-4785-945A-6B41DB8F5AE4}">
      <dgm:prSet/>
      <dgm:spPr/>
      <dgm:t>
        <a:bodyPr/>
        <a:lstStyle/>
        <a:p>
          <a:endParaRPr lang="uk-UA" sz="2400"/>
        </a:p>
      </dgm:t>
    </dgm:pt>
    <dgm:pt modelId="{EEEF959F-8109-488E-B0F2-8221A95A58CA}" type="sibTrans" cxnId="{E4C47B0E-D4AD-4785-945A-6B41DB8F5AE4}">
      <dgm:prSet/>
      <dgm:spPr/>
      <dgm:t>
        <a:bodyPr/>
        <a:lstStyle/>
        <a:p>
          <a:endParaRPr lang="uk-UA" sz="2400"/>
        </a:p>
      </dgm:t>
    </dgm:pt>
    <dgm:pt modelId="{3253B4FA-6690-4E32-A6B5-9788A8BFC031}">
      <dgm:prSet custT="1"/>
      <dgm:spPr/>
      <dgm:t>
        <a:bodyPr/>
        <a:lstStyle/>
        <a:p>
          <a:r>
            <a:rPr lang="uk-UA" sz="2400" b="1" dirty="0" smtClean="0"/>
            <a:t>Голосування чи опитування</a:t>
          </a:r>
          <a:endParaRPr lang="en-US" sz="2400" dirty="0"/>
        </a:p>
      </dgm:t>
    </dgm:pt>
    <dgm:pt modelId="{C68B72D8-AA43-4B4B-A507-7886B976F723}" type="parTrans" cxnId="{B9ED09EE-DE14-4206-AD05-574D99C00FC5}">
      <dgm:prSet/>
      <dgm:spPr/>
      <dgm:t>
        <a:bodyPr/>
        <a:lstStyle/>
        <a:p>
          <a:endParaRPr lang="uk-UA" sz="2400"/>
        </a:p>
      </dgm:t>
    </dgm:pt>
    <dgm:pt modelId="{99D8164B-4818-4174-BCAF-AFDF1415CEC5}" type="sibTrans" cxnId="{B9ED09EE-DE14-4206-AD05-574D99C00FC5}">
      <dgm:prSet/>
      <dgm:spPr/>
      <dgm:t>
        <a:bodyPr/>
        <a:lstStyle/>
        <a:p>
          <a:endParaRPr lang="uk-UA" sz="2400"/>
        </a:p>
      </dgm:t>
    </dgm:pt>
    <dgm:pt modelId="{2BE4B621-00F8-49FC-844D-49A5E662D1E7}">
      <dgm:prSet custT="1"/>
      <dgm:spPr/>
      <dgm:t>
        <a:bodyPr/>
        <a:lstStyle/>
        <a:p>
          <a:r>
            <a:rPr lang="uk-UA" sz="2400" b="1" noProof="0" dirty="0" smtClean="0"/>
            <a:t>Рольові ігри або кейси</a:t>
          </a:r>
          <a:endParaRPr lang="uk-UA" sz="2400" noProof="0" dirty="0"/>
        </a:p>
      </dgm:t>
    </dgm:pt>
    <dgm:pt modelId="{EF0036B4-13EB-4F28-A0E1-9CFA57726BE4}" type="parTrans" cxnId="{3017CCBF-AF4A-44C4-99DB-6C5B232F8282}">
      <dgm:prSet/>
      <dgm:spPr/>
      <dgm:t>
        <a:bodyPr/>
        <a:lstStyle/>
        <a:p>
          <a:endParaRPr lang="uk-UA" sz="2400"/>
        </a:p>
      </dgm:t>
    </dgm:pt>
    <dgm:pt modelId="{A8D23118-6BB0-49F6-9320-51C5330CE5AF}" type="sibTrans" cxnId="{3017CCBF-AF4A-44C4-99DB-6C5B232F8282}">
      <dgm:prSet/>
      <dgm:spPr/>
      <dgm:t>
        <a:bodyPr/>
        <a:lstStyle/>
        <a:p>
          <a:endParaRPr lang="uk-UA" sz="2400"/>
        </a:p>
      </dgm:t>
    </dgm:pt>
    <dgm:pt modelId="{C406A95B-C6C4-4EC0-A225-F482DF50CBAB}">
      <dgm:prSet phldrT="[Текст]" custT="1"/>
      <dgm:spPr/>
      <dgm:t>
        <a:bodyPr/>
        <a:lstStyle/>
        <a:p>
          <a:r>
            <a:rPr lang="uk-UA" sz="2400" noProof="0" dirty="0" err="1" smtClean="0"/>
            <a:t>ставте</a:t>
          </a:r>
          <a:r>
            <a:rPr lang="uk-UA" sz="2400" noProof="0" dirty="0" smtClean="0"/>
            <a:t> риторичні питання або запрошуйте учасників висловити свою думку.</a:t>
          </a:r>
          <a:endParaRPr lang="uk-UA" sz="2400" noProof="0" dirty="0"/>
        </a:p>
      </dgm:t>
    </dgm:pt>
    <dgm:pt modelId="{D3122C60-018B-49BF-8B56-59A061395981}" type="parTrans" cxnId="{146B8ADF-A9DB-4A20-952F-68567809D140}">
      <dgm:prSet/>
      <dgm:spPr/>
      <dgm:t>
        <a:bodyPr/>
        <a:lstStyle/>
        <a:p>
          <a:endParaRPr lang="uk-UA" sz="2400"/>
        </a:p>
      </dgm:t>
    </dgm:pt>
    <dgm:pt modelId="{35CD6355-A7E3-4ADE-9CE8-A48664E33FAC}" type="sibTrans" cxnId="{146B8ADF-A9DB-4A20-952F-68567809D140}">
      <dgm:prSet/>
      <dgm:spPr/>
      <dgm:t>
        <a:bodyPr/>
        <a:lstStyle/>
        <a:p>
          <a:endParaRPr lang="uk-UA" sz="2400"/>
        </a:p>
      </dgm:t>
    </dgm:pt>
    <dgm:pt modelId="{E3871B9A-7A74-47B8-951C-E00F33CE10EF}">
      <dgm:prSet custT="1"/>
      <dgm:spPr/>
      <dgm:t>
        <a:bodyPr/>
        <a:lstStyle/>
        <a:p>
          <a:r>
            <a:rPr lang="uk-UA" sz="2400" dirty="0" smtClean="0"/>
            <a:t> використовуйте підняття рук або онлайн-інструменти (наприклад, </a:t>
          </a:r>
          <a:r>
            <a:rPr lang="en-US" sz="2400" dirty="0" err="1" smtClean="0"/>
            <a:t>Mentimeter</a:t>
          </a:r>
          <a:r>
            <a:rPr lang="en-US" sz="2400" dirty="0" smtClean="0"/>
            <a:t>, </a:t>
          </a:r>
          <a:r>
            <a:rPr lang="en-US" sz="2400" dirty="0" err="1" smtClean="0"/>
            <a:t>Kahoot</a:t>
          </a:r>
          <a:r>
            <a:rPr lang="en-US" sz="2400" dirty="0" smtClean="0"/>
            <a:t>).</a:t>
          </a:r>
          <a:endParaRPr lang="en-US" sz="2400" dirty="0"/>
        </a:p>
      </dgm:t>
    </dgm:pt>
    <dgm:pt modelId="{D2980590-E5A2-45EE-BC00-123C8CD6B886}" type="parTrans" cxnId="{25F99A89-82D3-4FF3-BF0D-5B2BA1794A16}">
      <dgm:prSet/>
      <dgm:spPr/>
      <dgm:t>
        <a:bodyPr/>
        <a:lstStyle/>
        <a:p>
          <a:endParaRPr lang="uk-UA" sz="2400"/>
        </a:p>
      </dgm:t>
    </dgm:pt>
    <dgm:pt modelId="{625B20F6-7C04-4320-915D-86BE35D4EDF9}" type="sibTrans" cxnId="{25F99A89-82D3-4FF3-BF0D-5B2BA1794A16}">
      <dgm:prSet/>
      <dgm:spPr/>
      <dgm:t>
        <a:bodyPr/>
        <a:lstStyle/>
        <a:p>
          <a:endParaRPr lang="uk-UA" sz="2400"/>
        </a:p>
      </dgm:t>
    </dgm:pt>
    <dgm:pt modelId="{A2008014-473C-469D-ABAB-6EA370178012}">
      <dgm:prSet custT="1"/>
      <dgm:spPr/>
      <dgm:t>
        <a:bodyPr/>
        <a:lstStyle/>
        <a:p>
          <a:r>
            <a:rPr lang="uk-UA" sz="2400" noProof="0" dirty="0" smtClean="0"/>
            <a:t>змушують слухачів мислити критично та брати активну участь.</a:t>
          </a:r>
          <a:endParaRPr lang="uk-UA" sz="2400" noProof="0" dirty="0"/>
        </a:p>
      </dgm:t>
    </dgm:pt>
    <dgm:pt modelId="{72EBD236-3C83-45F1-9193-C5D6ADF186BC}" type="parTrans" cxnId="{F0AC3EC6-95A4-4A1F-92E7-D07B5C229AF8}">
      <dgm:prSet/>
      <dgm:spPr/>
      <dgm:t>
        <a:bodyPr/>
        <a:lstStyle/>
        <a:p>
          <a:endParaRPr lang="uk-UA" sz="2400"/>
        </a:p>
      </dgm:t>
    </dgm:pt>
    <dgm:pt modelId="{65203E0F-62E4-4900-AE69-94F2FF864758}" type="sibTrans" cxnId="{F0AC3EC6-95A4-4A1F-92E7-D07B5C229AF8}">
      <dgm:prSet/>
      <dgm:spPr/>
      <dgm:t>
        <a:bodyPr/>
        <a:lstStyle/>
        <a:p>
          <a:endParaRPr lang="uk-UA" sz="2400"/>
        </a:p>
      </dgm:t>
    </dgm:pt>
    <dgm:pt modelId="{E4EDB740-7D4E-432B-A7A4-B49705446C2A}" type="pres">
      <dgm:prSet presAssocID="{C017A262-9B55-4A52-9CCE-77C03C577B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37AC97-1196-4BAB-97FB-6EC1BE8D6DBF}" type="pres">
      <dgm:prSet presAssocID="{F4BD9AB4-475C-4F33-BF2C-48C982C80E7E}" presName="compNode" presStyleCnt="0"/>
      <dgm:spPr/>
    </dgm:pt>
    <dgm:pt modelId="{F536EDEE-43A8-443C-A364-9A898DED02F5}" type="pres">
      <dgm:prSet presAssocID="{F4BD9AB4-475C-4F33-BF2C-48C982C80E7E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uk-UA"/>
        </a:p>
      </dgm:t>
    </dgm:pt>
    <dgm:pt modelId="{E9E9EDE4-B46A-46EE-A7CB-F7E6E0C8BF38}" type="pres">
      <dgm:prSet presAssocID="{F4BD9AB4-475C-4F33-BF2C-48C982C80E7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5A722-67E2-47B7-97A3-D5E7C7502A12}" type="pres">
      <dgm:prSet presAssocID="{EEEF959F-8109-488E-B0F2-8221A95A58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6CA7E17-878B-4C7D-8567-74A3A46DECBE}" type="pres">
      <dgm:prSet presAssocID="{3253B4FA-6690-4E32-A6B5-9788A8BFC031}" presName="compNode" presStyleCnt="0"/>
      <dgm:spPr/>
    </dgm:pt>
    <dgm:pt modelId="{F5D57AAD-C2EC-4462-AF75-D5855317A30B}" type="pres">
      <dgm:prSet presAssocID="{3253B4FA-6690-4E32-A6B5-9788A8BFC031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uk-UA"/>
        </a:p>
      </dgm:t>
    </dgm:pt>
    <dgm:pt modelId="{983647A0-5F77-42B1-8110-075AAF8148BF}" type="pres">
      <dgm:prSet presAssocID="{3253B4FA-6690-4E32-A6B5-9788A8BFC03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87C495-FA89-4FFB-AC49-74D60E81C349}" type="pres">
      <dgm:prSet presAssocID="{99D8164B-4818-4174-BCAF-AFDF1415CEC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D49D2BF-22FC-46C2-AD99-F2DDA653EAB2}" type="pres">
      <dgm:prSet presAssocID="{2BE4B621-00F8-49FC-844D-49A5E662D1E7}" presName="compNode" presStyleCnt="0"/>
      <dgm:spPr/>
    </dgm:pt>
    <dgm:pt modelId="{41E27DD9-5F94-403A-9D7F-B5BB0777C69E}" type="pres">
      <dgm:prSet presAssocID="{2BE4B621-00F8-49FC-844D-49A5E662D1E7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uk-UA"/>
        </a:p>
      </dgm:t>
    </dgm:pt>
    <dgm:pt modelId="{8B53ACB2-7DCF-43C9-8E97-7D8A3C23024B}" type="pres">
      <dgm:prSet presAssocID="{2BE4B621-00F8-49FC-844D-49A5E662D1E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46B8ADF-A9DB-4A20-952F-68567809D140}" srcId="{F4BD9AB4-475C-4F33-BF2C-48C982C80E7E}" destId="{C406A95B-C6C4-4EC0-A225-F482DF50CBAB}" srcOrd="0" destOrd="0" parTransId="{D3122C60-018B-49BF-8B56-59A061395981}" sibTransId="{35CD6355-A7E3-4ADE-9CE8-A48664E33FAC}"/>
    <dgm:cxn modelId="{48B5933D-4514-43A9-AA7D-75631DD7FED7}" type="presOf" srcId="{C406A95B-C6C4-4EC0-A225-F482DF50CBAB}" destId="{E9E9EDE4-B46A-46EE-A7CB-F7E6E0C8BF38}" srcOrd="0" destOrd="1" presId="urn:microsoft.com/office/officeart/2005/8/layout/pList1"/>
    <dgm:cxn modelId="{F0AC3EC6-95A4-4A1F-92E7-D07B5C229AF8}" srcId="{2BE4B621-00F8-49FC-844D-49A5E662D1E7}" destId="{A2008014-473C-469D-ABAB-6EA370178012}" srcOrd="0" destOrd="0" parTransId="{72EBD236-3C83-45F1-9193-C5D6ADF186BC}" sibTransId="{65203E0F-62E4-4900-AE69-94F2FF864758}"/>
    <dgm:cxn modelId="{3017CCBF-AF4A-44C4-99DB-6C5B232F8282}" srcId="{C017A262-9B55-4A52-9CCE-77C03C577B47}" destId="{2BE4B621-00F8-49FC-844D-49A5E662D1E7}" srcOrd="2" destOrd="0" parTransId="{EF0036B4-13EB-4F28-A0E1-9CFA57726BE4}" sibTransId="{A8D23118-6BB0-49F6-9320-51C5330CE5AF}"/>
    <dgm:cxn modelId="{8FA4240E-E952-44E8-AD11-14DB6D466E82}" type="presOf" srcId="{C017A262-9B55-4A52-9CCE-77C03C577B47}" destId="{E4EDB740-7D4E-432B-A7A4-B49705446C2A}" srcOrd="0" destOrd="0" presId="urn:microsoft.com/office/officeart/2005/8/layout/pList1"/>
    <dgm:cxn modelId="{25F99A89-82D3-4FF3-BF0D-5B2BA1794A16}" srcId="{3253B4FA-6690-4E32-A6B5-9788A8BFC031}" destId="{E3871B9A-7A74-47B8-951C-E00F33CE10EF}" srcOrd="0" destOrd="0" parTransId="{D2980590-E5A2-45EE-BC00-123C8CD6B886}" sibTransId="{625B20F6-7C04-4320-915D-86BE35D4EDF9}"/>
    <dgm:cxn modelId="{261370D1-40B1-405B-8BA2-FC294081B771}" type="presOf" srcId="{F4BD9AB4-475C-4F33-BF2C-48C982C80E7E}" destId="{E9E9EDE4-B46A-46EE-A7CB-F7E6E0C8BF38}" srcOrd="0" destOrd="0" presId="urn:microsoft.com/office/officeart/2005/8/layout/pList1"/>
    <dgm:cxn modelId="{E4C47B0E-D4AD-4785-945A-6B41DB8F5AE4}" srcId="{C017A262-9B55-4A52-9CCE-77C03C577B47}" destId="{F4BD9AB4-475C-4F33-BF2C-48C982C80E7E}" srcOrd="0" destOrd="0" parTransId="{6B9FFF67-7192-4EC9-8907-98673C0C78B1}" sibTransId="{EEEF959F-8109-488E-B0F2-8221A95A58CA}"/>
    <dgm:cxn modelId="{F0B38317-FA85-4BF1-A0B6-C7F58D4B646A}" type="presOf" srcId="{EEEF959F-8109-488E-B0F2-8221A95A58CA}" destId="{E005A722-67E2-47B7-97A3-D5E7C7502A12}" srcOrd="0" destOrd="0" presId="urn:microsoft.com/office/officeart/2005/8/layout/pList1"/>
    <dgm:cxn modelId="{B371F31B-2284-45A0-9AB3-76FE4B27B652}" type="presOf" srcId="{2BE4B621-00F8-49FC-844D-49A5E662D1E7}" destId="{8B53ACB2-7DCF-43C9-8E97-7D8A3C23024B}" srcOrd="0" destOrd="0" presId="urn:microsoft.com/office/officeart/2005/8/layout/pList1"/>
    <dgm:cxn modelId="{8A16B240-2AAA-4B35-B578-669277D2512C}" type="presOf" srcId="{A2008014-473C-469D-ABAB-6EA370178012}" destId="{8B53ACB2-7DCF-43C9-8E97-7D8A3C23024B}" srcOrd="0" destOrd="1" presId="urn:microsoft.com/office/officeart/2005/8/layout/pList1"/>
    <dgm:cxn modelId="{C61912AD-2E52-496A-9D31-B51C5EFE978C}" type="presOf" srcId="{99D8164B-4818-4174-BCAF-AFDF1415CEC5}" destId="{EB87C495-FA89-4FFB-AC49-74D60E81C349}" srcOrd="0" destOrd="0" presId="urn:microsoft.com/office/officeart/2005/8/layout/pList1"/>
    <dgm:cxn modelId="{B9ED09EE-DE14-4206-AD05-574D99C00FC5}" srcId="{C017A262-9B55-4A52-9CCE-77C03C577B47}" destId="{3253B4FA-6690-4E32-A6B5-9788A8BFC031}" srcOrd="1" destOrd="0" parTransId="{C68B72D8-AA43-4B4B-A507-7886B976F723}" sibTransId="{99D8164B-4818-4174-BCAF-AFDF1415CEC5}"/>
    <dgm:cxn modelId="{2033BC4D-F90E-46F1-A198-7F79EE6D6DA6}" type="presOf" srcId="{E3871B9A-7A74-47B8-951C-E00F33CE10EF}" destId="{983647A0-5F77-42B1-8110-075AAF8148BF}" srcOrd="0" destOrd="1" presId="urn:microsoft.com/office/officeart/2005/8/layout/pList1"/>
    <dgm:cxn modelId="{9BF1B39F-8331-4E87-8EA5-C342A8E5AE45}" type="presOf" srcId="{3253B4FA-6690-4E32-A6B5-9788A8BFC031}" destId="{983647A0-5F77-42B1-8110-075AAF8148BF}" srcOrd="0" destOrd="0" presId="urn:microsoft.com/office/officeart/2005/8/layout/pList1"/>
    <dgm:cxn modelId="{4208C6BC-CE7A-4841-949F-F23D3ABB7BE1}" type="presParOf" srcId="{E4EDB740-7D4E-432B-A7A4-B49705446C2A}" destId="{8037AC97-1196-4BAB-97FB-6EC1BE8D6DBF}" srcOrd="0" destOrd="0" presId="urn:microsoft.com/office/officeart/2005/8/layout/pList1"/>
    <dgm:cxn modelId="{29D29726-3FE9-42A6-B2B4-E93E2A682B48}" type="presParOf" srcId="{8037AC97-1196-4BAB-97FB-6EC1BE8D6DBF}" destId="{F536EDEE-43A8-443C-A364-9A898DED02F5}" srcOrd="0" destOrd="0" presId="urn:microsoft.com/office/officeart/2005/8/layout/pList1"/>
    <dgm:cxn modelId="{23A5BB38-2914-42CE-AD2D-14B6CD35E0A9}" type="presParOf" srcId="{8037AC97-1196-4BAB-97FB-6EC1BE8D6DBF}" destId="{E9E9EDE4-B46A-46EE-A7CB-F7E6E0C8BF38}" srcOrd="1" destOrd="0" presId="urn:microsoft.com/office/officeart/2005/8/layout/pList1"/>
    <dgm:cxn modelId="{EB6FE3AE-94DE-47E6-8EB3-128DEEECCD5E}" type="presParOf" srcId="{E4EDB740-7D4E-432B-A7A4-B49705446C2A}" destId="{E005A722-67E2-47B7-97A3-D5E7C7502A12}" srcOrd="1" destOrd="0" presId="urn:microsoft.com/office/officeart/2005/8/layout/pList1"/>
    <dgm:cxn modelId="{16951C6C-EBA2-4DA2-A759-98E27DF628CC}" type="presParOf" srcId="{E4EDB740-7D4E-432B-A7A4-B49705446C2A}" destId="{16CA7E17-878B-4C7D-8567-74A3A46DECBE}" srcOrd="2" destOrd="0" presId="urn:microsoft.com/office/officeart/2005/8/layout/pList1"/>
    <dgm:cxn modelId="{C5DB4BB4-156C-466E-9CC2-26B100FE445A}" type="presParOf" srcId="{16CA7E17-878B-4C7D-8567-74A3A46DECBE}" destId="{F5D57AAD-C2EC-4462-AF75-D5855317A30B}" srcOrd="0" destOrd="0" presId="urn:microsoft.com/office/officeart/2005/8/layout/pList1"/>
    <dgm:cxn modelId="{DDC93006-E17D-4B1C-88FA-3BFAFBAA6E34}" type="presParOf" srcId="{16CA7E17-878B-4C7D-8567-74A3A46DECBE}" destId="{983647A0-5F77-42B1-8110-075AAF8148BF}" srcOrd="1" destOrd="0" presId="urn:microsoft.com/office/officeart/2005/8/layout/pList1"/>
    <dgm:cxn modelId="{32D27448-0A88-4B19-858C-EFBC068191C4}" type="presParOf" srcId="{E4EDB740-7D4E-432B-A7A4-B49705446C2A}" destId="{EB87C495-FA89-4FFB-AC49-74D60E81C349}" srcOrd="3" destOrd="0" presId="urn:microsoft.com/office/officeart/2005/8/layout/pList1"/>
    <dgm:cxn modelId="{E11508CC-1ED5-49C8-870B-18BBCE9C6897}" type="presParOf" srcId="{E4EDB740-7D4E-432B-A7A4-B49705446C2A}" destId="{ED49D2BF-22FC-46C2-AD99-F2DDA653EAB2}" srcOrd="4" destOrd="0" presId="urn:microsoft.com/office/officeart/2005/8/layout/pList1"/>
    <dgm:cxn modelId="{212C14FD-B54B-4C34-B04C-1FC694CB459D}" type="presParOf" srcId="{ED49D2BF-22FC-46C2-AD99-F2DDA653EAB2}" destId="{41E27DD9-5F94-403A-9D7F-B5BB0777C69E}" srcOrd="0" destOrd="0" presId="urn:microsoft.com/office/officeart/2005/8/layout/pList1"/>
    <dgm:cxn modelId="{DDEB118C-FE99-41E4-A956-3D3E603E730E}" type="presParOf" srcId="{ED49D2BF-22FC-46C2-AD99-F2DDA653EAB2}" destId="{8B53ACB2-7DCF-43C9-8E97-7D8A3C23024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7A262-9B55-4A52-9CCE-77C03C577B47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4BD9AB4-475C-4F33-BF2C-48C982C80E7E}">
      <dgm:prSet phldrT="[Текст]" custT="1"/>
      <dgm:spPr/>
      <dgm:t>
        <a:bodyPr/>
        <a:lstStyle/>
        <a:p>
          <a:r>
            <a:rPr lang="uk-UA" sz="2800" b="1" noProof="0" dirty="0" smtClean="0"/>
            <a:t>Жести та міміка</a:t>
          </a:r>
          <a:endParaRPr lang="uk-UA" sz="2800" noProof="0" dirty="0"/>
        </a:p>
      </dgm:t>
    </dgm:pt>
    <dgm:pt modelId="{6B9FFF67-7192-4EC9-8907-98673C0C78B1}" type="parTrans" cxnId="{E4C47B0E-D4AD-4785-945A-6B41DB8F5AE4}">
      <dgm:prSet/>
      <dgm:spPr/>
      <dgm:t>
        <a:bodyPr/>
        <a:lstStyle/>
        <a:p>
          <a:endParaRPr lang="uk-UA" sz="2800"/>
        </a:p>
      </dgm:t>
    </dgm:pt>
    <dgm:pt modelId="{EEEF959F-8109-488E-B0F2-8221A95A58CA}" type="sibTrans" cxnId="{E4C47B0E-D4AD-4785-945A-6B41DB8F5AE4}">
      <dgm:prSet/>
      <dgm:spPr/>
      <dgm:t>
        <a:bodyPr/>
        <a:lstStyle/>
        <a:p>
          <a:endParaRPr lang="uk-UA" sz="2800"/>
        </a:p>
      </dgm:t>
    </dgm:pt>
    <dgm:pt modelId="{26B7E0D4-527B-4D8D-8FC4-D72AEB47D500}">
      <dgm:prSet custT="1"/>
      <dgm:spPr/>
      <dgm:t>
        <a:bodyPr/>
        <a:lstStyle/>
        <a:p>
          <a:r>
            <a:rPr lang="uk-UA" sz="2800" b="1" noProof="0" dirty="0" smtClean="0"/>
            <a:t>Зоровий контакт</a:t>
          </a:r>
          <a:endParaRPr lang="uk-UA" sz="2800" noProof="0" dirty="0"/>
        </a:p>
      </dgm:t>
    </dgm:pt>
    <dgm:pt modelId="{72DA6DBD-6411-4A65-9D57-248A94D72228}" type="parTrans" cxnId="{27A9EFB4-ADCF-4C36-951B-AC33514B7B4B}">
      <dgm:prSet/>
      <dgm:spPr/>
      <dgm:t>
        <a:bodyPr/>
        <a:lstStyle/>
        <a:p>
          <a:endParaRPr lang="uk-UA" sz="2800"/>
        </a:p>
      </dgm:t>
    </dgm:pt>
    <dgm:pt modelId="{8944CF05-308F-4063-B80E-01DFDD6BFA1E}" type="sibTrans" cxnId="{27A9EFB4-ADCF-4C36-951B-AC33514B7B4B}">
      <dgm:prSet/>
      <dgm:spPr/>
      <dgm:t>
        <a:bodyPr/>
        <a:lstStyle/>
        <a:p>
          <a:endParaRPr lang="uk-UA" sz="2800"/>
        </a:p>
      </dgm:t>
    </dgm:pt>
    <dgm:pt modelId="{D8551582-3D5D-4CB9-824F-23580DD36E20}">
      <dgm:prSet custT="1"/>
      <dgm:spPr/>
      <dgm:t>
        <a:bodyPr/>
        <a:lstStyle/>
        <a:p>
          <a:r>
            <a:rPr lang="uk-UA" sz="2800" b="1" noProof="0" dirty="0" smtClean="0"/>
            <a:t>Переміщення по сцені</a:t>
          </a:r>
          <a:endParaRPr lang="uk-UA" sz="2800" noProof="0" dirty="0"/>
        </a:p>
      </dgm:t>
    </dgm:pt>
    <dgm:pt modelId="{718054D5-4428-4CC8-ADF2-66D2BE2E59C3}" type="parTrans" cxnId="{B8712385-C9BC-4CEC-B292-B2E6C5DD7DB3}">
      <dgm:prSet/>
      <dgm:spPr/>
      <dgm:t>
        <a:bodyPr/>
        <a:lstStyle/>
        <a:p>
          <a:endParaRPr lang="uk-UA" sz="2800"/>
        </a:p>
      </dgm:t>
    </dgm:pt>
    <dgm:pt modelId="{B239E5A8-C817-4BEA-98FC-0BDDAE0CB22A}" type="sibTrans" cxnId="{B8712385-C9BC-4CEC-B292-B2E6C5DD7DB3}">
      <dgm:prSet/>
      <dgm:spPr/>
      <dgm:t>
        <a:bodyPr/>
        <a:lstStyle/>
        <a:p>
          <a:endParaRPr lang="uk-UA" sz="2800"/>
        </a:p>
      </dgm:t>
    </dgm:pt>
    <dgm:pt modelId="{E64915CD-1999-4CF0-A32E-3550B7221AE6}">
      <dgm:prSet phldrT="[Текст]" custT="1"/>
      <dgm:spPr/>
      <dgm:t>
        <a:bodyPr/>
        <a:lstStyle/>
        <a:p>
          <a:r>
            <a:rPr lang="uk-UA" sz="2800" noProof="0" dirty="0" smtClean="0"/>
            <a:t>енергійна мова тіла допомагає підкреслити головні моменти.</a:t>
          </a:r>
          <a:endParaRPr lang="uk-UA" sz="2800" noProof="0" dirty="0"/>
        </a:p>
      </dgm:t>
    </dgm:pt>
    <dgm:pt modelId="{93B3B2D5-716B-4C20-B9B3-8534697F193F}" type="parTrans" cxnId="{531F1A8C-EC0C-4B5D-8240-4B3B7D272D53}">
      <dgm:prSet/>
      <dgm:spPr/>
      <dgm:t>
        <a:bodyPr/>
        <a:lstStyle/>
        <a:p>
          <a:endParaRPr lang="uk-UA" sz="2800"/>
        </a:p>
      </dgm:t>
    </dgm:pt>
    <dgm:pt modelId="{B8CFBAAA-FA4C-4763-8733-DA6E2C421E29}" type="sibTrans" cxnId="{531F1A8C-EC0C-4B5D-8240-4B3B7D272D53}">
      <dgm:prSet/>
      <dgm:spPr/>
      <dgm:t>
        <a:bodyPr/>
        <a:lstStyle/>
        <a:p>
          <a:endParaRPr lang="uk-UA" sz="2800"/>
        </a:p>
      </dgm:t>
    </dgm:pt>
    <dgm:pt modelId="{F4B6E5BE-95B9-4C46-B9FA-2A4B1CB0AC8F}">
      <dgm:prSet custT="1"/>
      <dgm:spPr/>
      <dgm:t>
        <a:bodyPr/>
        <a:lstStyle/>
        <a:p>
          <a:r>
            <a:rPr lang="uk-UA" sz="2800" noProof="0" dirty="0" smtClean="0"/>
            <a:t>створює відчуття персонального звернення.</a:t>
          </a:r>
          <a:endParaRPr lang="uk-UA" sz="2800" noProof="0" dirty="0"/>
        </a:p>
      </dgm:t>
    </dgm:pt>
    <dgm:pt modelId="{2D3B60C2-6F35-4E32-A5F3-614A112E39C7}" type="parTrans" cxnId="{AAAD2B4F-EAAB-4B23-A566-5DC8FFACF2DC}">
      <dgm:prSet/>
      <dgm:spPr/>
      <dgm:t>
        <a:bodyPr/>
        <a:lstStyle/>
        <a:p>
          <a:endParaRPr lang="uk-UA" sz="2800"/>
        </a:p>
      </dgm:t>
    </dgm:pt>
    <dgm:pt modelId="{9EC08E41-1905-4691-A9E1-FD8A39B31048}" type="sibTrans" cxnId="{AAAD2B4F-EAAB-4B23-A566-5DC8FFACF2DC}">
      <dgm:prSet/>
      <dgm:spPr/>
      <dgm:t>
        <a:bodyPr/>
        <a:lstStyle/>
        <a:p>
          <a:endParaRPr lang="uk-UA" sz="2800"/>
        </a:p>
      </dgm:t>
    </dgm:pt>
    <dgm:pt modelId="{2351D267-5BB4-4EA5-B125-74E28A6E35B1}">
      <dgm:prSet custT="1"/>
      <dgm:spPr/>
      <dgm:t>
        <a:bodyPr/>
        <a:lstStyle/>
        <a:p>
          <a:r>
            <a:rPr lang="uk-UA" sz="2800" noProof="0" dirty="0" smtClean="0"/>
            <a:t> допомагає зберегти динаміку і зацікавленість.</a:t>
          </a:r>
          <a:endParaRPr lang="uk-UA" sz="2800" noProof="0" dirty="0"/>
        </a:p>
      </dgm:t>
    </dgm:pt>
    <dgm:pt modelId="{32F008F2-762D-46EB-944E-0CFA7FE755FD}" type="parTrans" cxnId="{6CF5C66B-4E35-4525-8900-9C904242FC13}">
      <dgm:prSet/>
      <dgm:spPr/>
      <dgm:t>
        <a:bodyPr/>
        <a:lstStyle/>
        <a:p>
          <a:endParaRPr lang="uk-UA" sz="2800"/>
        </a:p>
      </dgm:t>
    </dgm:pt>
    <dgm:pt modelId="{316B669F-E76A-404D-A976-088E81137B32}" type="sibTrans" cxnId="{6CF5C66B-4E35-4525-8900-9C904242FC13}">
      <dgm:prSet/>
      <dgm:spPr/>
      <dgm:t>
        <a:bodyPr/>
        <a:lstStyle/>
        <a:p>
          <a:endParaRPr lang="uk-UA" sz="2800"/>
        </a:p>
      </dgm:t>
    </dgm:pt>
    <dgm:pt modelId="{E4EDB740-7D4E-432B-A7A4-B49705446C2A}" type="pres">
      <dgm:prSet presAssocID="{C017A262-9B55-4A52-9CCE-77C03C577B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37AC97-1196-4BAB-97FB-6EC1BE8D6DBF}" type="pres">
      <dgm:prSet presAssocID="{F4BD9AB4-475C-4F33-BF2C-48C982C80E7E}" presName="compNode" presStyleCnt="0"/>
      <dgm:spPr/>
    </dgm:pt>
    <dgm:pt modelId="{F536EDEE-43A8-443C-A364-9A898DED02F5}" type="pres">
      <dgm:prSet presAssocID="{F4BD9AB4-475C-4F33-BF2C-48C982C80E7E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uk-UA"/>
        </a:p>
      </dgm:t>
    </dgm:pt>
    <dgm:pt modelId="{E9E9EDE4-B46A-46EE-A7CB-F7E6E0C8BF38}" type="pres">
      <dgm:prSet presAssocID="{F4BD9AB4-475C-4F33-BF2C-48C982C80E7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5A722-67E2-47B7-97A3-D5E7C7502A12}" type="pres">
      <dgm:prSet presAssocID="{EEEF959F-8109-488E-B0F2-8221A95A58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EA18682-4AB7-402B-BD21-DD45262FC093}" type="pres">
      <dgm:prSet presAssocID="{26B7E0D4-527B-4D8D-8FC4-D72AEB47D500}" presName="compNode" presStyleCnt="0"/>
      <dgm:spPr/>
    </dgm:pt>
    <dgm:pt modelId="{44E27663-C61D-4006-8562-3516526A3E3F}" type="pres">
      <dgm:prSet presAssocID="{26B7E0D4-527B-4D8D-8FC4-D72AEB47D500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uk-UA"/>
        </a:p>
      </dgm:t>
    </dgm:pt>
    <dgm:pt modelId="{410C09BC-5321-4250-B5C6-BD325C8DE03B}" type="pres">
      <dgm:prSet presAssocID="{26B7E0D4-527B-4D8D-8FC4-D72AEB47D500}" presName="textRect" presStyleLbl="revTx" presStyleIdx="1" presStyleCnt="3">
        <dgm:presLayoutVars>
          <dgm:bulletEnabled val="1"/>
        </dgm:presLayoutVars>
      </dgm:prSet>
      <dgm:spPr/>
    </dgm:pt>
    <dgm:pt modelId="{D03C5CD2-5EDC-44E4-BFE2-B63C2B1E5211}" type="pres">
      <dgm:prSet presAssocID="{8944CF05-308F-4063-B80E-01DFDD6BFA1E}" presName="sibTrans" presStyleLbl="sibTrans2D1" presStyleIdx="0" presStyleCnt="0"/>
      <dgm:spPr/>
    </dgm:pt>
    <dgm:pt modelId="{133BFA4A-1490-4135-ABAD-07D9DCE3FD5E}" type="pres">
      <dgm:prSet presAssocID="{D8551582-3D5D-4CB9-824F-23580DD36E20}" presName="compNode" presStyleCnt="0"/>
      <dgm:spPr/>
    </dgm:pt>
    <dgm:pt modelId="{DF932ABC-B245-4D2B-BC18-C2D7C22CB76E}" type="pres">
      <dgm:prSet presAssocID="{D8551582-3D5D-4CB9-824F-23580DD36E20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uk-UA"/>
        </a:p>
      </dgm:t>
    </dgm:pt>
    <dgm:pt modelId="{DA6EFEB1-A503-4997-BBC4-90B5C7A51F90}" type="pres">
      <dgm:prSet presAssocID="{D8551582-3D5D-4CB9-824F-23580DD36E20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531F1A8C-EC0C-4B5D-8240-4B3B7D272D53}" srcId="{F4BD9AB4-475C-4F33-BF2C-48C982C80E7E}" destId="{E64915CD-1999-4CF0-A32E-3550B7221AE6}" srcOrd="0" destOrd="0" parTransId="{93B3B2D5-716B-4C20-B9B3-8534697F193F}" sibTransId="{B8CFBAAA-FA4C-4763-8733-DA6E2C421E29}"/>
    <dgm:cxn modelId="{27A9EFB4-ADCF-4C36-951B-AC33514B7B4B}" srcId="{C017A262-9B55-4A52-9CCE-77C03C577B47}" destId="{26B7E0D4-527B-4D8D-8FC4-D72AEB47D500}" srcOrd="1" destOrd="0" parTransId="{72DA6DBD-6411-4A65-9D57-248A94D72228}" sibTransId="{8944CF05-308F-4063-B80E-01DFDD6BFA1E}"/>
    <dgm:cxn modelId="{E4C47B0E-D4AD-4785-945A-6B41DB8F5AE4}" srcId="{C017A262-9B55-4A52-9CCE-77C03C577B47}" destId="{F4BD9AB4-475C-4F33-BF2C-48C982C80E7E}" srcOrd="0" destOrd="0" parTransId="{6B9FFF67-7192-4EC9-8907-98673C0C78B1}" sibTransId="{EEEF959F-8109-488E-B0F2-8221A95A58CA}"/>
    <dgm:cxn modelId="{6CF5C66B-4E35-4525-8900-9C904242FC13}" srcId="{D8551582-3D5D-4CB9-824F-23580DD36E20}" destId="{2351D267-5BB4-4EA5-B125-74E28A6E35B1}" srcOrd="0" destOrd="0" parTransId="{32F008F2-762D-46EB-944E-0CFA7FE755FD}" sibTransId="{316B669F-E76A-404D-A976-088E81137B32}"/>
    <dgm:cxn modelId="{0BA77666-6844-4B9B-945B-E6C03D2909C8}" type="presOf" srcId="{F4B6E5BE-95B9-4C46-B9FA-2A4B1CB0AC8F}" destId="{410C09BC-5321-4250-B5C6-BD325C8DE03B}" srcOrd="0" destOrd="1" presId="urn:microsoft.com/office/officeart/2005/8/layout/pList1"/>
    <dgm:cxn modelId="{E229DF71-DDDC-45E0-B247-500030432177}" type="presOf" srcId="{2351D267-5BB4-4EA5-B125-74E28A6E35B1}" destId="{DA6EFEB1-A503-4997-BBC4-90B5C7A51F90}" srcOrd="0" destOrd="1" presId="urn:microsoft.com/office/officeart/2005/8/layout/pList1"/>
    <dgm:cxn modelId="{5E3C3E21-C182-47DA-8CB2-6178DE585416}" type="presOf" srcId="{D8551582-3D5D-4CB9-824F-23580DD36E20}" destId="{DA6EFEB1-A503-4997-BBC4-90B5C7A51F90}" srcOrd="0" destOrd="0" presId="urn:microsoft.com/office/officeart/2005/8/layout/pList1"/>
    <dgm:cxn modelId="{AAAD2B4F-EAAB-4B23-A566-5DC8FFACF2DC}" srcId="{26B7E0D4-527B-4D8D-8FC4-D72AEB47D500}" destId="{F4B6E5BE-95B9-4C46-B9FA-2A4B1CB0AC8F}" srcOrd="0" destOrd="0" parTransId="{2D3B60C2-6F35-4E32-A5F3-614A112E39C7}" sibTransId="{9EC08E41-1905-4691-A9E1-FD8A39B31048}"/>
    <dgm:cxn modelId="{698C217A-D241-464B-843A-EBCA07BD2D5A}" type="presOf" srcId="{EEEF959F-8109-488E-B0F2-8221A95A58CA}" destId="{E005A722-67E2-47B7-97A3-D5E7C7502A12}" srcOrd="0" destOrd="0" presId="urn:microsoft.com/office/officeart/2005/8/layout/pList1"/>
    <dgm:cxn modelId="{00650F06-8A22-446D-8DBD-B5CCA764434C}" type="presOf" srcId="{C017A262-9B55-4A52-9CCE-77C03C577B47}" destId="{E4EDB740-7D4E-432B-A7A4-B49705446C2A}" srcOrd="0" destOrd="0" presId="urn:microsoft.com/office/officeart/2005/8/layout/pList1"/>
    <dgm:cxn modelId="{59F311EE-3108-459F-889F-764EC66CCEE1}" type="presOf" srcId="{8944CF05-308F-4063-B80E-01DFDD6BFA1E}" destId="{D03C5CD2-5EDC-44E4-BFE2-B63C2B1E5211}" srcOrd="0" destOrd="0" presId="urn:microsoft.com/office/officeart/2005/8/layout/pList1"/>
    <dgm:cxn modelId="{EAF75AB2-2C16-45C8-850E-6CB69C345042}" type="presOf" srcId="{E64915CD-1999-4CF0-A32E-3550B7221AE6}" destId="{E9E9EDE4-B46A-46EE-A7CB-F7E6E0C8BF38}" srcOrd="0" destOrd="1" presId="urn:microsoft.com/office/officeart/2005/8/layout/pList1"/>
    <dgm:cxn modelId="{B8712385-C9BC-4CEC-B292-B2E6C5DD7DB3}" srcId="{C017A262-9B55-4A52-9CCE-77C03C577B47}" destId="{D8551582-3D5D-4CB9-824F-23580DD36E20}" srcOrd="2" destOrd="0" parTransId="{718054D5-4428-4CC8-ADF2-66D2BE2E59C3}" sibTransId="{B239E5A8-C817-4BEA-98FC-0BDDAE0CB22A}"/>
    <dgm:cxn modelId="{92C7EFFD-A7E7-42AB-9695-E2087AC935EC}" type="presOf" srcId="{26B7E0D4-527B-4D8D-8FC4-D72AEB47D500}" destId="{410C09BC-5321-4250-B5C6-BD325C8DE03B}" srcOrd="0" destOrd="0" presId="urn:microsoft.com/office/officeart/2005/8/layout/pList1"/>
    <dgm:cxn modelId="{A9F3B5E1-C1F2-4FE2-8636-2E14C3489F07}" type="presOf" srcId="{F4BD9AB4-475C-4F33-BF2C-48C982C80E7E}" destId="{E9E9EDE4-B46A-46EE-A7CB-F7E6E0C8BF38}" srcOrd="0" destOrd="0" presId="urn:microsoft.com/office/officeart/2005/8/layout/pList1"/>
    <dgm:cxn modelId="{B9DF1D72-03B4-48B2-9744-A138A938C9A9}" type="presParOf" srcId="{E4EDB740-7D4E-432B-A7A4-B49705446C2A}" destId="{8037AC97-1196-4BAB-97FB-6EC1BE8D6DBF}" srcOrd="0" destOrd="0" presId="urn:microsoft.com/office/officeart/2005/8/layout/pList1"/>
    <dgm:cxn modelId="{6E527058-5BF7-4808-B8D2-13C314DF27B1}" type="presParOf" srcId="{8037AC97-1196-4BAB-97FB-6EC1BE8D6DBF}" destId="{F536EDEE-43A8-443C-A364-9A898DED02F5}" srcOrd="0" destOrd="0" presId="urn:microsoft.com/office/officeart/2005/8/layout/pList1"/>
    <dgm:cxn modelId="{06C4843E-ADE9-4D66-893F-1CD611CEBEF8}" type="presParOf" srcId="{8037AC97-1196-4BAB-97FB-6EC1BE8D6DBF}" destId="{E9E9EDE4-B46A-46EE-A7CB-F7E6E0C8BF38}" srcOrd="1" destOrd="0" presId="urn:microsoft.com/office/officeart/2005/8/layout/pList1"/>
    <dgm:cxn modelId="{C010B704-143C-4689-90EA-A3F0095ED0B2}" type="presParOf" srcId="{E4EDB740-7D4E-432B-A7A4-B49705446C2A}" destId="{E005A722-67E2-47B7-97A3-D5E7C7502A12}" srcOrd="1" destOrd="0" presId="urn:microsoft.com/office/officeart/2005/8/layout/pList1"/>
    <dgm:cxn modelId="{BD53A9A9-DE4E-40A2-992F-ABA18D46A693}" type="presParOf" srcId="{E4EDB740-7D4E-432B-A7A4-B49705446C2A}" destId="{4EA18682-4AB7-402B-BD21-DD45262FC093}" srcOrd="2" destOrd="0" presId="urn:microsoft.com/office/officeart/2005/8/layout/pList1"/>
    <dgm:cxn modelId="{20FDF862-E0A2-4946-9FE8-D89ED9C4FB20}" type="presParOf" srcId="{4EA18682-4AB7-402B-BD21-DD45262FC093}" destId="{44E27663-C61D-4006-8562-3516526A3E3F}" srcOrd="0" destOrd="0" presId="urn:microsoft.com/office/officeart/2005/8/layout/pList1"/>
    <dgm:cxn modelId="{0275EC93-189C-4D8B-9AE8-7E7EA2596B92}" type="presParOf" srcId="{4EA18682-4AB7-402B-BD21-DD45262FC093}" destId="{410C09BC-5321-4250-B5C6-BD325C8DE03B}" srcOrd="1" destOrd="0" presId="urn:microsoft.com/office/officeart/2005/8/layout/pList1"/>
    <dgm:cxn modelId="{14D6C2A5-76E5-4EAD-B684-78101D2EE8D7}" type="presParOf" srcId="{E4EDB740-7D4E-432B-A7A4-B49705446C2A}" destId="{D03C5CD2-5EDC-44E4-BFE2-B63C2B1E5211}" srcOrd="3" destOrd="0" presId="urn:microsoft.com/office/officeart/2005/8/layout/pList1"/>
    <dgm:cxn modelId="{C323C625-94A2-4F3A-B3B6-F128BA688939}" type="presParOf" srcId="{E4EDB740-7D4E-432B-A7A4-B49705446C2A}" destId="{133BFA4A-1490-4135-ABAD-07D9DCE3FD5E}" srcOrd="4" destOrd="0" presId="urn:microsoft.com/office/officeart/2005/8/layout/pList1"/>
    <dgm:cxn modelId="{53FE8824-BC69-49E9-87A0-025EB3721EA4}" type="presParOf" srcId="{133BFA4A-1490-4135-ABAD-07D9DCE3FD5E}" destId="{DF932ABC-B245-4D2B-BC18-C2D7C22CB76E}" srcOrd="0" destOrd="0" presId="urn:microsoft.com/office/officeart/2005/8/layout/pList1"/>
    <dgm:cxn modelId="{3FC02758-986D-470D-8A01-B65839C646FE}" type="presParOf" srcId="{133BFA4A-1490-4135-ABAD-07D9DCE3FD5E}" destId="{DA6EFEB1-A503-4997-BBC4-90B5C7A51F9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17A262-9B55-4A52-9CCE-77C03C577B47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4BD9AB4-475C-4F33-BF2C-48C982C80E7E}">
      <dgm:prSet phldrT="[Текст]" custT="1"/>
      <dgm:spPr/>
      <dgm:t>
        <a:bodyPr/>
        <a:lstStyle/>
        <a:p>
          <a:r>
            <a:rPr lang="uk-UA" sz="2200" b="1" dirty="0" smtClean="0"/>
            <a:t>Розповідь історій (</a:t>
          </a:r>
          <a:r>
            <a:rPr lang="uk-UA" sz="2200" b="1" dirty="0" err="1" smtClean="0"/>
            <a:t>сторітелінг</a:t>
          </a:r>
          <a:r>
            <a:rPr lang="uk-UA" sz="2200" b="1" dirty="0" smtClean="0"/>
            <a:t>)</a:t>
          </a:r>
          <a:endParaRPr lang="uk-UA" sz="2200" noProof="0" dirty="0"/>
        </a:p>
      </dgm:t>
    </dgm:pt>
    <dgm:pt modelId="{6B9FFF67-7192-4EC9-8907-98673C0C78B1}" type="parTrans" cxnId="{E4C47B0E-D4AD-4785-945A-6B41DB8F5AE4}">
      <dgm:prSet/>
      <dgm:spPr/>
      <dgm:t>
        <a:bodyPr/>
        <a:lstStyle/>
        <a:p>
          <a:endParaRPr lang="uk-UA" sz="2200"/>
        </a:p>
      </dgm:t>
    </dgm:pt>
    <dgm:pt modelId="{EEEF959F-8109-488E-B0F2-8221A95A58CA}" type="sibTrans" cxnId="{E4C47B0E-D4AD-4785-945A-6B41DB8F5AE4}">
      <dgm:prSet/>
      <dgm:spPr/>
      <dgm:t>
        <a:bodyPr/>
        <a:lstStyle/>
        <a:p>
          <a:endParaRPr lang="uk-UA" sz="2200"/>
        </a:p>
      </dgm:t>
    </dgm:pt>
    <dgm:pt modelId="{9714894B-B816-4AB0-8498-20B11586366B}">
      <dgm:prSet custT="1"/>
      <dgm:spPr/>
      <dgm:t>
        <a:bodyPr/>
        <a:lstStyle/>
        <a:p>
          <a:r>
            <a:rPr lang="uk-UA" sz="2200" b="1" noProof="0" dirty="0" smtClean="0"/>
            <a:t>Гумор</a:t>
          </a:r>
          <a:endParaRPr lang="uk-UA" sz="2200" noProof="0" dirty="0"/>
        </a:p>
      </dgm:t>
    </dgm:pt>
    <dgm:pt modelId="{4DE68B94-936A-40DA-AD60-C5E519F44E6F}" type="parTrans" cxnId="{84D8F5B6-40B3-4AF8-9305-55E5B90994E4}">
      <dgm:prSet/>
      <dgm:spPr/>
      <dgm:t>
        <a:bodyPr/>
        <a:lstStyle/>
        <a:p>
          <a:endParaRPr lang="uk-UA" sz="2200"/>
        </a:p>
      </dgm:t>
    </dgm:pt>
    <dgm:pt modelId="{D1326C3F-48A2-49ED-9BDA-BA340CE2A5F7}" type="sibTrans" cxnId="{84D8F5B6-40B3-4AF8-9305-55E5B90994E4}">
      <dgm:prSet/>
      <dgm:spPr/>
      <dgm:t>
        <a:bodyPr/>
        <a:lstStyle/>
        <a:p>
          <a:endParaRPr lang="uk-UA" sz="2200"/>
        </a:p>
      </dgm:t>
    </dgm:pt>
    <dgm:pt modelId="{5D60B90F-157C-42FF-8BCA-EA6CEA38DFB8}">
      <dgm:prSet custT="1"/>
      <dgm:spPr/>
      <dgm:t>
        <a:bodyPr/>
        <a:lstStyle/>
        <a:p>
          <a:r>
            <a:rPr lang="uk-UA" sz="2200" b="1" noProof="0" dirty="0" smtClean="0"/>
            <a:t>Контраст</a:t>
          </a:r>
          <a:endParaRPr lang="uk-UA" sz="2200" noProof="0" dirty="0"/>
        </a:p>
      </dgm:t>
    </dgm:pt>
    <dgm:pt modelId="{FE9FC02D-488B-4F4D-9C54-E64BEA163D43}" type="parTrans" cxnId="{4BF79B12-24E3-416E-85F5-00F2B4F4CD57}">
      <dgm:prSet/>
      <dgm:spPr/>
      <dgm:t>
        <a:bodyPr/>
        <a:lstStyle/>
        <a:p>
          <a:endParaRPr lang="uk-UA" sz="2200"/>
        </a:p>
      </dgm:t>
    </dgm:pt>
    <dgm:pt modelId="{91C9004F-AADF-4F4D-8AB1-E16E17CC0332}" type="sibTrans" cxnId="{4BF79B12-24E3-416E-85F5-00F2B4F4CD57}">
      <dgm:prSet/>
      <dgm:spPr/>
      <dgm:t>
        <a:bodyPr/>
        <a:lstStyle/>
        <a:p>
          <a:endParaRPr lang="uk-UA" sz="2200"/>
        </a:p>
      </dgm:t>
    </dgm:pt>
    <dgm:pt modelId="{FC7301EC-2D9C-4C68-9E80-A125B6A248F4}">
      <dgm:prSet phldrT="[Текст]" custT="1"/>
      <dgm:spPr/>
      <dgm:t>
        <a:bodyPr/>
        <a:lstStyle/>
        <a:p>
          <a:r>
            <a:rPr lang="uk-UA" sz="2200" dirty="0" smtClean="0"/>
            <a:t>особисті або яскраві історії роблять інформацію цікавішою.</a:t>
          </a:r>
          <a:endParaRPr lang="uk-UA" sz="2200" noProof="0" dirty="0"/>
        </a:p>
      </dgm:t>
    </dgm:pt>
    <dgm:pt modelId="{7B5783F1-BA50-4B18-9281-32478F410937}" type="parTrans" cxnId="{F993179E-9234-46F0-8542-3037BA0C9156}">
      <dgm:prSet/>
      <dgm:spPr/>
      <dgm:t>
        <a:bodyPr/>
        <a:lstStyle/>
        <a:p>
          <a:endParaRPr lang="uk-UA" sz="2200"/>
        </a:p>
      </dgm:t>
    </dgm:pt>
    <dgm:pt modelId="{6F041A1B-F9AF-405A-972A-39E6AD5E35BE}" type="sibTrans" cxnId="{F993179E-9234-46F0-8542-3037BA0C9156}">
      <dgm:prSet/>
      <dgm:spPr/>
      <dgm:t>
        <a:bodyPr/>
        <a:lstStyle/>
        <a:p>
          <a:endParaRPr lang="uk-UA" sz="2200"/>
        </a:p>
      </dgm:t>
    </dgm:pt>
    <dgm:pt modelId="{48384BB2-8C7A-4080-B2FE-3D21701F36C6}">
      <dgm:prSet custT="1"/>
      <dgm:spPr/>
      <dgm:t>
        <a:bodyPr/>
        <a:lstStyle/>
        <a:p>
          <a:r>
            <a:rPr lang="uk-UA" sz="2200" noProof="0" dirty="0" smtClean="0"/>
            <a:t> доречні жарти розряджають атмосферу і допомагають утримати увагу.</a:t>
          </a:r>
          <a:endParaRPr lang="uk-UA" sz="2200" noProof="0" dirty="0"/>
        </a:p>
      </dgm:t>
    </dgm:pt>
    <dgm:pt modelId="{921CAF10-161E-45F7-8F64-B24725970418}" type="parTrans" cxnId="{2A7B955D-7C5E-48EC-AF4C-D7A95C08D85D}">
      <dgm:prSet/>
      <dgm:spPr/>
      <dgm:t>
        <a:bodyPr/>
        <a:lstStyle/>
        <a:p>
          <a:endParaRPr lang="uk-UA" sz="2200"/>
        </a:p>
      </dgm:t>
    </dgm:pt>
    <dgm:pt modelId="{21300D15-8EA9-4AB8-A1C5-35DFF11CEC60}" type="sibTrans" cxnId="{2A7B955D-7C5E-48EC-AF4C-D7A95C08D85D}">
      <dgm:prSet/>
      <dgm:spPr/>
      <dgm:t>
        <a:bodyPr/>
        <a:lstStyle/>
        <a:p>
          <a:endParaRPr lang="uk-UA" sz="2200"/>
        </a:p>
      </dgm:t>
    </dgm:pt>
    <dgm:pt modelId="{691EF685-5E93-48FF-96F7-FFD3914ABC3A}">
      <dgm:prSet custT="1"/>
      <dgm:spPr/>
      <dgm:t>
        <a:bodyPr/>
        <a:lstStyle/>
        <a:p>
          <a:r>
            <a:rPr lang="uk-UA" sz="2200" noProof="0" dirty="0" smtClean="0"/>
            <a:t>змінюйте інтонацію, темп мовлення, використовуйте паузи для створення ефекту.</a:t>
          </a:r>
          <a:endParaRPr lang="uk-UA" sz="2200" noProof="0" dirty="0"/>
        </a:p>
      </dgm:t>
    </dgm:pt>
    <dgm:pt modelId="{7020D705-6273-414D-BB13-B5F6C94C3005}" type="parTrans" cxnId="{D0F081E3-75FC-422A-BF02-F1605D5B5477}">
      <dgm:prSet/>
      <dgm:spPr/>
      <dgm:t>
        <a:bodyPr/>
        <a:lstStyle/>
        <a:p>
          <a:endParaRPr lang="uk-UA" sz="2200"/>
        </a:p>
      </dgm:t>
    </dgm:pt>
    <dgm:pt modelId="{E069D3AD-430A-448F-9E29-737CE01D3E00}" type="sibTrans" cxnId="{D0F081E3-75FC-422A-BF02-F1605D5B5477}">
      <dgm:prSet/>
      <dgm:spPr/>
      <dgm:t>
        <a:bodyPr/>
        <a:lstStyle/>
        <a:p>
          <a:endParaRPr lang="uk-UA" sz="2200"/>
        </a:p>
      </dgm:t>
    </dgm:pt>
    <dgm:pt modelId="{E4EDB740-7D4E-432B-A7A4-B49705446C2A}" type="pres">
      <dgm:prSet presAssocID="{C017A262-9B55-4A52-9CCE-77C03C577B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37AC97-1196-4BAB-97FB-6EC1BE8D6DBF}" type="pres">
      <dgm:prSet presAssocID="{F4BD9AB4-475C-4F33-BF2C-48C982C80E7E}" presName="compNode" presStyleCnt="0"/>
      <dgm:spPr/>
    </dgm:pt>
    <dgm:pt modelId="{F536EDEE-43A8-443C-A364-9A898DED02F5}" type="pres">
      <dgm:prSet presAssocID="{F4BD9AB4-475C-4F33-BF2C-48C982C80E7E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uk-UA"/>
        </a:p>
      </dgm:t>
    </dgm:pt>
    <dgm:pt modelId="{E9E9EDE4-B46A-46EE-A7CB-F7E6E0C8BF38}" type="pres">
      <dgm:prSet presAssocID="{F4BD9AB4-475C-4F33-BF2C-48C982C80E7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5A722-67E2-47B7-97A3-D5E7C7502A12}" type="pres">
      <dgm:prSet presAssocID="{EEEF959F-8109-488E-B0F2-8221A95A58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6ACE4E1-A6BD-4AA0-913D-18945EAB5DB7}" type="pres">
      <dgm:prSet presAssocID="{9714894B-B816-4AB0-8498-20B11586366B}" presName="compNode" presStyleCnt="0"/>
      <dgm:spPr/>
    </dgm:pt>
    <dgm:pt modelId="{6F00A5E8-6F82-4A08-A811-95001E92BBF5}" type="pres">
      <dgm:prSet presAssocID="{9714894B-B816-4AB0-8498-20B11586366B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uk-UA"/>
        </a:p>
      </dgm:t>
    </dgm:pt>
    <dgm:pt modelId="{2D7EC002-0C6C-4C5A-B823-5480A26EEF92}" type="pres">
      <dgm:prSet presAssocID="{9714894B-B816-4AB0-8498-20B11586366B}" presName="textRect" presStyleLbl="revTx" presStyleIdx="1" presStyleCnt="3">
        <dgm:presLayoutVars>
          <dgm:bulletEnabled val="1"/>
        </dgm:presLayoutVars>
      </dgm:prSet>
      <dgm:spPr/>
    </dgm:pt>
    <dgm:pt modelId="{80260349-19B9-4FBC-B616-56943B207054}" type="pres">
      <dgm:prSet presAssocID="{D1326C3F-48A2-49ED-9BDA-BA340CE2A5F7}" presName="sibTrans" presStyleLbl="sibTrans2D1" presStyleIdx="0" presStyleCnt="0"/>
      <dgm:spPr/>
    </dgm:pt>
    <dgm:pt modelId="{46AF6846-8242-4C1F-A871-D89240CDE3B6}" type="pres">
      <dgm:prSet presAssocID="{5D60B90F-157C-42FF-8BCA-EA6CEA38DFB8}" presName="compNode" presStyleCnt="0"/>
      <dgm:spPr/>
    </dgm:pt>
    <dgm:pt modelId="{A0D138FD-065F-4F26-9435-BA1D677200D5}" type="pres">
      <dgm:prSet presAssocID="{5D60B90F-157C-42FF-8BCA-EA6CEA38DFB8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uk-UA"/>
        </a:p>
      </dgm:t>
    </dgm:pt>
    <dgm:pt modelId="{43E5A52F-22CE-43B5-89A4-8C8BD230E807}" type="pres">
      <dgm:prSet presAssocID="{5D60B90F-157C-42FF-8BCA-EA6CEA38DFB8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BF79B12-24E3-416E-85F5-00F2B4F4CD57}" srcId="{C017A262-9B55-4A52-9CCE-77C03C577B47}" destId="{5D60B90F-157C-42FF-8BCA-EA6CEA38DFB8}" srcOrd="2" destOrd="0" parTransId="{FE9FC02D-488B-4F4D-9C54-E64BEA163D43}" sibTransId="{91C9004F-AADF-4F4D-8AB1-E16E17CC0332}"/>
    <dgm:cxn modelId="{84D8F5B6-40B3-4AF8-9305-55E5B90994E4}" srcId="{C017A262-9B55-4A52-9CCE-77C03C577B47}" destId="{9714894B-B816-4AB0-8498-20B11586366B}" srcOrd="1" destOrd="0" parTransId="{4DE68B94-936A-40DA-AD60-C5E519F44E6F}" sibTransId="{D1326C3F-48A2-49ED-9BDA-BA340CE2A5F7}"/>
    <dgm:cxn modelId="{9A05AAEB-47EC-4066-98AA-9154BA707710}" type="presOf" srcId="{691EF685-5E93-48FF-96F7-FFD3914ABC3A}" destId="{43E5A52F-22CE-43B5-89A4-8C8BD230E807}" srcOrd="0" destOrd="1" presId="urn:microsoft.com/office/officeart/2005/8/layout/pList1"/>
    <dgm:cxn modelId="{ED361CCD-6C5F-4809-ADD6-2E1BBBC0C90D}" type="presOf" srcId="{EEEF959F-8109-488E-B0F2-8221A95A58CA}" destId="{E005A722-67E2-47B7-97A3-D5E7C7502A12}" srcOrd="0" destOrd="0" presId="urn:microsoft.com/office/officeart/2005/8/layout/pList1"/>
    <dgm:cxn modelId="{E4C47B0E-D4AD-4785-945A-6B41DB8F5AE4}" srcId="{C017A262-9B55-4A52-9CCE-77C03C577B47}" destId="{F4BD9AB4-475C-4F33-BF2C-48C982C80E7E}" srcOrd="0" destOrd="0" parTransId="{6B9FFF67-7192-4EC9-8907-98673C0C78B1}" sibTransId="{EEEF959F-8109-488E-B0F2-8221A95A58CA}"/>
    <dgm:cxn modelId="{11FFD9D8-7F44-4507-98D8-C4080690DFE9}" type="presOf" srcId="{D1326C3F-48A2-49ED-9BDA-BA340CE2A5F7}" destId="{80260349-19B9-4FBC-B616-56943B207054}" srcOrd="0" destOrd="0" presId="urn:microsoft.com/office/officeart/2005/8/layout/pList1"/>
    <dgm:cxn modelId="{7D54BE79-32EE-48A7-9EC3-96A8544E1042}" type="presOf" srcId="{C017A262-9B55-4A52-9CCE-77C03C577B47}" destId="{E4EDB740-7D4E-432B-A7A4-B49705446C2A}" srcOrd="0" destOrd="0" presId="urn:microsoft.com/office/officeart/2005/8/layout/pList1"/>
    <dgm:cxn modelId="{1F4F2E5C-5BAD-4ABB-8824-A9B9654DBFC3}" type="presOf" srcId="{5D60B90F-157C-42FF-8BCA-EA6CEA38DFB8}" destId="{43E5A52F-22CE-43B5-89A4-8C8BD230E807}" srcOrd="0" destOrd="0" presId="urn:microsoft.com/office/officeart/2005/8/layout/pList1"/>
    <dgm:cxn modelId="{DF1478A5-A61A-48D6-AA70-4ECEC82D45B8}" type="presOf" srcId="{FC7301EC-2D9C-4C68-9E80-A125B6A248F4}" destId="{E9E9EDE4-B46A-46EE-A7CB-F7E6E0C8BF38}" srcOrd="0" destOrd="1" presId="urn:microsoft.com/office/officeart/2005/8/layout/pList1"/>
    <dgm:cxn modelId="{EA7E976C-861A-469C-B78D-27EA29508AA6}" type="presOf" srcId="{F4BD9AB4-475C-4F33-BF2C-48C982C80E7E}" destId="{E9E9EDE4-B46A-46EE-A7CB-F7E6E0C8BF38}" srcOrd="0" destOrd="0" presId="urn:microsoft.com/office/officeart/2005/8/layout/pList1"/>
    <dgm:cxn modelId="{9F3EB9E2-813B-4E02-9928-D3F9E4AB5284}" type="presOf" srcId="{9714894B-B816-4AB0-8498-20B11586366B}" destId="{2D7EC002-0C6C-4C5A-B823-5480A26EEF92}" srcOrd="0" destOrd="0" presId="urn:microsoft.com/office/officeart/2005/8/layout/pList1"/>
    <dgm:cxn modelId="{2A7B955D-7C5E-48EC-AF4C-D7A95C08D85D}" srcId="{9714894B-B816-4AB0-8498-20B11586366B}" destId="{48384BB2-8C7A-4080-B2FE-3D21701F36C6}" srcOrd="0" destOrd="0" parTransId="{921CAF10-161E-45F7-8F64-B24725970418}" sibTransId="{21300D15-8EA9-4AB8-A1C5-35DFF11CEC60}"/>
    <dgm:cxn modelId="{F3725717-6FAF-4810-8569-A4414C0E14F1}" type="presOf" srcId="{48384BB2-8C7A-4080-B2FE-3D21701F36C6}" destId="{2D7EC002-0C6C-4C5A-B823-5480A26EEF92}" srcOrd="0" destOrd="1" presId="urn:microsoft.com/office/officeart/2005/8/layout/pList1"/>
    <dgm:cxn modelId="{D0F081E3-75FC-422A-BF02-F1605D5B5477}" srcId="{5D60B90F-157C-42FF-8BCA-EA6CEA38DFB8}" destId="{691EF685-5E93-48FF-96F7-FFD3914ABC3A}" srcOrd="0" destOrd="0" parTransId="{7020D705-6273-414D-BB13-B5F6C94C3005}" sibTransId="{E069D3AD-430A-448F-9E29-737CE01D3E00}"/>
    <dgm:cxn modelId="{F993179E-9234-46F0-8542-3037BA0C9156}" srcId="{F4BD9AB4-475C-4F33-BF2C-48C982C80E7E}" destId="{FC7301EC-2D9C-4C68-9E80-A125B6A248F4}" srcOrd="0" destOrd="0" parTransId="{7B5783F1-BA50-4B18-9281-32478F410937}" sibTransId="{6F041A1B-F9AF-405A-972A-39E6AD5E35BE}"/>
    <dgm:cxn modelId="{33B49423-8B08-4241-BCBF-5990FA2BF945}" type="presParOf" srcId="{E4EDB740-7D4E-432B-A7A4-B49705446C2A}" destId="{8037AC97-1196-4BAB-97FB-6EC1BE8D6DBF}" srcOrd="0" destOrd="0" presId="urn:microsoft.com/office/officeart/2005/8/layout/pList1"/>
    <dgm:cxn modelId="{20EAFEAE-D070-4618-9399-DC1C20ABCC11}" type="presParOf" srcId="{8037AC97-1196-4BAB-97FB-6EC1BE8D6DBF}" destId="{F536EDEE-43A8-443C-A364-9A898DED02F5}" srcOrd="0" destOrd="0" presId="urn:microsoft.com/office/officeart/2005/8/layout/pList1"/>
    <dgm:cxn modelId="{152B32DA-078B-4FD1-896E-43DBB54887C7}" type="presParOf" srcId="{8037AC97-1196-4BAB-97FB-6EC1BE8D6DBF}" destId="{E9E9EDE4-B46A-46EE-A7CB-F7E6E0C8BF38}" srcOrd="1" destOrd="0" presId="urn:microsoft.com/office/officeart/2005/8/layout/pList1"/>
    <dgm:cxn modelId="{E5B70139-F170-460C-A720-44C4D7911F66}" type="presParOf" srcId="{E4EDB740-7D4E-432B-A7A4-B49705446C2A}" destId="{E005A722-67E2-47B7-97A3-D5E7C7502A12}" srcOrd="1" destOrd="0" presId="urn:microsoft.com/office/officeart/2005/8/layout/pList1"/>
    <dgm:cxn modelId="{F50269A9-7E68-4BDD-A030-366C504616BC}" type="presParOf" srcId="{E4EDB740-7D4E-432B-A7A4-B49705446C2A}" destId="{56ACE4E1-A6BD-4AA0-913D-18945EAB5DB7}" srcOrd="2" destOrd="0" presId="urn:microsoft.com/office/officeart/2005/8/layout/pList1"/>
    <dgm:cxn modelId="{F82317BC-445D-424C-AB3D-2C0EBA62353C}" type="presParOf" srcId="{56ACE4E1-A6BD-4AA0-913D-18945EAB5DB7}" destId="{6F00A5E8-6F82-4A08-A811-95001E92BBF5}" srcOrd="0" destOrd="0" presId="urn:microsoft.com/office/officeart/2005/8/layout/pList1"/>
    <dgm:cxn modelId="{37BB3855-CFEA-4C1C-B015-2B508E2814B7}" type="presParOf" srcId="{56ACE4E1-A6BD-4AA0-913D-18945EAB5DB7}" destId="{2D7EC002-0C6C-4C5A-B823-5480A26EEF92}" srcOrd="1" destOrd="0" presId="urn:microsoft.com/office/officeart/2005/8/layout/pList1"/>
    <dgm:cxn modelId="{BEBA9E73-962D-4284-AC18-CD65937FD545}" type="presParOf" srcId="{E4EDB740-7D4E-432B-A7A4-B49705446C2A}" destId="{80260349-19B9-4FBC-B616-56943B207054}" srcOrd="3" destOrd="0" presId="urn:microsoft.com/office/officeart/2005/8/layout/pList1"/>
    <dgm:cxn modelId="{85CA041C-2BF2-447A-B038-001EFF2A02D8}" type="presParOf" srcId="{E4EDB740-7D4E-432B-A7A4-B49705446C2A}" destId="{46AF6846-8242-4C1F-A871-D89240CDE3B6}" srcOrd="4" destOrd="0" presId="urn:microsoft.com/office/officeart/2005/8/layout/pList1"/>
    <dgm:cxn modelId="{1923AC49-B011-4175-B04C-4FF8C0C0FEDC}" type="presParOf" srcId="{46AF6846-8242-4C1F-A871-D89240CDE3B6}" destId="{A0D138FD-065F-4F26-9435-BA1D677200D5}" srcOrd="0" destOrd="0" presId="urn:microsoft.com/office/officeart/2005/8/layout/pList1"/>
    <dgm:cxn modelId="{B1A54B44-C205-4773-A36F-273916C198F9}" type="presParOf" srcId="{46AF6846-8242-4C1F-A871-D89240CDE3B6}" destId="{43E5A52F-22CE-43B5-89A4-8C8BD230E80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7A262-9B55-4A52-9CCE-77C03C577B47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4BD9AB4-475C-4F33-BF2C-48C982C80E7E}">
      <dgm:prSet phldrT="[Текст]" custT="1"/>
      <dgm:spPr/>
      <dgm:t>
        <a:bodyPr/>
        <a:lstStyle/>
        <a:p>
          <a:r>
            <a:rPr lang="uk-UA" sz="2200" b="1" noProof="0" dirty="0" smtClean="0"/>
            <a:t>Слайди з мінімумом тексту</a:t>
          </a:r>
          <a:endParaRPr lang="uk-UA" sz="2200" noProof="0" dirty="0"/>
        </a:p>
      </dgm:t>
    </dgm:pt>
    <dgm:pt modelId="{6B9FFF67-7192-4EC9-8907-98673C0C78B1}" type="parTrans" cxnId="{E4C47B0E-D4AD-4785-945A-6B41DB8F5AE4}">
      <dgm:prSet/>
      <dgm:spPr/>
      <dgm:t>
        <a:bodyPr/>
        <a:lstStyle/>
        <a:p>
          <a:endParaRPr lang="uk-UA" sz="2200"/>
        </a:p>
      </dgm:t>
    </dgm:pt>
    <dgm:pt modelId="{EEEF959F-8109-488E-B0F2-8221A95A58CA}" type="sibTrans" cxnId="{E4C47B0E-D4AD-4785-945A-6B41DB8F5AE4}">
      <dgm:prSet/>
      <dgm:spPr/>
      <dgm:t>
        <a:bodyPr/>
        <a:lstStyle/>
        <a:p>
          <a:endParaRPr lang="uk-UA" sz="2200"/>
        </a:p>
      </dgm:t>
    </dgm:pt>
    <dgm:pt modelId="{05156B3F-F0B9-42ED-9055-11174DB5AD09}">
      <dgm:prSet custT="1"/>
      <dgm:spPr/>
      <dgm:t>
        <a:bodyPr/>
        <a:lstStyle/>
        <a:p>
          <a:r>
            <a:rPr lang="uk-UA" sz="2200" b="1" noProof="0" dirty="0" smtClean="0"/>
            <a:t>Відео та анімація</a:t>
          </a:r>
          <a:endParaRPr lang="uk-UA" sz="2200" noProof="0" dirty="0"/>
        </a:p>
      </dgm:t>
    </dgm:pt>
    <dgm:pt modelId="{3039FE92-1DE9-44FC-9B2D-30CE480B2952}" type="parTrans" cxnId="{F6DCF0A0-F2A7-4F0B-997E-A7AAE262DA18}">
      <dgm:prSet/>
      <dgm:spPr/>
      <dgm:t>
        <a:bodyPr/>
        <a:lstStyle/>
        <a:p>
          <a:endParaRPr lang="uk-UA" sz="2200"/>
        </a:p>
      </dgm:t>
    </dgm:pt>
    <dgm:pt modelId="{56794C1A-6714-4030-B299-E660D0E48412}" type="sibTrans" cxnId="{F6DCF0A0-F2A7-4F0B-997E-A7AAE262DA18}">
      <dgm:prSet/>
      <dgm:spPr/>
      <dgm:t>
        <a:bodyPr/>
        <a:lstStyle/>
        <a:p>
          <a:endParaRPr lang="uk-UA" sz="2200"/>
        </a:p>
      </dgm:t>
    </dgm:pt>
    <dgm:pt modelId="{D0847A56-79EA-4970-8875-CC1977F5EE6E}">
      <dgm:prSet custT="1"/>
      <dgm:spPr/>
      <dgm:t>
        <a:bodyPr/>
        <a:lstStyle/>
        <a:p>
          <a:r>
            <a:rPr lang="uk-UA" sz="2200" b="1" dirty="0" smtClean="0"/>
            <a:t>Живі демонстрації</a:t>
          </a:r>
          <a:endParaRPr lang="uk-UA" sz="2200" dirty="0"/>
        </a:p>
      </dgm:t>
    </dgm:pt>
    <dgm:pt modelId="{D2935E4A-FB81-4A3C-8F3C-8D4DA1CCF5D1}" type="parTrans" cxnId="{6D3731F5-8793-43D8-B5F5-7B03AECBD499}">
      <dgm:prSet/>
      <dgm:spPr/>
      <dgm:t>
        <a:bodyPr/>
        <a:lstStyle/>
        <a:p>
          <a:endParaRPr lang="uk-UA" sz="2200"/>
        </a:p>
      </dgm:t>
    </dgm:pt>
    <dgm:pt modelId="{FBCDE890-45A2-4517-A237-8E67B22E1AD7}" type="sibTrans" cxnId="{6D3731F5-8793-43D8-B5F5-7B03AECBD499}">
      <dgm:prSet/>
      <dgm:spPr/>
      <dgm:t>
        <a:bodyPr/>
        <a:lstStyle/>
        <a:p>
          <a:endParaRPr lang="uk-UA" sz="2200"/>
        </a:p>
      </dgm:t>
    </dgm:pt>
    <dgm:pt modelId="{AB206A3C-3856-490B-BED4-E1887B4C72AB}">
      <dgm:prSet phldrT="[Текст]" custT="1"/>
      <dgm:spPr/>
      <dgm:t>
        <a:bodyPr/>
        <a:lstStyle/>
        <a:p>
          <a:r>
            <a:rPr lang="uk-UA" sz="2200" noProof="0" dirty="0" smtClean="0"/>
            <a:t>замість великого текстового блоку використовуйте ключові слова та зображення.</a:t>
          </a:r>
          <a:endParaRPr lang="uk-UA" sz="2200" noProof="0" dirty="0"/>
        </a:p>
      </dgm:t>
    </dgm:pt>
    <dgm:pt modelId="{6D389532-8CB5-4179-B35C-270682B1722A}" type="parTrans" cxnId="{DCAAD0A7-E981-4886-BA23-98D6EE784637}">
      <dgm:prSet/>
      <dgm:spPr/>
      <dgm:t>
        <a:bodyPr/>
        <a:lstStyle/>
        <a:p>
          <a:endParaRPr lang="uk-UA" sz="2200"/>
        </a:p>
      </dgm:t>
    </dgm:pt>
    <dgm:pt modelId="{8B08A211-8046-44D0-91B9-8D703AA53D7B}" type="sibTrans" cxnId="{DCAAD0A7-E981-4886-BA23-98D6EE784637}">
      <dgm:prSet/>
      <dgm:spPr/>
      <dgm:t>
        <a:bodyPr/>
        <a:lstStyle/>
        <a:p>
          <a:endParaRPr lang="uk-UA" sz="2200"/>
        </a:p>
      </dgm:t>
    </dgm:pt>
    <dgm:pt modelId="{98A6F836-E807-4BDA-A17B-84F2D0C7CBEC}">
      <dgm:prSet custT="1"/>
      <dgm:spPr/>
      <dgm:t>
        <a:bodyPr/>
        <a:lstStyle/>
        <a:p>
          <a:r>
            <a:rPr lang="uk-UA" sz="2200" noProof="0" dirty="0" smtClean="0"/>
            <a:t> динамічний контент утримує увагу краще, ніж просто текст.</a:t>
          </a:r>
          <a:endParaRPr lang="uk-UA" sz="2200" noProof="0" dirty="0"/>
        </a:p>
      </dgm:t>
    </dgm:pt>
    <dgm:pt modelId="{4495FDBD-38B1-4050-8B7E-0D34DD3E50EB}" type="parTrans" cxnId="{6281ED71-462A-4D34-9424-2B723621FA5C}">
      <dgm:prSet/>
      <dgm:spPr/>
      <dgm:t>
        <a:bodyPr/>
        <a:lstStyle/>
        <a:p>
          <a:endParaRPr lang="uk-UA" sz="2200"/>
        </a:p>
      </dgm:t>
    </dgm:pt>
    <dgm:pt modelId="{70609175-EABF-4B60-9656-1308EC4B3588}" type="sibTrans" cxnId="{6281ED71-462A-4D34-9424-2B723621FA5C}">
      <dgm:prSet/>
      <dgm:spPr/>
      <dgm:t>
        <a:bodyPr/>
        <a:lstStyle/>
        <a:p>
          <a:endParaRPr lang="uk-UA" sz="2200"/>
        </a:p>
      </dgm:t>
    </dgm:pt>
    <dgm:pt modelId="{E8061A2E-35B9-4321-80B2-893897AA16B8}">
      <dgm:prSet custT="1"/>
      <dgm:spPr/>
      <dgm:t>
        <a:bodyPr/>
        <a:lstStyle/>
        <a:p>
          <a:r>
            <a:rPr lang="uk-UA" sz="2200" dirty="0" smtClean="0"/>
            <a:t>практичні приклади та реальні об’єкти цікавіші, ніж суха теорія.</a:t>
          </a:r>
          <a:endParaRPr lang="uk-UA" sz="2200" dirty="0"/>
        </a:p>
      </dgm:t>
    </dgm:pt>
    <dgm:pt modelId="{2C0B3F48-4D09-4462-8004-3CB870104F20}" type="parTrans" cxnId="{C2AB6FA1-3CD1-4A38-9E9C-D7AF88F034AC}">
      <dgm:prSet/>
      <dgm:spPr/>
      <dgm:t>
        <a:bodyPr/>
        <a:lstStyle/>
        <a:p>
          <a:endParaRPr lang="uk-UA" sz="2200"/>
        </a:p>
      </dgm:t>
    </dgm:pt>
    <dgm:pt modelId="{CF98CED3-1B97-4EFF-8D00-6B5424098B5C}" type="sibTrans" cxnId="{C2AB6FA1-3CD1-4A38-9E9C-D7AF88F034AC}">
      <dgm:prSet/>
      <dgm:spPr/>
      <dgm:t>
        <a:bodyPr/>
        <a:lstStyle/>
        <a:p>
          <a:endParaRPr lang="uk-UA" sz="2200"/>
        </a:p>
      </dgm:t>
    </dgm:pt>
    <dgm:pt modelId="{E4EDB740-7D4E-432B-A7A4-B49705446C2A}" type="pres">
      <dgm:prSet presAssocID="{C017A262-9B55-4A52-9CCE-77C03C577B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37AC97-1196-4BAB-97FB-6EC1BE8D6DBF}" type="pres">
      <dgm:prSet presAssocID="{F4BD9AB4-475C-4F33-BF2C-48C982C80E7E}" presName="compNode" presStyleCnt="0"/>
      <dgm:spPr/>
    </dgm:pt>
    <dgm:pt modelId="{F536EDEE-43A8-443C-A364-9A898DED02F5}" type="pres">
      <dgm:prSet presAssocID="{F4BD9AB4-475C-4F33-BF2C-48C982C80E7E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uk-UA"/>
        </a:p>
      </dgm:t>
    </dgm:pt>
    <dgm:pt modelId="{E9E9EDE4-B46A-46EE-A7CB-F7E6E0C8BF38}" type="pres">
      <dgm:prSet presAssocID="{F4BD9AB4-475C-4F33-BF2C-48C982C80E7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5A722-67E2-47B7-97A3-D5E7C7502A12}" type="pres">
      <dgm:prSet presAssocID="{EEEF959F-8109-488E-B0F2-8221A95A58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19F34ED-BB16-4A28-B8BA-E2E0510ADE59}" type="pres">
      <dgm:prSet presAssocID="{05156B3F-F0B9-42ED-9055-11174DB5AD09}" presName="compNode" presStyleCnt="0"/>
      <dgm:spPr/>
    </dgm:pt>
    <dgm:pt modelId="{B5DC2524-1E5B-4300-B9D9-4CA78A2AB1B8}" type="pres">
      <dgm:prSet presAssocID="{05156B3F-F0B9-42ED-9055-11174DB5AD09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uk-UA"/>
        </a:p>
      </dgm:t>
    </dgm:pt>
    <dgm:pt modelId="{172EE04D-1C19-485E-8ECE-10FC3976591D}" type="pres">
      <dgm:prSet presAssocID="{05156B3F-F0B9-42ED-9055-11174DB5AD09}" presName="textRect" presStyleLbl="revTx" presStyleIdx="1" presStyleCnt="3">
        <dgm:presLayoutVars>
          <dgm:bulletEnabled val="1"/>
        </dgm:presLayoutVars>
      </dgm:prSet>
      <dgm:spPr/>
    </dgm:pt>
    <dgm:pt modelId="{34CBC24C-E558-4221-9915-219D73849645}" type="pres">
      <dgm:prSet presAssocID="{56794C1A-6714-4030-B299-E660D0E48412}" presName="sibTrans" presStyleLbl="sibTrans2D1" presStyleIdx="0" presStyleCnt="0"/>
      <dgm:spPr/>
    </dgm:pt>
    <dgm:pt modelId="{6D00DA0A-C8E8-4B36-BC6E-8DC6C6366A89}" type="pres">
      <dgm:prSet presAssocID="{D0847A56-79EA-4970-8875-CC1977F5EE6E}" presName="compNode" presStyleCnt="0"/>
      <dgm:spPr/>
    </dgm:pt>
    <dgm:pt modelId="{85127B9C-43F7-4179-B572-97C390C49935}" type="pres">
      <dgm:prSet presAssocID="{D0847A56-79EA-4970-8875-CC1977F5EE6E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uk-UA"/>
        </a:p>
      </dgm:t>
    </dgm:pt>
    <dgm:pt modelId="{4DAC6AF9-18B7-4736-8B03-CC5D9D98B5EA}" type="pres">
      <dgm:prSet presAssocID="{D0847A56-79EA-4970-8875-CC1977F5EE6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DCAAD0A7-E981-4886-BA23-98D6EE784637}" srcId="{F4BD9AB4-475C-4F33-BF2C-48C982C80E7E}" destId="{AB206A3C-3856-490B-BED4-E1887B4C72AB}" srcOrd="0" destOrd="0" parTransId="{6D389532-8CB5-4179-B35C-270682B1722A}" sibTransId="{8B08A211-8046-44D0-91B9-8D703AA53D7B}"/>
    <dgm:cxn modelId="{39081BB6-C452-4FCA-AB60-BBDAB59CF655}" type="presOf" srcId="{E8061A2E-35B9-4321-80B2-893897AA16B8}" destId="{4DAC6AF9-18B7-4736-8B03-CC5D9D98B5EA}" srcOrd="0" destOrd="1" presId="urn:microsoft.com/office/officeart/2005/8/layout/pList1"/>
    <dgm:cxn modelId="{32736699-3423-4BBF-895A-0E7F3CC0A446}" type="presOf" srcId="{EEEF959F-8109-488E-B0F2-8221A95A58CA}" destId="{E005A722-67E2-47B7-97A3-D5E7C7502A12}" srcOrd="0" destOrd="0" presId="urn:microsoft.com/office/officeart/2005/8/layout/pList1"/>
    <dgm:cxn modelId="{F6DCF0A0-F2A7-4F0B-997E-A7AAE262DA18}" srcId="{C017A262-9B55-4A52-9CCE-77C03C577B47}" destId="{05156B3F-F0B9-42ED-9055-11174DB5AD09}" srcOrd="1" destOrd="0" parTransId="{3039FE92-1DE9-44FC-9B2D-30CE480B2952}" sibTransId="{56794C1A-6714-4030-B299-E660D0E48412}"/>
    <dgm:cxn modelId="{6D3731F5-8793-43D8-B5F5-7B03AECBD499}" srcId="{C017A262-9B55-4A52-9CCE-77C03C577B47}" destId="{D0847A56-79EA-4970-8875-CC1977F5EE6E}" srcOrd="2" destOrd="0" parTransId="{D2935E4A-FB81-4A3C-8F3C-8D4DA1CCF5D1}" sibTransId="{FBCDE890-45A2-4517-A237-8E67B22E1AD7}"/>
    <dgm:cxn modelId="{6281ED71-462A-4D34-9424-2B723621FA5C}" srcId="{05156B3F-F0B9-42ED-9055-11174DB5AD09}" destId="{98A6F836-E807-4BDA-A17B-84F2D0C7CBEC}" srcOrd="0" destOrd="0" parTransId="{4495FDBD-38B1-4050-8B7E-0D34DD3E50EB}" sibTransId="{70609175-EABF-4B60-9656-1308EC4B3588}"/>
    <dgm:cxn modelId="{C2AB6FA1-3CD1-4A38-9E9C-D7AF88F034AC}" srcId="{D0847A56-79EA-4970-8875-CC1977F5EE6E}" destId="{E8061A2E-35B9-4321-80B2-893897AA16B8}" srcOrd="0" destOrd="0" parTransId="{2C0B3F48-4D09-4462-8004-3CB870104F20}" sibTransId="{CF98CED3-1B97-4EFF-8D00-6B5424098B5C}"/>
    <dgm:cxn modelId="{E4C47B0E-D4AD-4785-945A-6B41DB8F5AE4}" srcId="{C017A262-9B55-4A52-9CCE-77C03C577B47}" destId="{F4BD9AB4-475C-4F33-BF2C-48C982C80E7E}" srcOrd="0" destOrd="0" parTransId="{6B9FFF67-7192-4EC9-8907-98673C0C78B1}" sibTransId="{EEEF959F-8109-488E-B0F2-8221A95A58CA}"/>
    <dgm:cxn modelId="{149E31F7-7EDC-43F6-BEC0-EB2D0955A2FB}" type="presOf" srcId="{F4BD9AB4-475C-4F33-BF2C-48C982C80E7E}" destId="{E9E9EDE4-B46A-46EE-A7CB-F7E6E0C8BF38}" srcOrd="0" destOrd="0" presId="urn:microsoft.com/office/officeart/2005/8/layout/pList1"/>
    <dgm:cxn modelId="{76AD593E-4DCC-4698-9B22-C206380E8D10}" type="presOf" srcId="{D0847A56-79EA-4970-8875-CC1977F5EE6E}" destId="{4DAC6AF9-18B7-4736-8B03-CC5D9D98B5EA}" srcOrd="0" destOrd="0" presId="urn:microsoft.com/office/officeart/2005/8/layout/pList1"/>
    <dgm:cxn modelId="{6FA63154-E7B2-4AD2-B5E3-5A1A48C3B23B}" type="presOf" srcId="{56794C1A-6714-4030-B299-E660D0E48412}" destId="{34CBC24C-E558-4221-9915-219D73849645}" srcOrd="0" destOrd="0" presId="urn:microsoft.com/office/officeart/2005/8/layout/pList1"/>
    <dgm:cxn modelId="{6ECDA240-2CC9-4345-96FA-8456C926AAB4}" type="presOf" srcId="{AB206A3C-3856-490B-BED4-E1887B4C72AB}" destId="{E9E9EDE4-B46A-46EE-A7CB-F7E6E0C8BF38}" srcOrd="0" destOrd="1" presId="urn:microsoft.com/office/officeart/2005/8/layout/pList1"/>
    <dgm:cxn modelId="{17AA1687-D420-43AE-AD1F-30894BFD753B}" type="presOf" srcId="{05156B3F-F0B9-42ED-9055-11174DB5AD09}" destId="{172EE04D-1C19-485E-8ECE-10FC3976591D}" srcOrd="0" destOrd="0" presId="urn:microsoft.com/office/officeart/2005/8/layout/pList1"/>
    <dgm:cxn modelId="{931D7E0F-6E7E-4543-85B5-A55FB8C1B5C9}" type="presOf" srcId="{C017A262-9B55-4A52-9CCE-77C03C577B47}" destId="{E4EDB740-7D4E-432B-A7A4-B49705446C2A}" srcOrd="0" destOrd="0" presId="urn:microsoft.com/office/officeart/2005/8/layout/pList1"/>
    <dgm:cxn modelId="{03C6F00C-67DA-4DE4-A8AF-3F9C7B7B6024}" type="presOf" srcId="{98A6F836-E807-4BDA-A17B-84F2D0C7CBEC}" destId="{172EE04D-1C19-485E-8ECE-10FC3976591D}" srcOrd="0" destOrd="1" presId="urn:microsoft.com/office/officeart/2005/8/layout/pList1"/>
    <dgm:cxn modelId="{605D7CFC-044A-4A02-80F8-8248645EE64B}" type="presParOf" srcId="{E4EDB740-7D4E-432B-A7A4-B49705446C2A}" destId="{8037AC97-1196-4BAB-97FB-6EC1BE8D6DBF}" srcOrd="0" destOrd="0" presId="urn:microsoft.com/office/officeart/2005/8/layout/pList1"/>
    <dgm:cxn modelId="{214DB765-5899-4D22-A75D-E2F6B2422707}" type="presParOf" srcId="{8037AC97-1196-4BAB-97FB-6EC1BE8D6DBF}" destId="{F536EDEE-43A8-443C-A364-9A898DED02F5}" srcOrd="0" destOrd="0" presId="urn:microsoft.com/office/officeart/2005/8/layout/pList1"/>
    <dgm:cxn modelId="{F597212B-04FB-418C-859A-3CE743F85117}" type="presParOf" srcId="{8037AC97-1196-4BAB-97FB-6EC1BE8D6DBF}" destId="{E9E9EDE4-B46A-46EE-A7CB-F7E6E0C8BF38}" srcOrd="1" destOrd="0" presId="urn:microsoft.com/office/officeart/2005/8/layout/pList1"/>
    <dgm:cxn modelId="{5E4DB1DA-3D2C-4C9D-8154-DAE7D2C00A00}" type="presParOf" srcId="{E4EDB740-7D4E-432B-A7A4-B49705446C2A}" destId="{E005A722-67E2-47B7-97A3-D5E7C7502A12}" srcOrd="1" destOrd="0" presId="urn:microsoft.com/office/officeart/2005/8/layout/pList1"/>
    <dgm:cxn modelId="{3EE288CC-A032-449F-B545-26143A5F4C74}" type="presParOf" srcId="{E4EDB740-7D4E-432B-A7A4-B49705446C2A}" destId="{619F34ED-BB16-4A28-B8BA-E2E0510ADE59}" srcOrd="2" destOrd="0" presId="urn:microsoft.com/office/officeart/2005/8/layout/pList1"/>
    <dgm:cxn modelId="{C3CFBCB9-B1FC-485E-9C49-E819E825C267}" type="presParOf" srcId="{619F34ED-BB16-4A28-B8BA-E2E0510ADE59}" destId="{B5DC2524-1E5B-4300-B9D9-4CA78A2AB1B8}" srcOrd="0" destOrd="0" presId="urn:microsoft.com/office/officeart/2005/8/layout/pList1"/>
    <dgm:cxn modelId="{83513646-6323-4443-892A-9B4C4225CE40}" type="presParOf" srcId="{619F34ED-BB16-4A28-B8BA-E2E0510ADE59}" destId="{172EE04D-1C19-485E-8ECE-10FC3976591D}" srcOrd="1" destOrd="0" presId="urn:microsoft.com/office/officeart/2005/8/layout/pList1"/>
    <dgm:cxn modelId="{09E16F38-43FD-415B-B5E6-00ACCFC24172}" type="presParOf" srcId="{E4EDB740-7D4E-432B-A7A4-B49705446C2A}" destId="{34CBC24C-E558-4221-9915-219D73849645}" srcOrd="3" destOrd="0" presId="urn:microsoft.com/office/officeart/2005/8/layout/pList1"/>
    <dgm:cxn modelId="{778648A3-72AC-40F9-AE1C-4F07A1876F05}" type="presParOf" srcId="{E4EDB740-7D4E-432B-A7A4-B49705446C2A}" destId="{6D00DA0A-C8E8-4B36-BC6E-8DC6C6366A89}" srcOrd="4" destOrd="0" presId="urn:microsoft.com/office/officeart/2005/8/layout/pList1"/>
    <dgm:cxn modelId="{4C5A9606-8516-4F1B-9342-D76BB98478D2}" type="presParOf" srcId="{6D00DA0A-C8E8-4B36-BC6E-8DC6C6366A89}" destId="{85127B9C-43F7-4179-B572-97C390C49935}" srcOrd="0" destOrd="0" presId="urn:microsoft.com/office/officeart/2005/8/layout/pList1"/>
    <dgm:cxn modelId="{41AB5284-A402-4DBB-91AF-4D3C58BB7075}" type="presParOf" srcId="{6D00DA0A-C8E8-4B36-BC6E-8DC6C6366A89}" destId="{4DAC6AF9-18B7-4736-8B03-CC5D9D98B5E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17A262-9B55-4A52-9CCE-77C03C577B47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4BD9AB4-475C-4F33-BF2C-48C982C80E7E}">
      <dgm:prSet phldrT="[Текст]" custT="1"/>
      <dgm:spPr/>
      <dgm:t>
        <a:bodyPr/>
        <a:lstStyle/>
        <a:p>
          <a:r>
            <a:rPr lang="uk-UA" sz="1800" b="1" noProof="0" dirty="0" err="1" smtClean="0"/>
            <a:t>Мікроактивності</a:t>
          </a:r>
          <a:endParaRPr lang="uk-UA" sz="1800" noProof="0" dirty="0"/>
        </a:p>
      </dgm:t>
    </dgm:pt>
    <dgm:pt modelId="{6B9FFF67-7192-4EC9-8907-98673C0C78B1}" type="parTrans" cxnId="{E4C47B0E-D4AD-4785-945A-6B41DB8F5AE4}">
      <dgm:prSet/>
      <dgm:spPr/>
      <dgm:t>
        <a:bodyPr/>
        <a:lstStyle/>
        <a:p>
          <a:endParaRPr lang="uk-UA" sz="1800"/>
        </a:p>
      </dgm:t>
    </dgm:pt>
    <dgm:pt modelId="{EEEF959F-8109-488E-B0F2-8221A95A58CA}" type="sibTrans" cxnId="{E4C47B0E-D4AD-4785-945A-6B41DB8F5AE4}">
      <dgm:prSet/>
      <dgm:spPr/>
      <dgm:t>
        <a:bodyPr/>
        <a:lstStyle/>
        <a:p>
          <a:endParaRPr lang="uk-UA" sz="1800"/>
        </a:p>
      </dgm:t>
    </dgm:pt>
    <dgm:pt modelId="{8BED3E4D-C32B-4701-B3C6-97CA4A26220E}">
      <dgm:prSet custT="1"/>
      <dgm:spPr/>
      <dgm:t>
        <a:bodyPr/>
        <a:lstStyle/>
        <a:p>
          <a:r>
            <a:rPr lang="uk-UA" sz="1800" b="1" noProof="0" dirty="0" smtClean="0"/>
            <a:t>Групова робота</a:t>
          </a:r>
          <a:endParaRPr lang="uk-UA" sz="1800" noProof="0" dirty="0"/>
        </a:p>
      </dgm:t>
    </dgm:pt>
    <dgm:pt modelId="{F9BE1BC2-40EA-45BC-8E22-491D08918B00}" type="parTrans" cxnId="{F2C6B52C-861B-44F7-B60C-1802803909A9}">
      <dgm:prSet/>
      <dgm:spPr/>
      <dgm:t>
        <a:bodyPr/>
        <a:lstStyle/>
        <a:p>
          <a:endParaRPr lang="uk-UA" sz="1800"/>
        </a:p>
      </dgm:t>
    </dgm:pt>
    <dgm:pt modelId="{D53CCD01-D311-4041-A8D9-DBE826A0E149}" type="sibTrans" cxnId="{F2C6B52C-861B-44F7-B60C-1802803909A9}">
      <dgm:prSet/>
      <dgm:spPr/>
      <dgm:t>
        <a:bodyPr/>
        <a:lstStyle/>
        <a:p>
          <a:endParaRPr lang="uk-UA" sz="1800"/>
        </a:p>
      </dgm:t>
    </dgm:pt>
    <dgm:pt modelId="{4FA1E968-AAC5-4697-A7BA-E8CFC3703717}">
      <dgm:prSet phldrT="[Текст]" custT="1"/>
      <dgm:spPr/>
      <dgm:t>
        <a:bodyPr/>
        <a:lstStyle/>
        <a:p>
          <a:r>
            <a:rPr lang="uk-UA" sz="1800" noProof="0" dirty="0" smtClean="0"/>
            <a:t>невеликі фізичні вправи або зміна положення допомагають боротися з втомою.</a:t>
          </a:r>
          <a:endParaRPr lang="uk-UA" sz="1800" noProof="0" dirty="0"/>
        </a:p>
      </dgm:t>
    </dgm:pt>
    <dgm:pt modelId="{CF781514-59EF-4A63-A641-C12B4694BCB0}" type="parTrans" cxnId="{9DD01684-1A73-4E72-AEA6-DEFC1C335C0C}">
      <dgm:prSet/>
      <dgm:spPr/>
      <dgm:t>
        <a:bodyPr/>
        <a:lstStyle/>
        <a:p>
          <a:endParaRPr lang="uk-UA" sz="1800"/>
        </a:p>
      </dgm:t>
    </dgm:pt>
    <dgm:pt modelId="{F40A71A8-4147-4816-8615-962705A4AA0B}" type="sibTrans" cxnId="{9DD01684-1A73-4E72-AEA6-DEFC1C335C0C}">
      <dgm:prSet/>
      <dgm:spPr/>
      <dgm:t>
        <a:bodyPr/>
        <a:lstStyle/>
        <a:p>
          <a:endParaRPr lang="uk-UA" sz="1800"/>
        </a:p>
      </dgm:t>
    </dgm:pt>
    <dgm:pt modelId="{15FB43DF-D521-455F-8E16-B0D078133FD2}">
      <dgm:prSet custT="1"/>
      <dgm:spPr/>
      <dgm:t>
        <a:bodyPr/>
        <a:lstStyle/>
        <a:p>
          <a:r>
            <a:rPr lang="uk-UA" sz="1800" noProof="0" dirty="0" smtClean="0"/>
            <a:t> залучає учасників до обговорення та змушує бути активними.</a:t>
          </a:r>
          <a:endParaRPr lang="uk-UA" sz="1800" noProof="0" dirty="0"/>
        </a:p>
      </dgm:t>
    </dgm:pt>
    <dgm:pt modelId="{E27E8B8B-CD10-4121-B109-AF70D291C95A}" type="parTrans" cxnId="{BF22BA75-C116-4C49-915C-DBD13D998788}">
      <dgm:prSet/>
      <dgm:spPr/>
      <dgm:t>
        <a:bodyPr/>
        <a:lstStyle/>
        <a:p>
          <a:endParaRPr lang="uk-UA" sz="1800"/>
        </a:p>
      </dgm:t>
    </dgm:pt>
    <dgm:pt modelId="{44128D7A-7EC1-444F-84A0-30D268129534}" type="sibTrans" cxnId="{BF22BA75-C116-4C49-915C-DBD13D998788}">
      <dgm:prSet/>
      <dgm:spPr/>
      <dgm:t>
        <a:bodyPr/>
        <a:lstStyle/>
        <a:p>
          <a:endParaRPr lang="uk-UA" sz="1800"/>
        </a:p>
      </dgm:t>
    </dgm:pt>
    <dgm:pt modelId="{84FA2355-5DF6-4424-9C8E-BB382586DF07}">
      <dgm:prSet custT="1"/>
      <dgm:spPr/>
      <dgm:t>
        <a:bodyPr/>
        <a:lstStyle/>
        <a:p>
          <a:r>
            <a:rPr lang="uk-UA" sz="1800" b="1" noProof="0" dirty="0" smtClean="0"/>
            <a:t>Створення очікування</a:t>
          </a:r>
          <a:endParaRPr lang="uk-UA" sz="1800" noProof="0" dirty="0"/>
        </a:p>
      </dgm:t>
    </dgm:pt>
    <dgm:pt modelId="{8530A79F-16DE-4ED7-9108-CFD880889E91}" type="parTrans" cxnId="{2E6C842F-0A09-4C85-865A-5CB1F0513214}">
      <dgm:prSet/>
      <dgm:spPr/>
      <dgm:t>
        <a:bodyPr/>
        <a:lstStyle/>
        <a:p>
          <a:endParaRPr lang="uk-UA" sz="1800"/>
        </a:p>
      </dgm:t>
    </dgm:pt>
    <dgm:pt modelId="{170C524D-BE54-42D1-8F58-8AD4D4C3BF7C}" type="sibTrans" cxnId="{2E6C842F-0A09-4C85-865A-5CB1F0513214}">
      <dgm:prSet/>
      <dgm:spPr/>
      <dgm:t>
        <a:bodyPr/>
        <a:lstStyle/>
        <a:p>
          <a:endParaRPr lang="uk-UA" sz="1800"/>
        </a:p>
      </dgm:t>
    </dgm:pt>
    <dgm:pt modelId="{8C9C5BDC-9452-4B81-9A88-3404644BF913}">
      <dgm:prSet custT="1"/>
      <dgm:spPr/>
      <dgm:t>
        <a:bodyPr/>
        <a:lstStyle/>
        <a:p>
          <a:r>
            <a:rPr lang="uk-UA" sz="1800" b="1" noProof="0" dirty="0" err="1" smtClean="0"/>
            <a:t>Кліфгенгер</a:t>
          </a:r>
          <a:endParaRPr lang="uk-UA" sz="1800" noProof="0" dirty="0"/>
        </a:p>
      </dgm:t>
    </dgm:pt>
    <dgm:pt modelId="{7BD7459A-40DF-4935-9A9D-D164BC9505E5}" type="parTrans" cxnId="{996CB204-FCC2-4754-B9C8-D3FC9936443F}">
      <dgm:prSet/>
      <dgm:spPr/>
      <dgm:t>
        <a:bodyPr/>
        <a:lstStyle/>
        <a:p>
          <a:endParaRPr lang="uk-UA" sz="1800"/>
        </a:p>
      </dgm:t>
    </dgm:pt>
    <dgm:pt modelId="{05F18534-E26D-460D-94D6-90A35AFD09FD}" type="sibTrans" cxnId="{996CB204-FCC2-4754-B9C8-D3FC9936443F}">
      <dgm:prSet/>
      <dgm:spPr/>
      <dgm:t>
        <a:bodyPr/>
        <a:lstStyle/>
        <a:p>
          <a:endParaRPr lang="uk-UA" sz="1800"/>
        </a:p>
      </dgm:t>
    </dgm:pt>
    <dgm:pt modelId="{502221D9-548E-4AB1-BC0B-9FE3E852DD5A}">
      <dgm:prSet custT="1"/>
      <dgm:spPr/>
      <dgm:t>
        <a:bodyPr/>
        <a:lstStyle/>
        <a:p>
          <a:r>
            <a:rPr lang="uk-UA" sz="1800" noProof="0" dirty="0" smtClean="0"/>
            <a:t>обіцяйте цікавий фінал або відповідь на важливе питання наприкінці.</a:t>
          </a:r>
          <a:endParaRPr lang="uk-UA" sz="1800" noProof="0" dirty="0"/>
        </a:p>
      </dgm:t>
    </dgm:pt>
    <dgm:pt modelId="{B4C54F85-C1BC-4B23-90E5-5117EAF4DCAD}" type="parTrans" cxnId="{22362CAD-81EC-4D53-9322-8F9597986BFC}">
      <dgm:prSet/>
      <dgm:spPr/>
      <dgm:t>
        <a:bodyPr/>
        <a:lstStyle/>
        <a:p>
          <a:endParaRPr lang="uk-UA" sz="1800"/>
        </a:p>
      </dgm:t>
    </dgm:pt>
    <dgm:pt modelId="{CC30CACE-6E25-4297-B124-22EDBEE9F2F0}" type="sibTrans" cxnId="{22362CAD-81EC-4D53-9322-8F9597986BFC}">
      <dgm:prSet/>
      <dgm:spPr/>
      <dgm:t>
        <a:bodyPr/>
        <a:lstStyle/>
        <a:p>
          <a:endParaRPr lang="uk-UA" sz="1800"/>
        </a:p>
      </dgm:t>
    </dgm:pt>
    <dgm:pt modelId="{680D69B8-638F-4CD2-B282-7C34A2D424B3}">
      <dgm:prSet custT="1"/>
      <dgm:spPr/>
      <dgm:t>
        <a:bodyPr/>
        <a:lstStyle/>
        <a:p>
          <a:r>
            <a:rPr lang="uk-UA" sz="1800" noProof="0" dirty="0" smtClean="0"/>
            <a:t>залиште незавершену думку або загадку для мотивації дослухати до кінця.</a:t>
          </a:r>
          <a:endParaRPr lang="uk-UA" sz="1800" noProof="0" dirty="0"/>
        </a:p>
      </dgm:t>
    </dgm:pt>
    <dgm:pt modelId="{A283586D-F8C7-425C-A436-4D4DA24B4045}" type="parTrans" cxnId="{E285226D-A65E-4395-9284-8352837C1686}">
      <dgm:prSet/>
      <dgm:spPr/>
      <dgm:t>
        <a:bodyPr/>
        <a:lstStyle/>
        <a:p>
          <a:endParaRPr lang="uk-UA" sz="1800"/>
        </a:p>
      </dgm:t>
    </dgm:pt>
    <dgm:pt modelId="{8D8C6D15-6CD6-4BD1-B876-5860BA00CA48}" type="sibTrans" cxnId="{E285226D-A65E-4395-9284-8352837C1686}">
      <dgm:prSet/>
      <dgm:spPr/>
      <dgm:t>
        <a:bodyPr/>
        <a:lstStyle/>
        <a:p>
          <a:endParaRPr lang="uk-UA" sz="1800"/>
        </a:p>
      </dgm:t>
    </dgm:pt>
    <dgm:pt modelId="{E4EDB740-7D4E-432B-A7A4-B49705446C2A}" type="pres">
      <dgm:prSet presAssocID="{C017A262-9B55-4A52-9CCE-77C03C577B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37AC97-1196-4BAB-97FB-6EC1BE8D6DBF}" type="pres">
      <dgm:prSet presAssocID="{F4BD9AB4-475C-4F33-BF2C-48C982C80E7E}" presName="compNode" presStyleCnt="0"/>
      <dgm:spPr/>
    </dgm:pt>
    <dgm:pt modelId="{F536EDEE-43A8-443C-A364-9A898DED02F5}" type="pres">
      <dgm:prSet presAssocID="{F4BD9AB4-475C-4F33-BF2C-48C982C80E7E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uk-UA"/>
        </a:p>
      </dgm:t>
    </dgm:pt>
    <dgm:pt modelId="{E9E9EDE4-B46A-46EE-A7CB-F7E6E0C8BF38}" type="pres">
      <dgm:prSet presAssocID="{F4BD9AB4-475C-4F33-BF2C-48C982C80E7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5A722-67E2-47B7-97A3-D5E7C7502A12}" type="pres">
      <dgm:prSet presAssocID="{EEEF959F-8109-488E-B0F2-8221A95A58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8F60365-55E4-49AA-B33F-3841645D6215}" type="pres">
      <dgm:prSet presAssocID="{8BED3E4D-C32B-4701-B3C6-97CA4A26220E}" presName="compNode" presStyleCnt="0"/>
      <dgm:spPr/>
    </dgm:pt>
    <dgm:pt modelId="{5C75EB44-816D-40E6-BFCC-AA7149B5608E}" type="pres">
      <dgm:prSet presAssocID="{8BED3E4D-C32B-4701-B3C6-97CA4A26220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uk-UA"/>
        </a:p>
      </dgm:t>
    </dgm:pt>
    <dgm:pt modelId="{6D78F415-91BB-403A-AD71-C3AA90E78A63}" type="pres">
      <dgm:prSet presAssocID="{8BED3E4D-C32B-4701-B3C6-97CA4A26220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F5C7CF-A192-4BF8-A149-48317ECE432F}" type="pres">
      <dgm:prSet presAssocID="{D53CCD01-D311-4041-A8D9-DBE826A0E149}" presName="sibTrans" presStyleLbl="sibTrans2D1" presStyleIdx="0" presStyleCnt="0"/>
      <dgm:spPr/>
    </dgm:pt>
    <dgm:pt modelId="{55A263B0-170D-4090-AA20-11084E578560}" type="pres">
      <dgm:prSet presAssocID="{84FA2355-5DF6-4424-9C8E-BB382586DF07}" presName="compNode" presStyleCnt="0"/>
      <dgm:spPr/>
    </dgm:pt>
    <dgm:pt modelId="{D77A68A5-98FA-4270-B953-A8D4D6819770}" type="pres">
      <dgm:prSet presAssocID="{84FA2355-5DF6-4424-9C8E-BB382586DF07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uk-UA"/>
        </a:p>
      </dgm:t>
    </dgm:pt>
    <dgm:pt modelId="{D56E4815-C416-42F0-969D-E23B47DFB5CD}" type="pres">
      <dgm:prSet presAssocID="{84FA2355-5DF6-4424-9C8E-BB382586DF0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0163A1-ABE2-45A9-B04F-128FD60C787A}" type="pres">
      <dgm:prSet presAssocID="{170C524D-BE54-42D1-8F58-8AD4D4C3BF7C}" presName="sibTrans" presStyleLbl="sibTrans2D1" presStyleIdx="0" presStyleCnt="0"/>
      <dgm:spPr/>
    </dgm:pt>
    <dgm:pt modelId="{574BB6C5-3430-4E32-A0EF-AB7E0742DA1F}" type="pres">
      <dgm:prSet presAssocID="{8C9C5BDC-9452-4B81-9A88-3404644BF913}" presName="compNode" presStyleCnt="0"/>
      <dgm:spPr/>
    </dgm:pt>
    <dgm:pt modelId="{B071AF1D-D6D4-45CC-A506-03FA23C9E0B3}" type="pres">
      <dgm:prSet presAssocID="{8C9C5BDC-9452-4B81-9A88-3404644BF913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uk-UA"/>
        </a:p>
      </dgm:t>
    </dgm:pt>
    <dgm:pt modelId="{56A11E01-16B7-446A-B70A-612CD5BF1C58}" type="pres">
      <dgm:prSet presAssocID="{8C9C5BDC-9452-4B81-9A88-3404644BF91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F2C6B52C-861B-44F7-B60C-1802803909A9}" srcId="{C017A262-9B55-4A52-9CCE-77C03C577B47}" destId="{8BED3E4D-C32B-4701-B3C6-97CA4A26220E}" srcOrd="1" destOrd="0" parTransId="{F9BE1BC2-40EA-45BC-8E22-491D08918B00}" sibTransId="{D53CCD01-D311-4041-A8D9-DBE826A0E149}"/>
    <dgm:cxn modelId="{34FFB644-F38F-4176-A1D7-A04CDFAC13EC}" type="presOf" srcId="{680D69B8-638F-4CD2-B282-7C34A2D424B3}" destId="{56A11E01-16B7-446A-B70A-612CD5BF1C58}" srcOrd="0" destOrd="1" presId="urn:microsoft.com/office/officeart/2005/8/layout/pList1"/>
    <dgm:cxn modelId="{9DD01684-1A73-4E72-AEA6-DEFC1C335C0C}" srcId="{F4BD9AB4-475C-4F33-BF2C-48C982C80E7E}" destId="{4FA1E968-AAC5-4697-A7BA-E8CFC3703717}" srcOrd="0" destOrd="0" parTransId="{CF781514-59EF-4A63-A641-C12B4694BCB0}" sibTransId="{F40A71A8-4147-4816-8615-962705A4AA0B}"/>
    <dgm:cxn modelId="{24E471D6-9AE2-4BA8-AEF0-FEA0892E1828}" type="presOf" srcId="{15FB43DF-D521-455F-8E16-B0D078133FD2}" destId="{6D78F415-91BB-403A-AD71-C3AA90E78A63}" srcOrd="0" destOrd="1" presId="urn:microsoft.com/office/officeart/2005/8/layout/pList1"/>
    <dgm:cxn modelId="{CDB689A4-C667-4320-B2B9-4CADA5FD1113}" type="presOf" srcId="{4FA1E968-AAC5-4697-A7BA-E8CFC3703717}" destId="{E9E9EDE4-B46A-46EE-A7CB-F7E6E0C8BF38}" srcOrd="0" destOrd="1" presId="urn:microsoft.com/office/officeart/2005/8/layout/pList1"/>
    <dgm:cxn modelId="{CCBFB44F-FA05-49F6-A5C2-9A26137FDAF3}" type="presOf" srcId="{EEEF959F-8109-488E-B0F2-8221A95A58CA}" destId="{E005A722-67E2-47B7-97A3-D5E7C7502A12}" srcOrd="0" destOrd="0" presId="urn:microsoft.com/office/officeart/2005/8/layout/pList1"/>
    <dgm:cxn modelId="{E285226D-A65E-4395-9284-8352837C1686}" srcId="{8C9C5BDC-9452-4B81-9A88-3404644BF913}" destId="{680D69B8-638F-4CD2-B282-7C34A2D424B3}" srcOrd="0" destOrd="0" parTransId="{A283586D-F8C7-425C-A436-4D4DA24B4045}" sibTransId="{8D8C6D15-6CD6-4BD1-B876-5860BA00CA48}"/>
    <dgm:cxn modelId="{CBD1A6BE-01D0-4D60-9B87-0EF822687CA2}" type="presOf" srcId="{170C524D-BE54-42D1-8F58-8AD4D4C3BF7C}" destId="{870163A1-ABE2-45A9-B04F-128FD60C787A}" srcOrd="0" destOrd="0" presId="urn:microsoft.com/office/officeart/2005/8/layout/pList1"/>
    <dgm:cxn modelId="{E14608B1-CAF2-4245-931F-E67AB03C224F}" type="presOf" srcId="{C017A262-9B55-4A52-9CCE-77C03C577B47}" destId="{E4EDB740-7D4E-432B-A7A4-B49705446C2A}" srcOrd="0" destOrd="0" presId="urn:microsoft.com/office/officeart/2005/8/layout/pList1"/>
    <dgm:cxn modelId="{1752D0F6-1DCF-4E5C-8246-847FD69ED9D4}" type="presOf" srcId="{84FA2355-5DF6-4424-9C8E-BB382586DF07}" destId="{D56E4815-C416-42F0-969D-E23B47DFB5CD}" srcOrd="0" destOrd="0" presId="urn:microsoft.com/office/officeart/2005/8/layout/pList1"/>
    <dgm:cxn modelId="{996CB204-FCC2-4754-B9C8-D3FC9936443F}" srcId="{C017A262-9B55-4A52-9CCE-77C03C577B47}" destId="{8C9C5BDC-9452-4B81-9A88-3404644BF913}" srcOrd="3" destOrd="0" parTransId="{7BD7459A-40DF-4935-9A9D-D164BC9505E5}" sibTransId="{05F18534-E26D-460D-94D6-90A35AFD09FD}"/>
    <dgm:cxn modelId="{E4C47B0E-D4AD-4785-945A-6B41DB8F5AE4}" srcId="{C017A262-9B55-4A52-9CCE-77C03C577B47}" destId="{F4BD9AB4-475C-4F33-BF2C-48C982C80E7E}" srcOrd="0" destOrd="0" parTransId="{6B9FFF67-7192-4EC9-8907-98673C0C78B1}" sibTransId="{EEEF959F-8109-488E-B0F2-8221A95A58CA}"/>
    <dgm:cxn modelId="{2E6C842F-0A09-4C85-865A-5CB1F0513214}" srcId="{C017A262-9B55-4A52-9CCE-77C03C577B47}" destId="{84FA2355-5DF6-4424-9C8E-BB382586DF07}" srcOrd="2" destOrd="0" parTransId="{8530A79F-16DE-4ED7-9108-CFD880889E91}" sibTransId="{170C524D-BE54-42D1-8F58-8AD4D4C3BF7C}"/>
    <dgm:cxn modelId="{5A2D7670-F1E2-48E3-B197-C94BF318A6E9}" type="presOf" srcId="{8C9C5BDC-9452-4B81-9A88-3404644BF913}" destId="{56A11E01-16B7-446A-B70A-612CD5BF1C58}" srcOrd="0" destOrd="0" presId="urn:microsoft.com/office/officeart/2005/8/layout/pList1"/>
    <dgm:cxn modelId="{22362CAD-81EC-4D53-9322-8F9597986BFC}" srcId="{84FA2355-5DF6-4424-9C8E-BB382586DF07}" destId="{502221D9-548E-4AB1-BC0B-9FE3E852DD5A}" srcOrd="0" destOrd="0" parTransId="{B4C54F85-C1BC-4B23-90E5-5117EAF4DCAD}" sibTransId="{CC30CACE-6E25-4297-B124-22EDBEE9F2F0}"/>
    <dgm:cxn modelId="{BF22BA75-C116-4C49-915C-DBD13D998788}" srcId="{8BED3E4D-C32B-4701-B3C6-97CA4A26220E}" destId="{15FB43DF-D521-455F-8E16-B0D078133FD2}" srcOrd="0" destOrd="0" parTransId="{E27E8B8B-CD10-4121-B109-AF70D291C95A}" sibTransId="{44128D7A-7EC1-444F-84A0-30D268129534}"/>
    <dgm:cxn modelId="{662CDD2D-692B-4EB6-AA1D-9CEEC8078AEC}" type="presOf" srcId="{502221D9-548E-4AB1-BC0B-9FE3E852DD5A}" destId="{D56E4815-C416-42F0-969D-E23B47DFB5CD}" srcOrd="0" destOrd="1" presId="urn:microsoft.com/office/officeart/2005/8/layout/pList1"/>
    <dgm:cxn modelId="{44893C70-B66B-4F52-8BED-D49EFBBF178A}" type="presOf" srcId="{F4BD9AB4-475C-4F33-BF2C-48C982C80E7E}" destId="{E9E9EDE4-B46A-46EE-A7CB-F7E6E0C8BF38}" srcOrd="0" destOrd="0" presId="urn:microsoft.com/office/officeart/2005/8/layout/pList1"/>
    <dgm:cxn modelId="{9561DA4D-191C-49C5-84E5-961D8B925683}" type="presOf" srcId="{8BED3E4D-C32B-4701-B3C6-97CA4A26220E}" destId="{6D78F415-91BB-403A-AD71-C3AA90E78A63}" srcOrd="0" destOrd="0" presId="urn:microsoft.com/office/officeart/2005/8/layout/pList1"/>
    <dgm:cxn modelId="{01F1F506-3C65-4101-999E-554107501456}" type="presOf" srcId="{D53CCD01-D311-4041-A8D9-DBE826A0E149}" destId="{44F5C7CF-A192-4BF8-A149-48317ECE432F}" srcOrd="0" destOrd="0" presId="urn:microsoft.com/office/officeart/2005/8/layout/pList1"/>
    <dgm:cxn modelId="{FF3726F8-41CE-45AA-81D0-1E2CD8FB33E2}" type="presParOf" srcId="{E4EDB740-7D4E-432B-A7A4-B49705446C2A}" destId="{8037AC97-1196-4BAB-97FB-6EC1BE8D6DBF}" srcOrd="0" destOrd="0" presId="urn:microsoft.com/office/officeart/2005/8/layout/pList1"/>
    <dgm:cxn modelId="{73E6D390-23C3-436A-AF85-CE4268AE7AEF}" type="presParOf" srcId="{8037AC97-1196-4BAB-97FB-6EC1BE8D6DBF}" destId="{F536EDEE-43A8-443C-A364-9A898DED02F5}" srcOrd="0" destOrd="0" presId="urn:microsoft.com/office/officeart/2005/8/layout/pList1"/>
    <dgm:cxn modelId="{FABADA6D-2765-4676-AF23-5A6BA2E23C0B}" type="presParOf" srcId="{8037AC97-1196-4BAB-97FB-6EC1BE8D6DBF}" destId="{E9E9EDE4-B46A-46EE-A7CB-F7E6E0C8BF38}" srcOrd="1" destOrd="0" presId="urn:microsoft.com/office/officeart/2005/8/layout/pList1"/>
    <dgm:cxn modelId="{4846094E-CC37-47D6-9DD0-D46FC974DC79}" type="presParOf" srcId="{E4EDB740-7D4E-432B-A7A4-B49705446C2A}" destId="{E005A722-67E2-47B7-97A3-D5E7C7502A12}" srcOrd="1" destOrd="0" presId="urn:microsoft.com/office/officeart/2005/8/layout/pList1"/>
    <dgm:cxn modelId="{28E86092-C103-4100-9356-AEDE69F1C420}" type="presParOf" srcId="{E4EDB740-7D4E-432B-A7A4-B49705446C2A}" destId="{68F60365-55E4-49AA-B33F-3841645D6215}" srcOrd="2" destOrd="0" presId="urn:microsoft.com/office/officeart/2005/8/layout/pList1"/>
    <dgm:cxn modelId="{B783F2B9-1DD1-47D9-A676-D0B42C8A13E1}" type="presParOf" srcId="{68F60365-55E4-49AA-B33F-3841645D6215}" destId="{5C75EB44-816D-40E6-BFCC-AA7149B5608E}" srcOrd="0" destOrd="0" presId="urn:microsoft.com/office/officeart/2005/8/layout/pList1"/>
    <dgm:cxn modelId="{B90DB92B-4476-4287-897A-0583BF46876D}" type="presParOf" srcId="{68F60365-55E4-49AA-B33F-3841645D6215}" destId="{6D78F415-91BB-403A-AD71-C3AA90E78A63}" srcOrd="1" destOrd="0" presId="urn:microsoft.com/office/officeart/2005/8/layout/pList1"/>
    <dgm:cxn modelId="{71E88C96-CB84-4AE3-8B08-346DF54A096D}" type="presParOf" srcId="{E4EDB740-7D4E-432B-A7A4-B49705446C2A}" destId="{44F5C7CF-A192-4BF8-A149-48317ECE432F}" srcOrd="3" destOrd="0" presId="urn:microsoft.com/office/officeart/2005/8/layout/pList1"/>
    <dgm:cxn modelId="{3692EA5F-FF1B-4FE8-958D-433DB9C07227}" type="presParOf" srcId="{E4EDB740-7D4E-432B-A7A4-B49705446C2A}" destId="{55A263B0-170D-4090-AA20-11084E578560}" srcOrd="4" destOrd="0" presId="urn:microsoft.com/office/officeart/2005/8/layout/pList1"/>
    <dgm:cxn modelId="{0AFACB78-C9A3-4A82-9923-7BF6EC3B2465}" type="presParOf" srcId="{55A263B0-170D-4090-AA20-11084E578560}" destId="{D77A68A5-98FA-4270-B953-A8D4D6819770}" srcOrd="0" destOrd="0" presId="urn:microsoft.com/office/officeart/2005/8/layout/pList1"/>
    <dgm:cxn modelId="{FAB60B8E-EBD5-406C-9205-618084769CE2}" type="presParOf" srcId="{55A263B0-170D-4090-AA20-11084E578560}" destId="{D56E4815-C416-42F0-969D-E23B47DFB5CD}" srcOrd="1" destOrd="0" presId="urn:microsoft.com/office/officeart/2005/8/layout/pList1"/>
    <dgm:cxn modelId="{B4D9A92C-6DCA-4006-AD10-9AC751C3A8A4}" type="presParOf" srcId="{E4EDB740-7D4E-432B-A7A4-B49705446C2A}" destId="{870163A1-ABE2-45A9-B04F-128FD60C787A}" srcOrd="5" destOrd="0" presId="urn:microsoft.com/office/officeart/2005/8/layout/pList1"/>
    <dgm:cxn modelId="{F9ED1ADE-A894-4CB5-9A7E-10B2B6B64CB9}" type="presParOf" srcId="{E4EDB740-7D4E-432B-A7A4-B49705446C2A}" destId="{574BB6C5-3430-4E32-A0EF-AB7E0742DA1F}" srcOrd="6" destOrd="0" presId="urn:microsoft.com/office/officeart/2005/8/layout/pList1"/>
    <dgm:cxn modelId="{95A372FE-E76F-4BEC-B044-22AB2235CCF4}" type="presParOf" srcId="{574BB6C5-3430-4E32-A0EF-AB7E0742DA1F}" destId="{B071AF1D-D6D4-45CC-A506-03FA23C9E0B3}" srcOrd="0" destOrd="0" presId="urn:microsoft.com/office/officeart/2005/8/layout/pList1"/>
    <dgm:cxn modelId="{387A3D22-4670-41B3-8705-E40FCD72B285}" type="presParOf" srcId="{574BB6C5-3430-4E32-A0EF-AB7E0742DA1F}" destId="{56A11E01-16B7-446A-B70A-612CD5BF1C5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D0C6FC-A7BA-44D5-8BEF-EBD24D42703B}" type="doc">
      <dgm:prSet loTypeId="urn:microsoft.com/office/officeart/2008/layout/Squa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A405200-F698-4722-B7A6-4C0DA77534E4}">
      <dgm:prSet phldrT="[Текст]" custT="1"/>
      <dgm:spPr/>
      <dgm:t>
        <a:bodyPr/>
        <a:lstStyle/>
        <a:p>
          <a:r>
            <a:rPr lang="uk-UA" sz="2800" b="1" dirty="0" smtClean="0"/>
            <a:t> Прямий контакт</a:t>
          </a:r>
          <a:endParaRPr lang="uk-UA" sz="2800" dirty="0"/>
        </a:p>
      </dgm:t>
    </dgm:pt>
    <dgm:pt modelId="{3081E060-7DD4-40EB-A1CB-683CE4D74688}" type="parTrans" cxnId="{81239C07-D716-4807-B97B-ACC6221EFE6C}">
      <dgm:prSet/>
      <dgm:spPr/>
      <dgm:t>
        <a:bodyPr/>
        <a:lstStyle/>
        <a:p>
          <a:endParaRPr lang="uk-UA" sz="2000"/>
        </a:p>
      </dgm:t>
    </dgm:pt>
    <dgm:pt modelId="{6F068A3E-13B2-4F8F-8E9A-A17FFBE94126}" type="sibTrans" cxnId="{81239C07-D716-4807-B97B-ACC6221EFE6C}">
      <dgm:prSet/>
      <dgm:spPr/>
      <dgm:t>
        <a:bodyPr/>
        <a:lstStyle/>
        <a:p>
          <a:endParaRPr lang="uk-UA" sz="2000"/>
        </a:p>
      </dgm:t>
    </dgm:pt>
    <dgm:pt modelId="{D98C9944-BA8A-4A20-9343-EB016BEEB974}">
      <dgm:prSet custT="1"/>
      <dgm:spPr/>
      <dgm:t>
        <a:bodyPr/>
        <a:lstStyle/>
        <a:p>
          <a:r>
            <a:rPr lang="uk-UA" sz="2000" dirty="0" smtClean="0"/>
            <a:t>Робота з реакцією аудиторії (аналіз міміки, жестів, рухів слухачів).</a:t>
          </a:r>
          <a:endParaRPr lang="uk-UA" sz="2000" dirty="0"/>
        </a:p>
      </dgm:t>
    </dgm:pt>
    <dgm:pt modelId="{AEA3541F-3EAC-4D83-85F0-6EA2AB75909F}" type="parTrans" cxnId="{C96F4EC4-8064-481C-9130-B45777D6F677}">
      <dgm:prSet/>
      <dgm:spPr/>
      <dgm:t>
        <a:bodyPr/>
        <a:lstStyle/>
        <a:p>
          <a:endParaRPr lang="uk-UA" sz="2000"/>
        </a:p>
      </dgm:t>
    </dgm:pt>
    <dgm:pt modelId="{E04B6C04-FC40-4538-8320-4DAAF7675550}" type="sibTrans" cxnId="{C96F4EC4-8064-481C-9130-B45777D6F677}">
      <dgm:prSet/>
      <dgm:spPr/>
      <dgm:t>
        <a:bodyPr/>
        <a:lstStyle/>
        <a:p>
          <a:endParaRPr lang="uk-UA" sz="2000"/>
        </a:p>
      </dgm:t>
    </dgm:pt>
    <dgm:pt modelId="{A70B09DA-D7F8-47D7-A5CA-9F304ADEBB36}">
      <dgm:prSet custT="1"/>
      <dgm:spPr/>
      <dgm:t>
        <a:bodyPr/>
        <a:lstStyle/>
        <a:p>
          <a:r>
            <a:rPr lang="uk-UA" sz="2000" noProof="0" dirty="0" smtClean="0"/>
            <a:t>Індивідуальна комунікація – звернення до конкретних людей у залі.</a:t>
          </a:r>
          <a:endParaRPr lang="uk-UA" sz="2000" noProof="0" dirty="0"/>
        </a:p>
      </dgm:t>
    </dgm:pt>
    <dgm:pt modelId="{AFABAB38-AE33-458A-9447-97B106407631}" type="parTrans" cxnId="{C1D0E34D-A2E2-43D6-931E-33277A1EE15C}">
      <dgm:prSet/>
      <dgm:spPr/>
      <dgm:t>
        <a:bodyPr/>
        <a:lstStyle/>
        <a:p>
          <a:endParaRPr lang="uk-UA" sz="2000"/>
        </a:p>
      </dgm:t>
    </dgm:pt>
    <dgm:pt modelId="{17BCFE9C-B2ED-47ED-B5E5-6952C79F509F}" type="sibTrans" cxnId="{C1D0E34D-A2E2-43D6-931E-33277A1EE15C}">
      <dgm:prSet/>
      <dgm:spPr/>
      <dgm:t>
        <a:bodyPr/>
        <a:lstStyle/>
        <a:p>
          <a:endParaRPr lang="uk-UA" sz="2000"/>
        </a:p>
      </dgm:t>
    </dgm:pt>
    <dgm:pt modelId="{6BAFBDCC-684A-4EAD-A9C4-41502C141A8E}">
      <dgm:prSet custT="1"/>
      <dgm:spPr/>
      <dgm:t>
        <a:bodyPr/>
        <a:lstStyle/>
        <a:p>
          <a:r>
            <a:rPr lang="uk-UA" sz="2000" noProof="0" dirty="0" smtClean="0"/>
            <a:t>Використання імен та персоналізація звернень</a:t>
          </a:r>
          <a:r>
            <a:rPr lang="ru-RU" sz="2000" dirty="0" smtClean="0"/>
            <a:t>.</a:t>
          </a:r>
          <a:endParaRPr lang="ru-RU" sz="2000" dirty="0"/>
        </a:p>
      </dgm:t>
    </dgm:pt>
    <dgm:pt modelId="{698F0038-9087-47A8-A9FF-E59AC1E1DE3E}" type="parTrans" cxnId="{317CBC8A-0512-4B19-87D9-9AFDD816B8F6}">
      <dgm:prSet/>
      <dgm:spPr/>
      <dgm:t>
        <a:bodyPr/>
        <a:lstStyle/>
        <a:p>
          <a:endParaRPr lang="uk-UA" sz="2000"/>
        </a:p>
      </dgm:t>
    </dgm:pt>
    <dgm:pt modelId="{D0CBAA09-ECAB-4FD8-86BB-E4665BDBDDFD}" type="sibTrans" cxnId="{317CBC8A-0512-4B19-87D9-9AFDD816B8F6}">
      <dgm:prSet/>
      <dgm:spPr/>
      <dgm:t>
        <a:bodyPr/>
        <a:lstStyle/>
        <a:p>
          <a:endParaRPr lang="uk-UA" sz="2000"/>
        </a:p>
      </dgm:t>
    </dgm:pt>
    <dgm:pt modelId="{2E06AA7E-5DBA-4B30-BC7A-94D91314A7E0}">
      <dgm:prSet custT="1"/>
      <dgm:spPr/>
      <dgm:t>
        <a:bodyPr/>
        <a:lstStyle/>
        <a:p>
          <a:r>
            <a:rPr lang="uk-UA" sz="2800" b="1" dirty="0" smtClean="0"/>
            <a:t>Цифрові канали</a:t>
          </a:r>
          <a:endParaRPr lang="uk-UA" sz="2800" dirty="0"/>
        </a:p>
      </dgm:t>
    </dgm:pt>
    <dgm:pt modelId="{66274900-43A1-49EB-B69F-299DB14C8869}" type="parTrans" cxnId="{2404B630-E97A-4A6A-A08E-C5DC43949F09}">
      <dgm:prSet/>
      <dgm:spPr/>
      <dgm:t>
        <a:bodyPr/>
        <a:lstStyle/>
        <a:p>
          <a:endParaRPr lang="uk-UA" sz="2000"/>
        </a:p>
      </dgm:t>
    </dgm:pt>
    <dgm:pt modelId="{E49F38AC-B242-4EC5-9FD0-1A46035EA3DB}" type="sibTrans" cxnId="{2404B630-E97A-4A6A-A08E-C5DC43949F09}">
      <dgm:prSet/>
      <dgm:spPr/>
      <dgm:t>
        <a:bodyPr/>
        <a:lstStyle/>
        <a:p>
          <a:endParaRPr lang="uk-UA" sz="2000"/>
        </a:p>
      </dgm:t>
    </dgm:pt>
    <dgm:pt modelId="{5682FA09-DCF8-46A9-9341-FBF6069622F9}">
      <dgm:prSet custT="1"/>
      <dgm:spPr/>
      <dgm:t>
        <a:bodyPr/>
        <a:lstStyle/>
        <a:p>
          <a:r>
            <a:rPr lang="uk-UA" sz="2000" dirty="0" smtClean="0"/>
            <a:t>Чати, опитування в реальному часі (</a:t>
          </a:r>
          <a:r>
            <a:rPr lang="en-US" sz="2000" dirty="0" smtClean="0"/>
            <a:t>Google Forms, </a:t>
          </a:r>
          <a:r>
            <a:rPr lang="en-US" sz="2000" dirty="0" err="1" smtClean="0"/>
            <a:t>Mentimeter</a:t>
          </a:r>
          <a:r>
            <a:rPr lang="en-US" sz="2000" dirty="0" smtClean="0"/>
            <a:t>, </a:t>
          </a:r>
          <a:r>
            <a:rPr lang="en-US" sz="2000" dirty="0" err="1" smtClean="0"/>
            <a:t>Kahoot</a:t>
          </a:r>
          <a:r>
            <a:rPr lang="en-US" sz="2000" dirty="0" smtClean="0"/>
            <a:t>).</a:t>
          </a:r>
          <a:endParaRPr lang="en-US" sz="2000" dirty="0"/>
        </a:p>
      </dgm:t>
    </dgm:pt>
    <dgm:pt modelId="{CE5A4A77-79E9-4EDE-ACB0-B5B67A4D8551}" type="parTrans" cxnId="{FE8BF368-015C-48D0-8E5D-776EBA358626}">
      <dgm:prSet/>
      <dgm:spPr/>
      <dgm:t>
        <a:bodyPr/>
        <a:lstStyle/>
        <a:p>
          <a:endParaRPr lang="uk-UA" sz="2000"/>
        </a:p>
      </dgm:t>
    </dgm:pt>
    <dgm:pt modelId="{E7BF1A0D-2B9C-4C7D-88E2-A584AFFF66EC}" type="sibTrans" cxnId="{FE8BF368-015C-48D0-8E5D-776EBA358626}">
      <dgm:prSet/>
      <dgm:spPr/>
      <dgm:t>
        <a:bodyPr/>
        <a:lstStyle/>
        <a:p>
          <a:endParaRPr lang="uk-UA" sz="2000"/>
        </a:p>
      </dgm:t>
    </dgm:pt>
    <dgm:pt modelId="{655FCC16-6765-430D-B4D5-092B595624DB}">
      <dgm:prSet custT="1"/>
      <dgm:spPr/>
      <dgm:t>
        <a:bodyPr/>
        <a:lstStyle/>
        <a:p>
          <a:r>
            <a:rPr lang="ru-RU" sz="2000" dirty="0" err="1" smtClean="0"/>
            <a:t>Використання</a:t>
          </a:r>
          <a:r>
            <a:rPr lang="ru-RU" sz="2000" dirty="0" smtClean="0"/>
            <a:t> </a:t>
          </a:r>
          <a:r>
            <a:rPr lang="ru-RU" sz="2000" dirty="0" err="1" smtClean="0"/>
            <a:t>соціальних</a:t>
          </a:r>
          <a:r>
            <a:rPr lang="ru-RU" sz="2000" dirty="0" smtClean="0"/>
            <a:t> </a:t>
          </a:r>
          <a:r>
            <a:rPr lang="uk-UA" sz="2000" noProof="0" dirty="0" smtClean="0"/>
            <a:t>мереж для залучення учасників.</a:t>
          </a:r>
          <a:endParaRPr lang="uk-UA" sz="2000" noProof="0" dirty="0"/>
        </a:p>
      </dgm:t>
    </dgm:pt>
    <dgm:pt modelId="{CC316963-52DE-406E-9CCD-5985D4CD10FB}" type="parTrans" cxnId="{694C219F-DD9B-4EC2-8FC4-BC4CF05CE2D7}">
      <dgm:prSet/>
      <dgm:spPr/>
      <dgm:t>
        <a:bodyPr/>
        <a:lstStyle/>
        <a:p>
          <a:endParaRPr lang="uk-UA" sz="2000"/>
        </a:p>
      </dgm:t>
    </dgm:pt>
    <dgm:pt modelId="{69290529-076A-4FA2-B820-A7D9579B8122}" type="sibTrans" cxnId="{694C219F-DD9B-4EC2-8FC4-BC4CF05CE2D7}">
      <dgm:prSet/>
      <dgm:spPr/>
      <dgm:t>
        <a:bodyPr/>
        <a:lstStyle/>
        <a:p>
          <a:endParaRPr lang="uk-UA" sz="2000"/>
        </a:p>
      </dgm:t>
    </dgm:pt>
    <dgm:pt modelId="{492A7414-8A72-4F2F-9ACC-BC233086C6CD}">
      <dgm:prSet custT="1"/>
      <dgm:spPr/>
      <dgm:t>
        <a:bodyPr/>
        <a:lstStyle/>
        <a:p>
          <a:r>
            <a:rPr lang="uk-UA" sz="2000" noProof="0" dirty="0" smtClean="0"/>
            <a:t>Онлайн-трансляції з можливістю коментарів та запитань.</a:t>
          </a:r>
          <a:endParaRPr lang="uk-UA" sz="2000" noProof="0" dirty="0"/>
        </a:p>
      </dgm:t>
    </dgm:pt>
    <dgm:pt modelId="{97AD41C1-EC26-41BB-9003-0548C3232CE2}" type="parTrans" cxnId="{760CFDE1-A336-4323-9F17-6EFE83326BBA}">
      <dgm:prSet/>
      <dgm:spPr/>
      <dgm:t>
        <a:bodyPr/>
        <a:lstStyle/>
        <a:p>
          <a:endParaRPr lang="uk-UA" sz="2000"/>
        </a:p>
      </dgm:t>
    </dgm:pt>
    <dgm:pt modelId="{11FB5F1D-AF94-428A-A659-6BE99552F8D1}" type="sibTrans" cxnId="{760CFDE1-A336-4323-9F17-6EFE83326BBA}">
      <dgm:prSet/>
      <dgm:spPr/>
      <dgm:t>
        <a:bodyPr/>
        <a:lstStyle/>
        <a:p>
          <a:endParaRPr lang="uk-UA" sz="2000"/>
        </a:p>
      </dgm:t>
    </dgm:pt>
    <dgm:pt modelId="{9B0A7952-8C4E-4E02-A5EB-E0FA34BDC19C}" type="pres">
      <dgm:prSet presAssocID="{ADD0C6FC-A7BA-44D5-8BEF-EBD24D42703B}" presName="layout" presStyleCnt="0">
        <dgm:presLayoutVars>
          <dgm:chMax/>
          <dgm:chPref/>
          <dgm:dir/>
          <dgm:resizeHandles/>
        </dgm:presLayoutVars>
      </dgm:prSet>
      <dgm:spPr/>
    </dgm:pt>
    <dgm:pt modelId="{1AF9D0EB-70B5-4E46-84EC-2D922FF065E6}" type="pres">
      <dgm:prSet presAssocID="{6A405200-F698-4722-B7A6-4C0DA77534E4}" presName="root" presStyleCnt="0">
        <dgm:presLayoutVars>
          <dgm:chMax/>
          <dgm:chPref/>
        </dgm:presLayoutVars>
      </dgm:prSet>
      <dgm:spPr/>
    </dgm:pt>
    <dgm:pt modelId="{D2DCE903-7B45-4101-9756-9F616E68F5E1}" type="pres">
      <dgm:prSet presAssocID="{6A405200-F698-4722-B7A6-4C0DA77534E4}" presName="rootComposite" presStyleCnt="0">
        <dgm:presLayoutVars/>
      </dgm:prSet>
      <dgm:spPr/>
    </dgm:pt>
    <dgm:pt modelId="{F6B8CDDE-A58B-42AA-98B6-D43F014BB632}" type="pres">
      <dgm:prSet presAssocID="{6A405200-F698-4722-B7A6-4C0DA77534E4}" presName="ParentAccent" presStyleLbl="alignNode1" presStyleIdx="0" presStyleCnt="2"/>
      <dgm:spPr/>
    </dgm:pt>
    <dgm:pt modelId="{06CA76E6-5CE0-4E49-B4FA-D724DFD119E2}" type="pres">
      <dgm:prSet presAssocID="{6A405200-F698-4722-B7A6-4C0DA77534E4}" presName="ParentSmallAccent" presStyleLbl="fgAcc1" presStyleIdx="0" presStyleCnt="2"/>
      <dgm:spPr/>
    </dgm:pt>
    <dgm:pt modelId="{5C497055-B395-4358-9A90-E61352508988}" type="pres">
      <dgm:prSet presAssocID="{6A405200-F698-4722-B7A6-4C0DA77534E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39B509-48B0-41FC-873B-C5BF45829BF9}" type="pres">
      <dgm:prSet presAssocID="{6A405200-F698-4722-B7A6-4C0DA77534E4}" presName="childShape" presStyleCnt="0">
        <dgm:presLayoutVars>
          <dgm:chMax val="0"/>
          <dgm:chPref val="0"/>
        </dgm:presLayoutVars>
      </dgm:prSet>
      <dgm:spPr/>
    </dgm:pt>
    <dgm:pt modelId="{D712C587-5ED0-4F8B-8383-C3CBD5C77473}" type="pres">
      <dgm:prSet presAssocID="{D98C9944-BA8A-4A20-9343-EB016BEEB974}" presName="childComposite" presStyleCnt="0">
        <dgm:presLayoutVars>
          <dgm:chMax val="0"/>
          <dgm:chPref val="0"/>
        </dgm:presLayoutVars>
      </dgm:prSet>
      <dgm:spPr/>
    </dgm:pt>
    <dgm:pt modelId="{2CF86853-F820-4AFC-812D-312AF632DB20}" type="pres">
      <dgm:prSet presAssocID="{D98C9944-BA8A-4A20-9343-EB016BEEB974}" presName="ChildAccent" presStyleLbl="solidFgAcc1" presStyleIdx="0" presStyleCnt="6"/>
      <dgm:spPr/>
    </dgm:pt>
    <dgm:pt modelId="{04A15C14-F4B1-4B0B-91D1-53FC2ABF9501}" type="pres">
      <dgm:prSet presAssocID="{D98C9944-BA8A-4A20-9343-EB016BEEB974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CC97DF67-D5BD-472D-8C7E-4FC700215998}" type="pres">
      <dgm:prSet presAssocID="{A70B09DA-D7F8-47D7-A5CA-9F304ADEBB36}" presName="childComposite" presStyleCnt="0">
        <dgm:presLayoutVars>
          <dgm:chMax val="0"/>
          <dgm:chPref val="0"/>
        </dgm:presLayoutVars>
      </dgm:prSet>
      <dgm:spPr/>
    </dgm:pt>
    <dgm:pt modelId="{062F9747-FFD7-477A-8019-1122842765DE}" type="pres">
      <dgm:prSet presAssocID="{A70B09DA-D7F8-47D7-A5CA-9F304ADEBB36}" presName="ChildAccent" presStyleLbl="solidFgAcc1" presStyleIdx="1" presStyleCnt="6"/>
      <dgm:spPr/>
    </dgm:pt>
    <dgm:pt modelId="{416FB320-9183-4E5D-83B3-999620596CA2}" type="pres">
      <dgm:prSet presAssocID="{A70B09DA-D7F8-47D7-A5CA-9F304ADEBB36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C793288-DF92-4F5B-A8B6-4ABAF7421D2C}" type="pres">
      <dgm:prSet presAssocID="{6BAFBDCC-684A-4EAD-A9C4-41502C141A8E}" presName="childComposite" presStyleCnt="0">
        <dgm:presLayoutVars>
          <dgm:chMax val="0"/>
          <dgm:chPref val="0"/>
        </dgm:presLayoutVars>
      </dgm:prSet>
      <dgm:spPr/>
    </dgm:pt>
    <dgm:pt modelId="{D7703878-9441-48A8-9BA1-9F87E6732523}" type="pres">
      <dgm:prSet presAssocID="{6BAFBDCC-684A-4EAD-A9C4-41502C141A8E}" presName="ChildAccent" presStyleLbl="solidFgAcc1" presStyleIdx="2" presStyleCnt="6"/>
      <dgm:spPr/>
    </dgm:pt>
    <dgm:pt modelId="{C3AD4E4B-761F-4F84-8FEA-7B47D91705A4}" type="pres">
      <dgm:prSet presAssocID="{6BAFBDCC-684A-4EAD-A9C4-41502C141A8E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B37AE184-F2D4-4D79-BCFD-FEE3B81C40AA}" type="pres">
      <dgm:prSet presAssocID="{2E06AA7E-5DBA-4B30-BC7A-94D91314A7E0}" presName="root" presStyleCnt="0">
        <dgm:presLayoutVars>
          <dgm:chMax/>
          <dgm:chPref/>
        </dgm:presLayoutVars>
      </dgm:prSet>
      <dgm:spPr/>
    </dgm:pt>
    <dgm:pt modelId="{D8229787-EE87-4AA6-BE5A-7C8E6C7DE0AF}" type="pres">
      <dgm:prSet presAssocID="{2E06AA7E-5DBA-4B30-BC7A-94D91314A7E0}" presName="rootComposite" presStyleCnt="0">
        <dgm:presLayoutVars/>
      </dgm:prSet>
      <dgm:spPr/>
    </dgm:pt>
    <dgm:pt modelId="{7B46BFE8-9770-4FFA-B8CD-E0AF1B8A29DC}" type="pres">
      <dgm:prSet presAssocID="{2E06AA7E-5DBA-4B30-BC7A-94D91314A7E0}" presName="ParentAccent" presStyleLbl="alignNode1" presStyleIdx="1" presStyleCnt="2"/>
      <dgm:spPr/>
    </dgm:pt>
    <dgm:pt modelId="{AA0B0335-5B85-4A4F-BC21-38A74D5FBD62}" type="pres">
      <dgm:prSet presAssocID="{2E06AA7E-5DBA-4B30-BC7A-94D91314A7E0}" presName="ParentSmallAccent" presStyleLbl="fgAcc1" presStyleIdx="1" presStyleCnt="2"/>
      <dgm:spPr/>
    </dgm:pt>
    <dgm:pt modelId="{9D396249-402E-4353-B42A-B892983D5CF5}" type="pres">
      <dgm:prSet presAssocID="{2E06AA7E-5DBA-4B30-BC7A-94D91314A7E0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6A03C-C8EA-4FC1-A9A0-B7D1DE44827C}" type="pres">
      <dgm:prSet presAssocID="{2E06AA7E-5DBA-4B30-BC7A-94D91314A7E0}" presName="childShape" presStyleCnt="0">
        <dgm:presLayoutVars>
          <dgm:chMax val="0"/>
          <dgm:chPref val="0"/>
        </dgm:presLayoutVars>
      </dgm:prSet>
      <dgm:spPr/>
    </dgm:pt>
    <dgm:pt modelId="{E0C76A2B-029C-495E-8401-0FB36B3410F6}" type="pres">
      <dgm:prSet presAssocID="{5682FA09-DCF8-46A9-9341-FBF6069622F9}" presName="childComposite" presStyleCnt="0">
        <dgm:presLayoutVars>
          <dgm:chMax val="0"/>
          <dgm:chPref val="0"/>
        </dgm:presLayoutVars>
      </dgm:prSet>
      <dgm:spPr/>
    </dgm:pt>
    <dgm:pt modelId="{EA707BC1-9BFF-46FE-BBE7-ADEA98699385}" type="pres">
      <dgm:prSet presAssocID="{5682FA09-DCF8-46A9-9341-FBF6069622F9}" presName="ChildAccent" presStyleLbl="solidFgAcc1" presStyleIdx="3" presStyleCnt="6"/>
      <dgm:spPr/>
    </dgm:pt>
    <dgm:pt modelId="{3FE85479-E0AE-4110-8D87-E380CFBC9DCC}" type="pres">
      <dgm:prSet presAssocID="{5682FA09-DCF8-46A9-9341-FBF6069622F9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3AD60ACB-81C5-4305-85DF-D103E4AB9A49}" type="pres">
      <dgm:prSet presAssocID="{655FCC16-6765-430D-B4D5-092B595624DB}" presName="childComposite" presStyleCnt="0">
        <dgm:presLayoutVars>
          <dgm:chMax val="0"/>
          <dgm:chPref val="0"/>
        </dgm:presLayoutVars>
      </dgm:prSet>
      <dgm:spPr/>
    </dgm:pt>
    <dgm:pt modelId="{A80595DC-EEE1-4473-9A36-E0C733742182}" type="pres">
      <dgm:prSet presAssocID="{655FCC16-6765-430D-B4D5-092B595624DB}" presName="ChildAccent" presStyleLbl="solidFgAcc1" presStyleIdx="4" presStyleCnt="6"/>
      <dgm:spPr/>
    </dgm:pt>
    <dgm:pt modelId="{6683A3F4-65F5-49BB-9A51-4A4A0FD230FB}" type="pres">
      <dgm:prSet presAssocID="{655FCC16-6765-430D-B4D5-092B595624DB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254C0782-EFD6-4A05-ADED-DDA2A06311BE}" type="pres">
      <dgm:prSet presAssocID="{492A7414-8A72-4F2F-9ACC-BC233086C6CD}" presName="childComposite" presStyleCnt="0">
        <dgm:presLayoutVars>
          <dgm:chMax val="0"/>
          <dgm:chPref val="0"/>
        </dgm:presLayoutVars>
      </dgm:prSet>
      <dgm:spPr/>
    </dgm:pt>
    <dgm:pt modelId="{73FE3B56-E70E-4421-BBF1-D0AFA2681EB0}" type="pres">
      <dgm:prSet presAssocID="{492A7414-8A72-4F2F-9ACC-BC233086C6CD}" presName="ChildAccent" presStyleLbl="solidFgAcc1" presStyleIdx="5" presStyleCnt="6"/>
      <dgm:spPr/>
    </dgm:pt>
    <dgm:pt modelId="{3A54BA49-81F4-4642-87A3-BB729044F2FE}" type="pres">
      <dgm:prSet presAssocID="{492A7414-8A72-4F2F-9ACC-BC233086C6CD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81239C07-D716-4807-B97B-ACC6221EFE6C}" srcId="{ADD0C6FC-A7BA-44D5-8BEF-EBD24D42703B}" destId="{6A405200-F698-4722-B7A6-4C0DA77534E4}" srcOrd="0" destOrd="0" parTransId="{3081E060-7DD4-40EB-A1CB-683CE4D74688}" sibTransId="{6F068A3E-13B2-4F8F-8E9A-A17FFBE94126}"/>
    <dgm:cxn modelId="{A054025B-C97B-4020-8397-560804D81F5A}" type="presOf" srcId="{A70B09DA-D7F8-47D7-A5CA-9F304ADEBB36}" destId="{416FB320-9183-4E5D-83B3-999620596CA2}" srcOrd="0" destOrd="0" presId="urn:microsoft.com/office/officeart/2008/layout/SquareAccentList"/>
    <dgm:cxn modelId="{2404B630-E97A-4A6A-A08E-C5DC43949F09}" srcId="{ADD0C6FC-A7BA-44D5-8BEF-EBD24D42703B}" destId="{2E06AA7E-5DBA-4B30-BC7A-94D91314A7E0}" srcOrd="1" destOrd="0" parTransId="{66274900-43A1-49EB-B69F-299DB14C8869}" sibTransId="{E49F38AC-B242-4EC5-9FD0-1A46035EA3DB}"/>
    <dgm:cxn modelId="{C96F4EC4-8064-481C-9130-B45777D6F677}" srcId="{6A405200-F698-4722-B7A6-4C0DA77534E4}" destId="{D98C9944-BA8A-4A20-9343-EB016BEEB974}" srcOrd="0" destOrd="0" parTransId="{AEA3541F-3EAC-4D83-85F0-6EA2AB75909F}" sibTransId="{E04B6C04-FC40-4538-8320-4DAAF7675550}"/>
    <dgm:cxn modelId="{06925A81-DDF2-4965-B40F-663A5319E4CC}" type="presOf" srcId="{2E06AA7E-5DBA-4B30-BC7A-94D91314A7E0}" destId="{9D396249-402E-4353-B42A-B892983D5CF5}" srcOrd="0" destOrd="0" presId="urn:microsoft.com/office/officeart/2008/layout/SquareAccentList"/>
    <dgm:cxn modelId="{317CBC8A-0512-4B19-87D9-9AFDD816B8F6}" srcId="{6A405200-F698-4722-B7A6-4C0DA77534E4}" destId="{6BAFBDCC-684A-4EAD-A9C4-41502C141A8E}" srcOrd="2" destOrd="0" parTransId="{698F0038-9087-47A8-A9FF-E59AC1E1DE3E}" sibTransId="{D0CBAA09-ECAB-4FD8-86BB-E4665BDBDDFD}"/>
    <dgm:cxn modelId="{C3404984-A479-48FA-A146-01698580E063}" type="presOf" srcId="{6A405200-F698-4722-B7A6-4C0DA77534E4}" destId="{5C497055-B395-4358-9A90-E61352508988}" srcOrd="0" destOrd="0" presId="urn:microsoft.com/office/officeart/2008/layout/SquareAccentList"/>
    <dgm:cxn modelId="{FFB88063-FEB9-40B4-B0A6-A2D93F5DEF8E}" type="presOf" srcId="{D98C9944-BA8A-4A20-9343-EB016BEEB974}" destId="{04A15C14-F4B1-4B0B-91D1-53FC2ABF9501}" srcOrd="0" destOrd="0" presId="urn:microsoft.com/office/officeart/2008/layout/SquareAccentList"/>
    <dgm:cxn modelId="{C1D0E34D-A2E2-43D6-931E-33277A1EE15C}" srcId="{6A405200-F698-4722-B7A6-4C0DA77534E4}" destId="{A70B09DA-D7F8-47D7-A5CA-9F304ADEBB36}" srcOrd="1" destOrd="0" parTransId="{AFABAB38-AE33-458A-9447-97B106407631}" sibTransId="{17BCFE9C-B2ED-47ED-B5E5-6952C79F509F}"/>
    <dgm:cxn modelId="{FE8BF368-015C-48D0-8E5D-776EBA358626}" srcId="{2E06AA7E-5DBA-4B30-BC7A-94D91314A7E0}" destId="{5682FA09-DCF8-46A9-9341-FBF6069622F9}" srcOrd="0" destOrd="0" parTransId="{CE5A4A77-79E9-4EDE-ACB0-B5B67A4D8551}" sibTransId="{E7BF1A0D-2B9C-4C7D-88E2-A584AFFF66EC}"/>
    <dgm:cxn modelId="{694C219F-DD9B-4EC2-8FC4-BC4CF05CE2D7}" srcId="{2E06AA7E-5DBA-4B30-BC7A-94D91314A7E0}" destId="{655FCC16-6765-430D-B4D5-092B595624DB}" srcOrd="1" destOrd="0" parTransId="{CC316963-52DE-406E-9CCD-5985D4CD10FB}" sibTransId="{69290529-076A-4FA2-B820-A7D9579B8122}"/>
    <dgm:cxn modelId="{B4101C47-32B5-473D-951C-0CB463361B5F}" type="presOf" srcId="{6BAFBDCC-684A-4EAD-A9C4-41502C141A8E}" destId="{C3AD4E4B-761F-4F84-8FEA-7B47D91705A4}" srcOrd="0" destOrd="0" presId="urn:microsoft.com/office/officeart/2008/layout/SquareAccentList"/>
    <dgm:cxn modelId="{EF1DD731-9929-4AB1-AC0C-916F1A793019}" type="presOf" srcId="{ADD0C6FC-A7BA-44D5-8BEF-EBD24D42703B}" destId="{9B0A7952-8C4E-4E02-A5EB-E0FA34BDC19C}" srcOrd="0" destOrd="0" presId="urn:microsoft.com/office/officeart/2008/layout/SquareAccentList"/>
    <dgm:cxn modelId="{C4E17074-8503-4BE9-B389-919F695675C2}" type="presOf" srcId="{655FCC16-6765-430D-B4D5-092B595624DB}" destId="{6683A3F4-65F5-49BB-9A51-4A4A0FD230FB}" srcOrd="0" destOrd="0" presId="urn:microsoft.com/office/officeart/2008/layout/SquareAccentList"/>
    <dgm:cxn modelId="{234731F8-2EAE-489A-91A1-E931448D3B83}" type="presOf" srcId="{5682FA09-DCF8-46A9-9341-FBF6069622F9}" destId="{3FE85479-E0AE-4110-8D87-E380CFBC9DCC}" srcOrd="0" destOrd="0" presId="urn:microsoft.com/office/officeart/2008/layout/SquareAccentList"/>
    <dgm:cxn modelId="{760CFDE1-A336-4323-9F17-6EFE83326BBA}" srcId="{2E06AA7E-5DBA-4B30-BC7A-94D91314A7E0}" destId="{492A7414-8A72-4F2F-9ACC-BC233086C6CD}" srcOrd="2" destOrd="0" parTransId="{97AD41C1-EC26-41BB-9003-0548C3232CE2}" sibTransId="{11FB5F1D-AF94-428A-A659-6BE99552F8D1}"/>
    <dgm:cxn modelId="{6A100AD7-4298-4778-9C3A-08907B7FBBC5}" type="presOf" srcId="{492A7414-8A72-4F2F-9ACC-BC233086C6CD}" destId="{3A54BA49-81F4-4642-87A3-BB729044F2FE}" srcOrd="0" destOrd="0" presId="urn:microsoft.com/office/officeart/2008/layout/SquareAccentList"/>
    <dgm:cxn modelId="{13014D5F-7B98-4429-B9EF-CDADD1F891FE}" type="presParOf" srcId="{9B0A7952-8C4E-4E02-A5EB-E0FA34BDC19C}" destId="{1AF9D0EB-70B5-4E46-84EC-2D922FF065E6}" srcOrd="0" destOrd="0" presId="urn:microsoft.com/office/officeart/2008/layout/SquareAccentList"/>
    <dgm:cxn modelId="{F3CD6374-DE00-45E1-8C08-A476104B2B08}" type="presParOf" srcId="{1AF9D0EB-70B5-4E46-84EC-2D922FF065E6}" destId="{D2DCE903-7B45-4101-9756-9F616E68F5E1}" srcOrd="0" destOrd="0" presId="urn:microsoft.com/office/officeart/2008/layout/SquareAccentList"/>
    <dgm:cxn modelId="{A9DAB719-4E43-4393-8684-D3511F5844BD}" type="presParOf" srcId="{D2DCE903-7B45-4101-9756-9F616E68F5E1}" destId="{F6B8CDDE-A58B-42AA-98B6-D43F014BB632}" srcOrd="0" destOrd="0" presId="urn:microsoft.com/office/officeart/2008/layout/SquareAccentList"/>
    <dgm:cxn modelId="{CAEBB24F-366C-4BFE-9922-EE819808A5BB}" type="presParOf" srcId="{D2DCE903-7B45-4101-9756-9F616E68F5E1}" destId="{06CA76E6-5CE0-4E49-B4FA-D724DFD119E2}" srcOrd="1" destOrd="0" presId="urn:microsoft.com/office/officeart/2008/layout/SquareAccentList"/>
    <dgm:cxn modelId="{CDE29C92-F5B3-45B6-AB0E-5FA04E85E110}" type="presParOf" srcId="{D2DCE903-7B45-4101-9756-9F616E68F5E1}" destId="{5C497055-B395-4358-9A90-E61352508988}" srcOrd="2" destOrd="0" presId="urn:microsoft.com/office/officeart/2008/layout/SquareAccentList"/>
    <dgm:cxn modelId="{FE456C40-1FAE-4408-8DAB-10B961AECE2E}" type="presParOf" srcId="{1AF9D0EB-70B5-4E46-84EC-2D922FF065E6}" destId="{8F39B509-48B0-41FC-873B-C5BF45829BF9}" srcOrd="1" destOrd="0" presId="urn:microsoft.com/office/officeart/2008/layout/SquareAccentList"/>
    <dgm:cxn modelId="{F1FACA34-69BE-4E31-94EC-039285E6F4F6}" type="presParOf" srcId="{8F39B509-48B0-41FC-873B-C5BF45829BF9}" destId="{D712C587-5ED0-4F8B-8383-C3CBD5C77473}" srcOrd="0" destOrd="0" presId="urn:microsoft.com/office/officeart/2008/layout/SquareAccentList"/>
    <dgm:cxn modelId="{ECDF4EAD-1C3F-4105-9BB1-E9E7DEB17E2E}" type="presParOf" srcId="{D712C587-5ED0-4F8B-8383-C3CBD5C77473}" destId="{2CF86853-F820-4AFC-812D-312AF632DB20}" srcOrd="0" destOrd="0" presId="urn:microsoft.com/office/officeart/2008/layout/SquareAccentList"/>
    <dgm:cxn modelId="{D1E315AD-BC93-452F-8108-3C9C4C4FB1DF}" type="presParOf" srcId="{D712C587-5ED0-4F8B-8383-C3CBD5C77473}" destId="{04A15C14-F4B1-4B0B-91D1-53FC2ABF9501}" srcOrd="1" destOrd="0" presId="urn:microsoft.com/office/officeart/2008/layout/SquareAccentList"/>
    <dgm:cxn modelId="{3D43C775-087E-4F69-B985-78B64C11AFA7}" type="presParOf" srcId="{8F39B509-48B0-41FC-873B-C5BF45829BF9}" destId="{CC97DF67-D5BD-472D-8C7E-4FC700215998}" srcOrd="1" destOrd="0" presId="urn:microsoft.com/office/officeart/2008/layout/SquareAccentList"/>
    <dgm:cxn modelId="{7E2FC88D-F167-43B5-8C9C-E0F10C2A782E}" type="presParOf" srcId="{CC97DF67-D5BD-472D-8C7E-4FC700215998}" destId="{062F9747-FFD7-477A-8019-1122842765DE}" srcOrd="0" destOrd="0" presId="urn:microsoft.com/office/officeart/2008/layout/SquareAccentList"/>
    <dgm:cxn modelId="{EE836FF2-424F-4A1E-8D37-BEECC3FB4A9B}" type="presParOf" srcId="{CC97DF67-D5BD-472D-8C7E-4FC700215998}" destId="{416FB320-9183-4E5D-83B3-999620596CA2}" srcOrd="1" destOrd="0" presId="urn:microsoft.com/office/officeart/2008/layout/SquareAccentList"/>
    <dgm:cxn modelId="{C190AD30-260E-4780-A9A0-12DCDFD55BDA}" type="presParOf" srcId="{8F39B509-48B0-41FC-873B-C5BF45829BF9}" destId="{6C793288-DF92-4F5B-A8B6-4ABAF7421D2C}" srcOrd="2" destOrd="0" presId="urn:microsoft.com/office/officeart/2008/layout/SquareAccentList"/>
    <dgm:cxn modelId="{673853E1-DCE1-474F-936F-F29B085A8C0D}" type="presParOf" srcId="{6C793288-DF92-4F5B-A8B6-4ABAF7421D2C}" destId="{D7703878-9441-48A8-9BA1-9F87E6732523}" srcOrd="0" destOrd="0" presId="urn:microsoft.com/office/officeart/2008/layout/SquareAccentList"/>
    <dgm:cxn modelId="{29CFA0E1-B9CE-440E-9400-AC33CE977F83}" type="presParOf" srcId="{6C793288-DF92-4F5B-A8B6-4ABAF7421D2C}" destId="{C3AD4E4B-761F-4F84-8FEA-7B47D91705A4}" srcOrd="1" destOrd="0" presId="urn:microsoft.com/office/officeart/2008/layout/SquareAccentList"/>
    <dgm:cxn modelId="{F3F09E74-EE2E-4321-B5DE-ABC53EE0194B}" type="presParOf" srcId="{9B0A7952-8C4E-4E02-A5EB-E0FA34BDC19C}" destId="{B37AE184-F2D4-4D79-BCFD-FEE3B81C40AA}" srcOrd="1" destOrd="0" presId="urn:microsoft.com/office/officeart/2008/layout/SquareAccentList"/>
    <dgm:cxn modelId="{1DE55D69-E273-4E98-BEDE-F42457743DEE}" type="presParOf" srcId="{B37AE184-F2D4-4D79-BCFD-FEE3B81C40AA}" destId="{D8229787-EE87-4AA6-BE5A-7C8E6C7DE0AF}" srcOrd="0" destOrd="0" presId="urn:microsoft.com/office/officeart/2008/layout/SquareAccentList"/>
    <dgm:cxn modelId="{569A19DC-4FC7-4949-9759-9A91099878A6}" type="presParOf" srcId="{D8229787-EE87-4AA6-BE5A-7C8E6C7DE0AF}" destId="{7B46BFE8-9770-4FFA-B8CD-E0AF1B8A29DC}" srcOrd="0" destOrd="0" presId="urn:microsoft.com/office/officeart/2008/layout/SquareAccentList"/>
    <dgm:cxn modelId="{19437AB9-DF54-4E68-9ED1-DE9C4FE45BDF}" type="presParOf" srcId="{D8229787-EE87-4AA6-BE5A-7C8E6C7DE0AF}" destId="{AA0B0335-5B85-4A4F-BC21-38A74D5FBD62}" srcOrd="1" destOrd="0" presId="urn:microsoft.com/office/officeart/2008/layout/SquareAccentList"/>
    <dgm:cxn modelId="{E513AF48-81A2-4202-A10D-E5A8B5542855}" type="presParOf" srcId="{D8229787-EE87-4AA6-BE5A-7C8E6C7DE0AF}" destId="{9D396249-402E-4353-B42A-B892983D5CF5}" srcOrd="2" destOrd="0" presId="urn:microsoft.com/office/officeart/2008/layout/SquareAccentList"/>
    <dgm:cxn modelId="{AEDB1708-9315-40CE-A339-C5AF36CACB32}" type="presParOf" srcId="{B37AE184-F2D4-4D79-BCFD-FEE3B81C40AA}" destId="{3FA6A03C-C8EA-4FC1-A9A0-B7D1DE44827C}" srcOrd="1" destOrd="0" presId="urn:microsoft.com/office/officeart/2008/layout/SquareAccentList"/>
    <dgm:cxn modelId="{FBD96A17-090A-4D26-A2F7-4CF93E3FBDC0}" type="presParOf" srcId="{3FA6A03C-C8EA-4FC1-A9A0-B7D1DE44827C}" destId="{E0C76A2B-029C-495E-8401-0FB36B3410F6}" srcOrd="0" destOrd="0" presId="urn:microsoft.com/office/officeart/2008/layout/SquareAccentList"/>
    <dgm:cxn modelId="{CB08243F-9DDA-4253-902B-66CB91F4B741}" type="presParOf" srcId="{E0C76A2B-029C-495E-8401-0FB36B3410F6}" destId="{EA707BC1-9BFF-46FE-BBE7-ADEA98699385}" srcOrd="0" destOrd="0" presId="urn:microsoft.com/office/officeart/2008/layout/SquareAccentList"/>
    <dgm:cxn modelId="{79AE9DC4-2DC9-4566-9B4A-583754BE91F8}" type="presParOf" srcId="{E0C76A2B-029C-495E-8401-0FB36B3410F6}" destId="{3FE85479-E0AE-4110-8D87-E380CFBC9DCC}" srcOrd="1" destOrd="0" presId="urn:microsoft.com/office/officeart/2008/layout/SquareAccentList"/>
    <dgm:cxn modelId="{7D5E7553-7C0D-4D65-A6F0-E5BB59CDC3FF}" type="presParOf" srcId="{3FA6A03C-C8EA-4FC1-A9A0-B7D1DE44827C}" destId="{3AD60ACB-81C5-4305-85DF-D103E4AB9A49}" srcOrd="1" destOrd="0" presId="urn:microsoft.com/office/officeart/2008/layout/SquareAccentList"/>
    <dgm:cxn modelId="{38B6D84D-5EB7-4547-9505-45E6EE2342AA}" type="presParOf" srcId="{3AD60ACB-81C5-4305-85DF-D103E4AB9A49}" destId="{A80595DC-EEE1-4473-9A36-E0C733742182}" srcOrd="0" destOrd="0" presId="urn:microsoft.com/office/officeart/2008/layout/SquareAccentList"/>
    <dgm:cxn modelId="{F7C009C9-4882-436B-B54D-548AC4347032}" type="presParOf" srcId="{3AD60ACB-81C5-4305-85DF-D103E4AB9A49}" destId="{6683A3F4-65F5-49BB-9A51-4A4A0FD230FB}" srcOrd="1" destOrd="0" presId="urn:microsoft.com/office/officeart/2008/layout/SquareAccentList"/>
    <dgm:cxn modelId="{8F63B778-C56D-46B8-8F57-ADC85543369A}" type="presParOf" srcId="{3FA6A03C-C8EA-4FC1-A9A0-B7D1DE44827C}" destId="{254C0782-EFD6-4A05-ADED-DDA2A06311BE}" srcOrd="2" destOrd="0" presId="urn:microsoft.com/office/officeart/2008/layout/SquareAccentList"/>
    <dgm:cxn modelId="{0D86C07C-1A9D-4C21-84C6-8D886775B23B}" type="presParOf" srcId="{254C0782-EFD6-4A05-ADED-DDA2A06311BE}" destId="{73FE3B56-E70E-4421-BBF1-D0AFA2681EB0}" srcOrd="0" destOrd="0" presId="urn:microsoft.com/office/officeart/2008/layout/SquareAccentList"/>
    <dgm:cxn modelId="{B7211521-B964-425C-AF86-EC1F28C98DDB}" type="presParOf" srcId="{254C0782-EFD6-4A05-ADED-DDA2A06311BE}" destId="{3A54BA49-81F4-4642-87A3-BB729044F2F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D0C6FC-A7BA-44D5-8BEF-EBD24D42703B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6A405200-F698-4722-B7A6-4C0DA77534E4}">
      <dgm:prSet phldrT="[Текст]" custT="1"/>
      <dgm:spPr/>
      <dgm:t>
        <a:bodyPr/>
        <a:lstStyle/>
        <a:p>
          <a:r>
            <a:rPr lang="uk-UA" sz="2000" b="1" dirty="0" smtClean="0"/>
            <a:t>1. Активне слухання</a:t>
          </a:r>
          <a:endParaRPr lang="uk-UA" sz="2000" dirty="0"/>
        </a:p>
      </dgm:t>
    </dgm:pt>
    <dgm:pt modelId="{3081E060-7DD4-40EB-A1CB-683CE4D74688}" type="parTrans" cxnId="{81239C07-D716-4807-B97B-ACC6221EFE6C}">
      <dgm:prSet/>
      <dgm:spPr/>
      <dgm:t>
        <a:bodyPr/>
        <a:lstStyle/>
        <a:p>
          <a:endParaRPr lang="uk-UA" sz="2000"/>
        </a:p>
      </dgm:t>
    </dgm:pt>
    <dgm:pt modelId="{6F068A3E-13B2-4F8F-8E9A-A17FFBE94126}" type="sibTrans" cxnId="{81239C07-D716-4807-B97B-ACC6221EFE6C}">
      <dgm:prSet/>
      <dgm:spPr/>
      <dgm:t>
        <a:bodyPr/>
        <a:lstStyle/>
        <a:p>
          <a:endParaRPr lang="uk-UA" sz="2000"/>
        </a:p>
      </dgm:t>
    </dgm:pt>
    <dgm:pt modelId="{F436E422-7C19-4CFB-962A-7945CC07A4E0}">
      <dgm:prSet custT="1"/>
      <dgm:spPr/>
      <dgm:t>
        <a:bodyPr/>
        <a:lstStyle/>
        <a:p>
          <a:r>
            <a:rPr lang="uk-UA" sz="2000" noProof="0" dirty="0" smtClean="0"/>
            <a:t>Повторення та перефразування ключових запитань слухачів.</a:t>
          </a:r>
          <a:endParaRPr lang="uk-UA" sz="2000" noProof="0" dirty="0"/>
        </a:p>
      </dgm:t>
    </dgm:pt>
    <dgm:pt modelId="{F2F3271E-288D-45F0-B791-63A087CBF638}" type="parTrans" cxnId="{137BC445-C962-4448-8FA2-CE567C1050D3}">
      <dgm:prSet/>
      <dgm:spPr/>
      <dgm:t>
        <a:bodyPr/>
        <a:lstStyle/>
        <a:p>
          <a:endParaRPr lang="uk-UA" sz="2000"/>
        </a:p>
      </dgm:t>
    </dgm:pt>
    <dgm:pt modelId="{1F5705D2-53C3-46D8-B358-035C294B6AF2}" type="sibTrans" cxnId="{137BC445-C962-4448-8FA2-CE567C1050D3}">
      <dgm:prSet/>
      <dgm:spPr/>
      <dgm:t>
        <a:bodyPr/>
        <a:lstStyle/>
        <a:p>
          <a:endParaRPr lang="uk-UA" sz="2000"/>
        </a:p>
      </dgm:t>
    </dgm:pt>
    <dgm:pt modelId="{A1D28986-5513-4443-A150-DAEF017FD852}">
      <dgm:prSet custT="1"/>
      <dgm:spPr/>
      <dgm:t>
        <a:bodyPr/>
        <a:lstStyle/>
        <a:p>
          <a:r>
            <a:rPr lang="uk-UA" sz="2000" noProof="0" dirty="0" smtClean="0"/>
            <a:t>Невербальні сигнали (кивання, усмішка, підтримуючі жести).</a:t>
          </a:r>
          <a:endParaRPr lang="uk-UA" sz="2000" noProof="0" dirty="0"/>
        </a:p>
      </dgm:t>
    </dgm:pt>
    <dgm:pt modelId="{31437E41-ECD3-4AB6-94AD-55E97BF97237}" type="parTrans" cxnId="{FFF722FB-2E54-4EB8-A820-A9E1711B1903}">
      <dgm:prSet/>
      <dgm:spPr/>
      <dgm:t>
        <a:bodyPr/>
        <a:lstStyle/>
        <a:p>
          <a:endParaRPr lang="uk-UA" sz="2000"/>
        </a:p>
      </dgm:t>
    </dgm:pt>
    <dgm:pt modelId="{99AF7D11-58A1-4849-A948-9D8FAFCE6252}" type="sibTrans" cxnId="{FFF722FB-2E54-4EB8-A820-A9E1711B1903}">
      <dgm:prSet/>
      <dgm:spPr/>
      <dgm:t>
        <a:bodyPr/>
        <a:lstStyle/>
        <a:p>
          <a:endParaRPr lang="uk-UA" sz="2000"/>
        </a:p>
      </dgm:t>
    </dgm:pt>
    <dgm:pt modelId="{9DE8D203-F613-4132-9C3B-A2EAB12AAF7F}">
      <dgm:prSet custT="1"/>
      <dgm:spPr/>
      <dgm:t>
        <a:bodyPr/>
        <a:lstStyle/>
        <a:p>
          <a:r>
            <a:rPr lang="uk-UA" sz="2000" b="1" noProof="0" dirty="0" smtClean="0"/>
            <a:t>2. Використання відкритих і закритих запитань</a:t>
          </a:r>
          <a:endParaRPr lang="uk-UA" sz="2000" noProof="0" dirty="0"/>
        </a:p>
      </dgm:t>
    </dgm:pt>
    <dgm:pt modelId="{F7E80EE6-4018-4A1B-81DA-E5DA85A9A65C}" type="parTrans" cxnId="{F907D191-E74B-4715-9DA6-765FE6078AA6}">
      <dgm:prSet/>
      <dgm:spPr/>
      <dgm:t>
        <a:bodyPr/>
        <a:lstStyle/>
        <a:p>
          <a:endParaRPr lang="uk-UA" sz="2000"/>
        </a:p>
      </dgm:t>
    </dgm:pt>
    <dgm:pt modelId="{90E0BE37-1AE1-440E-9312-404E0A4C766C}" type="sibTrans" cxnId="{F907D191-E74B-4715-9DA6-765FE6078AA6}">
      <dgm:prSet/>
      <dgm:spPr/>
      <dgm:t>
        <a:bodyPr/>
        <a:lstStyle/>
        <a:p>
          <a:endParaRPr lang="uk-UA" sz="2000"/>
        </a:p>
      </dgm:t>
    </dgm:pt>
    <dgm:pt modelId="{E453EA52-C1C1-4875-A371-695867F82698}">
      <dgm:prSet custT="1"/>
      <dgm:spPr/>
      <dgm:t>
        <a:bodyPr/>
        <a:lstStyle/>
        <a:p>
          <a:r>
            <a:rPr lang="uk-UA" sz="2000" noProof="0" dirty="0" smtClean="0"/>
            <a:t>Закриті запитання для швидкої взаємодії.</a:t>
          </a:r>
          <a:endParaRPr lang="uk-UA" sz="2000" noProof="0" dirty="0"/>
        </a:p>
      </dgm:t>
    </dgm:pt>
    <dgm:pt modelId="{87769C42-3FA9-4369-B935-ABB72843C51F}" type="parTrans" cxnId="{AA72FA1C-994F-42DC-ACDB-20EF887F73C9}">
      <dgm:prSet/>
      <dgm:spPr/>
      <dgm:t>
        <a:bodyPr/>
        <a:lstStyle/>
        <a:p>
          <a:endParaRPr lang="uk-UA" sz="2000"/>
        </a:p>
      </dgm:t>
    </dgm:pt>
    <dgm:pt modelId="{02403EB9-311E-4D0E-8745-DCC4DE6A885D}" type="sibTrans" cxnId="{AA72FA1C-994F-42DC-ACDB-20EF887F73C9}">
      <dgm:prSet/>
      <dgm:spPr/>
      <dgm:t>
        <a:bodyPr/>
        <a:lstStyle/>
        <a:p>
          <a:endParaRPr lang="uk-UA" sz="2000"/>
        </a:p>
      </dgm:t>
    </dgm:pt>
    <dgm:pt modelId="{6D619DE5-09E0-40EA-82B2-BCEB825C61CD}">
      <dgm:prSet custT="1"/>
      <dgm:spPr/>
      <dgm:t>
        <a:bodyPr/>
        <a:lstStyle/>
        <a:p>
          <a:r>
            <a:rPr lang="uk-UA" sz="2000" dirty="0" smtClean="0"/>
            <a:t>Відкриті – для стимулювання дискусії.</a:t>
          </a:r>
          <a:endParaRPr lang="uk-UA" sz="2000" dirty="0"/>
        </a:p>
      </dgm:t>
    </dgm:pt>
    <dgm:pt modelId="{09006FC0-C518-4A1A-959D-B5D974067F1A}" type="parTrans" cxnId="{96B7C85E-FC6A-4F27-A3B4-E7460F549D54}">
      <dgm:prSet/>
      <dgm:spPr/>
      <dgm:t>
        <a:bodyPr/>
        <a:lstStyle/>
        <a:p>
          <a:endParaRPr lang="uk-UA" sz="2000"/>
        </a:p>
      </dgm:t>
    </dgm:pt>
    <dgm:pt modelId="{49F5ADC7-C948-4322-BC37-3BE754969480}" type="sibTrans" cxnId="{96B7C85E-FC6A-4F27-A3B4-E7460F549D54}">
      <dgm:prSet/>
      <dgm:spPr/>
      <dgm:t>
        <a:bodyPr/>
        <a:lstStyle/>
        <a:p>
          <a:endParaRPr lang="uk-UA" sz="2000"/>
        </a:p>
      </dgm:t>
    </dgm:pt>
    <dgm:pt modelId="{BB898FAE-2AC5-4976-B82A-89195B15F120}">
      <dgm:prSet custT="1"/>
      <dgm:spPr/>
      <dgm:t>
        <a:bodyPr/>
        <a:lstStyle/>
        <a:p>
          <a:r>
            <a:rPr lang="ru-RU" sz="2000" b="1" dirty="0" smtClean="0"/>
            <a:t>3. </a:t>
          </a:r>
          <a:r>
            <a:rPr lang="uk-UA" sz="2000" b="1" noProof="0" dirty="0" smtClean="0"/>
            <a:t>Реакція на критику та складні питання</a:t>
          </a:r>
          <a:endParaRPr lang="uk-UA" sz="2000" noProof="0" dirty="0"/>
        </a:p>
      </dgm:t>
    </dgm:pt>
    <dgm:pt modelId="{E99C573C-861E-45E3-943B-9076E79D3311}" type="parTrans" cxnId="{D839D608-A566-4C94-BC91-B87E7F34544D}">
      <dgm:prSet/>
      <dgm:spPr/>
      <dgm:t>
        <a:bodyPr/>
        <a:lstStyle/>
        <a:p>
          <a:endParaRPr lang="uk-UA" sz="2000"/>
        </a:p>
      </dgm:t>
    </dgm:pt>
    <dgm:pt modelId="{F5FD6F4B-1EA4-4AA6-93AD-A1BC1027FF6A}" type="sibTrans" cxnId="{D839D608-A566-4C94-BC91-B87E7F34544D}">
      <dgm:prSet/>
      <dgm:spPr/>
      <dgm:t>
        <a:bodyPr/>
        <a:lstStyle/>
        <a:p>
          <a:endParaRPr lang="uk-UA" sz="2000"/>
        </a:p>
      </dgm:t>
    </dgm:pt>
    <dgm:pt modelId="{C8445B68-4737-45B0-AE72-AD70447B24FD}">
      <dgm:prSet custT="1"/>
      <dgm:spPr/>
      <dgm:t>
        <a:bodyPr/>
        <a:lstStyle/>
        <a:p>
          <a:r>
            <a:rPr lang="uk-UA" sz="2000" noProof="0" dirty="0" smtClean="0"/>
            <a:t>Використання техніки «так, але...» для м'якого коригування думки.</a:t>
          </a:r>
          <a:endParaRPr lang="uk-UA" sz="2000" noProof="0" dirty="0"/>
        </a:p>
      </dgm:t>
    </dgm:pt>
    <dgm:pt modelId="{5ADBFFFA-1BD3-495F-9E09-345FAABA7CB0}" type="parTrans" cxnId="{F574F6D8-2274-4C2A-921F-DCA47EAB4A7E}">
      <dgm:prSet/>
      <dgm:spPr/>
      <dgm:t>
        <a:bodyPr/>
        <a:lstStyle/>
        <a:p>
          <a:endParaRPr lang="uk-UA" sz="2000"/>
        </a:p>
      </dgm:t>
    </dgm:pt>
    <dgm:pt modelId="{C74C620F-B52C-4F32-A9CC-A25C4FE8D2E3}" type="sibTrans" cxnId="{F574F6D8-2274-4C2A-921F-DCA47EAB4A7E}">
      <dgm:prSet/>
      <dgm:spPr/>
      <dgm:t>
        <a:bodyPr/>
        <a:lstStyle/>
        <a:p>
          <a:endParaRPr lang="uk-UA" sz="2000"/>
        </a:p>
      </dgm:t>
    </dgm:pt>
    <dgm:pt modelId="{32F958C1-862E-48BD-8154-1DA8A6ACADCE}">
      <dgm:prSet custT="1"/>
      <dgm:spPr/>
      <dgm:t>
        <a:bodyPr/>
        <a:lstStyle/>
        <a:p>
          <a:r>
            <a:rPr lang="uk-UA" sz="2000" noProof="0" dirty="0" smtClean="0"/>
            <a:t>Демонстрація поваги до альтернативних точок зору.</a:t>
          </a:r>
          <a:endParaRPr lang="uk-UA" sz="2000" noProof="0" dirty="0"/>
        </a:p>
      </dgm:t>
    </dgm:pt>
    <dgm:pt modelId="{8C4F1127-DE5A-459D-BD27-9BD778234951}" type="parTrans" cxnId="{E0A17757-33FA-42D6-B33B-41426D95E275}">
      <dgm:prSet/>
      <dgm:spPr/>
      <dgm:t>
        <a:bodyPr/>
        <a:lstStyle/>
        <a:p>
          <a:endParaRPr lang="uk-UA" sz="2000"/>
        </a:p>
      </dgm:t>
    </dgm:pt>
    <dgm:pt modelId="{10675ADE-93CA-452B-87AB-80BFFAED1BB4}" type="sibTrans" cxnId="{E0A17757-33FA-42D6-B33B-41426D95E275}">
      <dgm:prSet/>
      <dgm:spPr/>
      <dgm:t>
        <a:bodyPr/>
        <a:lstStyle/>
        <a:p>
          <a:endParaRPr lang="uk-UA" sz="2000"/>
        </a:p>
      </dgm:t>
    </dgm:pt>
    <dgm:pt modelId="{5370C193-C187-4D8C-8A5C-97C28A1CE68F}">
      <dgm:prSet custT="1"/>
      <dgm:spPr/>
      <dgm:t>
        <a:bodyPr/>
        <a:lstStyle/>
        <a:p>
          <a:r>
            <a:rPr lang="uk-UA" sz="2000" b="1" dirty="0" smtClean="0"/>
            <a:t>4. Оцінка ефективності взаємодії</a:t>
          </a:r>
          <a:endParaRPr lang="uk-UA" sz="2000" dirty="0"/>
        </a:p>
      </dgm:t>
    </dgm:pt>
    <dgm:pt modelId="{4CD64661-A7F8-4C80-BC9A-B380B678E6A6}" type="parTrans" cxnId="{0ECBB1FA-94A5-43D9-A492-B79C16B2EDEF}">
      <dgm:prSet/>
      <dgm:spPr/>
      <dgm:t>
        <a:bodyPr/>
        <a:lstStyle/>
        <a:p>
          <a:endParaRPr lang="uk-UA" sz="2000"/>
        </a:p>
      </dgm:t>
    </dgm:pt>
    <dgm:pt modelId="{B3F83E4B-036D-445B-8BA2-A3EB40D4B22B}" type="sibTrans" cxnId="{0ECBB1FA-94A5-43D9-A492-B79C16B2EDEF}">
      <dgm:prSet/>
      <dgm:spPr/>
      <dgm:t>
        <a:bodyPr/>
        <a:lstStyle/>
        <a:p>
          <a:endParaRPr lang="uk-UA" sz="2000"/>
        </a:p>
      </dgm:t>
    </dgm:pt>
    <dgm:pt modelId="{02105C90-7B3B-408A-9F6E-ED781E206A0D}">
      <dgm:prSet custT="1"/>
      <dgm:spPr/>
      <dgm:t>
        <a:bodyPr/>
        <a:lstStyle/>
        <a:p>
          <a:r>
            <a:rPr lang="uk-UA" sz="2000" dirty="0" smtClean="0"/>
            <a:t>Анкетування після заходу.</a:t>
          </a:r>
          <a:endParaRPr lang="uk-UA" sz="2000" dirty="0"/>
        </a:p>
      </dgm:t>
    </dgm:pt>
    <dgm:pt modelId="{D011FDDB-84F9-4F5D-8BB6-81D066A88710}" type="parTrans" cxnId="{A669401E-47E7-4194-806E-F2D8D70B41A9}">
      <dgm:prSet/>
      <dgm:spPr/>
      <dgm:t>
        <a:bodyPr/>
        <a:lstStyle/>
        <a:p>
          <a:endParaRPr lang="uk-UA" sz="2000"/>
        </a:p>
      </dgm:t>
    </dgm:pt>
    <dgm:pt modelId="{A96B6CE3-1961-4D5C-A510-C6D207417E00}" type="sibTrans" cxnId="{A669401E-47E7-4194-806E-F2D8D70B41A9}">
      <dgm:prSet/>
      <dgm:spPr/>
      <dgm:t>
        <a:bodyPr/>
        <a:lstStyle/>
        <a:p>
          <a:endParaRPr lang="uk-UA" sz="2000"/>
        </a:p>
      </dgm:t>
    </dgm:pt>
    <dgm:pt modelId="{380A17BD-49AA-4491-81B1-080F677E0D90}">
      <dgm:prSet custT="1"/>
      <dgm:spPr/>
      <dgm:t>
        <a:bodyPr/>
        <a:lstStyle/>
        <a:p>
          <a:r>
            <a:rPr lang="uk-UA" sz="2000" noProof="0" dirty="0" smtClean="0"/>
            <a:t>Аналіз активності аудиторії під час події.</a:t>
          </a:r>
          <a:endParaRPr lang="uk-UA" sz="2000" noProof="0" dirty="0"/>
        </a:p>
      </dgm:t>
    </dgm:pt>
    <dgm:pt modelId="{95F51022-D5EA-4610-9F23-AF10B6D07271}" type="parTrans" cxnId="{0DAEE46C-9EF5-40BA-8922-55124E7DFC83}">
      <dgm:prSet/>
      <dgm:spPr/>
      <dgm:t>
        <a:bodyPr/>
        <a:lstStyle/>
        <a:p>
          <a:endParaRPr lang="uk-UA" sz="2000"/>
        </a:p>
      </dgm:t>
    </dgm:pt>
    <dgm:pt modelId="{1D16983F-C99F-46D1-9A9B-F1AFADB18AEA}" type="sibTrans" cxnId="{0DAEE46C-9EF5-40BA-8922-55124E7DFC83}">
      <dgm:prSet/>
      <dgm:spPr/>
      <dgm:t>
        <a:bodyPr/>
        <a:lstStyle/>
        <a:p>
          <a:endParaRPr lang="uk-UA" sz="2000"/>
        </a:p>
      </dgm:t>
    </dgm:pt>
    <dgm:pt modelId="{EFF80BA5-8773-4CE7-ACD1-EB6152DE0F54}" type="pres">
      <dgm:prSet presAssocID="{ADD0C6FC-A7BA-44D5-8BEF-EBD24D42703B}" presName="linear" presStyleCnt="0">
        <dgm:presLayoutVars>
          <dgm:dir/>
          <dgm:animLvl val="lvl"/>
          <dgm:resizeHandles val="exact"/>
        </dgm:presLayoutVars>
      </dgm:prSet>
      <dgm:spPr/>
    </dgm:pt>
    <dgm:pt modelId="{9C271444-2821-4E33-8E77-511ECAB0E092}" type="pres">
      <dgm:prSet presAssocID="{6A405200-F698-4722-B7A6-4C0DA77534E4}" presName="parentLin" presStyleCnt="0"/>
      <dgm:spPr/>
    </dgm:pt>
    <dgm:pt modelId="{93B68B01-1C4E-4DE2-81B7-B8ABFC100220}" type="pres">
      <dgm:prSet presAssocID="{6A405200-F698-4722-B7A6-4C0DA77534E4}" presName="parentLeftMargin" presStyleLbl="node1" presStyleIdx="0" presStyleCnt="4"/>
      <dgm:spPr/>
    </dgm:pt>
    <dgm:pt modelId="{441B24BB-6A58-4DB1-8A5D-3D498A3ECEC6}" type="pres">
      <dgm:prSet presAssocID="{6A405200-F698-4722-B7A6-4C0DA77534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CD9C6A-E542-4587-BAC8-31E29FB124D2}" type="pres">
      <dgm:prSet presAssocID="{6A405200-F698-4722-B7A6-4C0DA77534E4}" presName="negativeSpace" presStyleCnt="0"/>
      <dgm:spPr/>
    </dgm:pt>
    <dgm:pt modelId="{0C5B27E7-987A-4C4B-81E0-C2DCC0414AA6}" type="pres">
      <dgm:prSet presAssocID="{6A405200-F698-4722-B7A6-4C0DA77534E4}" presName="childText" presStyleLbl="conFgAcc1" presStyleIdx="0" presStyleCnt="4">
        <dgm:presLayoutVars>
          <dgm:bulletEnabled val="1"/>
        </dgm:presLayoutVars>
      </dgm:prSet>
      <dgm:spPr/>
    </dgm:pt>
    <dgm:pt modelId="{F11E2E25-0E96-45D2-9FB6-138A881761FD}" type="pres">
      <dgm:prSet presAssocID="{6F068A3E-13B2-4F8F-8E9A-A17FFBE94126}" presName="spaceBetweenRectangles" presStyleCnt="0"/>
      <dgm:spPr/>
    </dgm:pt>
    <dgm:pt modelId="{3E74E541-F353-4232-929B-1F28794D9296}" type="pres">
      <dgm:prSet presAssocID="{9DE8D203-F613-4132-9C3B-A2EAB12AAF7F}" presName="parentLin" presStyleCnt="0"/>
      <dgm:spPr/>
    </dgm:pt>
    <dgm:pt modelId="{FFE7692D-D763-4C73-850E-335F959D2511}" type="pres">
      <dgm:prSet presAssocID="{9DE8D203-F613-4132-9C3B-A2EAB12AAF7F}" presName="parentLeftMargin" presStyleLbl="node1" presStyleIdx="0" presStyleCnt="4"/>
      <dgm:spPr/>
    </dgm:pt>
    <dgm:pt modelId="{233E3623-BDCB-4EA8-8483-FEE085197554}" type="pres">
      <dgm:prSet presAssocID="{9DE8D203-F613-4132-9C3B-A2EAB12AAF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AAD901-E97E-4B67-AFD6-8460026D79BD}" type="pres">
      <dgm:prSet presAssocID="{9DE8D203-F613-4132-9C3B-A2EAB12AAF7F}" presName="negativeSpace" presStyleCnt="0"/>
      <dgm:spPr/>
    </dgm:pt>
    <dgm:pt modelId="{1996D35B-ECBE-47C4-8B70-98D40752C19C}" type="pres">
      <dgm:prSet presAssocID="{9DE8D203-F613-4132-9C3B-A2EAB12AAF7F}" presName="childText" presStyleLbl="conFgAcc1" presStyleIdx="1" presStyleCnt="4">
        <dgm:presLayoutVars>
          <dgm:bulletEnabled val="1"/>
        </dgm:presLayoutVars>
      </dgm:prSet>
      <dgm:spPr/>
    </dgm:pt>
    <dgm:pt modelId="{56D67EB0-CEBB-40DC-A476-E98090EE864A}" type="pres">
      <dgm:prSet presAssocID="{90E0BE37-1AE1-440E-9312-404E0A4C766C}" presName="spaceBetweenRectangles" presStyleCnt="0"/>
      <dgm:spPr/>
    </dgm:pt>
    <dgm:pt modelId="{2959AED6-1440-4EA5-AE08-6B72924797C4}" type="pres">
      <dgm:prSet presAssocID="{BB898FAE-2AC5-4976-B82A-89195B15F120}" presName="parentLin" presStyleCnt="0"/>
      <dgm:spPr/>
    </dgm:pt>
    <dgm:pt modelId="{0EC1B9CE-88D7-4A4F-9138-08968C468554}" type="pres">
      <dgm:prSet presAssocID="{BB898FAE-2AC5-4976-B82A-89195B15F120}" presName="parentLeftMargin" presStyleLbl="node1" presStyleIdx="1" presStyleCnt="4"/>
      <dgm:spPr/>
    </dgm:pt>
    <dgm:pt modelId="{F64A7DDC-D40F-4C02-B8A4-0D7C20CAF9D7}" type="pres">
      <dgm:prSet presAssocID="{BB898FAE-2AC5-4976-B82A-89195B15F1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6C23CA-B0C5-4696-9878-65EF7D9CE768}" type="pres">
      <dgm:prSet presAssocID="{BB898FAE-2AC5-4976-B82A-89195B15F120}" presName="negativeSpace" presStyleCnt="0"/>
      <dgm:spPr/>
    </dgm:pt>
    <dgm:pt modelId="{49585B5A-86F3-476F-B8E4-0A935BEE0989}" type="pres">
      <dgm:prSet presAssocID="{BB898FAE-2AC5-4976-B82A-89195B15F120}" presName="childText" presStyleLbl="conFgAcc1" presStyleIdx="2" presStyleCnt="4">
        <dgm:presLayoutVars>
          <dgm:bulletEnabled val="1"/>
        </dgm:presLayoutVars>
      </dgm:prSet>
      <dgm:spPr/>
    </dgm:pt>
    <dgm:pt modelId="{AFAE7747-4A20-4B88-9663-DE3E67E18069}" type="pres">
      <dgm:prSet presAssocID="{F5FD6F4B-1EA4-4AA6-93AD-A1BC1027FF6A}" presName="spaceBetweenRectangles" presStyleCnt="0"/>
      <dgm:spPr/>
    </dgm:pt>
    <dgm:pt modelId="{2A71E288-4A36-4C7F-8528-2E282340FD12}" type="pres">
      <dgm:prSet presAssocID="{5370C193-C187-4D8C-8A5C-97C28A1CE68F}" presName="parentLin" presStyleCnt="0"/>
      <dgm:spPr/>
    </dgm:pt>
    <dgm:pt modelId="{8A7F47B9-AAAD-4737-9AFC-AA868CBD0489}" type="pres">
      <dgm:prSet presAssocID="{5370C193-C187-4D8C-8A5C-97C28A1CE68F}" presName="parentLeftMargin" presStyleLbl="node1" presStyleIdx="2" presStyleCnt="4"/>
      <dgm:spPr/>
    </dgm:pt>
    <dgm:pt modelId="{5697C1A0-16D7-4EF9-805A-2A0EF19AD788}" type="pres">
      <dgm:prSet presAssocID="{5370C193-C187-4D8C-8A5C-97C28A1CE6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9D3A67-6244-4CB1-9650-DDB5435690C7}" type="pres">
      <dgm:prSet presAssocID="{5370C193-C187-4D8C-8A5C-97C28A1CE68F}" presName="negativeSpace" presStyleCnt="0"/>
      <dgm:spPr/>
    </dgm:pt>
    <dgm:pt modelId="{2C3E8D1D-D852-4ED2-9731-18AEBF68B7CF}" type="pres">
      <dgm:prSet presAssocID="{5370C193-C187-4D8C-8A5C-97C28A1CE6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AEE46C-9EF5-40BA-8922-55124E7DFC83}" srcId="{5370C193-C187-4D8C-8A5C-97C28A1CE68F}" destId="{380A17BD-49AA-4491-81B1-080F677E0D90}" srcOrd="1" destOrd="0" parTransId="{95F51022-D5EA-4610-9F23-AF10B6D07271}" sibTransId="{1D16983F-C99F-46D1-9A9B-F1AFADB18AEA}"/>
    <dgm:cxn modelId="{A784FBA5-E5E7-4874-832D-014EE5B3D62B}" type="presOf" srcId="{C8445B68-4737-45B0-AE72-AD70447B24FD}" destId="{49585B5A-86F3-476F-B8E4-0A935BEE0989}" srcOrd="0" destOrd="0" presId="urn:microsoft.com/office/officeart/2005/8/layout/list1"/>
    <dgm:cxn modelId="{D69F9D83-BCDF-4A96-873B-D452473451C4}" type="presOf" srcId="{6A405200-F698-4722-B7A6-4C0DA77534E4}" destId="{441B24BB-6A58-4DB1-8A5D-3D498A3ECEC6}" srcOrd="1" destOrd="0" presId="urn:microsoft.com/office/officeart/2005/8/layout/list1"/>
    <dgm:cxn modelId="{BD9BDFD3-CFA7-4A6F-8D88-36FC7C6FA5C1}" type="presOf" srcId="{F436E422-7C19-4CFB-962A-7945CC07A4E0}" destId="{0C5B27E7-987A-4C4B-81E0-C2DCC0414AA6}" srcOrd="0" destOrd="0" presId="urn:microsoft.com/office/officeart/2005/8/layout/list1"/>
    <dgm:cxn modelId="{A669401E-47E7-4194-806E-F2D8D70B41A9}" srcId="{5370C193-C187-4D8C-8A5C-97C28A1CE68F}" destId="{02105C90-7B3B-408A-9F6E-ED781E206A0D}" srcOrd="0" destOrd="0" parTransId="{D011FDDB-84F9-4F5D-8BB6-81D066A88710}" sibTransId="{A96B6CE3-1961-4D5C-A510-C6D207417E00}"/>
    <dgm:cxn modelId="{AA72FA1C-994F-42DC-ACDB-20EF887F73C9}" srcId="{9DE8D203-F613-4132-9C3B-A2EAB12AAF7F}" destId="{E453EA52-C1C1-4875-A371-695867F82698}" srcOrd="0" destOrd="0" parTransId="{87769C42-3FA9-4369-B935-ABB72843C51F}" sibTransId="{02403EB9-311E-4D0E-8745-DCC4DE6A885D}"/>
    <dgm:cxn modelId="{F574F6D8-2274-4C2A-921F-DCA47EAB4A7E}" srcId="{BB898FAE-2AC5-4976-B82A-89195B15F120}" destId="{C8445B68-4737-45B0-AE72-AD70447B24FD}" srcOrd="0" destOrd="0" parTransId="{5ADBFFFA-1BD3-495F-9E09-345FAABA7CB0}" sibTransId="{C74C620F-B52C-4F32-A9CC-A25C4FE8D2E3}"/>
    <dgm:cxn modelId="{95226202-68F1-4395-B6D3-AE1889E8E9E0}" type="presOf" srcId="{5370C193-C187-4D8C-8A5C-97C28A1CE68F}" destId="{5697C1A0-16D7-4EF9-805A-2A0EF19AD788}" srcOrd="1" destOrd="0" presId="urn:microsoft.com/office/officeart/2005/8/layout/list1"/>
    <dgm:cxn modelId="{DC4C4449-AD4F-416A-BFCF-915A1EB4FBFD}" type="presOf" srcId="{A1D28986-5513-4443-A150-DAEF017FD852}" destId="{0C5B27E7-987A-4C4B-81E0-C2DCC0414AA6}" srcOrd="0" destOrd="1" presId="urn:microsoft.com/office/officeart/2005/8/layout/list1"/>
    <dgm:cxn modelId="{D6A687C7-E08D-4B87-864B-2B65E5ED2205}" type="presOf" srcId="{32F958C1-862E-48BD-8154-1DA8A6ACADCE}" destId="{49585B5A-86F3-476F-B8E4-0A935BEE0989}" srcOrd="0" destOrd="1" presId="urn:microsoft.com/office/officeart/2005/8/layout/list1"/>
    <dgm:cxn modelId="{81239C07-D716-4807-B97B-ACC6221EFE6C}" srcId="{ADD0C6FC-A7BA-44D5-8BEF-EBD24D42703B}" destId="{6A405200-F698-4722-B7A6-4C0DA77534E4}" srcOrd="0" destOrd="0" parTransId="{3081E060-7DD4-40EB-A1CB-683CE4D74688}" sibTransId="{6F068A3E-13B2-4F8F-8E9A-A17FFBE94126}"/>
    <dgm:cxn modelId="{137BC445-C962-4448-8FA2-CE567C1050D3}" srcId="{6A405200-F698-4722-B7A6-4C0DA77534E4}" destId="{F436E422-7C19-4CFB-962A-7945CC07A4E0}" srcOrd="0" destOrd="0" parTransId="{F2F3271E-288D-45F0-B791-63A087CBF638}" sibTransId="{1F5705D2-53C3-46D8-B358-035C294B6AF2}"/>
    <dgm:cxn modelId="{E0A17757-33FA-42D6-B33B-41426D95E275}" srcId="{BB898FAE-2AC5-4976-B82A-89195B15F120}" destId="{32F958C1-862E-48BD-8154-1DA8A6ACADCE}" srcOrd="1" destOrd="0" parTransId="{8C4F1127-DE5A-459D-BD27-9BD778234951}" sibTransId="{10675ADE-93CA-452B-87AB-80BFFAED1BB4}"/>
    <dgm:cxn modelId="{75B1DF51-B1A2-41C0-B03B-2374575100D0}" type="presOf" srcId="{ADD0C6FC-A7BA-44D5-8BEF-EBD24D42703B}" destId="{EFF80BA5-8773-4CE7-ACD1-EB6152DE0F54}" srcOrd="0" destOrd="0" presId="urn:microsoft.com/office/officeart/2005/8/layout/list1"/>
    <dgm:cxn modelId="{D839D608-A566-4C94-BC91-B87E7F34544D}" srcId="{ADD0C6FC-A7BA-44D5-8BEF-EBD24D42703B}" destId="{BB898FAE-2AC5-4976-B82A-89195B15F120}" srcOrd="2" destOrd="0" parTransId="{E99C573C-861E-45E3-943B-9076E79D3311}" sibTransId="{F5FD6F4B-1EA4-4AA6-93AD-A1BC1027FF6A}"/>
    <dgm:cxn modelId="{6E64C94C-B5C7-4995-A17F-22349489B2F5}" type="presOf" srcId="{6D619DE5-09E0-40EA-82B2-BCEB825C61CD}" destId="{1996D35B-ECBE-47C4-8B70-98D40752C19C}" srcOrd="0" destOrd="1" presId="urn:microsoft.com/office/officeart/2005/8/layout/list1"/>
    <dgm:cxn modelId="{6D5FD716-63F8-45BD-B59E-6F9B85A7C4DF}" type="presOf" srcId="{BB898FAE-2AC5-4976-B82A-89195B15F120}" destId="{F64A7DDC-D40F-4C02-B8A4-0D7C20CAF9D7}" srcOrd="1" destOrd="0" presId="urn:microsoft.com/office/officeart/2005/8/layout/list1"/>
    <dgm:cxn modelId="{3D669133-4150-454D-A5D1-7F534D4D0F67}" type="presOf" srcId="{BB898FAE-2AC5-4976-B82A-89195B15F120}" destId="{0EC1B9CE-88D7-4A4F-9138-08968C468554}" srcOrd="0" destOrd="0" presId="urn:microsoft.com/office/officeart/2005/8/layout/list1"/>
    <dgm:cxn modelId="{FFF722FB-2E54-4EB8-A820-A9E1711B1903}" srcId="{6A405200-F698-4722-B7A6-4C0DA77534E4}" destId="{A1D28986-5513-4443-A150-DAEF017FD852}" srcOrd="1" destOrd="0" parTransId="{31437E41-ECD3-4AB6-94AD-55E97BF97237}" sibTransId="{99AF7D11-58A1-4849-A948-9D8FAFCE6252}"/>
    <dgm:cxn modelId="{9E8F7565-9F33-49BA-92A5-E3E606DF20DA}" type="presOf" srcId="{02105C90-7B3B-408A-9F6E-ED781E206A0D}" destId="{2C3E8D1D-D852-4ED2-9731-18AEBF68B7CF}" srcOrd="0" destOrd="0" presId="urn:microsoft.com/office/officeart/2005/8/layout/list1"/>
    <dgm:cxn modelId="{64914A10-2EC6-4F05-BECB-ACE344D019B6}" type="presOf" srcId="{E453EA52-C1C1-4875-A371-695867F82698}" destId="{1996D35B-ECBE-47C4-8B70-98D40752C19C}" srcOrd="0" destOrd="0" presId="urn:microsoft.com/office/officeart/2005/8/layout/list1"/>
    <dgm:cxn modelId="{0ECBB1FA-94A5-43D9-A492-B79C16B2EDEF}" srcId="{ADD0C6FC-A7BA-44D5-8BEF-EBD24D42703B}" destId="{5370C193-C187-4D8C-8A5C-97C28A1CE68F}" srcOrd="3" destOrd="0" parTransId="{4CD64661-A7F8-4C80-BC9A-B380B678E6A6}" sibTransId="{B3F83E4B-036D-445B-8BA2-A3EB40D4B22B}"/>
    <dgm:cxn modelId="{DC44F64E-9756-4CE8-86F3-6471E1791555}" type="presOf" srcId="{9DE8D203-F613-4132-9C3B-A2EAB12AAF7F}" destId="{233E3623-BDCB-4EA8-8483-FEE085197554}" srcOrd="1" destOrd="0" presId="urn:microsoft.com/office/officeart/2005/8/layout/list1"/>
    <dgm:cxn modelId="{41FB480A-5790-42C1-A718-53164AA635CB}" type="presOf" srcId="{380A17BD-49AA-4491-81B1-080F677E0D90}" destId="{2C3E8D1D-D852-4ED2-9731-18AEBF68B7CF}" srcOrd="0" destOrd="1" presId="urn:microsoft.com/office/officeart/2005/8/layout/list1"/>
    <dgm:cxn modelId="{6C57742E-C6BC-4DC4-B986-AA2E69F22AF3}" type="presOf" srcId="{5370C193-C187-4D8C-8A5C-97C28A1CE68F}" destId="{8A7F47B9-AAAD-4737-9AFC-AA868CBD0489}" srcOrd="0" destOrd="0" presId="urn:microsoft.com/office/officeart/2005/8/layout/list1"/>
    <dgm:cxn modelId="{0E707E66-CD64-4350-A796-5F1D11963508}" type="presOf" srcId="{6A405200-F698-4722-B7A6-4C0DA77534E4}" destId="{93B68B01-1C4E-4DE2-81B7-B8ABFC100220}" srcOrd="0" destOrd="0" presId="urn:microsoft.com/office/officeart/2005/8/layout/list1"/>
    <dgm:cxn modelId="{96B7C85E-FC6A-4F27-A3B4-E7460F549D54}" srcId="{9DE8D203-F613-4132-9C3B-A2EAB12AAF7F}" destId="{6D619DE5-09E0-40EA-82B2-BCEB825C61CD}" srcOrd="1" destOrd="0" parTransId="{09006FC0-C518-4A1A-959D-B5D974067F1A}" sibTransId="{49F5ADC7-C948-4322-BC37-3BE754969480}"/>
    <dgm:cxn modelId="{F907D191-E74B-4715-9DA6-765FE6078AA6}" srcId="{ADD0C6FC-A7BA-44D5-8BEF-EBD24D42703B}" destId="{9DE8D203-F613-4132-9C3B-A2EAB12AAF7F}" srcOrd="1" destOrd="0" parTransId="{F7E80EE6-4018-4A1B-81DA-E5DA85A9A65C}" sibTransId="{90E0BE37-1AE1-440E-9312-404E0A4C766C}"/>
    <dgm:cxn modelId="{98AA526C-E3EB-4F4E-B91E-0B5FA74A5E19}" type="presOf" srcId="{9DE8D203-F613-4132-9C3B-A2EAB12AAF7F}" destId="{FFE7692D-D763-4C73-850E-335F959D2511}" srcOrd="0" destOrd="0" presId="urn:microsoft.com/office/officeart/2005/8/layout/list1"/>
    <dgm:cxn modelId="{9B3CA795-8C73-4A2B-BB4B-C5E7DA33B1F0}" type="presParOf" srcId="{EFF80BA5-8773-4CE7-ACD1-EB6152DE0F54}" destId="{9C271444-2821-4E33-8E77-511ECAB0E092}" srcOrd="0" destOrd="0" presId="urn:microsoft.com/office/officeart/2005/8/layout/list1"/>
    <dgm:cxn modelId="{C7535796-2021-4EBF-89F0-B477AE99FB69}" type="presParOf" srcId="{9C271444-2821-4E33-8E77-511ECAB0E092}" destId="{93B68B01-1C4E-4DE2-81B7-B8ABFC100220}" srcOrd="0" destOrd="0" presId="urn:microsoft.com/office/officeart/2005/8/layout/list1"/>
    <dgm:cxn modelId="{EA6ECC5B-7FBC-49E3-AA49-9D8780EF9E61}" type="presParOf" srcId="{9C271444-2821-4E33-8E77-511ECAB0E092}" destId="{441B24BB-6A58-4DB1-8A5D-3D498A3ECEC6}" srcOrd="1" destOrd="0" presId="urn:microsoft.com/office/officeart/2005/8/layout/list1"/>
    <dgm:cxn modelId="{22C29DAA-528C-43C3-9FAC-E43F940BA617}" type="presParOf" srcId="{EFF80BA5-8773-4CE7-ACD1-EB6152DE0F54}" destId="{2DCD9C6A-E542-4587-BAC8-31E29FB124D2}" srcOrd="1" destOrd="0" presId="urn:microsoft.com/office/officeart/2005/8/layout/list1"/>
    <dgm:cxn modelId="{F8EE095F-29C2-485A-ADE1-D37751D07CF5}" type="presParOf" srcId="{EFF80BA5-8773-4CE7-ACD1-EB6152DE0F54}" destId="{0C5B27E7-987A-4C4B-81E0-C2DCC0414AA6}" srcOrd="2" destOrd="0" presId="urn:microsoft.com/office/officeart/2005/8/layout/list1"/>
    <dgm:cxn modelId="{12AC5CFC-BAAB-4D0F-A171-151FCA9EBA2E}" type="presParOf" srcId="{EFF80BA5-8773-4CE7-ACD1-EB6152DE0F54}" destId="{F11E2E25-0E96-45D2-9FB6-138A881761FD}" srcOrd="3" destOrd="0" presId="urn:microsoft.com/office/officeart/2005/8/layout/list1"/>
    <dgm:cxn modelId="{63D076BD-59F6-4FE1-A346-C040C9525E4B}" type="presParOf" srcId="{EFF80BA5-8773-4CE7-ACD1-EB6152DE0F54}" destId="{3E74E541-F353-4232-929B-1F28794D9296}" srcOrd="4" destOrd="0" presId="urn:microsoft.com/office/officeart/2005/8/layout/list1"/>
    <dgm:cxn modelId="{EAF4D708-F921-45CE-8EFB-A982878428BA}" type="presParOf" srcId="{3E74E541-F353-4232-929B-1F28794D9296}" destId="{FFE7692D-D763-4C73-850E-335F959D2511}" srcOrd="0" destOrd="0" presId="urn:microsoft.com/office/officeart/2005/8/layout/list1"/>
    <dgm:cxn modelId="{87FE96DB-DFBF-411B-9322-A2FBF5C0641D}" type="presParOf" srcId="{3E74E541-F353-4232-929B-1F28794D9296}" destId="{233E3623-BDCB-4EA8-8483-FEE085197554}" srcOrd="1" destOrd="0" presId="urn:microsoft.com/office/officeart/2005/8/layout/list1"/>
    <dgm:cxn modelId="{E2DB5FD7-3D4D-4670-B49C-EE53B834F370}" type="presParOf" srcId="{EFF80BA5-8773-4CE7-ACD1-EB6152DE0F54}" destId="{80AAD901-E97E-4B67-AFD6-8460026D79BD}" srcOrd="5" destOrd="0" presId="urn:microsoft.com/office/officeart/2005/8/layout/list1"/>
    <dgm:cxn modelId="{C5924F80-930E-4635-AEBF-F0AB68B976F1}" type="presParOf" srcId="{EFF80BA5-8773-4CE7-ACD1-EB6152DE0F54}" destId="{1996D35B-ECBE-47C4-8B70-98D40752C19C}" srcOrd="6" destOrd="0" presId="urn:microsoft.com/office/officeart/2005/8/layout/list1"/>
    <dgm:cxn modelId="{6AA9EEB0-EB82-4100-B0C2-4781AAB2C5B3}" type="presParOf" srcId="{EFF80BA5-8773-4CE7-ACD1-EB6152DE0F54}" destId="{56D67EB0-CEBB-40DC-A476-E98090EE864A}" srcOrd="7" destOrd="0" presId="urn:microsoft.com/office/officeart/2005/8/layout/list1"/>
    <dgm:cxn modelId="{ED66C674-5159-438C-BBB2-44CB704BD7F2}" type="presParOf" srcId="{EFF80BA5-8773-4CE7-ACD1-EB6152DE0F54}" destId="{2959AED6-1440-4EA5-AE08-6B72924797C4}" srcOrd="8" destOrd="0" presId="urn:microsoft.com/office/officeart/2005/8/layout/list1"/>
    <dgm:cxn modelId="{0F1FF973-DB94-4050-A941-3A5AB0E3F5E5}" type="presParOf" srcId="{2959AED6-1440-4EA5-AE08-6B72924797C4}" destId="{0EC1B9CE-88D7-4A4F-9138-08968C468554}" srcOrd="0" destOrd="0" presId="urn:microsoft.com/office/officeart/2005/8/layout/list1"/>
    <dgm:cxn modelId="{B45423EB-1AB0-4171-8BEB-F616105CDD3A}" type="presParOf" srcId="{2959AED6-1440-4EA5-AE08-6B72924797C4}" destId="{F64A7DDC-D40F-4C02-B8A4-0D7C20CAF9D7}" srcOrd="1" destOrd="0" presId="urn:microsoft.com/office/officeart/2005/8/layout/list1"/>
    <dgm:cxn modelId="{FE3B1D11-3094-4661-B14C-F9035A88A039}" type="presParOf" srcId="{EFF80BA5-8773-4CE7-ACD1-EB6152DE0F54}" destId="{AF6C23CA-B0C5-4696-9878-65EF7D9CE768}" srcOrd="9" destOrd="0" presId="urn:microsoft.com/office/officeart/2005/8/layout/list1"/>
    <dgm:cxn modelId="{4C1C8D2A-8301-4D25-98B9-D3E4ECCF1535}" type="presParOf" srcId="{EFF80BA5-8773-4CE7-ACD1-EB6152DE0F54}" destId="{49585B5A-86F3-476F-B8E4-0A935BEE0989}" srcOrd="10" destOrd="0" presId="urn:microsoft.com/office/officeart/2005/8/layout/list1"/>
    <dgm:cxn modelId="{B063F0E0-6EDE-455B-80A9-5C0B038B5437}" type="presParOf" srcId="{EFF80BA5-8773-4CE7-ACD1-EB6152DE0F54}" destId="{AFAE7747-4A20-4B88-9663-DE3E67E18069}" srcOrd="11" destOrd="0" presId="urn:microsoft.com/office/officeart/2005/8/layout/list1"/>
    <dgm:cxn modelId="{566DE820-6B1C-4A09-A765-E3F1B9F5356D}" type="presParOf" srcId="{EFF80BA5-8773-4CE7-ACD1-EB6152DE0F54}" destId="{2A71E288-4A36-4C7F-8528-2E282340FD12}" srcOrd="12" destOrd="0" presId="urn:microsoft.com/office/officeart/2005/8/layout/list1"/>
    <dgm:cxn modelId="{728B0B8D-882E-422B-AE9A-9C7D4FF9F9D2}" type="presParOf" srcId="{2A71E288-4A36-4C7F-8528-2E282340FD12}" destId="{8A7F47B9-AAAD-4737-9AFC-AA868CBD0489}" srcOrd="0" destOrd="0" presId="urn:microsoft.com/office/officeart/2005/8/layout/list1"/>
    <dgm:cxn modelId="{73171A09-4D45-479D-823D-7AF203647568}" type="presParOf" srcId="{2A71E288-4A36-4C7F-8528-2E282340FD12}" destId="{5697C1A0-16D7-4EF9-805A-2A0EF19AD788}" srcOrd="1" destOrd="0" presId="urn:microsoft.com/office/officeart/2005/8/layout/list1"/>
    <dgm:cxn modelId="{CDE71B73-DE7A-474A-9C71-AE710DFB6B07}" type="presParOf" srcId="{EFF80BA5-8773-4CE7-ACD1-EB6152DE0F54}" destId="{899D3A67-6244-4CB1-9650-DDB5435690C7}" srcOrd="13" destOrd="0" presId="urn:microsoft.com/office/officeart/2005/8/layout/list1"/>
    <dgm:cxn modelId="{272E83A9-AB09-4DD1-9AAA-4BC8D5E44530}" type="presParOf" srcId="{EFF80BA5-8773-4CE7-ACD1-EB6152DE0F54}" destId="{2C3E8D1D-D852-4ED2-9731-18AEBF68B7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EDEE-43A8-443C-A364-9A898DED02F5}">
      <dsp:nvSpPr>
        <dsp:cNvPr id="0" name=""/>
        <dsp:cNvSpPr/>
      </dsp:nvSpPr>
      <dsp:spPr>
        <a:xfrm>
          <a:off x="1928" y="1511049"/>
          <a:ext cx="3059054" cy="210768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9EDE4-B46A-46EE-A7CB-F7E6E0C8BF38}">
      <dsp:nvSpPr>
        <dsp:cNvPr id="0" name=""/>
        <dsp:cNvSpPr/>
      </dsp:nvSpPr>
      <dsp:spPr>
        <a:xfrm>
          <a:off x="1928" y="3618737"/>
          <a:ext cx="3059054" cy="1134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Запитання та відповіді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err="1" smtClean="0"/>
            <a:t>ставте</a:t>
          </a:r>
          <a:r>
            <a:rPr lang="uk-UA" sz="2400" kern="1200" noProof="0" dirty="0" smtClean="0"/>
            <a:t> риторичні питання або запрошуйте учасників висловити свою думку.</a:t>
          </a:r>
          <a:endParaRPr lang="uk-UA" sz="2400" kern="1200" noProof="0" dirty="0"/>
        </a:p>
      </dsp:txBody>
      <dsp:txXfrm>
        <a:off x="1928" y="3618737"/>
        <a:ext cx="3059054" cy="1134909"/>
      </dsp:txXfrm>
    </dsp:sp>
    <dsp:sp modelId="{F5D57AAD-C2EC-4462-AF75-D5855317A30B}">
      <dsp:nvSpPr>
        <dsp:cNvPr id="0" name=""/>
        <dsp:cNvSpPr/>
      </dsp:nvSpPr>
      <dsp:spPr>
        <a:xfrm>
          <a:off x="3367016" y="1511049"/>
          <a:ext cx="3059054" cy="21076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3647A0-5F77-42B1-8110-075AAF8148BF}">
      <dsp:nvSpPr>
        <dsp:cNvPr id="0" name=""/>
        <dsp:cNvSpPr/>
      </dsp:nvSpPr>
      <dsp:spPr>
        <a:xfrm>
          <a:off x="3367016" y="3618737"/>
          <a:ext cx="3059054" cy="1134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Голосування чи опитування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 використовуйте підняття рук або онлайн-інструменти (наприклад, </a:t>
          </a:r>
          <a:r>
            <a:rPr lang="en-US" sz="2400" kern="1200" dirty="0" err="1" smtClean="0"/>
            <a:t>Mentimeter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Kahoot</a:t>
          </a:r>
          <a:r>
            <a:rPr lang="en-US" sz="2400" kern="1200" dirty="0" smtClean="0"/>
            <a:t>).</a:t>
          </a:r>
          <a:endParaRPr lang="en-US" sz="2400" kern="1200" dirty="0"/>
        </a:p>
      </dsp:txBody>
      <dsp:txXfrm>
        <a:off x="3367016" y="3618737"/>
        <a:ext cx="3059054" cy="1134909"/>
      </dsp:txXfrm>
    </dsp:sp>
    <dsp:sp modelId="{41E27DD9-5F94-403A-9D7F-B5BB0777C69E}">
      <dsp:nvSpPr>
        <dsp:cNvPr id="0" name=""/>
        <dsp:cNvSpPr/>
      </dsp:nvSpPr>
      <dsp:spPr>
        <a:xfrm>
          <a:off x="6732105" y="1511049"/>
          <a:ext cx="3059054" cy="210768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53ACB2-7DCF-43C9-8E97-7D8A3C23024B}">
      <dsp:nvSpPr>
        <dsp:cNvPr id="0" name=""/>
        <dsp:cNvSpPr/>
      </dsp:nvSpPr>
      <dsp:spPr>
        <a:xfrm>
          <a:off x="6732105" y="3618737"/>
          <a:ext cx="3059054" cy="1134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Рольові ігри або кейси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/>
            <a:t>змушують слухачів мислити критично та брати активну участь.</a:t>
          </a:r>
          <a:endParaRPr lang="uk-UA" sz="2400" kern="1200" noProof="0" dirty="0"/>
        </a:p>
      </dsp:txBody>
      <dsp:txXfrm>
        <a:off x="6732105" y="3618737"/>
        <a:ext cx="3059054" cy="1134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EDEE-43A8-443C-A364-9A898DED02F5}">
      <dsp:nvSpPr>
        <dsp:cNvPr id="0" name=""/>
        <dsp:cNvSpPr/>
      </dsp:nvSpPr>
      <dsp:spPr>
        <a:xfrm>
          <a:off x="2069" y="1247819"/>
          <a:ext cx="3283985" cy="226266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9EDE4-B46A-46EE-A7CB-F7E6E0C8BF38}">
      <dsp:nvSpPr>
        <dsp:cNvPr id="0" name=""/>
        <dsp:cNvSpPr/>
      </dsp:nvSpPr>
      <dsp:spPr>
        <a:xfrm>
          <a:off x="2069" y="3510485"/>
          <a:ext cx="3283985" cy="121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Жести та міміка</a:t>
          </a:r>
          <a:endParaRPr lang="uk-UA" sz="28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/>
            <a:t>енергійна мова тіла допомагає підкреслити головні моменти.</a:t>
          </a:r>
          <a:endParaRPr lang="uk-UA" sz="2800" kern="1200" noProof="0" dirty="0"/>
        </a:p>
      </dsp:txBody>
      <dsp:txXfrm>
        <a:off x="2069" y="3510485"/>
        <a:ext cx="3283985" cy="1218358"/>
      </dsp:txXfrm>
    </dsp:sp>
    <dsp:sp modelId="{44E27663-C61D-4006-8562-3516526A3E3F}">
      <dsp:nvSpPr>
        <dsp:cNvPr id="0" name=""/>
        <dsp:cNvSpPr/>
      </dsp:nvSpPr>
      <dsp:spPr>
        <a:xfrm>
          <a:off x="3614591" y="1247819"/>
          <a:ext cx="3283985" cy="226266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0C09BC-5321-4250-B5C6-BD325C8DE03B}">
      <dsp:nvSpPr>
        <dsp:cNvPr id="0" name=""/>
        <dsp:cNvSpPr/>
      </dsp:nvSpPr>
      <dsp:spPr>
        <a:xfrm>
          <a:off x="3614591" y="3510485"/>
          <a:ext cx="3283985" cy="121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Зоровий контакт</a:t>
          </a:r>
          <a:endParaRPr lang="uk-UA" sz="28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/>
            <a:t>створює відчуття персонального звернення.</a:t>
          </a:r>
          <a:endParaRPr lang="uk-UA" sz="2800" kern="1200" noProof="0" dirty="0"/>
        </a:p>
      </dsp:txBody>
      <dsp:txXfrm>
        <a:off x="3614591" y="3510485"/>
        <a:ext cx="3283985" cy="1218358"/>
      </dsp:txXfrm>
    </dsp:sp>
    <dsp:sp modelId="{DF932ABC-B245-4D2B-BC18-C2D7C22CB76E}">
      <dsp:nvSpPr>
        <dsp:cNvPr id="0" name=""/>
        <dsp:cNvSpPr/>
      </dsp:nvSpPr>
      <dsp:spPr>
        <a:xfrm>
          <a:off x="7227113" y="1247819"/>
          <a:ext cx="3283985" cy="226266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6EFEB1-A503-4997-BBC4-90B5C7A51F90}">
      <dsp:nvSpPr>
        <dsp:cNvPr id="0" name=""/>
        <dsp:cNvSpPr/>
      </dsp:nvSpPr>
      <dsp:spPr>
        <a:xfrm>
          <a:off x="7227113" y="3510485"/>
          <a:ext cx="3283985" cy="121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Переміщення по сцені</a:t>
          </a:r>
          <a:endParaRPr lang="uk-UA" sz="28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/>
            <a:t> допомагає зберегти динаміку і зацікавленість.</a:t>
          </a:r>
          <a:endParaRPr lang="uk-UA" sz="2800" kern="1200" noProof="0" dirty="0"/>
        </a:p>
      </dsp:txBody>
      <dsp:txXfrm>
        <a:off x="7227113" y="3510485"/>
        <a:ext cx="3283985" cy="1218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EDEE-43A8-443C-A364-9A898DED02F5}">
      <dsp:nvSpPr>
        <dsp:cNvPr id="0" name=""/>
        <dsp:cNvSpPr/>
      </dsp:nvSpPr>
      <dsp:spPr>
        <a:xfrm>
          <a:off x="2069" y="851775"/>
          <a:ext cx="3283985" cy="226266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9EDE4-B46A-46EE-A7CB-F7E6E0C8BF38}">
      <dsp:nvSpPr>
        <dsp:cNvPr id="0" name=""/>
        <dsp:cNvSpPr/>
      </dsp:nvSpPr>
      <dsp:spPr>
        <a:xfrm>
          <a:off x="2069" y="3114441"/>
          <a:ext cx="3283985" cy="121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Розповідь історій (</a:t>
          </a:r>
          <a:r>
            <a:rPr lang="uk-UA" sz="2200" b="1" kern="1200" dirty="0" err="1" smtClean="0"/>
            <a:t>сторітелінг</a:t>
          </a:r>
          <a:r>
            <a:rPr lang="uk-UA" sz="2200" b="1" kern="1200" dirty="0" smtClean="0"/>
            <a:t>)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особисті або яскраві історії роблять інформацію цікавішою.</a:t>
          </a:r>
          <a:endParaRPr lang="uk-UA" sz="2200" kern="1200" noProof="0" dirty="0"/>
        </a:p>
      </dsp:txBody>
      <dsp:txXfrm>
        <a:off x="2069" y="3114441"/>
        <a:ext cx="3283985" cy="1218358"/>
      </dsp:txXfrm>
    </dsp:sp>
    <dsp:sp modelId="{6F00A5E8-6F82-4A08-A811-95001E92BBF5}">
      <dsp:nvSpPr>
        <dsp:cNvPr id="0" name=""/>
        <dsp:cNvSpPr/>
      </dsp:nvSpPr>
      <dsp:spPr>
        <a:xfrm>
          <a:off x="3614591" y="851775"/>
          <a:ext cx="3283985" cy="226266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7EC002-0C6C-4C5A-B823-5480A26EEF92}">
      <dsp:nvSpPr>
        <dsp:cNvPr id="0" name=""/>
        <dsp:cNvSpPr/>
      </dsp:nvSpPr>
      <dsp:spPr>
        <a:xfrm>
          <a:off x="3614591" y="3114441"/>
          <a:ext cx="3283985" cy="121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Гумор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 доречні жарти розряджають атмосферу і допомагають утримати увагу.</a:t>
          </a:r>
          <a:endParaRPr lang="uk-UA" sz="2200" kern="1200" noProof="0" dirty="0"/>
        </a:p>
      </dsp:txBody>
      <dsp:txXfrm>
        <a:off x="3614591" y="3114441"/>
        <a:ext cx="3283985" cy="1218358"/>
      </dsp:txXfrm>
    </dsp:sp>
    <dsp:sp modelId="{A0D138FD-065F-4F26-9435-BA1D677200D5}">
      <dsp:nvSpPr>
        <dsp:cNvPr id="0" name=""/>
        <dsp:cNvSpPr/>
      </dsp:nvSpPr>
      <dsp:spPr>
        <a:xfrm>
          <a:off x="7227113" y="851775"/>
          <a:ext cx="3283985" cy="226266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E5A52F-22CE-43B5-89A4-8C8BD230E807}">
      <dsp:nvSpPr>
        <dsp:cNvPr id="0" name=""/>
        <dsp:cNvSpPr/>
      </dsp:nvSpPr>
      <dsp:spPr>
        <a:xfrm>
          <a:off x="7227113" y="3114441"/>
          <a:ext cx="3283985" cy="121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Контраст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змінюйте інтонацію, темп мовлення, використовуйте паузи для створення ефекту.</a:t>
          </a:r>
          <a:endParaRPr lang="uk-UA" sz="2200" kern="1200" noProof="0" dirty="0"/>
        </a:p>
      </dsp:txBody>
      <dsp:txXfrm>
        <a:off x="7227113" y="3114441"/>
        <a:ext cx="3283985" cy="1218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EDEE-43A8-443C-A364-9A898DED02F5}">
      <dsp:nvSpPr>
        <dsp:cNvPr id="0" name=""/>
        <dsp:cNvSpPr/>
      </dsp:nvSpPr>
      <dsp:spPr>
        <a:xfrm>
          <a:off x="2027" y="1211575"/>
          <a:ext cx="3216505" cy="221617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9EDE4-B46A-46EE-A7CB-F7E6E0C8BF38}">
      <dsp:nvSpPr>
        <dsp:cNvPr id="0" name=""/>
        <dsp:cNvSpPr/>
      </dsp:nvSpPr>
      <dsp:spPr>
        <a:xfrm>
          <a:off x="2027" y="3427748"/>
          <a:ext cx="3216505" cy="1193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Слайди з мінімумом тексту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замість великого текстового блоку використовуйте ключові слова та зображення.</a:t>
          </a:r>
          <a:endParaRPr lang="uk-UA" sz="2200" kern="1200" noProof="0" dirty="0"/>
        </a:p>
      </dsp:txBody>
      <dsp:txXfrm>
        <a:off x="2027" y="3427748"/>
        <a:ext cx="3216505" cy="1193323"/>
      </dsp:txXfrm>
    </dsp:sp>
    <dsp:sp modelId="{B5DC2524-1E5B-4300-B9D9-4CA78A2AB1B8}">
      <dsp:nvSpPr>
        <dsp:cNvPr id="0" name=""/>
        <dsp:cNvSpPr/>
      </dsp:nvSpPr>
      <dsp:spPr>
        <a:xfrm>
          <a:off x="3540319" y="1211575"/>
          <a:ext cx="3216505" cy="221617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2EE04D-1C19-485E-8ECE-10FC3976591D}">
      <dsp:nvSpPr>
        <dsp:cNvPr id="0" name=""/>
        <dsp:cNvSpPr/>
      </dsp:nvSpPr>
      <dsp:spPr>
        <a:xfrm>
          <a:off x="3540319" y="3427748"/>
          <a:ext cx="3216505" cy="1193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Відео та анімація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 динамічний контент утримує увагу краще, ніж просто текст.</a:t>
          </a:r>
          <a:endParaRPr lang="uk-UA" sz="2200" kern="1200" noProof="0" dirty="0"/>
        </a:p>
      </dsp:txBody>
      <dsp:txXfrm>
        <a:off x="3540319" y="3427748"/>
        <a:ext cx="3216505" cy="1193323"/>
      </dsp:txXfrm>
    </dsp:sp>
    <dsp:sp modelId="{85127B9C-43F7-4179-B572-97C390C49935}">
      <dsp:nvSpPr>
        <dsp:cNvPr id="0" name=""/>
        <dsp:cNvSpPr/>
      </dsp:nvSpPr>
      <dsp:spPr>
        <a:xfrm>
          <a:off x="7078610" y="1211575"/>
          <a:ext cx="3216505" cy="221617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AC6AF9-18B7-4736-8B03-CC5D9D98B5EA}">
      <dsp:nvSpPr>
        <dsp:cNvPr id="0" name=""/>
        <dsp:cNvSpPr/>
      </dsp:nvSpPr>
      <dsp:spPr>
        <a:xfrm>
          <a:off x="7078610" y="3427748"/>
          <a:ext cx="3216505" cy="1193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Живі демонстрації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практичні приклади та реальні об’єкти цікавіші, ніж суха теорія.</a:t>
          </a:r>
          <a:endParaRPr lang="uk-UA" sz="2200" kern="1200" dirty="0"/>
        </a:p>
      </dsp:txBody>
      <dsp:txXfrm>
        <a:off x="7078610" y="3427748"/>
        <a:ext cx="3216505" cy="1193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EDEE-43A8-443C-A364-9A898DED02F5}">
      <dsp:nvSpPr>
        <dsp:cNvPr id="0" name=""/>
        <dsp:cNvSpPr/>
      </dsp:nvSpPr>
      <dsp:spPr>
        <a:xfrm>
          <a:off x="5343" y="1208579"/>
          <a:ext cx="2542839" cy="175201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9EDE4-B46A-46EE-A7CB-F7E6E0C8BF38}">
      <dsp:nvSpPr>
        <dsp:cNvPr id="0" name=""/>
        <dsp:cNvSpPr/>
      </dsp:nvSpPr>
      <dsp:spPr>
        <a:xfrm>
          <a:off x="5343" y="2960595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err="1" smtClean="0"/>
            <a:t>Мікроактивності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невеликі фізичні вправи або зміна положення допомагають боротися з втомою.</a:t>
          </a:r>
          <a:endParaRPr lang="uk-UA" sz="1800" kern="1200" noProof="0" dirty="0"/>
        </a:p>
      </dsp:txBody>
      <dsp:txXfrm>
        <a:off x="5343" y="2960595"/>
        <a:ext cx="2542839" cy="943393"/>
      </dsp:txXfrm>
    </dsp:sp>
    <dsp:sp modelId="{5C75EB44-816D-40E6-BFCC-AA7149B5608E}">
      <dsp:nvSpPr>
        <dsp:cNvPr id="0" name=""/>
        <dsp:cNvSpPr/>
      </dsp:nvSpPr>
      <dsp:spPr>
        <a:xfrm>
          <a:off x="2802573" y="1208579"/>
          <a:ext cx="2542839" cy="175201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78F415-91BB-403A-AD71-C3AA90E78A63}">
      <dsp:nvSpPr>
        <dsp:cNvPr id="0" name=""/>
        <dsp:cNvSpPr/>
      </dsp:nvSpPr>
      <dsp:spPr>
        <a:xfrm>
          <a:off x="2802573" y="2960595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Групова робота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 залучає учасників до обговорення та змушує бути активними.</a:t>
          </a:r>
          <a:endParaRPr lang="uk-UA" sz="1800" kern="1200" noProof="0" dirty="0"/>
        </a:p>
      </dsp:txBody>
      <dsp:txXfrm>
        <a:off x="2802573" y="2960595"/>
        <a:ext cx="2542839" cy="943393"/>
      </dsp:txXfrm>
    </dsp:sp>
    <dsp:sp modelId="{D77A68A5-98FA-4270-B953-A8D4D6819770}">
      <dsp:nvSpPr>
        <dsp:cNvPr id="0" name=""/>
        <dsp:cNvSpPr/>
      </dsp:nvSpPr>
      <dsp:spPr>
        <a:xfrm>
          <a:off x="5599803" y="1208579"/>
          <a:ext cx="2542839" cy="175201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6E4815-C416-42F0-969D-E23B47DFB5CD}">
      <dsp:nvSpPr>
        <dsp:cNvPr id="0" name=""/>
        <dsp:cNvSpPr/>
      </dsp:nvSpPr>
      <dsp:spPr>
        <a:xfrm>
          <a:off x="5599803" y="2960595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Створення очікування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обіцяйте цікавий фінал або відповідь на важливе питання наприкінці.</a:t>
          </a:r>
          <a:endParaRPr lang="uk-UA" sz="1800" kern="1200" noProof="0" dirty="0"/>
        </a:p>
      </dsp:txBody>
      <dsp:txXfrm>
        <a:off x="5599803" y="2960595"/>
        <a:ext cx="2542839" cy="943393"/>
      </dsp:txXfrm>
    </dsp:sp>
    <dsp:sp modelId="{B071AF1D-D6D4-45CC-A506-03FA23C9E0B3}">
      <dsp:nvSpPr>
        <dsp:cNvPr id="0" name=""/>
        <dsp:cNvSpPr/>
      </dsp:nvSpPr>
      <dsp:spPr>
        <a:xfrm>
          <a:off x="8397033" y="1208579"/>
          <a:ext cx="2542839" cy="175201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11E01-16B7-446A-B70A-612CD5BF1C58}">
      <dsp:nvSpPr>
        <dsp:cNvPr id="0" name=""/>
        <dsp:cNvSpPr/>
      </dsp:nvSpPr>
      <dsp:spPr>
        <a:xfrm>
          <a:off x="8397033" y="2960595"/>
          <a:ext cx="2542839" cy="9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err="1" smtClean="0"/>
            <a:t>Кліфгенгер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залиште незавершену думку або загадку для мотивації дослухати до кінця.</a:t>
          </a:r>
          <a:endParaRPr lang="uk-UA" sz="1800" kern="1200" noProof="0" dirty="0"/>
        </a:p>
      </dsp:txBody>
      <dsp:txXfrm>
        <a:off x="8397033" y="2960595"/>
        <a:ext cx="2542839" cy="94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8CDDE-A58B-42AA-98B6-D43F014BB632}">
      <dsp:nvSpPr>
        <dsp:cNvPr id="0" name=""/>
        <dsp:cNvSpPr/>
      </dsp:nvSpPr>
      <dsp:spPr>
        <a:xfrm>
          <a:off x="6656" y="1060205"/>
          <a:ext cx="5016502" cy="590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CA76E6-5CE0-4E49-B4FA-D724DFD119E2}">
      <dsp:nvSpPr>
        <dsp:cNvPr id="0" name=""/>
        <dsp:cNvSpPr/>
      </dsp:nvSpPr>
      <dsp:spPr>
        <a:xfrm>
          <a:off x="6656" y="1281852"/>
          <a:ext cx="368530" cy="36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7055-B395-4358-9A90-E61352508988}">
      <dsp:nvSpPr>
        <dsp:cNvPr id="0" name=""/>
        <dsp:cNvSpPr/>
      </dsp:nvSpPr>
      <dsp:spPr>
        <a:xfrm>
          <a:off x="6656" y="0"/>
          <a:ext cx="5016502" cy="1060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Прямий контакт</a:t>
          </a:r>
          <a:endParaRPr lang="uk-UA" sz="2800" kern="1200" dirty="0"/>
        </a:p>
      </dsp:txBody>
      <dsp:txXfrm>
        <a:off x="6656" y="0"/>
        <a:ext cx="5016502" cy="1060205"/>
      </dsp:txXfrm>
    </dsp:sp>
    <dsp:sp modelId="{2CF86853-F820-4AFC-812D-312AF632DB20}">
      <dsp:nvSpPr>
        <dsp:cNvPr id="0" name=""/>
        <dsp:cNvSpPr/>
      </dsp:nvSpPr>
      <dsp:spPr>
        <a:xfrm>
          <a:off x="6656" y="2140885"/>
          <a:ext cx="368521" cy="368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A15C14-F4B1-4B0B-91D1-53FC2ABF9501}">
      <dsp:nvSpPr>
        <dsp:cNvPr id="0" name=""/>
        <dsp:cNvSpPr/>
      </dsp:nvSpPr>
      <dsp:spPr>
        <a:xfrm>
          <a:off x="357811" y="1895633"/>
          <a:ext cx="4665347" cy="85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Робота з реакцією аудиторії (аналіз міміки, жестів, рухів слухачів).</a:t>
          </a:r>
          <a:endParaRPr lang="uk-UA" sz="2000" kern="1200" dirty="0"/>
        </a:p>
      </dsp:txBody>
      <dsp:txXfrm>
        <a:off x="357811" y="1895633"/>
        <a:ext cx="4665347" cy="859024"/>
      </dsp:txXfrm>
    </dsp:sp>
    <dsp:sp modelId="{062F9747-FFD7-477A-8019-1122842765DE}">
      <dsp:nvSpPr>
        <dsp:cNvPr id="0" name=""/>
        <dsp:cNvSpPr/>
      </dsp:nvSpPr>
      <dsp:spPr>
        <a:xfrm>
          <a:off x="6656" y="2999909"/>
          <a:ext cx="368521" cy="368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6FB320-9183-4E5D-83B3-999620596CA2}">
      <dsp:nvSpPr>
        <dsp:cNvPr id="0" name=""/>
        <dsp:cNvSpPr/>
      </dsp:nvSpPr>
      <dsp:spPr>
        <a:xfrm>
          <a:off x="357811" y="2754658"/>
          <a:ext cx="4665347" cy="85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Індивідуальна комунікація – звернення до конкретних людей у залі.</a:t>
          </a:r>
          <a:endParaRPr lang="uk-UA" sz="2000" kern="1200" noProof="0" dirty="0"/>
        </a:p>
      </dsp:txBody>
      <dsp:txXfrm>
        <a:off x="357811" y="2754658"/>
        <a:ext cx="4665347" cy="859024"/>
      </dsp:txXfrm>
    </dsp:sp>
    <dsp:sp modelId="{D7703878-9441-48A8-9BA1-9F87E6732523}">
      <dsp:nvSpPr>
        <dsp:cNvPr id="0" name=""/>
        <dsp:cNvSpPr/>
      </dsp:nvSpPr>
      <dsp:spPr>
        <a:xfrm>
          <a:off x="6656" y="3858933"/>
          <a:ext cx="368521" cy="368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AD4E4B-761F-4F84-8FEA-7B47D91705A4}">
      <dsp:nvSpPr>
        <dsp:cNvPr id="0" name=""/>
        <dsp:cNvSpPr/>
      </dsp:nvSpPr>
      <dsp:spPr>
        <a:xfrm>
          <a:off x="357811" y="3613682"/>
          <a:ext cx="4665347" cy="85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Використання імен та персоналізація звернень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357811" y="3613682"/>
        <a:ext cx="4665347" cy="859024"/>
      </dsp:txXfrm>
    </dsp:sp>
    <dsp:sp modelId="{7B46BFE8-9770-4FFA-B8CD-E0AF1B8A29DC}">
      <dsp:nvSpPr>
        <dsp:cNvPr id="0" name=""/>
        <dsp:cNvSpPr/>
      </dsp:nvSpPr>
      <dsp:spPr>
        <a:xfrm>
          <a:off x="5273984" y="1060205"/>
          <a:ext cx="5016502" cy="59017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0B0335-5B85-4A4F-BC21-38A74D5FBD62}">
      <dsp:nvSpPr>
        <dsp:cNvPr id="0" name=""/>
        <dsp:cNvSpPr/>
      </dsp:nvSpPr>
      <dsp:spPr>
        <a:xfrm>
          <a:off x="5273984" y="1281852"/>
          <a:ext cx="368530" cy="36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96249-402E-4353-B42A-B892983D5CF5}">
      <dsp:nvSpPr>
        <dsp:cNvPr id="0" name=""/>
        <dsp:cNvSpPr/>
      </dsp:nvSpPr>
      <dsp:spPr>
        <a:xfrm>
          <a:off x="5273984" y="0"/>
          <a:ext cx="5016502" cy="1060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Цифрові канали</a:t>
          </a:r>
          <a:endParaRPr lang="uk-UA" sz="2800" kern="1200" dirty="0"/>
        </a:p>
      </dsp:txBody>
      <dsp:txXfrm>
        <a:off x="5273984" y="0"/>
        <a:ext cx="5016502" cy="1060205"/>
      </dsp:txXfrm>
    </dsp:sp>
    <dsp:sp modelId="{EA707BC1-9BFF-46FE-BBE7-ADEA98699385}">
      <dsp:nvSpPr>
        <dsp:cNvPr id="0" name=""/>
        <dsp:cNvSpPr/>
      </dsp:nvSpPr>
      <dsp:spPr>
        <a:xfrm>
          <a:off x="5273984" y="2140885"/>
          <a:ext cx="368521" cy="368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E85479-E0AE-4110-8D87-E380CFBC9DCC}">
      <dsp:nvSpPr>
        <dsp:cNvPr id="0" name=""/>
        <dsp:cNvSpPr/>
      </dsp:nvSpPr>
      <dsp:spPr>
        <a:xfrm>
          <a:off x="5625139" y="1895633"/>
          <a:ext cx="4665347" cy="85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Чати, опитування в реальному часі (</a:t>
          </a:r>
          <a:r>
            <a:rPr lang="en-US" sz="2000" kern="1200" dirty="0" smtClean="0"/>
            <a:t>Google Forms, </a:t>
          </a:r>
          <a:r>
            <a:rPr lang="en-US" sz="2000" kern="1200" dirty="0" err="1" smtClean="0"/>
            <a:t>Mentimeter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Kahoot</a:t>
          </a:r>
          <a:r>
            <a:rPr lang="en-US" sz="2000" kern="1200" dirty="0" smtClean="0"/>
            <a:t>).</a:t>
          </a:r>
          <a:endParaRPr lang="en-US" sz="2000" kern="1200" dirty="0"/>
        </a:p>
      </dsp:txBody>
      <dsp:txXfrm>
        <a:off x="5625139" y="1895633"/>
        <a:ext cx="4665347" cy="859024"/>
      </dsp:txXfrm>
    </dsp:sp>
    <dsp:sp modelId="{A80595DC-EEE1-4473-9A36-E0C733742182}">
      <dsp:nvSpPr>
        <dsp:cNvPr id="0" name=""/>
        <dsp:cNvSpPr/>
      </dsp:nvSpPr>
      <dsp:spPr>
        <a:xfrm>
          <a:off x="5273984" y="2999909"/>
          <a:ext cx="368521" cy="368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83A3F4-65F5-49BB-9A51-4A4A0FD230FB}">
      <dsp:nvSpPr>
        <dsp:cNvPr id="0" name=""/>
        <dsp:cNvSpPr/>
      </dsp:nvSpPr>
      <dsp:spPr>
        <a:xfrm>
          <a:off x="5625139" y="2754658"/>
          <a:ext cx="4665347" cy="85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Використання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соціальних</a:t>
          </a:r>
          <a:r>
            <a:rPr lang="ru-RU" sz="2000" kern="1200" dirty="0" smtClean="0"/>
            <a:t> </a:t>
          </a:r>
          <a:r>
            <a:rPr lang="uk-UA" sz="2000" kern="1200" noProof="0" dirty="0" smtClean="0"/>
            <a:t>мереж для залучення учасників.</a:t>
          </a:r>
          <a:endParaRPr lang="uk-UA" sz="2000" kern="1200" noProof="0" dirty="0"/>
        </a:p>
      </dsp:txBody>
      <dsp:txXfrm>
        <a:off x="5625139" y="2754658"/>
        <a:ext cx="4665347" cy="859024"/>
      </dsp:txXfrm>
    </dsp:sp>
    <dsp:sp modelId="{73FE3B56-E70E-4421-BBF1-D0AFA2681EB0}">
      <dsp:nvSpPr>
        <dsp:cNvPr id="0" name=""/>
        <dsp:cNvSpPr/>
      </dsp:nvSpPr>
      <dsp:spPr>
        <a:xfrm>
          <a:off x="5273984" y="3858933"/>
          <a:ext cx="368521" cy="368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54BA49-81F4-4642-87A3-BB729044F2FE}">
      <dsp:nvSpPr>
        <dsp:cNvPr id="0" name=""/>
        <dsp:cNvSpPr/>
      </dsp:nvSpPr>
      <dsp:spPr>
        <a:xfrm>
          <a:off x="5625139" y="3613682"/>
          <a:ext cx="4665347" cy="85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Онлайн-трансляції з можливістю коментарів та запитань.</a:t>
          </a:r>
          <a:endParaRPr lang="uk-UA" sz="2000" kern="1200" noProof="0" dirty="0"/>
        </a:p>
      </dsp:txBody>
      <dsp:txXfrm>
        <a:off x="5625139" y="3613682"/>
        <a:ext cx="4665347" cy="859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B27E7-987A-4C4B-81E0-C2DCC0414AA6}">
      <dsp:nvSpPr>
        <dsp:cNvPr id="0" name=""/>
        <dsp:cNvSpPr/>
      </dsp:nvSpPr>
      <dsp:spPr>
        <a:xfrm>
          <a:off x="0" y="249638"/>
          <a:ext cx="9001000" cy="10631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12420" rIns="6985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Повторення та перефразування ключових запитань слухачів.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Невербальні сигнали (кивання, усмішка, підтримуючі жести).</a:t>
          </a:r>
          <a:endParaRPr lang="uk-UA" sz="2000" kern="1200" noProof="0" dirty="0"/>
        </a:p>
      </dsp:txBody>
      <dsp:txXfrm>
        <a:off x="0" y="249638"/>
        <a:ext cx="9001000" cy="1063125"/>
      </dsp:txXfrm>
    </dsp:sp>
    <dsp:sp modelId="{441B24BB-6A58-4DB1-8A5D-3D498A3ECEC6}">
      <dsp:nvSpPr>
        <dsp:cNvPr id="0" name=""/>
        <dsp:cNvSpPr/>
      </dsp:nvSpPr>
      <dsp:spPr>
        <a:xfrm>
          <a:off x="450050" y="28238"/>
          <a:ext cx="630070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1. Активне слухання</a:t>
          </a:r>
          <a:endParaRPr lang="uk-UA" sz="2000" kern="1200" dirty="0"/>
        </a:p>
      </dsp:txBody>
      <dsp:txXfrm>
        <a:off x="471666" y="49854"/>
        <a:ext cx="6257468" cy="399568"/>
      </dsp:txXfrm>
    </dsp:sp>
    <dsp:sp modelId="{1996D35B-ECBE-47C4-8B70-98D40752C19C}">
      <dsp:nvSpPr>
        <dsp:cNvPr id="0" name=""/>
        <dsp:cNvSpPr/>
      </dsp:nvSpPr>
      <dsp:spPr>
        <a:xfrm>
          <a:off x="0" y="1615163"/>
          <a:ext cx="9001000" cy="10631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12420" rIns="6985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Закриті запитання для швидкої взаємодії.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Відкриті – для стимулювання дискусії.</a:t>
          </a:r>
          <a:endParaRPr lang="uk-UA" sz="2000" kern="1200" dirty="0"/>
        </a:p>
      </dsp:txBody>
      <dsp:txXfrm>
        <a:off x="0" y="1615163"/>
        <a:ext cx="9001000" cy="1063125"/>
      </dsp:txXfrm>
    </dsp:sp>
    <dsp:sp modelId="{233E3623-BDCB-4EA8-8483-FEE085197554}">
      <dsp:nvSpPr>
        <dsp:cNvPr id="0" name=""/>
        <dsp:cNvSpPr/>
      </dsp:nvSpPr>
      <dsp:spPr>
        <a:xfrm>
          <a:off x="450050" y="1393763"/>
          <a:ext cx="630070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2. Використання відкритих і закритих запитань</a:t>
          </a:r>
          <a:endParaRPr lang="uk-UA" sz="2000" kern="1200" noProof="0" dirty="0"/>
        </a:p>
      </dsp:txBody>
      <dsp:txXfrm>
        <a:off x="471666" y="1415379"/>
        <a:ext cx="6257468" cy="399568"/>
      </dsp:txXfrm>
    </dsp:sp>
    <dsp:sp modelId="{49585B5A-86F3-476F-B8E4-0A935BEE0989}">
      <dsp:nvSpPr>
        <dsp:cNvPr id="0" name=""/>
        <dsp:cNvSpPr/>
      </dsp:nvSpPr>
      <dsp:spPr>
        <a:xfrm>
          <a:off x="0" y="2980688"/>
          <a:ext cx="9001000" cy="10631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12420" rIns="6985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Використання техніки «так, але...» для м'якого коригування думки.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Демонстрація поваги до альтернативних точок зору.</a:t>
          </a:r>
          <a:endParaRPr lang="uk-UA" sz="2000" kern="1200" noProof="0" dirty="0"/>
        </a:p>
      </dsp:txBody>
      <dsp:txXfrm>
        <a:off x="0" y="2980688"/>
        <a:ext cx="9001000" cy="1063125"/>
      </dsp:txXfrm>
    </dsp:sp>
    <dsp:sp modelId="{F64A7DDC-D40F-4C02-B8A4-0D7C20CAF9D7}">
      <dsp:nvSpPr>
        <dsp:cNvPr id="0" name=""/>
        <dsp:cNvSpPr/>
      </dsp:nvSpPr>
      <dsp:spPr>
        <a:xfrm>
          <a:off x="450050" y="2759288"/>
          <a:ext cx="630070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</a:t>
          </a:r>
          <a:r>
            <a:rPr lang="uk-UA" sz="2000" b="1" kern="1200" noProof="0" dirty="0" smtClean="0"/>
            <a:t>Реакція на критику та складні питання</a:t>
          </a:r>
          <a:endParaRPr lang="uk-UA" sz="2000" kern="1200" noProof="0" dirty="0"/>
        </a:p>
      </dsp:txBody>
      <dsp:txXfrm>
        <a:off x="471666" y="2780904"/>
        <a:ext cx="6257468" cy="399568"/>
      </dsp:txXfrm>
    </dsp:sp>
    <dsp:sp modelId="{2C3E8D1D-D852-4ED2-9731-18AEBF68B7CF}">
      <dsp:nvSpPr>
        <dsp:cNvPr id="0" name=""/>
        <dsp:cNvSpPr/>
      </dsp:nvSpPr>
      <dsp:spPr>
        <a:xfrm>
          <a:off x="0" y="4346213"/>
          <a:ext cx="9001000" cy="10631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12420" rIns="6985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Анкетування після заходу.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Аналіз активності аудиторії під час події.</a:t>
          </a:r>
          <a:endParaRPr lang="uk-UA" sz="2000" kern="1200" noProof="0" dirty="0"/>
        </a:p>
      </dsp:txBody>
      <dsp:txXfrm>
        <a:off x="0" y="4346213"/>
        <a:ext cx="9001000" cy="1063125"/>
      </dsp:txXfrm>
    </dsp:sp>
    <dsp:sp modelId="{5697C1A0-16D7-4EF9-805A-2A0EF19AD788}">
      <dsp:nvSpPr>
        <dsp:cNvPr id="0" name=""/>
        <dsp:cNvSpPr/>
      </dsp:nvSpPr>
      <dsp:spPr>
        <a:xfrm>
          <a:off x="450050" y="4124813"/>
          <a:ext cx="630070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4. Оцінка ефективності взаємодії</a:t>
          </a:r>
          <a:endParaRPr lang="uk-UA" sz="2000" kern="1200" dirty="0"/>
        </a:p>
      </dsp:txBody>
      <dsp:txXfrm>
        <a:off x="471666" y="4146429"/>
        <a:ext cx="625746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25.03.2025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3"/>
            <a:ext cx="9825766" cy="37693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12.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Взаємодія з аудиторією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під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час події. 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0744" y="-660653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5720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Практичне завдання </a:t>
            </a:r>
            <a:endParaRPr lang="uk-UA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412776"/>
            <a:ext cx="48965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Збір думок щодо майбутньої події через </a:t>
            </a:r>
            <a:r>
              <a:rPr lang="en-US" sz="2400" b="1" i="1" dirty="0" err="1" smtClean="0"/>
              <a:t>Mentimeter</a:t>
            </a:r>
            <a:r>
              <a:rPr lang="uk-UA" sz="2400" b="1" i="1" dirty="0" smtClean="0"/>
              <a:t>.</a:t>
            </a:r>
          </a:p>
          <a:p>
            <a:pPr algn="just"/>
            <a:r>
              <a:rPr lang="uk-UA" sz="2400" i="1" dirty="0" smtClean="0"/>
              <a:t>Необхідно створити </a:t>
            </a:r>
            <a:r>
              <a:rPr lang="uk-UA" sz="2400" i="1" dirty="0"/>
              <a:t>інтерактивне опитування в </a:t>
            </a:r>
            <a:r>
              <a:rPr lang="en-US" sz="2400" i="1" dirty="0" err="1" smtClean="0"/>
              <a:t>Mentimeter</a:t>
            </a:r>
            <a:r>
              <a:rPr lang="uk-UA" sz="2400" i="1" dirty="0" smtClean="0"/>
              <a:t> (5 питань різних стилів оформлення)</a:t>
            </a:r>
            <a:r>
              <a:rPr lang="en-US" sz="2400" i="1" dirty="0" smtClean="0"/>
              <a:t> </a:t>
            </a:r>
            <a:r>
              <a:rPr lang="uk-UA" sz="2400" i="1" dirty="0"/>
              <a:t>для збору думок потенційної аудиторії щодо майбутньої події.</a:t>
            </a: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984600"/>
            <a:ext cx="6108836" cy="41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480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19536" y="319199"/>
            <a:ext cx="8136904" cy="767109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Використання невербальної комунікації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5946370"/>
              </p:ext>
            </p:extLst>
          </p:nvPr>
        </p:nvGraphicFramePr>
        <p:xfrm>
          <a:off x="551384" y="188640"/>
          <a:ext cx="105131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825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480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19536" y="319199"/>
            <a:ext cx="8136904" cy="767109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Динаміка подачі матеріалу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68841309"/>
              </p:ext>
            </p:extLst>
          </p:nvPr>
        </p:nvGraphicFramePr>
        <p:xfrm>
          <a:off x="911424" y="548680"/>
          <a:ext cx="105131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26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480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19536" y="319199"/>
            <a:ext cx="8136904" cy="767109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Візуальні та технічні засоби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6132150"/>
              </p:ext>
            </p:extLst>
          </p:nvPr>
        </p:nvGraphicFramePr>
        <p:xfrm>
          <a:off x="983432" y="319199"/>
          <a:ext cx="102971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51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676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-29623"/>
            <a:ext cx="865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2752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16632"/>
            <a:ext cx="8151409" cy="13152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204038"/>
            <a:ext cx="104870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480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80120" y="548680"/>
            <a:ext cx="10272464" cy="10081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5. Залучення аудиторії до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рухової активності та утримання інтриги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8092253"/>
              </p:ext>
            </p:extLst>
          </p:nvPr>
        </p:nvGraphicFramePr>
        <p:xfrm>
          <a:off x="407368" y="836712"/>
          <a:ext cx="109452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31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73806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51584" y="188640"/>
            <a:ext cx="7504367" cy="107733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Взаємодія через прямий контакт та цифрові канали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3609650"/>
              </p:ext>
            </p:extLst>
          </p:nvPr>
        </p:nvGraphicFramePr>
        <p:xfrm>
          <a:off x="1055440" y="1124745"/>
          <a:ext cx="102971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79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73806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72153" y="47414"/>
            <a:ext cx="6124796" cy="10197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Стратегії надання зворотного зв’язку під час подій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8595823"/>
              </p:ext>
            </p:extLst>
          </p:nvPr>
        </p:nvGraphicFramePr>
        <p:xfrm>
          <a:off x="1055440" y="1196752"/>
          <a:ext cx="9001000" cy="543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024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4920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Використання культурних кодів та символів для ефективного спілкування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7166" y="1477952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Культурні коди </a:t>
            </a:r>
            <a:r>
              <a:rPr lang="uk-UA" sz="2400" i="1" dirty="0" smtClean="0"/>
              <a:t>– це загальноприйняті значення, які люди підсвідомо розуміють завдяки своєму вихованню, традиціям та досвіду.</a:t>
            </a:r>
          </a:p>
          <a:p>
            <a:pPr algn="just"/>
            <a:endParaRPr lang="uk-UA" sz="2400" i="1" dirty="0" smtClean="0"/>
          </a:p>
          <a:p>
            <a:pPr algn="just"/>
            <a:r>
              <a:rPr lang="uk-UA" sz="2400" b="1" i="1" dirty="0" smtClean="0"/>
              <a:t>Символи</a:t>
            </a:r>
            <a:r>
              <a:rPr lang="uk-UA" sz="2400" i="1" dirty="0" smtClean="0"/>
              <a:t> – це слова, жести, зображення чи предмети, що мають конкретне значення в певній культурі.</a:t>
            </a:r>
            <a:endParaRPr lang="uk-UA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1310253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001446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2792" y="-6890693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304" t="1" r="13607" b="-873"/>
          <a:stretch/>
        </p:blipFill>
        <p:spPr>
          <a:xfrm>
            <a:off x="7320136" y="1900668"/>
            <a:ext cx="3744416" cy="336813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95600" y="404664"/>
            <a:ext cx="7200800" cy="792088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Техніки залучення та утримання уваги аудиторії під час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1556792"/>
            <a:ext cx="6401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dirty="0"/>
              <a:t>Взаємодія з аудиторією є ключовим елементом успішної комунікації під час заходів. Від того, </a:t>
            </a:r>
            <a:r>
              <a:rPr lang="uk-UA" sz="2400" b="1" i="1" u="sng" dirty="0"/>
              <a:t>наскільки ефективно спікер залучає слухачів, залежить рівень засвоєння інформації та загальна атмосфера події.</a:t>
            </a:r>
            <a:r>
              <a:rPr lang="uk-UA" sz="2400" i="1" dirty="0"/>
              <a:t> </a:t>
            </a:r>
            <a:endParaRPr lang="uk-UA" sz="2400" i="1" dirty="0" smtClean="0"/>
          </a:p>
          <a:p>
            <a:pPr algn="just"/>
            <a:r>
              <a:rPr lang="uk-UA" sz="2400" i="1" dirty="0" smtClean="0"/>
              <a:t>У </a:t>
            </a:r>
            <a:r>
              <a:rPr lang="uk-UA" sz="2400" i="1" dirty="0"/>
              <a:t>цій лекції ми розглянемо основні </a:t>
            </a:r>
            <a:r>
              <a:rPr lang="uk-UA" sz="2400" b="1" i="1" dirty="0"/>
              <a:t>техніки залучення уваги</a:t>
            </a:r>
            <a:r>
              <a:rPr lang="uk-UA" sz="2400" i="1" dirty="0"/>
              <a:t>, </a:t>
            </a:r>
            <a:r>
              <a:rPr lang="uk-UA" sz="2400" b="1" i="1" dirty="0"/>
              <a:t>методи комунікації, стратегії надання зворотного зв’язку та роль культурних кодів</a:t>
            </a:r>
            <a:r>
              <a:rPr lang="uk-UA" sz="2400" i="1" dirty="0"/>
              <a:t> у взаємодії з аудиторією.</a:t>
            </a:r>
          </a:p>
        </p:txBody>
      </p:sp>
    </p:spTree>
    <p:extLst>
      <p:ext uri="{BB962C8B-B14F-4D97-AF65-F5344CB8AC3E}">
        <p14:creationId xmlns:p14="http://schemas.microsoft.com/office/powerpoint/2010/main" val="87023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848872" cy="102156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 використовувати культурні коди та символи під час подій?</a:t>
            </a:r>
            <a:endParaRPr 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137356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1. Використання локальних традицій та звичаїв</a:t>
            </a:r>
          </a:p>
          <a:p>
            <a:pPr algn="just"/>
            <a:r>
              <a:rPr lang="uk-UA" sz="2000" dirty="0" smtClean="0"/>
              <a:t>В </a:t>
            </a:r>
            <a:r>
              <a:rPr lang="uk-UA" sz="2000" dirty="0"/>
              <a:t>Україні почати виступ із привітання "Доброго дня, шановні гості!" або згадати національні свята (наприклад, День Незалежності) допомагає встановити контакт із місцевою аудиторією.</a:t>
            </a:r>
            <a:br>
              <a:rPr lang="uk-UA" sz="2000" dirty="0"/>
            </a:br>
            <a:r>
              <a:rPr lang="uk-UA" sz="2000" dirty="0"/>
              <a:t>🚫 </a:t>
            </a:r>
            <a:r>
              <a:rPr lang="uk-UA" sz="2000" b="1" dirty="0"/>
              <a:t>Помилка:</a:t>
            </a:r>
            <a:r>
              <a:rPr lang="uk-UA" sz="2000" dirty="0"/>
              <a:t> </a:t>
            </a:r>
            <a:r>
              <a:rPr lang="uk-UA" sz="2000" i="1" dirty="0"/>
              <a:t>Використання символіки чи традицій іншої культури без розуміння їхнього значення (наприклад, дарувати годинник у Китаї – це символ поганого передбачення</a:t>
            </a:r>
            <a:r>
              <a:rPr lang="uk-UA" sz="2000" i="1" dirty="0" smtClean="0"/>
              <a:t>).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/>
              <a:t>2. Символіка кольорів та жестів</a:t>
            </a:r>
          </a:p>
          <a:p>
            <a:pPr algn="just"/>
            <a:r>
              <a:rPr lang="uk-UA" sz="2000" dirty="0" smtClean="0"/>
              <a:t>У </a:t>
            </a:r>
            <a:r>
              <a:rPr lang="uk-UA" sz="2000" dirty="0"/>
              <a:t>західній культурі білий колір асоціюється з чистотою, а в деяких азіатських країнах – із жалобою. Важливо враховувати такі нюанси при оформленні сцени або виборі одягу.</a:t>
            </a:r>
            <a:br>
              <a:rPr lang="uk-UA" sz="2000" dirty="0"/>
            </a:br>
            <a:r>
              <a:rPr lang="uk-UA" sz="2000" dirty="0"/>
              <a:t>🚫 </a:t>
            </a:r>
            <a:r>
              <a:rPr lang="uk-UA" sz="2000" b="1" dirty="0"/>
              <a:t>Помилка:</a:t>
            </a:r>
            <a:r>
              <a:rPr lang="uk-UA" sz="2000" dirty="0"/>
              <a:t> </a:t>
            </a:r>
            <a:r>
              <a:rPr lang="uk-UA" sz="2000" i="1" dirty="0"/>
              <a:t>Використання "пальця ОК" (👌) у Бразилії або Туреччині – там цей жест може вважатися образливим</a:t>
            </a:r>
            <a:r>
              <a:rPr lang="uk-UA" sz="2000" i="1" dirty="0" smtClean="0"/>
              <a:t>.</a:t>
            </a:r>
            <a:endParaRPr lang="uk-UA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330431"/>
            <a:ext cx="216024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73" y="4077072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6624736" cy="87755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 використовувати культурні коди та символи під час подій?</a:t>
            </a:r>
            <a:endParaRPr 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135679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/>
              <a:t>3</a:t>
            </a:r>
            <a:r>
              <a:rPr lang="uk-UA" sz="2000" b="1" dirty="0"/>
              <a:t>. Використання знайомих образів та персонажів</a:t>
            </a:r>
          </a:p>
          <a:p>
            <a:pPr algn="just"/>
            <a:r>
              <a:rPr lang="uk-UA" sz="2000" dirty="0" smtClean="0"/>
              <a:t>Якщо </a:t>
            </a:r>
            <a:r>
              <a:rPr lang="uk-UA" sz="2000" dirty="0"/>
              <a:t>подія орієнтована на молодь, можна згадати відомих героїв фільмів чи </a:t>
            </a:r>
            <a:r>
              <a:rPr lang="uk-UA" sz="2000" dirty="0" err="1"/>
              <a:t>меми</a:t>
            </a:r>
            <a:r>
              <a:rPr lang="uk-UA" sz="2000" dirty="0"/>
              <a:t>. В бізнес-середовищі ефективніше використовувати посилання на авторитетних особистостей (наприклад, Ілона Маска або Марію Кюрі).</a:t>
            </a:r>
            <a:br>
              <a:rPr lang="uk-UA" sz="2000" dirty="0"/>
            </a:br>
            <a:r>
              <a:rPr lang="uk-UA" sz="2000" dirty="0"/>
              <a:t>🚫 </a:t>
            </a:r>
            <a:r>
              <a:rPr lang="uk-UA" sz="2000" b="1" dirty="0"/>
              <a:t>Помилка:</a:t>
            </a:r>
            <a:r>
              <a:rPr lang="uk-UA" sz="2000" dirty="0"/>
              <a:t> </a:t>
            </a:r>
            <a:r>
              <a:rPr lang="uk-UA" sz="2000" i="1" dirty="0"/>
              <a:t>Використовувати </a:t>
            </a:r>
            <a:r>
              <a:rPr lang="uk-UA" sz="2000" i="1" dirty="0" err="1"/>
              <a:t>меми</a:t>
            </a:r>
            <a:r>
              <a:rPr lang="uk-UA" sz="2000" i="1" dirty="0"/>
              <a:t> чи жарти, які можуть бути незрозумілими певній аудиторії або викликати непорозуміння</a:t>
            </a:r>
            <a:r>
              <a:rPr lang="uk-UA" sz="2000" i="1" dirty="0" smtClean="0"/>
              <a:t>.</a:t>
            </a:r>
          </a:p>
          <a:p>
            <a:pPr algn="just"/>
            <a:endParaRPr lang="uk-UA" sz="2000" i="1" dirty="0"/>
          </a:p>
          <a:p>
            <a:pPr algn="just"/>
            <a:r>
              <a:rPr lang="uk-UA" sz="2000" b="1" dirty="0"/>
              <a:t>4. Мова та стилістика виступу</a:t>
            </a:r>
          </a:p>
          <a:p>
            <a:pPr algn="just"/>
            <a:r>
              <a:rPr lang="uk-UA" sz="2000" dirty="0" smtClean="0"/>
              <a:t>На </a:t>
            </a:r>
            <a:r>
              <a:rPr lang="uk-UA" sz="2000" dirty="0"/>
              <a:t>науковій конференції важливо використовувати термінологію, а на мотиваційних тренінгах – емоційні послання та особисті історії.</a:t>
            </a:r>
            <a:br>
              <a:rPr lang="uk-UA" sz="2000" dirty="0"/>
            </a:br>
            <a:r>
              <a:rPr lang="uk-UA" sz="2000" dirty="0"/>
              <a:t>🚫 </a:t>
            </a:r>
            <a:r>
              <a:rPr lang="uk-UA" sz="2000" b="1" dirty="0"/>
              <a:t>Помилка:</a:t>
            </a:r>
            <a:r>
              <a:rPr lang="uk-UA" sz="2000" dirty="0"/>
              <a:t> </a:t>
            </a:r>
            <a:r>
              <a:rPr lang="uk-UA" sz="2000" i="1" dirty="0"/>
              <a:t>Говорити формально в неформальному середовищі або, навпаки, надмірно просто у професійному.</a:t>
            </a:r>
          </a:p>
          <a:p>
            <a:pPr algn="just"/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967984"/>
            <a:ext cx="2894706" cy="2591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4077072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7" y="3600547"/>
            <a:ext cx="4232920" cy="2222283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6968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848872" cy="102156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 використовувати культурні коди та символи під час подій?</a:t>
            </a:r>
            <a:endParaRPr 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1397681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/>
              <a:t>5</a:t>
            </a:r>
            <a:r>
              <a:rPr lang="uk-UA" sz="2000" b="1" dirty="0"/>
              <a:t>. Використання національних або культурних символів у презентаціях</a:t>
            </a:r>
          </a:p>
          <a:p>
            <a:pPr algn="just"/>
            <a:r>
              <a:rPr lang="uk-UA" sz="2000" dirty="0" smtClean="0"/>
              <a:t>На </a:t>
            </a:r>
            <a:r>
              <a:rPr lang="uk-UA" sz="2000" dirty="0"/>
              <a:t>міжнародних заходах можна використовувати символіку країни (наприклад, елементи вишиванки в дизайні слайдів для української аудиторії).</a:t>
            </a:r>
            <a:br>
              <a:rPr lang="uk-UA" sz="2000" dirty="0"/>
            </a:br>
            <a:r>
              <a:rPr lang="uk-UA" sz="2000" dirty="0"/>
              <a:t>🚫 </a:t>
            </a:r>
            <a:r>
              <a:rPr lang="uk-UA" sz="2000" b="1" dirty="0"/>
              <a:t>Помилка:</a:t>
            </a:r>
            <a:r>
              <a:rPr lang="uk-UA" sz="2000" dirty="0"/>
              <a:t> </a:t>
            </a:r>
            <a:r>
              <a:rPr lang="uk-UA" sz="2000" i="1" dirty="0"/>
              <a:t>Використовувати символи, які можуть мати політичний або спірний контекст без їхнього розуміння.</a:t>
            </a:r>
          </a:p>
          <a:p>
            <a:pPr algn="just"/>
            <a:endParaRPr lang="uk-UA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969" y="4077072"/>
            <a:ext cx="6718022" cy="20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4800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65810" y="27131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1. Взаємодія з аудиторією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6978294"/>
              </p:ext>
            </p:extLst>
          </p:nvPr>
        </p:nvGraphicFramePr>
        <p:xfrm>
          <a:off x="767408" y="-171400"/>
          <a:ext cx="97930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28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57" y="836712"/>
            <a:ext cx="5711957" cy="3212976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Mentimeter</a:t>
            </a:r>
            <a:endParaRPr lang="en-US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1484784"/>
            <a:ext cx="6408712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MentiMeter</a:t>
            </a:r>
            <a:r>
              <a:rPr lang="en-US" sz="2400" dirty="0"/>
              <a:t> – </a:t>
            </a:r>
            <a:r>
              <a:rPr lang="uk-UA" sz="2400" dirty="0"/>
              <a:t>це онлайн-інструмент для створення інтерактивних презентацій. </a:t>
            </a:r>
            <a:r>
              <a:rPr lang="uk-UA" sz="2400" dirty="0" smtClean="0"/>
              <a:t>Завдяки цьому </a:t>
            </a:r>
            <a:r>
              <a:rPr lang="uk-UA" sz="2400" dirty="0"/>
              <a:t>інструменту заняття або тренінг перетворюється в діалог з аудиторією. </a:t>
            </a:r>
            <a:endParaRPr lang="uk-UA" sz="2400" dirty="0" smtClean="0"/>
          </a:p>
          <a:p>
            <a:pPr algn="just"/>
            <a:r>
              <a:rPr lang="uk-UA" sz="2400" dirty="0" smtClean="0"/>
              <a:t>За </a:t>
            </a:r>
            <a:r>
              <a:rPr lang="uk-UA" sz="2400" dirty="0"/>
              <a:t>допомогою </a:t>
            </a:r>
            <a:r>
              <a:rPr lang="uk-UA" sz="2400" dirty="0" smtClean="0"/>
              <a:t>цього </a:t>
            </a:r>
            <a:r>
              <a:rPr lang="uk-UA" sz="2400" dirty="0"/>
              <a:t>інструменту можна </a:t>
            </a:r>
            <a:r>
              <a:rPr lang="uk-UA" sz="2400" b="1" dirty="0"/>
              <a:t>провести опитування, голосування та вікторину в режимі реального </a:t>
            </a:r>
            <a:r>
              <a:rPr lang="uk-UA" sz="2400" b="1" dirty="0" smtClean="0"/>
              <a:t>часу</a:t>
            </a:r>
            <a:r>
              <a:rPr lang="uk-UA" sz="2400" b="1" dirty="0"/>
              <a:t>. </a:t>
            </a:r>
            <a:endParaRPr lang="uk-UA" sz="2400" dirty="0" smtClean="0"/>
          </a:p>
          <a:p>
            <a:pPr algn="just"/>
            <a:r>
              <a:rPr lang="uk-UA" sz="2400" dirty="0" smtClean="0"/>
              <a:t> </a:t>
            </a:r>
            <a:r>
              <a:rPr lang="uk-UA" sz="2400" dirty="0"/>
              <a:t>Голосування проводяться в режимі реального часу, що </a:t>
            </a:r>
            <a:r>
              <a:rPr lang="uk-UA" sz="2400" dirty="0" smtClean="0"/>
              <a:t>дозволяє </a:t>
            </a:r>
            <a:r>
              <a:rPr lang="uk-UA" sz="2400" dirty="0"/>
              <a:t>отримувати моментальний зворотний зв’язок від аудиторії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4095521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222"/>
            <a:ext cx="6888088" cy="3671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1772816"/>
            <a:ext cx="6185239" cy="50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r="-281" b="20305"/>
          <a:stretch/>
        </p:blipFill>
        <p:spPr>
          <a:xfrm>
            <a:off x="1271464" y="715244"/>
            <a:ext cx="9456813" cy="535815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08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65" y="419056"/>
            <a:ext cx="6689242" cy="29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622" y="2924944"/>
            <a:ext cx="5496442" cy="369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50" y="266335"/>
            <a:ext cx="5105315" cy="344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59" y="3605713"/>
            <a:ext cx="5897421" cy="3116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63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88640"/>
            <a:ext cx="4932673" cy="350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16632"/>
            <a:ext cx="5699029" cy="430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2564904"/>
            <a:ext cx="5638029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492" y="3429000"/>
            <a:ext cx="5223230" cy="327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841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676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620688"/>
            <a:ext cx="1008959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7389</TotalTime>
  <Words>739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George</vt:lpstr>
      <vt:lpstr>Plantagenet Cherokee</vt:lpstr>
      <vt:lpstr>Times New Roman</vt:lpstr>
      <vt:lpstr>Тема Office</vt:lpstr>
      <vt:lpstr>Соціальні технології подій  Лекція 12. Взаємодія з аудиторією  під час події. </vt:lpstr>
      <vt:lpstr> Техніки залучення та утримання уваги аудиторії під час події</vt:lpstr>
      <vt:lpstr> 1. Взаємодія з аудиторією</vt:lpstr>
      <vt:lpstr> Mentimeter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Використання невербальної комунікації</vt:lpstr>
      <vt:lpstr>3. Динаміка подачі матеріалу</vt:lpstr>
      <vt:lpstr>4. Візуальні та технічні засоби</vt:lpstr>
      <vt:lpstr>Презентация PowerPoint</vt:lpstr>
      <vt:lpstr>Презентация PowerPoint</vt:lpstr>
      <vt:lpstr>5. Залучення аудиторії до рухової активності та утримання інтриги</vt:lpstr>
      <vt:lpstr>Взаємодія через прямий контакт та цифрові канали</vt:lpstr>
      <vt:lpstr>Стратегії надання зворотного зв’язку під час подій</vt:lpstr>
      <vt:lpstr>Використання культурних кодів та символів для ефективного спілкування</vt:lpstr>
      <vt:lpstr>Як використовувати культурні коди та символи під час подій?</vt:lpstr>
      <vt:lpstr>Як використовувати культурні коди та символи під час подій?</vt:lpstr>
      <vt:lpstr>Як використовувати культурні коди та символи під час подій?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517</cp:revision>
  <dcterms:created xsi:type="dcterms:W3CDTF">2014-05-17T18:57:21Z</dcterms:created>
  <dcterms:modified xsi:type="dcterms:W3CDTF">2025-03-25T23:24:08Z</dcterms:modified>
</cp:coreProperties>
</file>