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2" r:id="rId5"/>
    <p:sldId id="264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6B405-58C3-4C3A-87A8-0B2F9CD66EAF}" type="doc">
      <dgm:prSet loTypeId="urn:microsoft.com/office/officeart/2005/8/layout/h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25417965-F2F9-403C-95DE-2B963EB43712}">
      <dgm:prSet/>
      <dgm:spPr/>
      <dgm:t>
        <a:bodyPr/>
        <a:lstStyle/>
        <a:p>
          <a:pPr rtl="0"/>
          <a:r>
            <a: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ТЕОРІЇ АГРЕСІЇ ТА АГРЕСИВНОЇ ПОВЕДІНКИ:</a:t>
          </a:r>
          <a:endParaRPr lang="en-US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436D3FD-BA98-4214-9B51-0BDE6A975BB7}" type="parTrans" cxnId="{F8516338-B4BF-4E06-B48A-684DE349B83D}">
      <dgm:prSet/>
      <dgm:spPr/>
      <dgm:t>
        <a:bodyPr/>
        <a:lstStyle/>
        <a:p>
          <a:endParaRPr lang="en-US"/>
        </a:p>
      </dgm:t>
    </dgm:pt>
    <dgm:pt modelId="{54EF04A8-97AC-4AFF-9779-E82E38B146D5}" type="sibTrans" cxnId="{F8516338-B4BF-4E06-B48A-684DE349B83D}">
      <dgm:prSet/>
      <dgm:spPr/>
      <dgm:t>
        <a:bodyPr/>
        <a:lstStyle/>
        <a:p>
          <a:endParaRPr lang="en-US"/>
        </a:p>
      </dgm:t>
    </dgm:pt>
    <dgm:pt modelId="{A0A670D6-6206-4F76-B30B-9BBDB4C7954D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err="1" smtClean="0">
              <a:latin typeface="Times New Roman" pitchFamily="18" charset="0"/>
              <a:cs typeface="Times New Roman" pitchFamily="18" charset="0"/>
            </a:rPr>
            <a:t>Інстинктивізм</a:t>
          </a:r>
          <a:r>
            <a:rPr lang="uk-UA" i="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uk-UA" i="0" dirty="0" err="1" smtClean="0">
              <a:latin typeface="Times New Roman" pitchFamily="18" charset="0"/>
              <a:cs typeface="Times New Roman" pitchFamily="18" charset="0"/>
            </a:rPr>
            <a:t>Зігмундт</a:t>
          </a:r>
          <a:r>
            <a:rPr lang="uk-UA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i="0" dirty="0" err="1" smtClean="0">
              <a:latin typeface="Times New Roman" pitchFamily="18" charset="0"/>
              <a:cs typeface="Times New Roman" pitchFamily="18" charset="0"/>
            </a:rPr>
            <a:t>Фройд</a:t>
          </a:r>
          <a:r>
            <a:rPr lang="uk-UA" i="0" dirty="0" smtClean="0">
              <a:latin typeface="Times New Roman" pitchFamily="18" charset="0"/>
              <a:cs typeface="Times New Roman" pitchFamily="18" charset="0"/>
            </a:rPr>
            <a:t>, Конрад Лоренц)</a:t>
          </a:r>
          <a:endParaRPr lang="en-US" i="0" dirty="0">
            <a:latin typeface="Times New Roman" pitchFamily="18" charset="0"/>
            <a:cs typeface="Times New Roman" pitchFamily="18" charset="0"/>
          </a:endParaRPr>
        </a:p>
      </dgm:t>
    </dgm:pt>
    <dgm:pt modelId="{52D466C8-A3EE-4211-A25C-EAED385D19D9}" type="parTrans" cxnId="{848F8B05-774C-4979-94F1-3FB2FAB32324}">
      <dgm:prSet/>
      <dgm:spPr/>
      <dgm:t>
        <a:bodyPr/>
        <a:lstStyle/>
        <a:p>
          <a:endParaRPr lang="en-US"/>
        </a:p>
      </dgm:t>
    </dgm:pt>
    <dgm:pt modelId="{643C305C-AEDC-47FD-8A37-BC91DD1A5E9B}" type="sibTrans" cxnId="{848F8B05-774C-4979-94F1-3FB2FAB32324}">
      <dgm:prSet/>
      <dgm:spPr/>
      <dgm:t>
        <a:bodyPr/>
        <a:lstStyle/>
        <a:p>
          <a:endParaRPr lang="en-US"/>
        </a:p>
      </dgm:t>
    </dgm:pt>
    <dgm:pt modelId="{53A8F12A-7C9A-4F87-B651-183F412C9A29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err="1" smtClean="0">
              <a:latin typeface="Times New Roman" pitchFamily="18" charset="0"/>
              <a:cs typeface="Times New Roman" pitchFamily="18" charset="0"/>
            </a:rPr>
            <a:t>Неофрейдизм</a:t>
          </a:r>
          <a:r>
            <a:rPr lang="uk-UA" i="0" dirty="0" smtClean="0">
              <a:latin typeface="Times New Roman" pitchFamily="18" charset="0"/>
              <a:cs typeface="Times New Roman" pitchFamily="18" charset="0"/>
            </a:rPr>
            <a:t> Е. </a:t>
          </a:r>
          <a:r>
            <a:rPr lang="uk-UA" i="0" dirty="0" err="1" smtClean="0">
              <a:latin typeface="Times New Roman" pitchFamily="18" charset="0"/>
              <a:cs typeface="Times New Roman" pitchFamily="18" charset="0"/>
            </a:rPr>
            <a:t>Фромма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E99379F3-4D5A-4895-9AEC-C9C2638351D5}" type="parTrans" cxnId="{5055BB39-5D88-46B3-A020-7EA6D403AF1D}">
      <dgm:prSet/>
      <dgm:spPr/>
      <dgm:t>
        <a:bodyPr/>
        <a:lstStyle/>
        <a:p>
          <a:endParaRPr lang="en-US"/>
        </a:p>
      </dgm:t>
    </dgm:pt>
    <dgm:pt modelId="{2739DC14-CC27-4180-8289-D10FBA384AA2}" type="sibTrans" cxnId="{5055BB39-5D88-46B3-A020-7EA6D403AF1D}">
      <dgm:prSet/>
      <dgm:spPr/>
      <dgm:t>
        <a:bodyPr/>
        <a:lstStyle/>
        <a:p>
          <a:endParaRPr lang="en-US"/>
        </a:p>
      </dgm:t>
    </dgm:pt>
    <dgm:pt modelId="{413ED30A-0930-49AF-B860-A5D04991448F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Нейрофізіологія </a:t>
          </a:r>
          <a:endParaRPr lang="en-US" i="0" dirty="0">
            <a:latin typeface="Times New Roman" pitchFamily="18" charset="0"/>
            <a:cs typeface="Times New Roman" pitchFamily="18" charset="0"/>
          </a:endParaRPr>
        </a:p>
      </dgm:t>
    </dgm:pt>
    <dgm:pt modelId="{0DAD44D6-DB62-4852-882D-676A84B8CB94}" type="parTrans" cxnId="{B386352F-F6FA-4D68-B028-AE8197D6A472}">
      <dgm:prSet/>
      <dgm:spPr/>
      <dgm:t>
        <a:bodyPr/>
        <a:lstStyle/>
        <a:p>
          <a:endParaRPr lang="en-US"/>
        </a:p>
      </dgm:t>
    </dgm:pt>
    <dgm:pt modelId="{2A46C10F-D300-4A96-AEFB-69330F6718A3}" type="sibTrans" cxnId="{B386352F-F6FA-4D68-B028-AE8197D6A472}">
      <dgm:prSet/>
      <dgm:spPr/>
      <dgm:t>
        <a:bodyPr/>
        <a:lstStyle/>
        <a:p>
          <a:endParaRPr lang="en-US"/>
        </a:p>
      </dgm:t>
    </dgm:pt>
    <dgm:pt modelId="{E6D3DCF0-881E-41ED-903C-B57193F402B6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Теорія соціального навчання Альберта Бандури (соціалізація та агресивна поведінка)</a:t>
          </a:r>
          <a:endParaRPr lang="en-US" i="0" dirty="0">
            <a:latin typeface="Times New Roman" pitchFamily="18" charset="0"/>
            <a:cs typeface="Times New Roman" pitchFamily="18" charset="0"/>
          </a:endParaRPr>
        </a:p>
      </dgm:t>
    </dgm:pt>
    <dgm:pt modelId="{D83A50CC-8447-4957-93FE-6FFB3B86B2BB}" type="parTrans" cxnId="{D0FFD63A-CBB5-4600-90D9-6D55EB464549}">
      <dgm:prSet/>
      <dgm:spPr/>
      <dgm:t>
        <a:bodyPr/>
        <a:lstStyle/>
        <a:p>
          <a:endParaRPr lang="en-US"/>
        </a:p>
      </dgm:t>
    </dgm:pt>
    <dgm:pt modelId="{49ECE754-5DC8-4F91-B28D-3726A92CBA6E}" type="sibTrans" cxnId="{D0FFD63A-CBB5-4600-90D9-6D55EB464549}">
      <dgm:prSet/>
      <dgm:spPr/>
      <dgm:t>
        <a:bodyPr/>
        <a:lstStyle/>
        <a:p>
          <a:endParaRPr lang="en-US"/>
        </a:p>
      </dgm:t>
    </dgm:pt>
    <dgm:pt modelId="{98C5C1A9-F74F-4B5A-80F8-61485BC754A8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Теорія аномії Еміля Дюркгейма та Роберта </a:t>
          </a:r>
          <a:r>
            <a:rPr lang="uk-UA" i="0" dirty="0" err="1" smtClean="0">
              <a:latin typeface="Times New Roman" pitchFamily="18" charset="0"/>
              <a:cs typeface="Times New Roman" pitchFamily="18" charset="0"/>
            </a:rPr>
            <a:t>Мертона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7E9804CB-ECFA-4DAC-BC72-4C54E84A3B3C}" type="parTrans" cxnId="{EB538EBC-5FE3-4301-81AF-0D4C5B684255}">
      <dgm:prSet/>
      <dgm:spPr/>
      <dgm:t>
        <a:bodyPr/>
        <a:lstStyle/>
        <a:p>
          <a:endParaRPr lang="en-US"/>
        </a:p>
      </dgm:t>
    </dgm:pt>
    <dgm:pt modelId="{EC5C2716-8BDF-4689-86EE-D18A8B74110D}" type="sibTrans" cxnId="{EB538EBC-5FE3-4301-81AF-0D4C5B684255}">
      <dgm:prSet/>
      <dgm:spPr/>
      <dgm:t>
        <a:bodyPr/>
        <a:lstStyle/>
        <a:p>
          <a:endParaRPr lang="en-US"/>
        </a:p>
      </dgm:t>
    </dgm:pt>
    <dgm:pt modelId="{94C4EE24-A8A7-4C77-9274-EBF8D41D63C1}">
      <dgm:prSet/>
      <dgm:spPr/>
      <dgm:t>
        <a:bodyPr/>
        <a:lstStyle/>
        <a:p>
          <a:pPr marL="171450" marR="0" indent="0" defTabSz="800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Сучасні підходи та експериментальні дослідження агресії та злочинності (Стенфордський експеримент Ф.</a:t>
          </a:r>
          <a:r>
            <a:rPr lang="uk-UA" i="0" dirty="0" err="1" smtClean="0">
              <a:latin typeface="Times New Roman" pitchFamily="18" charset="0"/>
              <a:cs typeface="Times New Roman" pitchFamily="18" charset="0"/>
            </a:rPr>
            <a:t>Зимбардо</a:t>
          </a:r>
          <a:r>
            <a:rPr lang="uk-UA" i="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8981A403-E7BA-4315-B6F9-8226F63317E3}" type="parTrans" cxnId="{1DE48519-443A-4CCA-91D3-A84764FD134E}">
      <dgm:prSet/>
      <dgm:spPr/>
      <dgm:t>
        <a:bodyPr/>
        <a:lstStyle/>
        <a:p>
          <a:endParaRPr lang="en-US"/>
        </a:p>
      </dgm:t>
    </dgm:pt>
    <dgm:pt modelId="{B25070C7-567E-4120-8493-19C7F08A680F}" type="sibTrans" cxnId="{1DE48519-443A-4CCA-91D3-A84764FD134E}">
      <dgm:prSet/>
      <dgm:spPr/>
      <dgm:t>
        <a:bodyPr/>
        <a:lstStyle/>
        <a:p>
          <a:endParaRPr lang="en-US"/>
        </a:p>
      </dgm:t>
    </dgm:pt>
    <dgm:pt modelId="{4C852BE1-5353-4848-98AA-717B026BFB40}" type="pres">
      <dgm:prSet presAssocID="{B3C6B405-58C3-4C3A-87A8-0B2F9CD66EAF}" presName="Name0" presStyleCnt="0">
        <dgm:presLayoutVars>
          <dgm:dir/>
          <dgm:animLvl val="lvl"/>
          <dgm:resizeHandles val="exact"/>
        </dgm:presLayoutVars>
      </dgm:prSet>
      <dgm:spPr/>
    </dgm:pt>
    <dgm:pt modelId="{D8765975-45AE-4933-A82A-FEC6EB0553AB}" type="pres">
      <dgm:prSet presAssocID="{25417965-F2F9-403C-95DE-2B963EB43712}" presName="composite" presStyleCnt="0"/>
      <dgm:spPr/>
    </dgm:pt>
    <dgm:pt modelId="{B5DC1731-C8B9-4A32-8AE7-6B9BCBD11FE5}" type="pres">
      <dgm:prSet presAssocID="{25417965-F2F9-403C-95DE-2B963EB4371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FF0028A6-55E2-40DA-9C52-307036B21AFF}" type="pres">
      <dgm:prSet presAssocID="{25417965-F2F9-403C-95DE-2B963EB4371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28724F-885D-48E5-BA37-BAC817902C1D}" type="presOf" srcId="{B3C6B405-58C3-4C3A-87A8-0B2F9CD66EAF}" destId="{4C852BE1-5353-4848-98AA-717B026BFB40}" srcOrd="0" destOrd="0" presId="urn:microsoft.com/office/officeart/2005/8/layout/hList1"/>
    <dgm:cxn modelId="{EB538EBC-5FE3-4301-81AF-0D4C5B684255}" srcId="{25417965-F2F9-403C-95DE-2B963EB43712}" destId="{98C5C1A9-F74F-4B5A-80F8-61485BC754A8}" srcOrd="4" destOrd="0" parTransId="{7E9804CB-ECFA-4DAC-BC72-4C54E84A3B3C}" sibTransId="{EC5C2716-8BDF-4689-86EE-D18A8B74110D}"/>
    <dgm:cxn modelId="{5055BB39-5D88-46B3-A020-7EA6D403AF1D}" srcId="{25417965-F2F9-403C-95DE-2B963EB43712}" destId="{53A8F12A-7C9A-4F87-B651-183F412C9A29}" srcOrd="1" destOrd="0" parTransId="{E99379F3-4D5A-4895-9AEC-C9C2638351D5}" sibTransId="{2739DC14-CC27-4180-8289-D10FBA384AA2}"/>
    <dgm:cxn modelId="{F8516338-B4BF-4E06-B48A-684DE349B83D}" srcId="{B3C6B405-58C3-4C3A-87A8-0B2F9CD66EAF}" destId="{25417965-F2F9-403C-95DE-2B963EB43712}" srcOrd="0" destOrd="0" parTransId="{7436D3FD-BA98-4214-9B51-0BDE6A975BB7}" sibTransId="{54EF04A8-97AC-4AFF-9779-E82E38B146D5}"/>
    <dgm:cxn modelId="{1433567F-10C2-4269-8A54-A9FF8969DF1D}" type="presOf" srcId="{94C4EE24-A8A7-4C77-9274-EBF8D41D63C1}" destId="{FF0028A6-55E2-40DA-9C52-307036B21AFF}" srcOrd="0" destOrd="5" presId="urn:microsoft.com/office/officeart/2005/8/layout/hList1"/>
    <dgm:cxn modelId="{848F8B05-774C-4979-94F1-3FB2FAB32324}" srcId="{25417965-F2F9-403C-95DE-2B963EB43712}" destId="{A0A670D6-6206-4F76-B30B-9BBDB4C7954D}" srcOrd="0" destOrd="0" parTransId="{52D466C8-A3EE-4211-A25C-EAED385D19D9}" sibTransId="{643C305C-AEDC-47FD-8A37-BC91DD1A5E9B}"/>
    <dgm:cxn modelId="{43ADD93D-952A-42D1-92CB-AA26CF6D6C55}" type="presOf" srcId="{413ED30A-0930-49AF-B860-A5D04991448F}" destId="{FF0028A6-55E2-40DA-9C52-307036B21AFF}" srcOrd="0" destOrd="2" presId="urn:microsoft.com/office/officeart/2005/8/layout/hList1"/>
    <dgm:cxn modelId="{145CBBAB-9377-4815-BCE9-197F7B78AB2C}" type="presOf" srcId="{E6D3DCF0-881E-41ED-903C-B57193F402B6}" destId="{FF0028A6-55E2-40DA-9C52-307036B21AFF}" srcOrd="0" destOrd="3" presId="urn:microsoft.com/office/officeart/2005/8/layout/hList1"/>
    <dgm:cxn modelId="{1AD1F7B4-282A-4180-B122-F58369F8DA5D}" type="presOf" srcId="{25417965-F2F9-403C-95DE-2B963EB43712}" destId="{B5DC1731-C8B9-4A32-8AE7-6B9BCBD11FE5}" srcOrd="0" destOrd="0" presId="urn:microsoft.com/office/officeart/2005/8/layout/hList1"/>
    <dgm:cxn modelId="{D0FFD63A-CBB5-4600-90D9-6D55EB464549}" srcId="{25417965-F2F9-403C-95DE-2B963EB43712}" destId="{E6D3DCF0-881E-41ED-903C-B57193F402B6}" srcOrd="3" destOrd="0" parTransId="{D83A50CC-8447-4957-93FE-6FFB3B86B2BB}" sibTransId="{49ECE754-5DC8-4F91-B28D-3726A92CBA6E}"/>
    <dgm:cxn modelId="{B386352F-F6FA-4D68-B028-AE8197D6A472}" srcId="{25417965-F2F9-403C-95DE-2B963EB43712}" destId="{413ED30A-0930-49AF-B860-A5D04991448F}" srcOrd="2" destOrd="0" parTransId="{0DAD44D6-DB62-4852-882D-676A84B8CB94}" sibTransId="{2A46C10F-D300-4A96-AEFB-69330F6718A3}"/>
    <dgm:cxn modelId="{832077DF-6BE6-4D38-A091-2803CC226DA7}" type="presOf" srcId="{98C5C1A9-F74F-4B5A-80F8-61485BC754A8}" destId="{FF0028A6-55E2-40DA-9C52-307036B21AFF}" srcOrd="0" destOrd="4" presId="urn:microsoft.com/office/officeart/2005/8/layout/hList1"/>
    <dgm:cxn modelId="{62B1E522-56EA-4B56-B8D3-1A08206141D7}" type="presOf" srcId="{53A8F12A-7C9A-4F87-B651-183F412C9A29}" destId="{FF0028A6-55E2-40DA-9C52-307036B21AFF}" srcOrd="0" destOrd="1" presId="urn:microsoft.com/office/officeart/2005/8/layout/hList1"/>
    <dgm:cxn modelId="{1DE48519-443A-4CCA-91D3-A84764FD134E}" srcId="{25417965-F2F9-403C-95DE-2B963EB43712}" destId="{94C4EE24-A8A7-4C77-9274-EBF8D41D63C1}" srcOrd="5" destOrd="0" parTransId="{8981A403-E7BA-4315-B6F9-8226F63317E3}" sibTransId="{B25070C7-567E-4120-8493-19C7F08A680F}"/>
    <dgm:cxn modelId="{3BBB3FD6-995F-445A-8F15-6CA9685E003F}" type="presOf" srcId="{A0A670D6-6206-4F76-B30B-9BBDB4C7954D}" destId="{FF0028A6-55E2-40DA-9C52-307036B21AFF}" srcOrd="0" destOrd="0" presId="urn:microsoft.com/office/officeart/2005/8/layout/hList1"/>
    <dgm:cxn modelId="{C8749FE2-9F6C-4B85-B444-7376FDDDA7A2}" type="presParOf" srcId="{4C852BE1-5353-4848-98AA-717B026BFB40}" destId="{D8765975-45AE-4933-A82A-FEC6EB0553AB}" srcOrd="0" destOrd="0" presId="urn:microsoft.com/office/officeart/2005/8/layout/hList1"/>
    <dgm:cxn modelId="{57C5348C-9133-4065-B01C-B74F94179EB1}" type="presParOf" srcId="{D8765975-45AE-4933-A82A-FEC6EB0553AB}" destId="{B5DC1731-C8B9-4A32-8AE7-6B9BCBD11FE5}" srcOrd="0" destOrd="0" presId="urn:microsoft.com/office/officeart/2005/8/layout/hList1"/>
    <dgm:cxn modelId="{D7796331-1A41-4C63-883B-26D892CC172A}" type="presParOf" srcId="{D8765975-45AE-4933-A82A-FEC6EB0553AB}" destId="{FF0028A6-55E2-40DA-9C52-307036B21AFF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6B405-58C3-4C3A-87A8-0B2F9CD66EAF}" type="doc">
      <dgm:prSet loTypeId="urn:microsoft.com/office/officeart/2005/8/layout/h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0A670D6-6206-4F76-B30B-9BBDB4C7954D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b="1" i="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ДОБРОЯКІСНА</a:t>
          </a:r>
          <a:endParaRPr lang="en-US" b="1" i="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2D466C8-A3EE-4211-A25C-EAED385D19D9}" type="parTrans" cxnId="{848F8B05-774C-4979-94F1-3FB2FAB32324}">
      <dgm:prSet/>
      <dgm:spPr/>
      <dgm:t>
        <a:bodyPr/>
        <a:lstStyle/>
        <a:p>
          <a:endParaRPr lang="en-US"/>
        </a:p>
      </dgm:t>
    </dgm:pt>
    <dgm:pt modelId="{643C305C-AEDC-47FD-8A37-BC91DD1A5E9B}" type="sibTrans" cxnId="{848F8B05-774C-4979-94F1-3FB2FAB32324}">
      <dgm:prSet/>
      <dgm:spPr/>
      <dgm:t>
        <a:bodyPr/>
        <a:lstStyle/>
        <a:p>
          <a:endParaRPr lang="en-US"/>
        </a:p>
      </dgm:t>
    </dgm:pt>
    <dgm:pt modelId="{53A8F12A-7C9A-4F87-B651-183F412C9A29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Лідерство 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E99379F3-4D5A-4895-9AEC-C9C2638351D5}" type="parTrans" cxnId="{5055BB39-5D88-46B3-A020-7EA6D403AF1D}">
      <dgm:prSet/>
      <dgm:spPr/>
      <dgm:t>
        <a:bodyPr/>
        <a:lstStyle/>
        <a:p>
          <a:endParaRPr lang="en-US"/>
        </a:p>
      </dgm:t>
    </dgm:pt>
    <dgm:pt modelId="{2739DC14-CC27-4180-8289-D10FBA384AA2}" type="sibTrans" cxnId="{5055BB39-5D88-46B3-A020-7EA6D403AF1D}">
      <dgm:prSet/>
      <dgm:spPr/>
      <dgm:t>
        <a:bodyPr/>
        <a:lstStyle/>
        <a:p>
          <a:endParaRPr lang="en-US"/>
        </a:p>
      </dgm:t>
    </dgm:pt>
    <dgm:pt modelId="{17D5FD78-C3F7-4762-B49A-A7D44E16564F}">
      <dgm:prSet/>
      <dgm:spPr/>
      <dgm:t>
        <a:bodyPr/>
        <a:lstStyle/>
        <a:p>
          <a:pPr marL="171450" marR="0" indent="0" defTabSz="800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uk-UA" i="0" dirty="0" smtClean="0">
            <a:latin typeface="Times New Roman" pitchFamily="18" charset="0"/>
            <a:cs typeface="Times New Roman" pitchFamily="18" charset="0"/>
          </a:endParaRPr>
        </a:p>
        <a:p>
          <a:pPr marL="171450" marR="0" indent="0" defTabSz="800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uk-UA" b="1" i="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ЗЛОЯКІСНА</a:t>
          </a:r>
        </a:p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B72B4A7B-2ED4-485E-85D1-81C9FAE77852}" type="parTrans" cxnId="{8CA1A432-CB3B-4AF0-826A-CD689ED4B668}">
      <dgm:prSet/>
      <dgm:spPr/>
      <dgm:t>
        <a:bodyPr/>
        <a:lstStyle/>
        <a:p>
          <a:endParaRPr lang="en-US"/>
        </a:p>
      </dgm:t>
    </dgm:pt>
    <dgm:pt modelId="{CDE65DB8-1963-48C8-B30F-03FC3C00EF2A}" type="sibTrans" cxnId="{8CA1A432-CB3B-4AF0-826A-CD689ED4B668}">
      <dgm:prSet/>
      <dgm:spPr/>
      <dgm:t>
        <a:bodyPr/>
        <a:lstStyle/>
        <a:p>
          <a:endParaRPr lang="en-US"/>
        </a:p>
      </dgm:t>
    </dgm:pt>
    <dgm:pt modelId="{64096CAD-55C9-41D4-B173-7F4B234BFE61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Наполегливість 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FF313620-215C-40B4-A0B1-148B56A47210}" type="parTrans" cxnId="{E0A5D003-C008-43B6-84E6-399EABBF13D1}">
      <dgm:prSet/>
      <dgm:spPr/>
      <dgm:t>
        <a:bodyPr/>
        <a:lstStyle/>
        <a:p>
          <a:endParaRPr lang="en-US"/>
        </a:p>
      </dgm:t>
    </dgm:pt>
    <dgm:pt modelId="{31EF6AE4-0F58-4F95-8044-9C2238CFA816}" type="sibTrans" cxnId="{E0A5D003-C008-43B6-84E6-399EABBF13D1}">
      <dgm:prSet/>
      <dgm:spPr/>
      <dgm:t>
        <a:bodyPr/>
        <a:lstStyle/>
        <a:p>
          <a:endParaRPr lang="en-US"/>
        </a:p>
      </dgm:t>
    </dgm:pt>
    <dgm:pt modelId="{CF22A95B-2969-4249-B1DD-D171836D28E3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Згуртування громади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D759CC5D-16DA-4884-9104-41AC1A368F87}" type="parTrans" cxnId="{EAC0D5F5-D19B-42A7-8521-F6CD411C1A01}">
      <dgm:prSet/>
      <dgm:spPr/>
      <dgm:t>
        <a:bodyPr/>
        <a:lstStyle/>
        <a:p>
          <a:endParaRPr lang="en-US"/>
        </a:p>
      </dgm:t>
    </dgm:pt>
    <dgm:pt modelId="{8AA3D36A-602C-4C2A-981F-4B94B75538AB}" type="sibTrans" cxnId="{EAC0D5F5-D19B-42A7-8521-F6CD411C1A01}">
      <dgm:prSet/>
      <dgm:spPr/>
      <dgm:t>
        <a:bodyPr/>
        <a:lstStyle/>
        <a:p>
          <a:endParaRPr lang="en-US"/>
        </a:p>
      </dgm:t>
    </dgm:pt>
    <dgm:pt modelId="{38BC7B91-C45B-4BC9-BFF4-A0869782499C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Інтолерантність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FDEE27B-7518-4668-A230-A2AC08625148}" type="parTrans" cxnId="{77687653-3AF8-41E2-8AF1-09E022C4F7FE}">
      <dgm:prSet/>
      <dgm:spPr/>
      <dgm:t>
        <a:bodyPr/>
        <a:lstStyle/>
        <a:p>
          <a:endParaRPr lang="en-US"/>
        </a:p>
      </dgm:t>
    </dgm:pt>
    <dgm:pt modelId="{4611B185-6A27-475D-83D0-A09F7908B959}" type="sibTrans" cxnId="{77687653-3AF8-41E2-8AF1-09E022C4F7FE}">
      <dgm:prSet/>
      <dgm:spPr/>
      <dgm:t>
        <a:bodyPr/>
        <a:lstStyle/>
        <a:p>
          <a:endParaRPr lang="en-US"/>
        </a:p>
      </dgm:t>
    </dgm:pt>
    <dgm:pt modelId="{F70E7B18-7BF8-4964-8729-41E6788E3E11}">
      <dgm:prSet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Ксенофобія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3CBA9E4-52B9-4528-BD3B-DB1A5999263A}" type="parTrans" cxnId="{ED2117FD-4EC5-4D54-9947-CE4E6B6294D9}">
      <dgm:prSet/>
      <dgm:spPr/>
      <dgm:t>
        <a:bodyPr/>
        <a:lstStyle/>
        <a:p>
          <a:endParaRPr lang="en-US"/>
        </a:p>
      </dgm:t>
    </dgm:pt>
    <dgm:pt modelId="{37441F49-897B-4094-AABA-409114F4CEB0}" type="sibTrans" cxnId="{ED2117FD-4EC5-4D54-9947-CE4E6B6294D9}">
      <dgm:prSet/>
      <dgm:spPr/>
      <dgm:t>
        <a:bodyPr/>
        <a:lstStyle/>
        <a:p>
          <a:endParaRPr lang="en-US"/>
        </a:p>
      </dgm:t>
    </dgm:pt>
    <dgm:pt modelId="{3160FF87-377C-4BA4-9C94-E72EB13769C6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Тролінг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42EA416-40D6-40D1-A893-43C725239B05}" type="parTrans" cxnId="{6A1DE97F-E01D-40AF-A6CB-C8C56027CA35}">
      <dgm:prSet/>
      <dgm:spPr/>
      <dgm:t>
        <a:bodyPr/>
        <a:lstStyle/>
        <a:p>
          <a:endParaRPr lang="en-US"/>
        </a:p>
      </dgm:t>
    </dgm:pt>
    <dgm:pt modelId="{1E7698BC-AB61-4578-A17D-657498BAFE8E}" type="sibTrans" cxnId="{6A1DE97F-E01D-40AF-A6CB-C8C56027CA35}">
      <dgm:prSet/>
      <dgm:spPr/>
      <dgm:t>
        <a:bodyPr/>
        <a:lstStyle/>
        <a:p>
          <a:endParaRPr lang="en-US"/>
        </a:p>
      </dgm:t>
    </dgm:pt>
    <dgm:pt modelId="{7F19C1A7-4434-4DB6-B84B-BD2BBCAB2CE5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Булінг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E2AA89C-7914-49A6-82E6-B9B16A902E17}" type="parTrans" cxnId="{BCCB30A0-2492-47A5-A672-9235297AB2D4}">
      <dgm:prSet/>
      <dgm:spPr/>
      <dgm:t>
        <a:bodyPr/>
        <a:lstStyle/>
        <a:p>
          <a:endParaRPr lang="en-US"/>
        </a:p>
      </dgm:t>
    </dgm:pt>
    <dgm:pt modelId="{CDE4798E-45D1-4EA9-87BA-0AFFF2778FBF}" type="sibTrans" cxnId="{BCCB30A0-2492-47A5-A672-9235297AB2D4}">
      <dgm:prSet/>
      <dgm:spPr/>
      <dgm:t>
        <a:bodyPr/>
        <a:lstStyle/>
        <a:p>
          <a:endParaRPr lang="en-US"/>
        </a:p>
      </dgm:t>
    </dgm:pt>
    <dgm:pt modelId="{3D2CA3F8-D453-4052-B7D9-BF47900D725D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Мобінг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F9A678A-7480-4306-A1E4-A2BF76FEB761}" type="parTrans" cxnId="{AFBCFA36-5BB2-4682-9976-BFDC612726B0}">
      <dgm:prSet/>
      <dgm:spPr/>
      <dgm:t>
        <a:bodyPr/>
        <a:lstStyle/>
        <a:p>
          <a:endParaRPr lang="en-US"/>
        </a:p>
      </dgm:t>
    </dgm:pt>
    <dgm:pt modelId="{8DBA1260-3E44-41E7-AEC8-BBB316525769}" type="sibTrans" cxnId="{AFBCFA36-5BB2-4682-9976-BFDC612726B0}">
      <dgm:prSet/>
      <dgm:spPr/>
      <dgm:t>
        <a:bodyPr/>
        <a:lstStyle/>
        <a:p>
          <a:endParaRPr lang="en-US"/>
        </a:p>
      </dgm:t>
    </dgm:pt>
    <dgm:pt modelId="{E44C5E84-7CFA-4AC6-8DCC-AFE174E1AB1F}">
      <dgm:prSet/>
      <dgm:spPr/>
      <dgm:t>
        <a:bodyPr/>
        <a:lstStyle/>
        <a:p>
          <a:pPr algn="l"/>
          <a:endParaRPr lang="en-US" dirty="0"/>
        </a:p>
      </dgm:t>
    </dgm:pt>
    <dgm:pt modelId="{F94596BF-BF04-4898-8314-BFFA80A718BD}" type="parTrans" cxnId="{99AE75E6-7747-436F-BDA7-9086F7BF6A8E}">
      <dgm:prSet/>
      <dgm:spPr/>
      <dgm:t>
        <a:bodyPr/>
        <a:lstStyle/>
        <a:p>
          <a:endParaRPr lang="en-US"/>
        </a:p>
      </dgm:t>
    </dgm:pt>
    <dgm:pt modelId="{3ED5B297-714E-4A4E-8FE7-491B1BE30221}" type="sibTrans" cxnId="{99AE75E6-7747-436F-BDA7-9086F7BF6A8E}">
      <dgm:prSet/>
      <dgm:spPr/>
      <dgm:t>
        <a:bodyPr/>
        <a:lstStyle/>
        <a:p>
          <a:endParaRPr lang="en-US"/>
        </a:p>
      </dgm:t>
    </dgm:pt>
    <dgm:pt modelId="{2DB33D18-42CA-4287-A4B5-3F715B858A48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Спорт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7561AC16-59B1-4C54-ABC6-F163B7E1C6AF}" type="parTrans" cxnId="{318D9F1C-64B2-4820-A130-83EE06DC13F6}">
      <dgm:prSet/>
      <dgm:spPr/>
      <dgm:t>
        <a:bodyPr/>
        <a:lstStyle/>
        <a:p>
          <a:endParaRPr lang="en-US"/>
        </a:p>
      </dgm:t>
    </dgm:pt>
    <dgm:pt modelId="{1CAC616C-E3D1-46A9-88C6-BF29A008104A}" type="sibTrans" cxnId="{318D9F1C-64B2-4820-A130-83EE06DC13F6}">
      <dgm:prSet/>
      <dgm:spPr/>
      <dgm:t>
        <a:bodyPr/>
        <a:lstStyle/>
        <a:p>
          <a:endParaRPr lang="en-US"/>
        </a:p>
      </dgm:t>
    </dgm:pt>
    <dgm:pt modelId="{8FD4EF2C-F86E-412A-898A-253D0F44284F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Нікрофілія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5CE5AE4-0B51-4FF7-B6D5-AD4DFD2E1E16}" type="parTrans" cxnId="{1D65DF45-682A-4874-B99D-FAA3B4E3DA0F}">
      <dgm:prSet/>
      <dgm:spPr/>
      <dgm:t>
        <a:bodyPr/>
        <a:lstStyle/>
        <a:p>
          <a:endParaRPr lang="en-US"/>
        </a:p>
      </dgm:t>
    </dgm:pt>
    <dgm:pt modelId="{EB6349BE-8ABD-4D9F-9CE2-CD88D44390C8}" type="sibTrans" cxnId="{1D65DF45-682A-4874-B99D-FAA3B4E3DA0F}">
      <dgm:prSet/>
      <dgm:spPr/>
      <dgm:t>
        <a:bodyPr/>
        <a:lstStyle/>
        <a:p>
          <a:endParaRPr lang="en-US"/>
        </a:p>
      </dgm:t>
    </dgm:pt>
    <dgm:pt modelId="{4C852BE1-5353-4848-98AA-717B026BFB40}" type="pres">
      <dgm:prSet presAssocID="{B3C6B405-58C3-4C3A-87A8-0B2F9CD66E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56EA6A-C1B3-4075-98D6-AB38A718B22A}" type="pres">
      <dgm:prSet presAssocID="{A0A670D6-6206-4F76-B30B-9BBDB4C7954D}" presName="composite" presStyleCnt="0"/>
      <dgm:spPr/>
    </dgm:pt>
    <dgm:pt modelId="{82A86CEC-D711-46BD-94A0-D0CAD8ECC850}" type="pres">
      <dgm:prSet presAssocID="{A0A670D6-6206-4F76-B30B-9BBDB4C795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C1CFE17-B1AF-424E-A6FA-9F28C36E2524}" type="pres">
      <dgm:prSet presAssocID="{A0A670D6-6206-4F76-B30B-9BBDB4C7954D}" presName="desTx" presStyleLbl="alignAccFollowNode1" presStyleIdx="0" presStyleCnt="2">
        <dgm:presLayoutVars>
          <dgm:bulletEnabled val="1"/>
        </dgm:presLayoutVars>
      </dgm:prSet>
      <dgm:spPr/>
    </dgm:pt>
    <dgm:pt modelId="{E670EB6B-44D3-47C3-8CF9-DAE8D85A5754}" type="pres">
      <dgm:prSet presAssocID="{643C305C-AEDC-47FD-8A37-BC91DD1A5E9B}" presName="space" presStyleCnt="0"/>
      <dgm:spPr/>
    </dgm:pt>
    <dgm:pt modelId="{2F66FC65-1F0F-4C33-BD90-EEC9467407F9}" type="pres">
      <dgm:prSet presAssocID="{17D5FD78-C3F7-4762-B49A-A7D44E16564F}" presName="composite" presStyleCnt="0"/>
      <dgm:spPr/>
    </dgm:pt>
    <dgm:pt modelId="{9BA740B6-E235-4F6A-9187-55D8FEB890B7}" type="pres">
      <dgm:prSet presAssocID="{17D5FD78-C3F7-4762-B49A-A7D44E16564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9A743-50E5-4C11-90B5-4D7CDF4D1ECD}" type="pres">
      <dgm:prSet presAssocID="{17D5FD78-C3F7-4762-B49A-A7D44E16564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C01FE5B-B542-4D6F-BBF4-9D832B68F1C3}" type="presOf" srcId="{3160FF87-377C-4BA4-9C94-E72EB13769C6}" destId="{A359A743-50E5-4C11-90B5-4D7CDF4D1ECD}" srcOrd="0" destOrd="3" presId="urn:microsoft.com/office/officeart/2005/8/layout/hList1"/>
    <dgm:cxn modelId="{6A1DE97F-E01D-40AF-A6CB-C8C56027CA35}" srcId="{17D5FD78-C3F7-4762-B49A-A7D44E16564F}" destId="{3160FF87-377C-4BA4-9C94-E72EB13769C6}" srcOrd="3" destOrd="0" parTransId="{342EA416-40D6-40D1-A893-43C725239B05}" sibTransId="{1E7698BC-AB61-4578-A17D-657498BAFE8E}"/>
    <dgm:cxn modelId="{424736F3-D902-4A6A-A12A-51CE781FFB22}" type="presOf" srcId="{F70E7B18-7BF8-4964-8729-41E6788E3E11}" destId="{A359A743-50E5-4C11-90B5-4D7CDF4D1ECD}" srcOrd="0" destOrd="2" presId="urn:microsoft.com/office/officeart/2005/8/layout/hList1"/>
    <dgm:cxn modelId="{BCCB30A0-2492-47A5-A672-9235297AB2D4}" srcId="{17D5FD78-C3F7-4762-B49A-A7D44E16564F}" destId="{7F19C1A7-4434-4DB6-B84B-BD2BBCAB2CE5}" srcOrd="4" destOrd="0" parTransId="{0E2AA89C-7914-49A6-82E6-B9B16A902E17}" sibTransId="{CDE4798E-45D1-4EA9-87BA-0AFFF2778FBF}"/>
    <dgm:cxn modelId="{AFBCFA36-5BB2-4682-9976-BFDC612726B0}" srcId="{17D5FD78-C3F7-4762-B49A-A7D44E16564F}" destId="{3D2CA3F8-D453-4052-B7D9-BF47900D725D}" srcOrd="5" destOrd="0" parTransId="{2F9A678A-7480-4306-A1E4-A2BF76FEB761}" sibTransId="{8DBA1260-3E44-41E7-AEC8-BBB316525769}"/>
    <dgm:cxn modelId="{ECD6F163-106D-4B1A-BFCE-027D988EB65D}" type="presOf" srcId="{38BC7B91-C45B-4BC9-BFF4-A0869782499C}" destId="{A359A743-50E5-4C11-90B5-4D7CDF4D1ECD}" srcOrd="0" destOrd="1" presId="urn:microsoft.com/office/officeart/2005/8/layout/hList1"/>
    <dgm:cxn modelId="{99AE75E6-7747-436F-BDA7-9086F7BF6A8E}" srcId="{17D5FD78-C3F7-4762-B49A-A7D44E16564F}" destId="{E44C5E84-7CFA-4AC6-8DCC-AFE174E1AB1F}" srcOrd="6" destOrd="0" parTransId="{F94596BF-BF04-4898-8314-BFFA80A718BD}" sibTransId="{3ED5B297-714E-4A4E-8FE7-491B1BE30221}"/>
    <dgm:cxn modelId="{D8311A80-A425-4418-840B-7994444B74EB}" type="presOf" srcId="{53A8F12A-7C9A-4F87-B651-183F412C9A29}" destId="{DC1CFE17-B1AF-424E-A6FA-9F28C36E2524}" srcOrd="0" destOrd="0" presId="urn:microsoft.com/office/officeart/2005/8/layout/hList1"/>
    <dgm:cxn modelId="{848F8B05-774C-4979-94F1-3FB2FAB32324}" srcId="{B3C6B405-58C3-4C3A-87A8-0B2F9CD66EAF}" destId="{A0A670D6-6206-4F76-B30B-9BBDB4C7954D}" srcOrd="0" destOrd="0" parTransId="{52D466C8-A3EE-4211-A25C-EAED385D19D9}" sibTransId="{643C305C-AEDC-47FD-8A37-BC91DD1A5E9B}"/>
    <dgm:cxn modelId="{13A3BB1F-3330-4A03-B007-8567AA337DB6}" type="presOf" srcId="{7F19C1A7-4434-4DB6-B84B-BD2BBCAB2CE5}" destId="{A359A743-50E5-4C11-90B5-4D7CDF4D1ECD}" srcOrd="0" destOrd="4" presId="urn:microsoft.com/office/officeart/2005/8/layout/hList1"/>
    <dgm:cxn modelId="{C1988458-580B-4C98-A7E9-74FC86CE7433}" type="presOf" srcId="{E44C5E84-7CFA-4AC6-8DCC-AFE174E1AB1F}" destId="{A359A743-50E5-4C11-90B5-4D7CDF4D1ECD}" srcOrd="0" destOrd="6" presId="urn:microsoft.com/office/officeart/2005/8/layout/hList1"/>
    <dgm:cxn modelId="{C083285B-06F0-437E-AA95-46E8C07ED098}" type="presOf" srcId="{8FD4EF2C-F86E-412A-898A-253D0F44284F}" destId="{A359A743-50E5-4C11-90B5-4D7CDF4D1ECD}" srcOrd="0" destOrd="0" presId="urn:microsoft.com/office/officeart/2005/8/layout/hList1"/>
    <dgm:cxn modelId="{DEC4FC87-C7FA-42A0-85D6-FCA1B457438C}" type="presOf" srcId="{CF22A95B-2969-4249-B1DD-D171836D28E3}" destId="{DC1CFE17-B1AF-424E-A6FA-9F28C36E2524}" srcOrd="0" destOrd="3" presId="urn:microsoft.com/office/officeart/2005/8/layout/hList1"/>
    <dgm:cxn modelId="{D42ADC19-94A0-49AA-A4E3-E3EA3AEAF31F}" type="presOf" srcId="{2DB33D18-42CA-4287-A4B5-3F715B858A48}" destId="{DC1CFE17-B1AF-424E-A6FA-9F28C36E2524}" srcOrd="0" destOrd="1" presId="urn:microsoft.com/office/officeart/2005/8/layout/hList1"/>
    <dgm:cxn modelId="{318D9F1C-64B2-4820-A130-83EE06DC13F6}" srcId="{A0A670D6-6206-4F76-B30B-9BBDB4C7954D}" destId="{2DB33D18-42CA-4287-A4B5-3F715B858A48}" srcOrd="1" destOrd="0" parTransId="{7561AC16-59B1-4C54-ABC6-F163B7E1C6AF}" sibTransId="{1CAC616C-E3D1-46A9-88C6-BF29A008104A}"/>
    <dgm:cxn modelId="{BD5D25C9-BBD4-4666-935E-DA733D0BBB4B}" type="presOf" srcId="{B3C6B405-58C3-4C3A-87A8-0B2F9CD66EAF}" destId="{4C852BE1-5353-4848-98AA-717B026BFB40}" srcOrd="0" destOrd="0" presId="urn:microsoft.com/office/officeart/2005/8/layout/hList1"/>
    <dgm:cxn modelId="{5055BB39-5D88-46B3-A020-7EA6D403AF1D}" srcId="{A0A670D6-6206-4F76-B30B-9BBDB4C7954D}" destId="{53A8F12A-7C9A-4F87-B651-183F412C9A29}" srcOrd="0" destOrd="0" parTransId="{E99379F3-4D5A-4895-9AEC-C9C2638351D5}" sibTransId="{2739DC14-CC27-4180-8289-D10FBA384AA2}"/>
    <dgm:cxn modelId="{8CA1A432-CB3B-4AF0-826A-CD689ED4B668}" srcId="{B3C6B405-58C3-4C3A-87A8-0B2F9CD66EAF}" destId="{17D5FD78-C3F7-4762-B49A-A7D44E16564F}" srcOrd="1" destOrd="0" parTransId="{B72B4A7B-2ED4-485E-85D1-81C9FAE77852}" sibTransId="{CDE65DB8-1963-48C8-B30F-03FC3C00EF2A}"/>
    <dgm:cxn modelId="{EAC0D5F5-D19B-42A7-8521-F6CD411C1A01}" srcId="{A0A670D6-6206-4F76-B30B-9BBDB4C7954D}" destId="{CF22A95B-2969-4249-B1DD-D171836D28E3}" srcOrd="3" destOrd="0" parTransId="{D759CC5D-16DA-4884-9104-41AC1A368F87}" sibTransId="{8AA3D36A-602C-4C2A-981F-4B94B75538AB}"/>
    <dgm:cxn modelId="{E0A5D003-C008-43B6-84E6-399EABBF13D1}" srcId="{A0A670D6-6206-4F76-B30B-9BBDB4C7954D}" destId="{64096CAD-55C9-41D4-B173-7F4B234BFE61}" srcOrd="2" destOrd="0" parTransId="{FF313620-215C-40B4-A0B1-148B56A47210}" sibTransId="{31EF6AE4-0F58-4F95-8044-9C2238CFA816}"/>
    <dgm:cxn modelId="{E01FC288-66EE-4155-8560-20C7B280F6B7}" type="presOf" srcId="{A0A670D6-6206-4F76-B30B-9BBDB4C7954D}" destId="{82A86CEC-D711-46BD-94A0-D0CAD8ECC850}" srcOrd="0" destOrd="0" presId="urn:microsoft.com/office/officeart/2005/8/layout/hList1"/>
    <dgm:cxn modelId="{1D65DF45-682A-4874-B99D-FAA3B4E3DA0F}" srcId="{17D5FD78-C3F7-4762-B49A-A7D44E16564F}" destId="{8FD4EF2C-F86E-412A-898A-253D0F44284F}" srcOrd="0" destOrd="0" parTransId="{25CE5AE4-0B51-4FF7-B6D5-AD4DFD2E1E16}" sibTransId="{EB6349BE-8ABD-4D9F-9CE2-CD88D44390C8}"/>
    <dgm:cxn modelId="{ED2117FD-4EC5-4D54-9947-CE4E6B6294D9}" srcId="{17D5FD78-C3F7-4762-B49A-A7D44E16564F}" destId="{F70E7B18-7BF8-4964-8729-41E6788E3E11}" srcOrd="2" destOrd="0" parTransId="{C3CBA9E4-52B9-4528-BD3B-DB1A5999263A}" sibTransId="{37441F49-897B-4094-AABA-409114F4CEB0}"/>
    <dgm:cxn modelId="{FA714267-4F67-4C4A-A820-17740768126E}" type="presOf" srcId="{3D2CA3F8-D453-4052-B7D9-BF47900D725D}" destId="{A359A743-50E5-4C11-90B5-4D7CDF4D1ECD}" srcOrd="0" destOrd="5" presId="urn:microsoft.com/office/officeart/2005/8/layout/hList1"/>
    <dgm:cxn modelId="{C3FCED88-ECBC-4F0B-A6BE-A4695E0A720D}" type="presOf" srcId="{17D5FD78-C3F7-4762-B49A-A7D44E16564F}" destId="{9BA740B6-E235-4F6A-9187-55D8FEB890B7}" srcOrd="0" destOrd="0" presId="urn:microsoft.com/office/officeart/2005/8/layout/hList1"/>
    <dgm:cxn modelId="{77687653-3AF8-41E2-8AF1-09E022C4F7FE}" srcId="{17D5FD78-C3F7-4762-B49A-A7D44E16564F}" destId="{38BC7B91-C45B-4BC9-BFF4-A0869782499C}" srcOrd="1" destOrd="0" parTransId="{6FDEE27B-7518-4668-A230-A2AC08625148}" sibTransId="{4611B185-6A27-475D-83D0-A09F7908B959}"/>
    <dgm:cxn modelId="{C1A44292-1ECB-4216-B96D-1F4CB3651BEB}" type="presOf" srcId="{64096CAD-55C9-41D4-B173-7F4B234BFE61}" destId="{DC1CFE17-B1AF-424E-A6FA-9F28C36E2524}" srcOrd="0" destOrd="2" presId="urn:microsoft.com/office/officeart/2005/8/layout/hList1"/>
    <dgm:cxn modelId="{58EC9509-8948-4FE0-8629-DCDF32A7556B}" type="presParOf" srcId="{4C852BE1-5353-4848-98AA-717B026BFB40}" destId="{8856EA6A-C1B3-4075-98D6-AB38A718B22A}" srcOrd="0" destOrd="0" presId="urn:microsoft.com/office/officeart/2005/8/layout/hList1"/>
    <dgm:cxn modelId="{4F518D36-043C-4D64-9E48-749879EE1BD6}" type="presParOf" srcId="{8856EA6A-C1B3-4075-98D6-AB38A718B22A}" destId="{82A86CEC-D711-46BD-94A0-D0CAD8ECC850}" srcOrd="0" destOrd="0" presId="urn:microsoft.com/office/officeart/2005/8/layout/hList1"/>
    <dgm:cxn modelId="{A7B74608-EF33-4D7F-802A-AE82633E87E2}" type="presParOf" srcId="{8856EA6A-C1B3-4075-98D6-AB38A718B22A}" destId="{DC1CFE17-B1AF-424E-A6FA-9F28C36E2524}" srcOrd="1" destOrd="0" presId="urn:microsoft.com/office/officeart/2005/8/layout/hList1"/>
    <dgm:cxn modelId="{C7F6330C-13A1-4716-B60B-90FD3DFE8A25}" type="presParOf" srcId="{4C852BE1-5353-4848-98AA-717B026BFB40}" destId="{E670EB6B-44D3-47C3-8CF9-DAE8D85A5754}" srcOrd="1" destOrd="0" presId="urn:microsoft.com/office/officeart/2005/8/layout/hList1"/>
    <dgm:cxn modelId="{4BAE8CD7-867C-49BE-9296-B94C1A3EE968}" type="presParOf" srcId="{4C852BE1-5353-4848-98AA-717B026BFB40}" destId="{2F66FC65-1F0F-4C33-BD90-EEC9467407F9}" srcOrd="2" destOrd="0" presId="urn:microsoft.com/office/officeart/2005/8/layout/hList1"/>
    <dgm:cxn modelId="{C654C3C4-50CC-4F3D-AAA0-76FA3E6F319C}" type="presParOf" srcId="{2F66FC65-1F0F-4C33-BD90-EEC9467407F9}" destId="{9BA740B6-E235-4F6A-9187-55D8FEB890B7}" srcOrd="0" destOrd="0" presId="urn:microsoft.com/office/officeart/2005/8/layout/hList1"/>
    <dgm:cxn modelId="{46B73369-FE5D-4DBA-AB74-776C1FA54F2A}" type="presParOf" srcId="{2F66FC65-1F0F-4C33-BD90-EEC9467407F9}" destId="{A359A743-50E5-4C11-90B5-4D7CDF4D1ECD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6B405-58C3-4C3A-87A8-0B2F9CD66EAF}" type="doc">
      <dgm:prSet loTypeId="urn:microsoft.com/office/officeart/2005/8/layout/h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0A670D6-6206-4F76-B30B-9BBDB4C7954D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b="1" i="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ДОБРОЯКІСНА</a:t>
          </a:r>
          <a:endParaRPr lang="en-US" b="1" i="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2D466C8-A3EE-4211-A25C-EAED385D19D9}" type="parTrans" cxnId="{848F8B05-774C-4979-94F1-3FB2FAB32324}">
      <dgm:prSet/>
      <dgm:spPr/>
      <dgm:t>
        <a:bodyPr/>
        <a:lstStyle/>
        <a:p>
          <a:endParaRPr lang="en-US"/>
        </a:p>
      </dgm:t>
    </dgm:pt>
    <dgm:pt modelId="{643C305C-AEDC-47FD-8A37-BC91DD1A5E9B}" type="sibTrans" cxnId="{848F8B05-774C-4979-94F1-3FB2FAB32324}">
      <dgm:prSet/>
      <dgm:spPr/>
      <dgm:t>
        <a:bodyPr/>
        <a:lstStyle/>
        <a:p>
          <a:endParaRPr lang="en-US"/>
        </a:p>
      </dgm:t>
    </dgm:pt>
    <dgm:pt modelId="{53A8F12A-7C9A-4F87-B651-183F412C9A29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Лідерство 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E99379F3-4D5A-4895-9AEC-C9C2638351D5}" type="parTrans" cxnId="{5055BB39-5D88-46B3-A020-7EA6D403AF1D}">
      <dgm:prSet/>
      <dgm:spPr/>
      <dgm:t>
        <a:bodyPr/>
        <a:lstStyle/>
        <a:p>
          <a:endParaRPr lang="en-US"/>
        </a:p>
      </dgm:t>
    </dgm:pt>
    <dgm:pt modelId="{2739DC14-CC27-4180-8289-D10FBA384AA2}" type="sibTrans" cxnId="{5055BB39-5D88-46B3-A020-7EA6D403AF1D}">
      <dgm:prSet/>
      <dgm:spPr/>
      <dgm:t>
        <a:bodyPr/>
        <a:lstStyle/>
        <a:p>
          <a:endParaRPr lang="en-US"/>
        </a:p>
      </dgm:t>
    </dgm:pt>
    <dgm:pt modelId="{17D5FD78-C3F7-4762-B49A-A7D44E16564F}">
      <dgm:prSet/>
      <dgm:spPr/>
      <dgm:t>
        <a:bodyPr/>
        <a:lstStyle/>
        <a:p>
          <a:pPr marL="171450" marR="0" indent="0" defTabSz="800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uk-UA" i="0" dirty="0" smtClean="0">
            <a:latin typeface="Times New Roman" pitchFamily="18" charset="0"/>
            <a:cs typeface="Times New Roman" pitchFamily="18" charset="0"/>
          </a:endParaRPr>
        </a:p>
        <a:p>
          <a:pPr marL="171450" marR="0" indent="0" defTabSz="800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uk-UA" b="1" i="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ЗЛОЯКІСНА</a:t>
          </a:r>
        </a:p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B72B4A7B-2ED4-485E-85D1-81C9FAE77852}" type="parTrans" cxnId="{8CA1A432-CB3B-4AF0-826A-CD689ED4B668}">
      <dgm:prSet/>
      <dgm:spPr/>
      <dgm:t>
        <a:bodyPr/>
        <a:lstStyle/>
        <a:p>
          <a:endParaRPr lang="en-US"/>
        </a:p>
      </dgm:t>
    </dgm:pt>
    <dgm:pt modelId="{CDE65DB8-1963-48C8-B30F-03FC3C00EF2A}" type="sibTrans" cxnId="{8CA1A432-CB3B-4AF0-826A-CD689ED4B668}">
      <dgm:prSet/>
      <dgm:spPr/>
      <dgm:t>
        <a:bodyPr/>
        <a:lstStyle/>
        <a:p>
          <a:endParaRPr lang="en-US"/>
        </a:p>
      </dgm:t>
    </dgm:pt>
    <dgm:pt modelId="{64096CAD-55C9-41D4-B173-7F4B234BFE61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Наполегливість 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FF313620-215C-40B4-A0B1-148B56A47210}" type="parTrans" cxnId="{E0A5D003-C008-43B6-84E6-399EABBF13D1}">
      <dgm:prSet/>
      <dgm:spPr/>
      <dgm:t>
        <a:bodyPr/>
        <a:lstStyle/>
        <a:p>
          <a:endParaRPr lang="en-US"/>
        </a:p>
      </dgm:t>
    </dgm:pt>
    <dgm:pt modelId="{31EF6AE4-0F58-4F95-8044-9C2238CFA816}" type="sibTrans" cxnId="{E0A5D003-C008-43B6-84E6-399EABBF13D1}">
      <dgm:prSet/>
      <dgm:spPr/>
      <dgm:t>
        <a:bodyPr/>
        <a:lstStyle/>
        <a:p>
          <a:endParaRPr lang="en-US"/>
        </a:p>
      </dgm:t>
    </dgm:pt>
    <dgm:pt modelId="{CF22A95B-2969-4249-B1DD-D171836D28E3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Згуртування громади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D759CC5D-16DA-4884-9104-41AC1A368F87}" type="parTrans" cxnId="{EAC0D5F5-D19B-42A7-8521-F6CD411C1A01}">
      <dgm:prSet/>
      <dgm:spPr/>
      <dgm:t>
        <a:bodyPr/>
        <a:lstStyle/>
        <a:p>
          <a:endParaRPr lang="en-US"/>
        </a:p>
      </dgm:t>
    </dgm:pt>
    <dgm:pt modelId="{8AA3D36A-602C-4C2A-981F-4B94B75538AB}" type="sibTrans" cxnId="{EAC0D5F5-D19B-42A7-8521-F6CD411C1A01}">
      <dgm:prSet/>
      <dgm:spPr/>
      <dgm:t>
        <a:bodyPr/>
        <a:lstStyle/>
        <a:p>
          <a:endParaRPr lang="en-US"/>
        </a:p>
      </dgm:t>
    </dgm:pt>
    <dgm:pt modelId="{38BC7B91-C45B-4BC9-BFF4-A0869782499C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Інтолерантність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FDEE27B-7518-4668-A230-A2AC08625148}" type="parTrans" cxnId="{77687653-3AF8-41E2-8AF1-09E022C4F7FE}">
      <dgm:prSet/>
      <dgm:spPr/>
      <dgm:t>
        <a:bodyPr/>
        <a:lstStyle/>
        <a:p>
          <a:endParaRPr lang="en-US"/>
        </a:p>
      </dgm:t>
    </dgm:pt>
    <dgm:pt modelId="{4611B185-6A27-475D-83D0-A09F7908B959}" type="sibTrans" cxnId="{77687653-3AF8-41E2-8AF1-09E022C4F7FE}">
      <dgm:prSet/>
      <dgm:spPr/>
      <dgm:t>
        <a:bodyPr/>
        <a:lstStyle/>
        <a:p>
          <a:endParaRPr lang="en-US"/>
        </a:p>
      </dgm:t>
    </dgm:pt>
    <dgm:pt modelId="{F70E7B18-7BF8-4964-8729-41E6788E3E11}">
      <dgm:prSet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Ксенофобія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3CBA9E4-52B9-4528-BD3B-DB1A5999263A}" type="parTrans" cxnId="{ED2117FD-4EC5-4D54-9947-CE4E6B6294D9}">
      <dgm:prSet/>
      <dgm:spPr/>
      <dgm:t>
        <a:bodyPr/>
        <a:lstStyle/>
        <a:p>
          <a:endParaRPr lang="en-US"/>
        </a:p>
      </dgm:t>
    </dgm:pt>
    <dgm:pt modelId="{37441F49-897B-4094-AABA-409114F4CEB0}" type="sibTrans" cxnId="{ED2117FD-4EC5-4D54-9947-CE4E6B6294D9}">
      <dgm:prSet/>
      <dgm:spPr/>
      <dgm:t>
        <a:bodyPr/>
        <a:lstStyle/>
        <a:p>
          <a:endParaRPr lang="en-US"/>
        </a:p>
      </dgm:t>
    </dgm:pt>
    <dgm:pt modelId="{3160FF87-377C-4BA4-9C94-E72EB13769C6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Тролінг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42EA416-40D6-40D1-A893-43C725239B05}" type="parTrans" cxnId="{6A1DE97F-E01D-40AF-A6CB-C8C56027CA35}">
      <dgm:prSet/>
      <dgm:spPr/>
      <dgm:t>
        <a:bodyPr/>
        <a:lstStyle/>
        <a:p>
          <a:endParaRPr lang="en-US"/>
        </a:p>
      </dgm:t>
    </dgm:pt>
    <dgm:pt modelId="{1E7698BC-AB61-4578-A17D-657498BAFE8E}" type="sibTrans" cxnId="{6A1DE97F-E01D-40AF-A6CB-C8C56027CA35}">
      <dgm:prSet/>
      <dgm:spPr/>
      <dgm:t>
        <a:bodyPr/>
        <a:lstStyle/>
        <a:p>
          <a:endParaRPr lang="en-US"/>
        </a:p>
      </dgm:t>
    </dgm:pt>
    <dgm:pt modelId="{7F19C1A7-4434-4DB6-B84B-BD2BBCAB2CE5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Булінг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E2AA89C-7914-49A6-82E6-B9B16A902E17}" type="parTrans" cxnId="{BCCB30A0-2492-47A5-A672-9235297AB2D4}">
      <dgm:prSet/>
      <dgm:spPr/>
      <dgm:t>
        <a:bodyPr/>
        <a:lstStyle/>
        <a:p>
          <a:endParaRPr lang="en-US"/>
        </a:p>
      </dgm:t>
    </dgm:pt>
    <dgm:pt modelId="{CDE4798E-45D1-4EA9-87BA-0AFFF2778FBF}" type="sibTrans" cxnId="{BCCB30A0-2492-47A5-A672-9235297AB2D4}">
      <dgm:prSet/>
      <dgm:spPr/>
      <dgm:t>
        <a:bodyPr/>
        <a:lstStyle/>
        <a:p>
          <a:endParaRPr lang="en-US"/>
        </a:p>
      </dgm:t>
    </dgm:pt>
    <dgm:pt modelId="{3D2CA3F8-D453-4052-B7D9-BF47900D725D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Мобінг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F9A678A-7480-4306-A1E4-A2BF76FEB761}" type="parTrans" cxnId="{AFBCFA36-5BB2-4682-9976-BFDC612726B0}">
      <dgm:prSet/>
      <dgm:spPr/>
      <dgm:t>
        <a:bodyPr/>
        <a:lstStyle/>
        <a:p>
          <a:endParaRPr lang="en-US"/>
        </a:p>
      </dgm:t>
    </dgm:pt>
    <dgm:pt modelId="{8DBA1260-3E44-41E7-AEC8-BBB316525769}" type="sibTrans" cxnId="{AFBCFA36-5BB2-4682-9976-BFDC612726B0}">
      <dgm:prSet/>
      <dgm:spPr/>
      <dgm:t>
        <a:bodyPr/>
        <a:lstStyle/>
        <a:p>
          <a:endParaRPr lang="en-US"/>
        </a:p>
      </dgm:t>
    </dgm:pt>
    <dgm:pt modelId="{E44C5E84-7CFA-4AC6-8DCC-AFE174E1AB1F}">
      <dgm:prSet/>
      <dgm:spPr/>
      <dgm:t>
        <a:bodyPr/>
        <a:lstStyle/>
        <a:p>
          <a:pPr algn="l"/>
          <a:endParaRPr lang="en-US" dirty="0"/>
        </a:p>
      </dgm:t>
    </dgm:pt>
    <dgm:pt modelId="{F94596BF-BF04-4898-8314-BFFA80A718BD}" type="parTrans" cxnId="{99AE75E6-7747-436F-BDA7-9086F7BF6A8E}">
      <dgm:prSet/>
      <dgm:spPr/>
      <dgm:t>
        <a:bodyPr/>
        <a:lstStyle/>
        <a:p>
          <a:endParaRPr lang="en-US"/>
        </a:p>
      </dgm:t>
    </dgm:pt>
    <dgm:pt modelId="{3ED5B297-714E-4A4E-8FE7-491B1BE30221}" type="sibTrans" cxnId="{99AE75E6-7747-436F-BDA7-9086F7BF6A8E}">
      <dgm:prSet/>
      <dgm:spPr/>
      <dgm:t>
        <a:bodyPr/>
        <a:lstStyle/>
        <a:p>
          <a:endParaRPr lang="en-US"/>
        </a:p>
      </dgm:t>
    </dgm:pt>
    <dgm:pt modelId="{2DB33D18-42CA-4287-A4B5-3F715B858A48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Спорт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7561AC16-59B1-4C54-ABC6-F163B7E1C6AF}" type="parTrans" cxnId="{318D9F1C-64B2-4820-A130-83EE06DC13F6}">
      <dgm:prSet/>
      <dgm:spPr/>
      <dgm:t>
        <a:bodyPr/>
        <a:lstStyle/>
        <a:p>
          <a:endParaRPr lang="en-US"/>
        </a:p>
      </dgm:t>
    </dgm:pt>
    <dgm:pt modelId="{1CAC616C-E3D1-46A9-88C6-BF29A008104A}" type="sibTrans" cxnId="{318D9F1C-64B2-4820-A130-83EE06DC13F6}">
      <dgm:prSet/>
      <dgm:spPr/>
      <dgm:t>
        <a:bodyPr/>
        <a:lstStyle/>
        <a:p>
          <a:endParaRPr lang="en-US"/>
        </a:p>
      </dgm:t>
    </dgm:pt>
    <dgm:pt modelId="{8FD4EF2C-F86E-412A-898A-253D0F44284F}">
      <dgm:prSet/>
      <dgm:spPr/>
      <dgm:t>
        <a:bodyPr/>
        <a:lstStyle/>
        <a:p>
          <a:pPr algn="l"/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Нікрофілія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5CE5AE4-0B51-4FF7-B6D5-AD4DFD2E1E16}" type="parTrans" cxnId="{1D65DF45-682A-4874-B99D-FAA3B4E3DA0F}">
      <dgm:prSet/>
      <dgm:spPr/>
      <dgm:t>
        <a:bodyPr/>
        <a:lstStyle/>
        <a:p>
          <a:endParaRPr lang="en-US"/>
        </a:p>
      </dgm:t>
    </dgm:pt>
    <dgm:pt modelId="{EB6349BE-8ABD-4D9F-9CE2-CD88D44390C8}" type="sibTrans" cxnId="{1D65DF45-682A-4874-B99D-FAA3B4E3DA0F}">
      <dgm:prSet/>
      <dgm:spPr/>
      <dgm:t>
        <a:bodyPr/>
        <a:lstStyle/>
        <a:p>
          <a:endParaRPr lang="en-US"/>
        </a:p>
      </dgm:t>
    </dgm:pt>
    <dgm:pt modelId="{4C852BE1-5353-4848-98AA-717B026BFB40}" type="pres">
      <dgm:prSet presAssocID="{B3C6B405-58C3-4C3A-87A8-0B2F9CD66E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56EA6A-C1B3-4075-98D6-AB38A718B22A}" type="pres">
      <dgm:prSet presAssocID="{A0A670D6-6206-4F76-B30B-9BBDB4C7954D}" presName="composite" presStyleCnt="0"/>
      <dgm:spPr/>
    </dgm:pt>
    <dgm:pt modelId="{82A86CEC-D711-46BD-94A0-D0CAD8ECC850}" type="pres">
      <dgm:prSet presAssocID="{A0A670D6-6206-4F76-B30B-9BBDB4C795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C1CFE17-B1AF-424E-A6FA-9F28C36E2524}" type="pres">
      <dgm:prSet presAssocID="{A0A670D6-6206-4F76-B30B-9BBDB4C7954D}" presName="desTx" presStyleLbl="alignAccFollowNode1" presStyleIdx="0" presStyleCnt="2">
        <dgm:presLayoutVars>
          <dgm:bulletEnabled val="1"/>
        </dgm:presLayoutVars>
      </dgm:prSet>
      <dgm:spPr/>
    </dgm:pt>
    <dgm:pt modelId="{E670EB6B-44D3-47C3-8CF9-DAE8D85A5754}" type="pres">
      <dgm:prSet presAssocID="{643C305C-AEDC-47FD-8A37-BC91DD1A5E9B}" presName="space" presStyleCnt="0"/>
      <dgm:spPr/>
    </dgm:pt>
    <dgm:pt modelId="{2F66FC65-1F0F-4C33-BD90-EEC9467407F9}" type="pres">
      <dgm:prSet presAssocID="{17D5FD78-C3F7-4762-B49A-A7D44E16564F}" presName="composite" presStyleCnt="0"/>
      <dgm:spPr/>
    </dgm:pt>
    <dgm:pt modelId="{9BA740B6-E235-4F6A-9187-55D8FEB890B7}" type="pres">
      <dgm:prSet presAssocID="{17D5FD78-C3F7-4762-B49A-A7D44E16564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9A743-50E5-4C11-90B5-4D7CDF4D1ECD}" type="pres">
      <dgm:prSet presAssocID="{17D5FD78-C3F7-4762-B49A-A7D44E16564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A1DE97F-E01D-40AF-A6CB-C8C56027CA35}" srcId="{17D5FD78-C3F7-4762-B49A-A7D44E16564F}" destId="{3160FF87-377C-4BA4-9C94-E72EB13769C6}" srcOrd="3" destOrd="0" parTransId="{342EA416-40D6-40D1-A893-43C725239B05}" sibTransId="{1E7698BC-AB61-4578-A17D-657498BAFE8E}"/>
    <dgm:cxn modelId="{BCCB30A0-2492-47A5-A672-9235297AB2D4}" srcId="{17D5FD78-C3F7-4762-B49A-A7D44E16564F}" destId="{7F19C1A7-4434-4DB6-B84B-BD2BBCAB2CE5}" srcOrd="4" destOrd="0" parTransId="{0E2AA89C-7914-49A6-82E6-B9B16A902E17}" sibTransId="{CDE4798E-45D1-4EA9-87BA-0AFFF2778FBF}"/>
    <dgm:cxn modelId="{CCD1600D-6BCD-4C7F-925F-B2CEAF5EFCC5}" type="presOf" srcId="{E44C5E84-7CFA-4AC6-8DCC-AFE174E1AB1F}" destId="{A359A743-50E5-4C11-90B5-4D7CDF4D1ECD}" srcOrd="0" destOrd="6" presId="urn:microsoft.com/office/officeart/2005/8/layout/hList1"/>
    <dgm:cxn modelId="{F2049874-CBB4-4882-977C-DA39C38F3E08}" type="presOf" srcId="{3160FF87-377C-4BA4-9C94-E72EB13769C6}" destId="{A359A743-50E5-4C11-90B5-4D7CDF4D1ECD}" srcOrd="0" destOrd="3" presId="urn:microsoft.com/office/officeart/2005/8/layout/hList1"/>
    <dgm:cxn modelId="{AFBCFA36-5BB2-4682-9976-BFDC612726B0}" srcId="{17D5FD78-C3F7-4762-B49A-A7D44E16564F}" destId="{3D2CA3F8-D453-4052-B7D9-BF47900D725D}" srcOrd="5" destOrd="0" parTransId="{2F9A678A-7480-4306-A1E4-A2BF76FEB761}" sibTransId="{8DBA1260-3E44-41E7-AEC8-BBB316525769}"/>
    <dgm:cxn modelId="{E1855ACF-4932-4085-B97A-A71B0E1EF1A1}" type="presOf" srcId="{8FD4EF2C-F86E-412A-898A-253D0F44284F}" destId="{A359A743-50E5-4C11-90B5-4D7CDF4D1ECD}" srcOrd="0" destOrd="0" presId="urn:microsoft.com/office/officeart/2005/8/layout/hList1"/>
    <dgm:cxn modelId="{99AE75E6-7747-436F-BDA7-9086F7BF6A8E}" srcId="{17D5FD78-C3F7-4762-B49A-A7D44E16564F}" destId="{E44C5E84-7CFA-4AC6-8DCC-AFE174E1AB1F}" srcOrd="6" destOrd="0" parTransId="{F94596BF-BF04-4898-8314-BFFA80A718BD}" sibTransId="{3ED5B297-714E-4A4E-8FE7-491B1BE30221}"/>
    <dgm:cxn modelId="{5A332EE2-CD87-4DB0-BEAA-2BB0B071D391}" type="presOf" srcId="{7F19C1A7-4434-4DB6-B84B-BD2BBCAB2CE5}" destId="{A359A743-50E5-4C11-90B5-4D7CDF4D1ECD}" srcOrd="0" destOrd="4" presId="urn:microsoft.com/office/officeart/2005/8/layout/hList1"/>
    <dgm:cxn modelId="{848F8B05-774C-4979-94F1-3FB2FAB32324}" srcId="{B3C6B405-58C3-4C3A-87A8-0B2F9CD66EAF}" destId="{A0A670D6-6206-4F76-B30B-9BBDB4C7954D}" srcOrd="0" destOrd="0" parTransId="{52D466C8-A3EE-4211-A25C-EAED385D19D9}" sibTransId="{643C305C-AEDC-47FD-8A37-BC91DD1A5E9B}"/>
    <dgm:cxn modelId="{44D8E40E-FECB-4C8F-BC4D-A827D64B5617}" type="presOf" srcId="{F70E7B18-7BF8-4964-8729-41E6788E3E11}" destId="{A359A743-50E5-4C11-90B5-4D7CDF4D1ECD}" srcOrd="0" destOrd="2" presId="urn:microsoft.com/office/officeart/2005/8/layout/hList1"/>
    <dgm:cxn modelId="{6ACE0B50-671C-4FF8-9365-697D65257E69}" type="presOf" srcId="{53A8F12A-7C9A-4F87-B651-183F412C9A29}" destId="{DC1CFE17-B1AF-424E-A6FA-9F28C36E2524}" srcOrd="0" destOrd="0" presId="urn:microsoft.com/office/officeart/2005/8/layout/hList1"/>
    <dgm:cxn modelId="{318D9F1C-64B2-4820-A130-83EE06DC13F6}" srcId="{A0A670D6-6206-4F76-B30B-9BBDB4C7954D}" destId="{2DB33D18-42CA-4287-A4B5-3F715B858A48}" srcOrd="1" destOrd="0" parTransId="{7561AC16-59B1-4C54-ABC6-F163B7E1C6AF}" sibTransId="{1CAC616C-E3D1-46A9-88C6-BF29A008104A}"/>
    <dgm:cxn modelId="{5055BB39-5D88-46B3-A020-7EA6D403AF1D}" srcId="{A0A670D6-6206-4F76-B30B-9BBDB4C7954D}" destId="{53A8F12A-7C9A-4F87-B651-183F412C9A29}" srcOrd="0" destOrd="0" parTransId="{E99379F3-4D5A-4895-9AEC-C9C2638351D5}" sibTransId="{2739DC14-CC27-4180-8289-D10FBA384AA2}"/>
    <dgm:cxn modelId="{8CA1A432-CB3B-4AF0-826A-CD689ED4B668}" srcId="{B3C6B405-58C3-4C3A-87A8-0B2F9CD66EAF}" destId="{17D5FD78-C3F7-4762-B49A-A7D44E16564F}" srcOrd="1" destOrd="0" parTransId="{B72B4A7B-2ED4-485E-85D1-81C9FAE77852}" sibTransId="{CDE65DB8-1963-48C8-B30F-03FC3C00EF2A}"/>
    <dgm:cxn modelId="{EAC0D5F5-D19B-42A7-8521-F6CD411C1A01}" srcId="{A0A670D6-6206-4F76-B30B-9BBDB4C7954D}" destId="{CF22A95B-2969-4249-B1DD-D171836D28E3}" srcOrd="3" destOrd="0" parTransId="{D759CC5D-16DA-4884-9104-41AC1A368F87}" sibTransId="{8AA3D36A-602C-4C2A-981F-4B94B75538AB}"/>
    <dgm:cxn modelId="{456149D7-8FEA-4AD7-8147-F03810303BA5}" type="presOf" srcId="{38BC7B91-C45B-4BC9-BFF4-A0869782499C}" destId="{A359A743-50E5-4C11-90B5-4D7CDF4D1ECD}" srcOrd="0" destOrd="1" presId="urn:microsoft.com/office/officeart/2005/8/layout/hList1"/>
    <dgm:cxn modelId="{E0A5D003-C008-43B6-84E6-399EABBF13D1}" srcId="{A0A670D6-6206-4F76-B30B-9BBDB4C7954D}" destId="{64096CAD-55C9-41D4-B173-7F4B234BFE61}" srcOrd="2" destOrd="0" parTransId="{FF313620-215C-40B4-A0B1-148B56A47210}" sibTransId="{31EF6AE4-0F58-4F95-8044-9C2238CFA816}"/>
    <dgm:cxn modelId="{3EB4602C-6CEE-4365-BCCC-385D24D83382}" type="presOf" srcId="{A0A670D6-6206-4F76-B30B-9BBDB4C7954D}" destId="{82A86CEC-D711-46BD-94A0-D0CAD8ECC850}" srcOrd="0" destOrd="0" presId="urn:microsoft.com/office/officeart/2005/8/layout/hList1"/>
    <dgm:cxn modelId="{1D65DF45-682A-4874-B99D-FAA3B4E3DA0F}" srcId="{17D5FD78-C3F7-4762-B49A-A7D44E16564F}" destId="{8FD4EF2C-F86E-412A-898A-253D0F44284F}" srcOrd="0" destOrd="0" parTransId="{25CE5AE4-0B51-4FF7-B6D5-AD4DFD2E1E16}" sibTransId="{EB6349BE-8ABD-4D9F-9CE2-CD88D44390C8}"/>
    <dgm:cxn modelId="{3E3D40FC-5D77-4E42-82E5-3E7D0E5CCC36}" type="presOf" srcId="{2DB33D18-42CA-4287-A4B5-3F715B858A48}" destId="{DC1CFE17-B1AF-424E-A6FA-9F28C36E2524}" srcOrd="0" destOrd="1" presId="urn:microsoft.com/office/officeart/2005/8/layout/hList1"/>
    <dgm:cxn modelId="{2D6DE609-8B28-437A-B009-AA6237C5C7FC}" type="presOf" srcId="{64096CAD-55C9-41D4-B173-7F4B234BFE61}" destId="{DC1CFE17-B1AF-424E-A6FA-9F28C36E2524}" srcOrd="0" destOrd="2" presId="urn:microsoft.com/office/officeart/2005/8/layout/hList1"/>
    <dgm:cxn modelId="{ED2117FD-4EC5-4D54-9947-CE4E6B6294D9}" srcId="{17D5FD78-C3F7-4762-B49A-A7D44E16564F}" destId="{F70E7B18-7BF8-4964-8729-41E6788E3E11}" srcOrd="2" destOrd="0" parTransId="{C3CBA9E4-52B9-4528-BD3B-DB1A5999263A}" sibTransId="{37441F49-897B-4094-AABA-409114F4CEB0}"/>
    <dgm:cxn modelId="{36685C6B-A6AB-462F-BC93-A9094C9B5092}" type="presOf" srcId="{CF22A95B-2969-4249-B1DD-D171836D28E3}" destId="{DC1CFE17-B1AF-424E-A6FA-9F28C36E2524}" srcOrd="0" destOrd="3" presId="urn:microsoft.com/office/officeart/2005/8/layout/hList1"/>
    <dgm:cxn modelId="{D80C7E3D-E45B-41D7-81DD-3561E1E56742}" type="presOf" srcId="{B3C6B405-58C3-4C3A-87A8-0B2F9CD66EAF}" destId="{4C852BE1-5353-4848-98AA-717B026BFB40}" srcOrd="0" destOrd="0" presId="urn:microsoft.com/office/officeart/2005/8/layout/hList1"/>
    <dgm:cxn modelId="{049F3991-DD5D-4F45-B3CF-A40DC77F2245}" type="presOf" srcId="{17D5FD78-C3F7-4762-B49A-A7D44E16564F}" destId="{9BA740B6-E235-4F6A-9187-55D8FEB890B7}" srcOrd="0" destOrd="0" presId="urn:microsoft.com/office/officeart/2005/8/layout/hList1"/>
    <dgm:cxn modelId="{EFF9E8BF-CD32-4467-85A1-598A142D197C}" type="presOf" srcId="{3D2CA3F8-D453-4052-B7D9-BF47900D725D}" destId="{A359A743-50E5-4C11-90B5-4D7CDF4D1ECD}" srcOrd="0" destOrd="5" presId="urn:microsoft.com/office/officeart/2005/8/layout/hList1"/>
    <dgm:cxn modelId="{77687653-3AF8-41E2-8AF1-09E022C4F7FE}" srcId="{17D5FD78-C3F7-4762-B49A-A7D44E16564F}" destId="{38BC7B91-C45B-4BC9-BFF4-A0869782499C}" srcOrd="1" destOrd="0" parTransId="{6FDEE27B-7518-4668-A230-A2AC08625148}" sibTransId="{4611B185-6A27-475D-83D0-A09F7908B959}"/>
    <dgm:cxn modelId="{9E3A7210-5FA2-4C9C-BE94-28DF5D053DE2}" type="presParOf" srcId="{4C852BE1-5353-4848-98AA-717B026BFB40}" destId="{8856EA6A-C1B3-4075-98D6-AB38A718B22A}" srcOrd="0" destOrd="0" presId="urn:microsoft.com/office/officeart/2005/8/layout/hList1"/>
    <dgm:cxn modelId="{F9F4751C-FE70-46A9-BE75-497B37C310D7}" type="presParOf" srcId="{8856EA6A-C1B3-4075-98D6-AB38A718B22A}" destId="{82A86CEC-D711-46BD-94A0-D0CAD8ECC850}" srcOrd="0" destOrd="0" presId="urn:microsoft.com/office/officeart/2005/8/layout/hList1"/>
    <dgm:cxn modelId="{22E58413-C49D-4895-B618-E9321C1FE731}" type="presParOf" srcId="{8856EA6A-C1B3-4075-98D6-AB38A718B22A}" destId="{DC1CFE17-B1AF-424E-A6FA-9F28C36E2524}" srcOrd="1" destOrd="0" presId="urn:microsoft.com/office/officeart/2005/8/layout/hList1"/>
    <dgm:cxn modelId="{3E6A741C-301F-4FFE-9653-FD81987EA2FB}" type="presParOf" srcId="{4C852BE1-5353-4848-98AA-717B026BFB40}" destId="{E670EB6B-44D3-47C3-8CF9-DAE8D85A5754}" srcOrd="1" destOrd="0" presId="urn:microsoft.com/office/officeart/2005/8/layout/hList1"/>
    <dgm:cxn modelId="{6E5A5CC8-5056-4FA4-ABDD-A3F8C0CFFEAE}" type="presParOf" srcId="{4C852BE1-5353-4848-98AA-717B026BFB40}" destId="{2F66FC65-1F0F-4C33-BD90-EEC9467407F9}" srcOrd="2" destOrd="0" presId="urn:microsoft.com/office/officeart/2005/8/layout/hList1"/>
    <dgm:cxn modelId="{16E512A2-CC44-4353-8E72-C221FB392472}" type="presParOf" srcId="{2F66FC65-1F0F-4C33-BD90-EEC9467407F9}" destId="{9BA740B6-E235-4F6A-9187-55D8FEB890B7}" srcOrd="0" destOrd="0" presId="urn:microsoft.com/office/officeart/2005/8/layout/hList1"/>
    <dgm:cxn modelId="{56987A85-F7E8-43BF-8AF9-66594F594683}" type="presParOf" srcId="{2F66FC65-1F0F-4C33-BD90-EEC9467407F9}" destId="{A359A743-50E5-4C11-90B5-4D7CDF4D1ECD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C6B405-58C3-4C3A-87A8-0B2F9CD66EAF}" type="doc">
      <dgm:prSet loTypeId="urn:microsoft.com/office/officeart/2005/8/layout/h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0A670D6-6206-4F76-B30B-9BBDB4C7954D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b="1" i="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Суб'єктивні </a:t>
          </a:r>
          <a:endParaRPr lang="en-US" b="1" i="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2D466C8-A3EE-4211-A25C-EAED385D19D9}" type="parTrans" cxnId="{848F8B05-774C-4979-94F1-3FB2FAB32324}">
      <dgm:prSet/>
      <dgm:spPr/>
      <dgm:t>
        <a:bodyPr/>
        <a:lstStyle/>
        <a:p>
          <a:endParaRPr lang="en-US"/>
        </a:p>
      </dgm:t>
    </dgm:pt>
    <dgm:pt modelId="{643C305C-AEDC-47FD-8A37-BC91DD1A5E9B}" type="sibTrans" cxnId="{848F8B05-774C-4979-94F1-3FB2FAB32324}">
      <dgm:prSet/>
      <dgm:spPr/>
      <dgm:t>
        <a:bodyPr/>
        <a:lstStyle/>
        <a:p>
          <a:endParaRPr lang="en-US"/>
        </a:p>
      </dgm:t>
    </dgm:pt>
    <dgm:pt modelId="{53A8F12A-7C9A-4F87-B651-183F412C9A29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Боротьба за лідерські позиції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E99379F3-4D5A-4895-9AEC-C9C2638351D5}" type="parTrans" cxnId="{5055BB39-5D88-46B3-A020-7EA6D403AF1D}">
      <dgm:prSet/>
      <dgm:spPr/>
      <dgm:t>
        <a:bodyPr/>
        <a:lstStyle/>
        <a:p>
          <a:endParaRPr lang="en-US"/>
        </a:p>
      </dgm:t>
    </dgm:pt>
    <dgm:pt modelId="{2739DC14-CC27-4180-8289-D10FBA384AA2}" type="sibTrans" cxnId="{5055BB39-5D88-46B3-A020-7EA6D403AF1D}">
      <dgm:prSet/>
      <dgm:spPr/>
      <dgm:t>
        <a:bodyPr/>
        <a:lstStyle/>
        <a:p>
          <a:endParaRPr lang="en-US"/>
        </a:p>
      </dgm:t>
    </dgm:pt>
    <dgm:pt modelId="{17D5FD78-C3F7-4762-B49A-A7D44E16564F}">
      <dgm:prSet/>
      <dgm:spPr/>
      <dgm:t>
        <a:bodyPr/>
        <a:lstStyle/>
        <a:p>
          <a:pPr marL="171450" marR="0" indent="0" defTabSz="800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uk-UA" i="0" dirty="0" smtClean="0">
            <a:latin typeface="Times New Roman" pitchFamily="18" charset="0"/>
            <a:cs typeface="Times New Roman" pitchFamily="18" charset="0"/>
          </a:endParaRPr>
        </a:p>
        <a:p>
          <a:pPr marL="171450" marR="0" indent="0" defTabSz="8001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uk-UA" b="1" i="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Об'єктивні </a:t>
          </a:r>
        </a:p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B72B4A7B-2ED4-485E-85D1-81C9FAE77852}" type="parTrans" cxnId="{8CA1A432-CB3B-4AF0-826A-CD689ED4B668}">
      <dgm:prSet/>
      <dgm:spPr/>
      <dgm:t>
        <a:bodyPr/>
        <a:lstStyle/>
        <a:p>
          <a:endParaRPr lang="en-US"/>
        </a:p>
      </dgm:t>
    </dgm:pt>
    <dgm:pt modelId="{CDE65DB8-1963-48C8-B30F-03FC3C00EF2A}" type="sibTrans" cxnId="{8CA1A432-CB3B-4AF0-826A-CD689ED4B668}">
      <dgm:prSet/>
      <dgm:spPr/>
      <dgm:t>
        <a:bodyPr/>
        <a:lstStyle/>
        <a:p>
          <a:endParaRPr lang="en-US"/>
        </a:p>
      </dgm:t>
    </dgm:pt>
    <dgm:pt modelId="{E44C5E84-7CFA-4AC6-8DCC-AFE174E1AB1F}">
      <dgm:prSet/>
      <dgm:spPr/>
      <dgm:t>
        <a:bodyPr/>
        <a:lstStyle/>
        <a:p>
          <a:pPr algn="l"/>
          <a:endParaRPr lang="en-US" dirty="0"/>
        </a:p>
      </dgm:t>
    </dgm:pt>
    <dgm:pt modelId="{F94596BF-BF04-4898-8314-BFFA80A718BD}" type="parTrans" cxnId="{99AE75E6-7747-436F-BDA7-9086F7BF6A8E}">
      <dgm:prSet/>
      <dgm:spPr/>
      <dgm:t>
        <a:bodyPr/>
        <a:lstStyle/>
        <a:p>
          <a:endParaRPr lang="en-US"/>
        </a:p>
      </dgm:t>
    </dgm:pt>
    <dgm:pt modelId="{3ED5B297-714E-4A4E-8FE7-491B1BE30221}" type="sibTrans" cxnId="{99AE75E6-7747-436F-BDA7-9086F7BF6A8E}">
      <dgm:prSet/>
      <dgm:spPr/>
      <dgm:t>
        <a:bodyPr/>
        <a:lstStyle/>
        <a:p>
          <a:endParaRPr lang="en-US"/>
        </a:p>
      </dgm:t>
    </dgm:pt>
    <dgm:pt modelId="{2DB33D18-42CA-4287-A4B5-3F715B858A48}">
      <dgm:prSet/>
      <dgm:spPr/>
      <dgm:t>
        <a:bodyPr/>
        <a:lstStyle/>
        <a:p>
          <a:pPr marL="171450" indent="0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uk-UA" i="0" dirty="0" smtClean="0">
              <a:latin typeface="Times New Roman" pitchFamily="18" charset="0"/>
              <a:cs typeface="Times New Roman" pitchFamily="18" charset="0"/>
            </a:rPr>
            <a:t>Провокація </a:t>
          </a:r>
          <a:endParaRPr lang="uk-UA" i="0" dirty="0">
            <a:latin typeface="Times New Roman" pitchFamily="18" charset="0"/>
            <a:cs typeface="Times New Roman" pitchFamily="18" charset="0"/>
          </a:endParaRPr>
        </a:p>
      </dgm:t>
    </dgm:pt>
    <dgm:pt modelId="{7561AC16-59B1-4C54-ABC6-F163B7E1C6AF}" type="parTrans" cxnId="{318D9F1C-64B2-4820-A130-83EE06DC13F6}">
      <dgm:prSet/>
      <dgm:spPr/>
      <dgm:t>
        <a:bodyPr/>
        <a:lstStyle/>
        <a:p>
          <a:endParaRPr lang="en-US"/>
        </a:p>
      </dgm:t>
    </dgm:pt>
    <dgm:pt modelId="{1CAC616C-E3D1-46A9-88C6-BF29A008104A}" type="sibTrans" cxnId="{318D9F1C-64B2-4820-A130-83EE06DC13F6}">
      <dgm:prSet/>
      <dgm:spPr/>
      <dgm:t>
        <a:bodyPr/>
        <a:lstStyle/>
        <a:p>
          <a:endParaRPr lang="en-US"/>
        </a:p>
      </dgm:t>
    </dgm:pt>
    <dgm:pt modelId="{8FD4EF2C-F86E-412A-898A-253D0F44284F}">
      <dgm:prSet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Перенаселеність міст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5CE5AE4-0B51-4FF7-B6D5-AD4DFD2E1E16}" type="parTrans" cxnId="{1D65DF45-682A-4874-B99D-FAA3B4E3DA0F}">
      <dgm:prSet/>
      <dgm:spPr/>
      <dgm:t>
        <a:bodyPr/>
        <a:lstStyle/>
        <a:p>
          <a:endParaRPr lang="en-US"/>
        </a:p>
      </dgm:t>
    </dgm:pt>
    <dgm:pt modelId="{EB6349BE-8ABD-4D9F-9CE2-CD88D44390C8}" type="sibTrans" cxnId="{1D65DF45-682A-4874-B99D-FAA3B4E3DA0F}">
      <dgm:prSet/>
      <dgm:spPr/>
      <dgm:t>
        <a:bodyPr/>
        <a:lstStyle/>
        <a:p>
          <a:endParaRPr lang="en-US"/>
        </a:p>
      </dgm:t>
    </dgm:pt>
    <dgm:pt modelId="{F56663FC-5A74-4D9D-AB6E-FECEAC721683}">
      <dgm:prSet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Неволя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5DFA033-0992-45C3-A304-D2CC1232A5CD}" type="parTrans" cxnId="{078817DD-7303-44B4-B546-408268819C62}">
      <dgm:prSet/>
      <dgm:spPr/>
      <dgm:t>
        <a:bodyPr/>
        <a:lstStyle/>
        <a:p>
          <a:endParaRPr lang="en-US"/>
        </a:p>
      </dgm:t>
    </dgm:pt>
    <dgm:pt modelId="{41EA3FDC-01C4-4BC1-8A31-6AFA45DA83B2}" type="sibTrans" cxnId="{078817DD-7303-44B4-B546-408268819C62}">
      <dgm:prSet/>
      <dgm:spPr/>
      <dgm:t>
        <a:bodyPr/>
        <a:lstStyle/>
        <a:p>
          <a:endParaRPr lang="en-US"/>
        </a:p>
      </dgm:t>
    </dgm:pt>
    <dgm:pt modelId="{31AC8EEA-F259-445A-8470-D25D2523E6D2}">
      <dgm:prSet/>
      <dgm:spPr/>
      <dgm:t>
        <a:bodyPr/>
        <a:lstStyle/>
        <a:p>
          <a:pPr algn="l"/>
          <a:r>
            <a:rPr lang="uk-UA" dirty="0" smtClean="0">
              <a:latin typeface="Times New Roman" pitchFamily="18" charset="0"/>
              <a:cs typeface="Times New Roman" pitchFamily="18" charset="0"/>
            </a:rPr>
            <a:t>Зниження рівня життя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E58007A-48EF-4461-8661-CA53BB399C84}" type="parTrans" cxnId="{125A27D2-44AF-4D1E-AA3D-43D5E2F81222}">
      <dgm:prSet/>
      <dgm:spPr/>
      <dgm:t>
        <a:bodyPr/>
        <a:lstStyle/>
        <a:p>
          <a:endParaRPr lang="en-US"/>
        </a:p>
      </dgm:t>
    </dgm:pt>
    <dgm:pt modelId="{FC0FE154-5EAF-4D25-AADE-8D1A329F884A}" type="sibTrans" cxnId="{125A27D2-44AF-4D1E-AA3D-43D5E2F81222}">
      <dgm:prSet/>
      <dgm:spPr/>
      <dgm:t>
        <a:bodyPr/>
        <a:lstStyle/>
        <a:p>
          <a:endParaRPr lang="en-US"/>
        </a:p>
      </dgm:t>
    </dgm:pt>
    <dgm:pt modelId="{4C852BE1-5353-4848-98AA-717B026BFB40}" type="pres">
      <dgm:prSet presAssocID="{B3C6B405-58C3-4C3A-87A8-0B2F9CD66E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56EA6A-C1B3-4075-98D6-AB38A718B22A}" type="pres">
      <dgm:prSet presAssocID="{A0A670D6-6206-4F76-B30B-9BBDB4C7954D}" presName="composite" presStyleCnt="0"/>
      <dgm:spPr/>
    </dgm:pt>
    <dgm:pt modelId="{82A86CEC-D711-46BD-94A0-D0CAD8ECC850}" type="pres">
      <dgm:prSet presAssocID="{A0A670D6-6206-4F76-B30B-9BBDB4C795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C1CFE17-B1AF-424E-A6FA-9F28C36E2524}" type="pres">
      <dgm:prSet presAssocID="{A0A670D6-6206-4F76-B30B-9BBDB4C7954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0EB6B-44D3-47C3-8CF9-DAE8D85A5754}" type="pres">
      <dgm:prSet presAssocID="{643C305C-AEDC-47FD-8A37-BC91DD1A5E9B}" presName="space" presStyleCnt="0"/>
      <dgm:spPr/>
    </dgm:pt>
    <dgm:pt modelId="{2F66FC65-1F0F-4C33-BD90-EEC9467407F9}" type="pres">
      <dgm:prSet presAssocID="{17D5FD78-C3F7-4762-B49A-A7D44E16564F}" presName="composite" presStyleCnt="0"/>
      <dgm:spPr/>
    </dgm:pt>
    <dgm:pt modelId="{9BA740B6-E235-4F6A-9187-55D8FEB890B7}" type="pres">
      <dgm:prSet presAssocID="{17D5FD78-C3F7-4762-B49A-A7D44E16564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9A743-50E5-4C11-90B5-4D7CDF4D1ECD}" type="pres">
      <dgm:prSet presAssocID="{17D5FD78-C3F7-4762-B49A-A7D44E16564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9D2435-CE83-44DB-B952-8162C21ABABB}" type="presOf" srcId="{B3C6B405-58C3-4C3A-87A8-0B2F9CD66EAF}" destId="{4C852BE1-5353-4848-98AA-717B026BFB40}" srcOrd="0" destOrd="0" presId="urn:microsoft.com/office/officeart/2005/8/layout/hList1"/>
    <dgm:cxn modelId="{1D65DF45-682A-4874-B99D-FAA3B4E3DA0F}" srcId="{17D5FD78-C3F7-4762-B49A-A7D44E16564F}" destId="{8FD4EF2C-F86E-412A-898A-253D0F44284F}" srcOrd="0" destOrd="0" parTransId="{25CE5AE4-0B51-4FF7-B6D5-AD4DFD2E1E16}" sibTransId="{EB6349BE-8ABD-4D9F-9CE2-CD88D44390C8}"/>
    <dgm:cxn modelId="{34F52F75-0086-4390-829D-3C5F680C61C7}" type="presOf" srcId="{E44C5E84-7CFA-4AC6-8DCC-AFE174E1AB1F}" destId="{A359A743-50E5-4C11-90B5-4D7CDF4D1ECD}" srcOrd="0" destOrd="3" presId="urn:microsoft.com/office/officeart/2005/8/layout/hList1"/>
    <dgm:cxn modelId="{5055BB39-5D88-46B3-A020-7EA6D403AF1D}" srcId="{A0A670D6-6206-4F76-B30B-9BBDB4C7954D}" destId="{53A8F12A-7C9A-4F87-B651-183F412C9A29}" srcOrd="0" destOrd="0" parTransId="{E99379F3-4D5A-4895-9AEC-C9C2638351D5}" sibTransId="{2739DC14-CC27-4180-8289-D10FBA384AA2}"/>
    <dgm:cxn modelId="{6E256C77-7C1F-4615-B645-051AF16E3DB0}" type="presOf" srcId="{8FD4EF2C-F86E-412A-898A-253D0F44284F}" destId="{A359A743-50E5-4C11-90B5-4D7CDF4D1ECD}" srcOrd="0" destOrd="0" presId="urn:microsoft.com/office/officeart/2005/8/layout/hList1"/>
    <dgm:cxn modelId="{99AE75E6-7747-436F-BDA7-9086F7BF6A8E}" srcId="{17D5FD78-C3F7-4762-B49A-A7D44E16564F}" destId="{E44C5E84-7CFA-4AC6-8DCC-AFE174E1AB1F}" srcOrd="3" destOrd="0" parTransId="{F94596BF-BF04-4898-8314-BFFA80A718BD}" sibTransId="{3ED5B297-714E-4A4E-8FE7-491B1BE30221}"/>
    <dgm:cxn modelId="{AEE98D16-A5A1-4882-B451-74888AB99C64}" type="presOf" srcId="{A0A670D6-6206-4F76-B30B-9BBDB4C7954D}" destId="{82A86CEC-D711-46BD-94A0-D0CAD8ECC850}" srcOrd="0" destOrd="0" presId="urn:microsoft.com/office/officeart/2005/8/layout/hList1"/>
    <dgm:cxn modelId="{A1229A6C-F276-4916-ACC2-7D5C8618D617}" type="presOf" srcId="{17D5FD78-C3F7-4762-B49A-A7D44E16564F}" destId="{9BA740B6-E235-4F6A-9187-55D8FEB890B7}" srcOrd="0" destOrd="0" presId="urn:microsoft.com/office/officeart/2005/8/layout/hList1"/>
    <dgm:cxn modelId="{125A27D2-44AF-4D1E-AA3D-43D5E2F81222}" srcId="{17D5FD78-C3F7-4762-B49A-A7D44E16564F}" destId="{31AC8EEA-F259-445A-8470-D25D2523E6D2}" srcOrd="2" destOrd="0" parTransId="{CE58007A-48EF-4461-8661-CA53BB399C84}" sibTransId="{FC0FE154-5EAF-4D25-AADE-8D1A329F884A}"/>
    <dgm:cxn modelId="{848F8B05-774C-4979-94F1-3FB2FAB32324}" srcId="{B3C6B405-58C3-4C3A-87A8-0B2F9CD66EAF}" destId="{A0A670D6-6206-4F76-B30B-9BBDB4C7954D}" srcOrd="0" destOrd="0" parTransId="{52D466C8-A3EE-4211-A25C-EAED385D19D9}" sibTransId="{643C305C-AEDC-47FD-8A37-BC91DD1A5E9B}"/>
    <dgm:cxn modelId="{B09E9A66-8057-4EBF-B973-EB7E95B3DE9E}" type="presOf" srcId="{2DB33D18-42CA-4287-A4B5-3F715B858A48}" destId="{DC1CFE17-B1AF-424E-A6FA-9F28C36E2524}" srcOrd="0" destOrd="1" presId="urn:microsoft.com/office/officeart/2005/8/layout/hList1"/>
    <dgm:cxn modelId="{A5D7FD02-1FE4-480C-8A7F-4D7F5C855DCE}" type="presOf" srcId="{53A8F12A-7C9A-4F87-B651-183F412C9A29}" destId="{DC1CFE17-B1AF-424E-A6FA-9F28C36E2524}" srcOrd="0" destOrd="0" presId="urn:microsoft.com/office/officeart/2005/8/layout/hList1"/>
    <dgm:cxn modelId="{0FBADBE0-5701-4C4E-A5C9-CD046A2AC64C}" type="presOf" srcId="{F56663FC-5A74-4D9D-AB6E-FECEAC721683}" destId="{A359A743-50E5-4C11-90B5-4D7CDF4D1ECD}" srcOrd="0" destOrd="1" presId="urn:microsoft.com/office/officeart/2005/8/layout/hList1"/>
    <dgm:cxn modelId="{E1B65D4D-15DC-4DDA-AF9D-4B1810EC323F}" type="presOf" srcId="{31AC8EEA-F259-445A-8470-D25D2523E6D2}" destId="{A359A743-50E5-4C11-90B5-4D7CDF4D1ECD}" srcOrd="0" destOrd="2" presId="urn:microsoft.com/office/officeart/2005/8/layout/hList1"/>
    <dgm:cxn modelId="{078817DD-7303-44B4-B546-408268819C62}" srcId="{17D5FD78-C3F7-4762-B49A-A7D44E16564F}" destId="{F56663FC-5A74-4D9D-AB6E-FECEAC721683}" srcOrd="1" destOrd="0" parTransId="{55DFA033-0992-45C3-A304-D2CC1232A5CD}" sibTransId="{41EA3FDC-01C4-4BC1-8A31-6AFA45DA83B2}"/>
    <dgm:cxn modelId="{8CA1A432-CB3B-4AF0-826A-CD689ED4B668}" srcId="{B3C6B405-58C3-4C3A-87A8-0B2F9CD66EAF}" destId="{17D5FD78-C3F7-4762-B49A-A7D44E16564F}" srcOrd="1" destOrd="0" parTransId="{B72B4A7B-2ED4-485E-85D1-81C9FAE77852}" sibTransId="{CDE65DB8-1963-48C8-B30F-03FC3C00EF2A}"/>
    <dgm:cxn modelId="{318D9F1C-64B2-4820-A130-83EE06DC13F6}" srcId="{A0A670D6-6206-4F76-B30B-9BBDB4C7954D}" destId="{2DB33D18-42CA-4287-A4B5-3F715B858A48}" srcOrd="1" destOrd="0" parTransId="{7561AC16-59B1-4C54-ABC6-F163B7E1C6AF}" sibTransId="{1CAC616C-E3D1-46A9-88C6-BF29A008104A}"/>
    <dgm:cxn modelId="{50F9209C-9EC6-4F10-8F7C-057F0F0C6F98}" type="presParOf" srcId="{4C852BE1-5353-4848-98AA-717B026BFB40}" destId="{8856EA6A-C1B3-4075-98D6-AB38A718B22A}" srcOrd="0" destOrd="0" presId="urn:microsoft.com/office/officeart/2005/8/layout/hList1"/>
    <dgm:cxn modelId="{D074AFBE-E6C7-45D7-8A0C-3A4F96F88B61}" type="presParOf" srcId="{8856EA6A-C1B3-4075-98D6-AB38A718B22A}" destId="{82A86CEC-D711-46BD-94A0-D0CAD8ECC850}" srcOrd="0" destOrd="0" presId="urn:microsoft.com/office/officeart/2005/8/layout/hList1"/>
    <dgm:cxn modelId="{52E319F2-832A-40E9-819F-63D44B41E5E1}" type="presParOf" srcId="{8856EA6A-C1B3-4075-98D6-AB38A718B22A}" destId="{DC1CFE17-B1AF-424E-A6FA-9F28C36E2524}" srcOrd="1" destOrd="0" presId="urn:microsoft.com/office/officeart/2005/8/layout/hList1"/>
    <dgm:cxn modelId="{08E83887-F245-4883-9292-D938B4DD9F22}" type="presParOf" srcId="{4C852BE1-5353-4848-98AA-717B026BFB40}" destId="{E670EB6B-44D3-47C3-8CF9-DAE8D85A5754}" srcOrd="1" destOrd="0" presId="urn:microsoft.com/office/officeart/2005/8/layout/hList1"/>
    <dgm:cxn modelId="{9518FA5F-174A-480C-922D-472B0FEE1FD2}" type="presParOf" srcId="{4C852BE1-5353-4848-98AA-717B026BFB40}" destId="{2F66FC65-1F0F-4C33-BD90-EEC9467407F9}" srcOrd="2" destOrd="0" presId="urn:microsoft.com/office/officeart/2005/8/layout/hList1"/>
    <dgm:cxn modelId="{02DA35C6-EB7B-409B-BFAA-2BF890826D34}" type="presParOf" srcId="{2F66FC65-1F0F-4C33-BD90-EEC9467407F9}" destId="{9BA740B6-E235-4F6A-9187-55D8FEB890B7}" srcOrd="0" destOrd="0" presId="urn:microsoft.com/office/officeart/2005/8/layout/hList1"/>
    <dgm:cxn modelId="{B441481D-4524-47DD-B935-54E8FB0A0AA5}" type="presParOf" srcId="{2F66FC65-1F0F-4C33-BD90-EEC9467407F9}" destId="{A359A743-50E5-4C11-90B5-4D7CDF4D1ECD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diagramColors" Target="../diagrams/colors3.xml"/><Relationship Id="rId5" Type="http://schemas.openxmlformats.org/officeDocument/2006/relationships/diagramLayout" Target="../diagrams/layout2.xml"/><Relationship Id="rId10" Type="http://schemas.openxmlformats.org/officeDocument/2006/relationships/diagramQuickStyle" Target="../diagrams/quickStyle3.xml"/><Relationship Id="rId4" Type="http://schemas.openxmlformats.org/officeDocument/2006/relationships/diagramData" Target="../diagrams/data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krasivie-fony-dlya-prezentacii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af1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1428750" cy="1428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1643050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Презентація курсу</a:t>
            </a:r>
          </a:p>
          <a:p>
            <a:pPr algn="ctr"/>
            <a:endParaRPr lang="uk-UA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“СОЦІОЛОГІЯ АГРЕСІЇ ТА ЗЛОЧИННОСТІ”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571876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 КУРСУ: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кандидат соціологічних наук, 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старший викладач кафедри соціології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Кулик Марія Анатоліївна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542926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Запоріжжя, 2020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krasivie-fony-dlya-prezentacii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4" y="1214422"/>
            <a:ext cx="7572428" cy="4857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1af1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1428750" cy="1428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0100" y="1500174"/>
            <a:ext cx="70723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та завдання навчальної дисципліни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викладання курсу «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Соціологія агресії та злочинності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 є сформувати розуміння студентами агресії та злочинності як соціального феномена.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Основними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вивчення дисципліни «Соціологія агресії та злочинності» є: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сформувати чіткі уявлення щодо теоретичних основ та форм соціальної агресії та злочинності;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прищепити студентам знання соціальних передумов виникнення агресивної та злочинницької поведінки;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ознайомити з техніками протидії ксенофобії,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інтолерантності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тролінгу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булінгу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стратегіями роботи з посттравматичними синдромами постраждалих внаслідок агресивної поведінки та злочинності.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krasivie-fony-dlya-prezentacii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4" y="1214422"/>
            <a:ext cx="7572428" cy="4857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1af1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1428750" cy="1428750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/>
        </p:nvGraphicFramePr>
        <p:xfrm>
          <a:off x="1142976" y="2428868"/>
          <a:ext cx="71438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14480" y="1714488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Звідки виникає агресія?</a:t>
            </a:r>
            <a:endParaRPr lang="en-US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krasivie-fony-dlya-prezentacii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4" y="1214422"/>
            <a:ext cx="7572428" cy="4857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1af1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1428750" cy="1428750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/>
        </p:nvGraphicFramePr>
        <p:xfrm>
          <a:off x="1142976" y="2428868"/>
          <a:ext cx="71438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14480" y="1714488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 завжди агресія – це зло?</a:t>
            </a:r>
          </a:p>
          <a:p>
            <a:pPr algn="ctr"/>
            <a:endParaRPr lang="uk-UA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142976" y="2500306"/>
          <a:ext cx="71438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krasivie-fony-dlya-prezentacii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4" y="1214422"/>
            <a:ext cx="7572428" cy="4857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1af1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1428750" cy="14287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14480" y="1571612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соціальні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передумови виникнення агресії та злочинності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000100" y="2500306"/>
          <a:ext cx="71438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krasivie-fony-dlya-prezentacii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4" y="1214422"/>
            <a:ext cx="7572428" cy="48577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1af1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1428750" cy="1428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1538" y="1428736"/>
            <a:ext cx="707236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ДОДАТКОВІ ПИТАННЯ КУРСУ: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Лідерство та агресія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Біографічний метод в дослідженні світових лідерів-агресорів (І.Сталін, А.Гітлер)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Агресивна конотація в ЗМІ та пропаганда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 соціальної жорстокості та </a:t>
            </a:r>
            <a:r>
              <a:rPr lang="uk-UA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деструктивності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суспільства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Світовий досвід соціологічних досліджень цінностей 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Values Survey</a:t>
            </a:r>
            <a:endParaRPr lang="en-US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krasivie-fony-dlya-prezentacii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af13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1428750" cy="1428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14546" y="2786058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Дякую за увагу! 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169</Words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Marie</dc:creator>
  <cp:lastModifiedBy>Marie</cp:lastModifiedBy>
  <cp:revision>5</cp:revision>
  <dcterms:created xsi:type="dcterms:W3CDTF">2020-01-31T13:06:55Z</dcterms:created>
  <dcterms:modified xsi:type="dcterms:W3CDTF">2020-01-31T13:55:09Z</dcterms:modified>
</cp:coreProperties>
</file>