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34" r:id="rId3"/>
    <p:sldId id="461" r:id="rId4"/>
    <p:sldId id="462" r:id="rId5"/>
    <p:sldId id="463" r:id="rId6"/>
    <p:sldId id="464" r:id="rId7"/>
    <p:sldId id="466" r:id="rId8"/>
    <p:sldId id="465" r:id="rId9"/>
    <p:sldId id="467" r:id="rId10"/>
    <p:sldId id="468" r:id="rId11"/>
    <p:sldId id="469" r:id="rId12"/>
    <p:sldId id="474" r:id="rId13"/>
    <p:sldId id="456" r:id="rId14"/>
    <p:sldId id="471" r:id="rId15"/>
    <p:sldId id="472" r:id="rId16"/>
    <p:sldId id="453" r:id="rId17"/>
    <p:sldId id="470" r:id="rId18"/>
    <p:sldId id="444" r:id="rId19"/>
    <p:sldId id="473" r:id="rId20"/>
    <p:sldId id="475" r:id="rId21"/>
    <p:sldId id="321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25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BE73A-52EE-4AC5-BDD3-44F332B8FD6B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F5B1919-3310-4F57-BF21-937D2D8E0775}">
      <dgm:prSet phldrT="[Текст]" custT="1"/>
      <dgm:spPr/>
      <dgm:t>
        <a:bodyPr/>
        <a:lstStyle/>
        <a:p>
          <a:r>
            <a:rPr lang="uk-UA" sz="1800" b="1" dirty="0" smtClean="0"/>
            <a:t>1.1. Фізіологічні методи:</a:t>
          </a:r>
          <a:endParaRPr lang="uk-UA" sz="1800" noProof="0" dirty="0"/>
        </a:p>
      </dgm:t>
    </dgm:pt>
    <dgm:pt modelId="{05E709D2-388B-4C03-8090-8F7FB3F9699C}" type="parTrans" cxnId="{6D5E84E9-10F5-43E0-B8F1-FE1B85CCF28C}">
      <dgm:prSet/>
      <dgm:spPr/>
      <dgm:t>
        <a:bodyPr/>
        <a:lstStyle/>
        <a:p>
          <a:endParaRPr lang="uk-UA" sz="2200"/>
        </a:p>
      </dgm:t>
    </dgm:pt>
    <dgm:pt modelId="{ACFA762D-5F28-42AC-993A-8A4FFD69F3D1}" type="sibTrans" cxnId="{6D5E84E9-10F5-43E0-B8F1-FE1B85CCF28C}">
      <dgm:prSet/>
      <dgm:spPr/>
      <dgm:t>
        <a:bodyPr/>
        <a:lstStyle/>
        <a:p>
          <a:endParaRPr lang="uk-UA" sz="2200"/>
        </a:p>
      </dgm:t>
    </dgm:pt>
    <dgm:pt modelId="{655025EC-9614-4216-8778-5A65EA63CB92}">
      <dgm:prSet/>
      <dgm:spPr/>
      <dgm:t>
        <a:bodyPr/>
        <a:lstStyle/>
        <a:p>
          <a:r>
            <a:rPr lang="uk-UA" b="1" i="1" noProof="0" dirty="0" smtClean="0"/>
            <a:t>Дихальні практики </a:t>
          </a:r>
          <a:r>
            <a:rPr lang="uk-UA" noProof="0" dirty="0" smtClean="0"/>
            <a:t>(глибоке дихання, дихання за квадратом)</a:t>
          </a:r>
          <a:endParaRPr lang="uk-UA" noProof="0" dirty="0"/>
        </a:p>
      </dgm:t>
    </dgm:pt>
    <dgm:pt modelId="{EE69589D-1638-43E9-9943-282B29AF2183}" type="parTrans" cxnId="{BFE97174-16FF-4DB7-8A64-91B821F39A7F}">
      <dgm:prSet/>
      <dgm:spPr/>
      <dgm:t>
        <a:bodyPr/>
        <a:lstStyle/>
        <a:p>
          <a:endParaRPr lang="uk-UA"/>
        </a:p>
      </dgm:t>
    </dgm:pt>
    <dgm:pt modelId="{8BBF8CB6-009F-4303-BD11-103C7CC989AB}" type="sibTrans" cxnId="{BFE97174-16FF-4DB7-8A64-91B821F39A7F}">
      <dgm:prSet/>
      <dgm:spPr/>
      <dgm:t>
        <a:bodyPr/>
        <a:lstStyle/>
        <a:p>
          <a:endParaRPr lang="uk-UA"/>
        </a:p>
      </dgm:t>
    </dgm:pt>
    <dgm:pt modelId="{7F9B616C-421D-4EDC-A2D4-EF4DDCE8753C}">
      <dgm:prSet/>
      <dgm:spPr/>
      <dgm:t>
        <a:bodyPr/>
        <a:lstStyle/>
        <a:p>
          <a:r>
            <a:rPr lang="uk-UA" b="1" i="1" noProof="0" dirty="0" smtClean="0"/>
            <a:t>Рухова активність </a:t>
          </a:r>
          <a:r>
            <a:rPr lang="uk-UA" noProof="0" dirty="0" smtClean="0"/>
            <a:t>(прогулянки, фізичні вправи, йога)</a:t>
          </a:r>
          <a:endParaRPr lang="uk-UA" noProof="0" dirty="0"/>
        </a:p>
      </dgm:t>
    </dgm:pt>
    <dgm:pt modelId="{92809999-4889-4290-B107-4FFE9AF5E926}" type="parTrans" cxnId="{1A40BC2E-493E-4AFB-86EC-B1573C45ED23}">
      <dgm:prSet/>
      <dgm:spPr/>
      <dgm:t>
        <a:bodyPr/>
        <a:lstStyle/>
        <a:p>
          <a:endParaRPr lang="uk-UA"/>
        </a:p>
      </dgm:t>
    </dgm:pt>
    <dgm:pt modelId="{152553A3-16E6-41D9-88FE-18B51776F39A}" type="sibTrans" cxnId="{1A40BC2E-493E-4AFB-86EC-B1573C45ED23}">
      <dgm:prSet/>
      <dgm:spPr/>
      <dgm:t>
        <a:bodyPr/>
        <a:lstStyle/>
        <a:p>
          <a:endParaRPr lang="uk-UA"/>
        </a:p>
      </dgm:t>
    </dgm:pt>
    <dgm:pt modelId="{5DCE8994-8508-4D38-BD5D-2070E490D4D0}">
      <dgm:prSet/>
      <dgm:spPr/>
      <dgm:t>
        <a:bodyPr/>
        <a:lstStyle/>
        <a:p>
          <a:r>
            <a:rPr lang="uk-UA" b="1" i="1" noProof="0" dirty="0" smtClean="0"/>
            <a:t>Релаксаційні техніки </a:t>
          </a:r>
          <a:r>
            <a:rPr lang="uk-UA" noProof="0" dirty="0" smtClean="0"/>
            <a:t>(прогресивна м’язова релаксація, медитація)</a:t>
          </a:r>
          <a:endParaRPr lang="uk-UA" noProof="0" dirty="0"/>
        </a:p>
      </dgm:t>
    </dgm:pt>
    <dgm:pt modelId="{FBB3352C-25EA-433C-9CE7-12F50BF956E0}" type="parTrans" cxnId="{D82900AF-D935-4AF3-B459-489C6826ACC2}">
      <dgm:prSet/>
      <dgm:spPr/>
      <dgm:t>
        <a:bodyPr/>
        <a:lstStyle/>
        <a:p>
          <a:endParaRPr lang="uk-UA"/>
        </a:p>
      </dgm:t>
    </dgm:pt>
    <dgm:pt modelId="{D288BD87-9231-4EB3-A562-57EEB621E99A}" type="sibTrans" cxnId="{D82900AF-D935-4AF3-B459-489C6826ACC2}">
      <dgm:prSet/>
      <dgm:spPr/>
      <dgm:t>
        <a:bodyPr/>
        <a:lstStyle/>
        <a:p>
          <a:endParaRPr lang="uk-UA"/>
        </a:p>
      </dgm:t>
    </dgm:pt>
    <dgm:pt modelId="{70DF5E79-4CCB-4E00-A6D9-626149384393}">
      <dgm:prSet/>
      <dgm:spPr/>
      <dgm:t>
        <a:bodyPr/>
        <a:lstStyle/>
        <a:p>
          <a:r>
            <a:rPr lang="uk-UA" b="1" i="1" dirty="0" smtClean="0"/>
            <a:t>Здоровий сон і харчування</a:t>
          </a:r>
          <a:endParaRPr lang="uk-UA" b="1" i="1" dirty="0"/>
        </a:p>
      </dgm:t>
    </dgm:pt>
    <dgm:pt modelId="{203170A5-8114-489C-B791-5D4860F9CADC}" type="parTrans" cxnId="{3550B7EF-3CF7-4715-BE4B-84BBC6884D90}">
      <dgm:prSet/>
      <dgm:spPr/>
      <dgm:t>
        <a:bodyPr/>
        <a:lstStyle/>
        <a:p>
          <a:endParaRPr lang="uk-UA"/>
        </a:p>
      </dgm:t>
    </dgm:pt>
    <dgm:pt modelId="{A99AF6AA-8402-4355-B42F-BA0984E7B2C9}" type="sibTrans" cxnId="{3550B7EF-3CF7-4715-BE4B-84BBC6884D90}">
      <dgm:prSet/>
      <dgm:spPr/>
      <dgm:t>
        <a:bodyPr/>
        <a:lstStyle/>
        <a:p>
          <a:endParaRPr lang="uk-UA"/>
        </a:p>
      </dgm:t>
    </dgm:pt>
    <dgm:pt modelId="{DD96ABED-8F6D-4A07-8ADA-7397699F9F52}">
      <dgm:prSet/>
      <dgm:spPr/>
      <dgm:t>
        <a:bodyPr/>
        <a:lstStyle/>
        <a:p>
          <a:r>
            <a:rPr lang="uk-UA" b="1" dirty="0" smtClean="0"/>
            <a:t>1.2. Когнітивні (розумові) методи:</a:t>
          </a:r>
          <a:endParaRPr lang="uk-UA" dirty="0"/>
        </a:p>
      </dgm:t>
    </dgm:pt>
    <dgm:pt modelId="{87B23E88-8BCB-4316-B8F1-9FDC7352A2D3}" type="parTrans" cxnId="{0F3EECD3-4F02-4AC5-8BA3-1EFC602B051E}">
      <dgm:prSet/>
      <dgm:spPr/>
      <dgm:t>
        <a:bodyPr/>
        <a:lstStyle/>
        <a:p>
          <a:endParaRPr lang="uk-UA"/>
        </a:p>
      </dgm:t>
    </dgm:pt>
    <dgm:pt modelId="{73305A09-EAEE-4FEF-B049-E3471184D964}" type="sibTrans" cxnId="{0F3EECD3-4F02-4AC5-8BA3-1EFC602B051E}">
      <dgm:prSet/>
      <dgm:spPr/>
      <dgm:t>
        <a:bodyPr/>
        <a:lstStyle/>
        <a:p>
          <a:endParaRPr lang="uk-UA"/>
        </a:p>
      </dgm:t>
    </dgm:pt>
    <dgm:pt modelId="{F1967659-7D33-43C5-BAB7-DC86FEE85FD8}">
      <dgm:prSet/>
      <dgm:spPr/>
      <dgm:t>
        <a:bodyPr/>
        <a:lstStyle/>
        <a:p>
          <a:r>
            <a:rPr lang="uk-UA" b="1" i="1" noProof="0" dirty="0" smtClean="0"/>
            <a:t>Саморефлексія</a:t>
          </a:r>
          <a:r>
            <a:rPr lang="uk-UA" noProof="0" dirty="0" smtClean="0"/>
            <a:t> (ведення щоденника емоцій, самоспостереження)</a:t>
          </a:r>
          <a:endParaRPr lang="uk-UA" noProof="0" dirty="0"/>
        </a:p>
      </dgm:t>
    </dgm:pt>
    <dgm:pt modelId="{9EC498D8-3DBC-4545-A81D-95D966097117}" type="parTrans" cxnId="{02D50ED6-E66F-4CFF-B3E7-C8D2DB2CC20D}">
      <dgm:prSet/>
      <dgm:spPr/>
      <dgm:t>
        <a:bodyPr/>
        <a:lstStyle/>
        <a:p>
          <a:endParaRPr lang="uk-UA"/>
        </a:p>
      </dgm:t>
    </dgm:pt>
    <dgm:pt modelId="{C8BED267-22A4-4E58-B527-7D7161E24CC8}" type="sibTrans" cxnId="{02D50ED6-E66F-4CFF-B3E7-C8D2DB2CC20D}">
      <dgm:prSet/>
      <dgm:spPr/>
      <dgm:t>
        <a:bodyPr/>
        <a:lstStyle/>
        <a:p>
          <a:endParaRPr lang="uk-UA"/>
        </a:p>
      </dgm:t>
    </dgm:pt>
    <dgm:pt modelId="{8D639A5A-6C6C-43EA-9294-353003818D52}">
      <dgm:prSet/>
      <dgm:spPr/>
      <dgm:t>
        <a:bodyPr/>
        <a:lstStyle/>
        <a:p>
          <a:r>
            <a:rPr lang="uk-UA" b="1" i="1" noProof="0" dirty="0" smtClean="0"/>
            <a:t>Переосмислення ситуації </a:t>
          </a:r>
          <a:r>
            <a:rPr lang="uk-UA" noProof="0" dirty="0" smtClean="0"/>
            <a:t>(позитивне мислення, </a:t>
          </a:r>
          <a:r>
            <a:rPr lang="uk-UA" noProof="0" dirty="0" err="1" smtClean="0"/>
            <a:t>рефреймінг</a:t>
          </a:r>
          <a:r>
            <a:rPr lang="uk-UA" noProof="0" dirty="0" smtClean="0"/>
            <a:t>)</a:t>
          </a:r>
          <a:endParaRPr lang="uk-UA" noProof="0" dirty="0"/>
        </a:p>
      </dgm:t>
    </dgm:pt>
    <dgm:pt modelId="{8277BC59-BE6D-4EA5-A194-FEF86F164238}" type="parTrans" cxnId="{8AD996D6-39A9-4FC7-BAA2-1E687DBFD6C8}">
      <dgm:prSet/>
      <dgm:spPr/>
      <dgm:t>
        <a:bodyPr/>
        <a:lstStyle/>
        <a:p>
          <a:endParaRPr lang="uk-UA"/>
        </a:p>
      </dgm:t>
    </dgm:pt>
    <dgm:pt modelId="{A16EA8E2-891D-498B-839C-80C2183E34B9}" type="sibTrans" cxnId="{8AD996D6-39A9-4FC7-BAA2-1E687DBFD6C8}">
      <dgm:prSet/>
      <dgm:spPr/>
      <dgm:t>
        <a:bodyPr/>
        <a:lstStyle/>
        <a:p>
          <a:endParaRPr lang="uk-UA"/>
        </a:p>
      </dgm:t>
    </dgm:pt>
    <dgm:pt modelId="{969A11EA-2F21-4B4B-A610-6BF3C90B1C92}">
      <dgm:prSet/>
      <dgm:spPr/>
      <dgm:t>
        <a:bodyPr/>
        <a:lstStyle/>
        <a:p>
          <a:r>
            <a:rPr lang="uk-UA" b="1" i="1" dirty="0" smtClean="0"/>
            <a:t>Навчання тайм-менеджменту </a:t>
          </a:r>
          <a:r>
            <a:rPr lang="uk-UA" dirty="0" smtClean="0"/>
            <a:t>(планування, </a:t>
          </a:r>
          <a:r>
            <a:rPr lang="uk-UA" dirty="0" err="1" smtClean="0"/>
            <a:t>пріоритизація</a:t>
          </a:r>
          <a:r>
            <a:rPr lang="uk-UA" dirty="0" smtClean="0"/>
            <a:t>)</a:t>
          </a:r>
          <a:endParaRPr lang="uk-UA" dirty="0"/>
        </a:p>
      </dgm:t>
    </dgm:pt>
    <dgm:pt modelId="{F7E8551D-265D-404A-8A01-2640E15E3DDC}" type="parTrans" cxnId="{19B7FC7D-5EE9-4BA9-89DA-F6AB9A871941}">
      <dgm:prSet/>
      <dgm:spPr/>
      <dgm:t>
        <a:bodyPr/>
        <a:lstStyle/>
        <a:p>
          <a:endParaRPr lang="uk-UA"/>
        </a:p>
      </dgm:t>
    </dgm:pt>
    <dgm:pt modelId="{26F3B25D-D164-4928-B3FA-A29EAED23127}" type="sibTrans" cxnId="{19B7FC7D-5EE9-4BA9-89DA-F6AB9A871941}">
      <dgm:prSet/>
      <dgm:spPr/>
      <dgm:t>
        <a:bodyPr/>
        <a:lstStyle/>
        <a:p>
          <a:endParaRPr lang="uk-UA"/>
        </a:p>
      </dgm:t>
    </dgm:pt>
    <dgm:pt modelId="{9886D800-1714-4771-8E1A-2D4CF45FBEFC}">
      <dgm:prSet/>
      <dgm:spPr/>
      <dgm:t>
        <a:bodyPr/>
        <a:lstStyle/>
        <a:p>
          <a:r>
            <a:rPr lang="uk-UA" b="1" smtClean="0"/>
            <a:t>1.3. Соціальні методи:</a:t>
          </a:r>
          <a:endParaRPr lang="uk-UA"/>
        </a:p>
      </dgm:t>
    </dgm:pt>
    <dgm:pt modelId="{1A2C55A4-9DD8-4C4D-B155-219B208AB81E}" type="parTrans" cxnId="{5DFBB2E3-538F-4618-B771-0F971D287A7F}">
      <dgm:prSet/>
      <dgm:spPr/>
      <dgm:t>
        <a:bodyPr/>
        <a:lstStyle/>
        <a:p>
          <a:endParaRPr lang="uk-UA"/>
        </a:p>
      </dgm:t>
    </dgm:pt>
    <dgm:pt modelId="{8D05986E-2580-4AAE-A65B-30E825AF71AA}" type="sibTrans" cxnId="{5DFBB2E3-538F-4618-B771-0F971D287A7F}">
      <dgm:prSet/>
      <dgm:spPr/>
      <dgm:t>
        <a:bodyPr/>
        <a:lstStyle/>
        <a:p>
          <a:endParaRPr lang="uk-UA"/>
        </a:p>
      </dgm:t>
    </dgm:pt>
    <dgm:pt modelId="{F2A9921C-B7FB-477B-90AE-409BBFD6C141}">
      <dgm:prSet/>
      <dgm:spPr/>
      <dgm:t>
        <a:bodyPr/>
        <a:lstStyle/>
        <a:p>
          <a:r>
            <a:rPr lang="uk-UA" b="1" i="1" noProof="0" dirty="0" smtClean="0"/>
            <a:t>Підтримка</a:t>
          </a:r>
          <a:r>
            <a:rPr lang="uk-UA" noProof="0" dirty="0" smtClean="0"/>
            <a:t> з боку друзів, родини, колег</a:t>
          </a:r>
          <a:endParaRPr lang="uk-UA" noProof="0" dirty="0"/>
        </a:p>
      </dgm:t>
    </dgm:pt>
    <dgm:pt modelId="{94EDC8A5-1EB9-4F4E-B538-6369D6625C03}" type="parTrans" cxnId="{E782DC51-FEFF-4F46-9D29-28794E418E1B}">
      <dgm:prSet/>
      <dgm:spPr/>
      <dgm:t>
        <a:bodyPr/>
        <a:lstStyle/>
        <a:p>
          <a:endParaRPr lang="uk-UA"/>
        </a:p>
      </dgm:t>
    </dgm:pt>
    <dgm:pt modelId="{0B2C54F9-17EA-4083-8DB9-5DE55E9A6297}" type="sibTrans" cxnId="{E782DC51-FEFF-4F46-9D29-28794E418E1B}">
      <dgm:prSet/>
      <dgm:spPr/>
      <dgm:t>
        <a:bodyPr/>
        <a:lstStyle/>
        <a:p>
          <a:endParaRPr lang="uk-UA"/>
        </a:p>
      </dgm:t>
    </dgm:pt>
    <dgm:pt modelId="{72B6E024-B423-468A-951A-5C41D225F4C6}">
      <dgm:prSet/>
      <dgm:spPr/>
      <dgm:t>
        <a:bodyPr/>
        <a:lstStyle/>
        <a:p>
          <a:r>
            <a:rPr lang="uk-UA" b="1" i="1" dirty="0" smtClean="0"/>
            <a:t>Професійне консультування </a:t>
          </a:r>
          <a:r>
            <a:rPr lang="uk-UA" dirty="0" smtClean="0"/>
            <a:t>або </a:t>
          </a:r>
          <a:r>
            <a:rPr lang="uk-UA" dirty="0" err="1" smtClean="0"/>
            <a:t>коучинг</a:t>
          </a:r>
          <a:endParaRPr lang="uk-UA" dirty="0"/>
        </a:p>
      </dgm:t>
    </dgm:pt>
    <dgm:pt modelId="{6440F856-0600-403D-A066-3F3E990FB621}" type="parTrans" cxnId="{732923AE-C7C5-42FB-83B8-8EA0E56D6775}">
      <dgm:prSet/>
      <dgm:spPr/>
      <dgm:t>
        <a:bodyPr/>
        <a:lstStyle/>
        <a:p>
          <a:endParaRPr lang="uk-UA"/>
        </a:p>
      </dgm:t>
    </dgm:pt>
    <dgm:pt modelId="{CAB7F867-AB77-47ED-909D-711BF6B23E14}" type="sibTrans" cxnId="{732923AE-C7C5-42FB-83B8-8EA0E56D6775}">
      <dgm:prSet/>
      <dgm:spPr/>
      <dgm:t>
        <a:bodyPr/>
        <a:lstStyle/>
        <a:p>
          <a:endParaRPr lang="uk-UA"/>
        </a:p>
      </dgm:t>
    </dgm:pt>
    <dgm:pt modelId="{4C133C9A-E65B-4739-9BE3-5DA540C6D82F}">
      <dgm:prSet/>
      <dgm:spPr/>
      <dgm:t>
        <a:bodyPr/>
        <a:lstStyle/>
        <a:p>
          <a:r>
            <a:rPr lang="uk-UA" b="1" i="1" dirty="0" smtClean="0"/>
            <a:t>Групи підтримки</a:t>
          </a:r>
          <a:r>
            <a:rPr lang="uk-UA" dirty="0" smtClean="0"/>
            <a:t>, студентські об’єднання</a:t>
          </a:r>
          <a:endParaRPr lang="uk-UA" dirty="0"/>
        </a:p>
      </dgm:t>
    </dgm:pt>
    <dgm:pt modelId="{A6C55678-860E-4376-837E-06DBB6F5AF2E}" type="parTrans" cxnId="{AC9DACC4-E15A-4BA6-BC3A-B9339332F377}">
      <dgm:prSet/>
      <dgm:spPr/>
      <dgm:t>
        <a:bodyPr/>
        <a:lstStyle/>
        <a:p>
          <a:endParaRPr lang="uk-UA"/>
        </a:p>
      </dgm:t>
    </dgm:pt>
    <dgm:pt modelId="{FA7FE9A7-08C6-4445-BCC8-AF13623A4F5A}" type="sibTrans" cxnId="{AC9DACC4-E15A-4BA6-BC3A-B9339332F377}">
      <dgm:prSet/>
      <dgm:spPr/>
      <dgm:t>
        <a:bodyPr/>
        <a:lstStyle/>
        <a:p>
          <a:endParaRPr lang="uk-UA"/>
        </a:p>
      </dgm:t>
    </dgm:pt>
    <dgm:pt modelId="{43636370-7F3A-4B88-8AD1-4992F69EF0BB}">
      <dgm:prSet/>
      <dgm:spPr/>
      <dgm:t>
        <a:bodyPr/>
        <a:lstStyle/>
        <a:p>
          <a:r>
            <a:rPr lang="uk-UA" b="1" smtClean="0"/>
            <a:t>1.4. Організаційні методи:</a:t>
          </a:r>
          <a:endParaRPr lang="uk-UA"/>
        </a:p>
      </dgm:t>
    </dgm:pt>
    <dgm:pt modelId="{047B7ECC-04C7-4339-BFEF-3024CC2B630A}" type="parTrans" cxnId="{E66FA211-DA49-4D3C-9027-3E96B040A8B6}">
      <dgm:prSet/>
      <dgm:spPr/>
      <dgm:t>
        <a:bodyPr/>
        <a:lstStyle/>
        <a:p>
          <a:endParaRPr lang="uk-UA"/>
        </a:p>
      </dgm:t>
    </dgm:pt>
    <dgm:pt modelId="{924DFE36-32C0-4584-B34A-AB7AF36FDF35}" type="sibTrans" cxnId="{E66FA211-DA49-4D3C-9027-3E96B040A8B6}">
      <dgm:prSet/>
      <dgm:spPr/>
      <dgm:t>
        <a:bodyPr/>
        <a:lstStyle/>
        <a:p>
          <a:endParaRPr lang="uk-UA"/>
        </a:p>
      </dgm:t>
    </dgm:pt>
    <dgm:pt modelId="{E69B14A2-B86D-49B9-A811-909E4C6A0DE9}">
      <dgm:prSet/>
      <dgm:spPr/>
      <dgm:t>
        <a:bodyPr/>
        <a:lstStyle/>
        <a:p>
          <a:r>
            <a:rPr lang="uk-UA" dirty="0" smtClean="0"/>
            <a:t>Створення </a:t>
          </a:r>
          <a:r>
            <a:rPr lang="uk-UA" b="1" i="1" dirty="0" smtClean="0"/>
            <a:t>комфортного робочого простору</a:t>
          </a:r>
          <a:endParaRPr lang="uk-UA" b="1" i="1" dirty="0"/>
        </a:p>
      </dgm:t>
    </dgm:pt>
    <dgm:pt modelId="{0C05C7E1-2CD9-48AD-AF78-499F141C88AF}" type="parTrans" cxnId="{3875C747-E978-4853-825E-B0F941D55DFF}">
      <dgm:prSet/>
      <dgm:spPr/>
      <dgm:t>
        <a:bodyPr/>
        <a:lstStyle/>
        <a:p>
          <a:endParaRPr lang="uk-UA"/>
        </a:p>
      </dgm:t>
    </dgm:pt>
    <dgm:pt modelId="{EF200639-9619-44E2-8AEC-FFC5F56A7C28}" type="sibTrans" cxnId="{3875C747-E978-4853-825E-B0F941D55DFF}">
      <dgm:prSet/>
      <dgm:spPr/>
      <dgm:t>
        <a:bodyPr/>
        <a:lstStyle/>
        <a:p>
          <a:endParaRPr lang="uk-UA"/>
        </a:p>
      </dgm:t>
    </dgm:pt>
    <dgm:pt modelId="{25E89AB4-DC93-428F-BE97-1E0A3D15DBBF}">
      <dgm:prSet/>
      <dgm:spPr/>
      <dgm:t>
        <a:bodyPr/>
        <a:lstStyle/>
        <a:p>
          <a:r>
            <a:rPr lang="uk-UA" dirty="0" smtClean="0"/>
            <a:t>Раціональний </a:t>
          </a:r>
          <a:r>
            <a:rPr lang="uk-UA" b="1" i="1" dirty="0" smtClean="0"/>
            <a:t>розподіл завдань</a:t>
          </a:r>
          <a:endParaRPr lang="uk-UA" b="1" i="1" dirty="0"/>
        </a:p>
      </dgm:t>
    </dgm:pt>
    <dgm:pt modelId="{05BD87FD-AF9A-4F32-B536-93ECF9E9A90D}" type="parTrans" cxnId="{ABF0D671-0FA1-4584-9214-0A034398916B}">
      <dgm:prSet/>
      <dgm:spPr/>
      <dgm:t>
        <a:bodyPr/>
        <a:lstStyle/>
        <a:p>
          <a:endParaRPr lang="uk-UA"/>
        </a:p>
      </dgm:t>
    </dgm:pt>
    <dgm:pt modelId="{4381C292-3130-4ABB-B86E-A03ED54E0404}" type="sibTrans" cxnId="{ABF0D671-0FA1-4584-9214-0A034398916B}">
      <dgm:prSet/>
      <dgm:spPr/>
      <dgm:t>
        <a:bodyPr/>
        <a:lstStyle/>
        <a:p>
          <a:endParaRPr lang="uk-UA"/>
        </a:p>
      </dgm:t>
    </dgm:pt>
    <dgm:pt modelId="{7EE2CC3F-E4E7-43DD-BA01-37CBED6728E9}">
      <dgm:prSet/>
      <dgm:spPr/>
      <dgm:t>
        <a:bodyPr/>
        <a:lstStyle/>
        <a:p>
          <a:r>
            <a:rPr lang="uk-UA" b="1" i="1" noProof="0" dirty="0" smtClean="0"/>
            <a:t>Встановлення меж </a:t>
          </a:r>
          <a:r>
            <a:rPr lang="uk-UA" noProof="0" dirty="0" smtClean="0"/>
            <a:t>(уміння сказати «ні»)</a:t>
          </a:r>
          <a:endParaRPr lang="uk-UA" noProof="0" dirty="0"/>
        </a:p>
      </dgm:t>
    </dgm:pt>
    <dgm:pt modelId="{17446494-C7A1-4A95-981B-5F56E2772DF6}" type="parTrans" cxnId="{4B5C3B25-F841-44DB-8F47-F6058EB9B922}">
      <dgm:prSet/>
      <dgm:spPr/>
      <dgm:t>
        <a:bodyPr/>
        <a:lstStyle/>
        <a:p>
          <a:endParaRPr lang="uk-UA"/>
        </a:p>
      </dgm:t>
    </dgm:pt>
    <dgm:pt modelId="{276E3772-B88D-48CB-8102-8257636EBA0C}" type="sibTrans" cxnId="{4B5C3B25-F841-44DB-8F47-F6058EB9B922}">
      <dgm:prSet/>
      <dgm:spPr/>
      <dgm:t>
        <a:bodyPr/>
        <a:lstStyle/>
        <a:p>
          <a:endParaRPr lang="uk-UA"/>
        </a:p>
      </dgm:t>
    </dgm:pt>
    <dgm:pt modelId="{AC4D7139-53BD-43CF-9A4B-FBAF4F6617A9}" type="pres">
      <dgm:prSet presAssocID="{9F1BE73A-52EE-4AC5-BDD3-44F332B8FD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80F23A3-BB59-4F21-9291-B7C037D33A07}" type="pres">
      <dgm:prSet presAssocID="{AF5B1919-3310-4F57-BF21-937D2D8E0775}" presName="composite" presStyleCnt="0"/>
      <dgm:spPr/>
      <dgm:t>
        <a:bodyPr/>
        <a:lstStyle/>
        <a:p>
          <a:endParaRPr lang="uk-UA"/>
        </a:p>
      </dgm:t>
    </dgm:pt>
    <dgm:pt modelId="{C83D688D-4838-4A5D-B853-A67B7C3A7450}" type="pres">
      <dgm:prSet presAssocID="{AF5B1919-3310-4F57-BF21-937D2D8E077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2BC6C3-E667-46C6-AC65-FD1F4CC08460}" type="pres">
      <dgm:prSet presAssocID="{AF5B1919-3310-4F57-BF21-937D2D8E077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3CF890-46DB-40A1-B109-0DDF3BA03CCA}" type="pres">
      <dgm:prSet presAssocID="{ACFA762D-5F28-42AC-993A-8A4FFD69F3D1}" presName="space" presStyleCnt="0"/>
      <dgm:spPr/>
      <dgm:t>
        <a:bodyPr/>
        <a:lstStyle/>
        <a:p>
          <a:endParaRPr lang="uk-UA"/>
        </a:p>
      </dgm:t>
    </dgm:pt>
    <dgm:pt modelId="{240919D7-04DD-4DA2-BFD7-17E8C67AE93A}" type="pres">
      <dgm:prSet presAssocID="{DD96ABED-8F6D-4A07-8ADA-7397699F9F52}" presName="composite" presStyleCnt="0"/>
      <dgm:spPr/>
      <dgm:t>
        <a:bodyPr/>
        <a:lstStyle/>
        <a:p>
          <a:endParaRPr lang="uk-UA"/>
        </a:p>
      </dgm:t>
    </dgm:pt>
    <dgm:pt modelId="{633F9DA0-B0D2-4EE0-8DB6-CE8F00E0D61B}" type="pres">
      <dgm:prSet presAssocID="{DD96ABED-8F6D-4A07-8ADA-7397699F9F5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0CB0CC-656F-49D2-BE72-3E292ECCF313}" type="pres">
      <dgm:prSet presAssocID="{DD96ABED-8F6D-4A07-8ADA-7397699F9F5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59915E-33F2-40BD-956B-F0791BBED44C}" type="pres">
      <dgm:prSet presAssocID="{73305A09-EAEE-4FEF-B049-E3471184D964}" presName="space" presStyleCnt="0"/>
      <dgm:spPr/>
      <dgm:t>
        <a:bodyPr/>
        <a:lstStyle/>
        <a:p>
          <a:endParaRPr lang="uk-UA"/>
        </a:p>
      </dgm:t>
    </dgm:pt>
    <dgm:pt modelId="{C5C27AB5-27C7-4832-8F6D-567B82C75B24}" type="pres">
      <dgm:prSet presAssocID="{9886D800-1714-4771-8E1A-2D4CF45FBEFC}" presName="composite" presStyleCnt="0"/>
      <dgm:spPr/>
      <dgm:t>
        <a:bodyPr/>
        <a:lstStyle/>
        <a:p>
          <a:endParaRPr lang="uk-UA"/>
        </a:p>
      </dgm:t>
    </dgm:pt>
    <dgm:pt modelId="{AC78AA8C-5EE5-4EAA-B2EF-0556FC31B338}" type="pres">
      <dgm:prSet presAssocID="{9886D800-1714-4771-8E1A-2D4CF45FBEF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318F2E-7F61-497C-B3B6-00D97D8FB634}" type="pres">
      <dgm:prSet presAssocID="{9886D800-1714-4771-8E1A-2D4CF45FBEF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ED8D00-C52F-4973-B5DF-657AA30B9432}" type="pres">
      <dgm:prSet presAssocID="{8D05986E-2580-4AAE-A65B-30E825AF71AA}" presName="space" presStyleCnt="0"/>
      <dgm:spPr/>
      <dgm:t>
        <a:bodyPr/>
        <a:lstStyle/>
        <a:p>
          <a:endParaRPr lang="uk-UA"/>
        </a:p>
      </dgm:t>
    </dgm:pt>
    <dgm:pt modelId="{CE13B66F-C827-4627-A719-85C92409C9D6}" type="pres">
      <dgm:prSet presAssocID="{43636370-7F3A-4B88-8AD1-4992F69EF0BB}" presName="composite" presStyleCnt="0"/>
      <dgm:spPr/>
      <dgm:t>
        <a:bodyPr/>
        <a:lstStyle/>
        <a:p>
          <a:endParaRPr lang="uk-UA"/>
        </a:p>
      </dgm:t>
    </dgm:pt>
    <dgm:pt modelId="{B9806741-E8DF-4834-AF9D-9B8866879588}" type="pres">
      <dgm:prSet presAssocID="{43636370-7F3A-4B88-8AD1-4992F69EF0B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A7685B-FAD2-4E0C-80A2-253BA0127B09}" type="pres">
      <dgm:prSet presAssocID="{43636370-7F3A-4B88-8AD1-4992F69EF0B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9B7FC7D-5EE9-4BA9-89DA-F6AB9A871941}" srcId="{DD96ABED-8F6D-4A07-8ADA-7397699F9F52}" destId="{969A11EA-2F21-4B4B-A610-6BF3C90B1C92}" srcOrd="2" destOrd="0" parTransId="{F7E8551D-265D-404A-8A01-2640E15E3DDC}" sibTransId="{26F3B25D-D164-4928-B3FA-A29EAED23127}"/>
    <dgm:cxn modelId="{5DEDB2D3-8423-46A1-98E7-C916537CDF6A}" type="presOf" srcId="{8D639A5A-6C6C-43EA-9294-353003818D52}" destId="{710CB0CC-656F-49D2-BE72-3E292ECCF313}" srcOrd="0" destOrd="1" presId="urn:microsoft.com/office/officeart/2005/8/layout/hList1"/>
    <dgm:cxn modelId="{9C7D6422-13F7-4FD7-AEF9-BA3AF1915878}" type="presOf" srcId="{655025EC-9614-4216-8778-5A65EA63CB92}" destId="{DD2BC6C3-E667-46C6-AC65-FD1F4CC08460}" srcOrd="0" destOrd="0" presId="urn:microsoft.com/office/officeart/2005/8/layout/hList1"/>
    <dgm:cxn modelId="{E782DC51-FEFF-4F46-9D29-28794E418E1B}" srcId="{9886D800-1714-4771-8E1A-2D4CF45FBEFC}" destId="{F2A9921C-B7FB-477B-90AE-409BBFD6C141}" srcOrd="0" destOrd="0" parTransId="{94EDC8A5-1EB9-4F4E-B538-6369D6625C03}" sibTransId="{0B2C54F9-17EA-4083-8DB9-5DE55E9A6297}"/>
    <dgm:cxn modelId="{02D50ED6-E66F-4CFF-B3E7-C8D2DB2CC20D}" srcId="{DD96ABED-8F6D-4A07-8ADA-7397699F9F52}" destId="{F1967659-7D33-43C5-BAB7-DC86FEE85FD8}" srcOrd="0" destOrd="0" parTransId="{9EC498D8-3DBC-4545-A81D-95D966097117}" sibTransId="{C8BED267-22A4-4E58-B527-7D7161E24CC8}"/>
    <dgm:cxn modelId="{D1899023-3512-4935-AB69-1FF9A4BCE402}" type="presOf" srcId="{25E89AB4-DC93-428F-BE97-1E0A3D15DBBF}" destId="{B4A7685B-FAD2-4E0C-80A2-253BA0127B09}" srcOrd="0" destOrd="1" presId="urn:microsoft.com/office/officeart/2005/8/layout/hList1"/>
    <dgm:cxn modelId="{0F3EECD3-4F02-4AC5-8BA3-1EFC602B051E}" srcId="{9F1BE73A-52EE-4AC5-BDD3-44F332B8FD6B}" destId="{DD96ABED-8F6D-4A07-8ADA-7397699F9F52}" srcOrd="1" destOrd="0" parTransId="{87B23E88-8BCB-4316-B8F1-9FDC7352A2D3}" sibTransId="{73305A09-EAEE-4FEF-B049-E3471184D964}"/>
    <dgm:cxn modelId="{BDF34A1F-A284-4B8F-8186-48F8D9B81BCC}" type="presOf" srcId="{5DCE8994-8508-4D38-BD5D-2070E490D4D0}" destId="{DD2BC6C3-E667-46C6-AC65-FD1F4CC08460}" srcOrd="0" destOrd="2" presId="urn:microsoft.com/office/officeart/2005/8/layout/hList1"/>
    <dgm:cxn modelId="{5DFBB2E3-538F-4618-B771-0F971D287A7F}" srcId="{9F1BE73A-52EE-4AC5-BDD3-44F332B8FD6B}" destId="{9886D800-1714-4771-8E1A-2D4CF45FBEFC}" srcOrd="2" destOrd="0" parTransId="{1A2C55A4-9DD8-4C4D-B155-219B208AB81E}" sibTransId="{8D05986E-2580-4AAE-A65B-30E825AF71AA}"/>
    <dgm:cxn modelId="{3550B7EF-3CF7-4715-BE4B-84BBC6884D90}" srcId="{AF5B1919-3310-4F57-BF21-937D2D8E0775}" destId="{70DF5E79-4CCB-4E00-A6D9-626149384393}" srcOrd="3" destOrd="0" parTransId="{203170A5-8114-489C-B791-5D4860F9CADC}" sibTransId="{A99AF6AA-8402-4355-B42F-BA0984E7B2C9}"/>
    <dgm:cxn modelId="{9C498430-DFC1-4E73-88A0-919A4F658437}" type="presOf" srcId="{7EE2CC3F-E4E7-43DD-BA01-37CBED6728E9}" destId="{B4A7685B-FAD2-4E0C-80A2-253BA0127B09}" srcOrd="0" destOrd="2" presId="urn:microsoft.com/office/officeart/2005/8/layout/hList1"/>
    <dgm:cxn modelId="{D82900AF-D935-4AF3-B459-489C6826ACC2}" srcId="{AF5B1919-3310-4F57-BF21-937D2D8E0775}" destId="{5DCE8994-8508-4D38-BD5D-2070E490D4D0}" srcOrd="2" destOrd="0" parTransId="{FBB3352C-25EA-433C-9CE7-12F50BF956E0}" sibTransId="{D288BD87-9231-4EB3-A562-57EEB621E99A}"/>
    <dgm:cxn modelId="{ABF0D671-0FA1-4584-9214-0A034398916B}" srcId="{43636370-7F3A-4B88-8AD1-4992F69EF0BB}" destId="{25E89AB4-DC93-428F-BE97-1E0A3D15DBBF}" srcOrd="1" destOrd="0" parTransId="{05BD87FD-AF9A-4F32-B536-93ECF9E9A90D}" sibTransId="{4381C292-3130-4ABB-B86E-A03ED54E0404}"/>
    <dgm:cxn modelId="{88603951-AA32-48C4-B77D-A72A19304115}" type="presOf" srcId="{E69B14A2-B86D-49B9-A811-909E4C6A0DE9}" destId="{B4A7685B-FAD2-4E0C-80A2-253BA0127B09}" srcOrd="0" destOrd="0" presId="urn:microsoft.com/office/officeart/2005/8/layout/hList1"/>
    <dgm:cxn modelId="{A0332DE3-D0FD-4419-8947-BE5EF1EF9D1E}" type="presOf" srcId="{72B6E024-B423-468A-951A-5C41D225F4C6}" destId="{8A318F2E-7F61-497C-B3B6-00D97D8FB634}" srcOrd="0" destOrd="1" presId="urn:microsoft.com/office/officeart/2005/8/layout/hList1"/>
    <dgm:cxn modelId="{60613031-2F38-4561-8B46-0C73B60D4D55}" type="presOf" srcId="{DD96ABED-8F6D-4A07-8ADA-7397699F9F52}" destId="{633F9DA0-B0D2-4EE0-8DB6-CE8F00E0D61B}" srcOrd="0" destOrd="0" presId="urn:microsoft.com/office/officeart/2005/8/layout/hList1"/>
    <dgm:cxn modelId="{985A3E5D-05F4-478C-BB86-7F5F20FEBF64}" type="presOf" srcId="{969A11EA-2F21-4B4B-A610-6BF3C90B1C92}" destId="{710CB0CC-656F-49D2-BE72-3E292ECCF313}" srcOrd="0" destOrd="2" presId="urn:microsoft.com/office/officeart/2005/8/layout/hList1"/>
    <dgm:cxn modelId="{3875C747-E978-4853-825E-B0F941D55DFF}" srcId="{43636370-7F3A-4B88-8AD1-4992F69EF0BB}" destId="{E69B14A2-B86D-49B9-A811-909E4C6A0DE9}" srcOrd="0" destOrd="0" parTransId="{0C05C7E1-2CD9-48AD-AF78-499F141C88AF}" sibTransId="{EF200639-9619-44E2-8AEC-FFC5F56A7C28}"/>
    <dgm:cxn modelId="{2895CD20-20AA-4BF3-81E0-26394752F9E7}" type="presOf" srcId="{4C133C9A-E65B-4739-9BE3-5DA540C6D82F}" destId="{8A318F2E-7F61-497C-B3B6-00D97D8FB634}" srcOrd="0" destOrd="2" presId="urn:microsoft.com/office/officeart/2005/8/layout/hList1"/>
    <dgm:cxn modelId="{BFE97174-16FF-4DB7-8A64-91B821F39A7F}" srcId="{AF5B1919-3310-4F57-BF21-937D2D8E0775}" destId="{655025EC-9614-4216-8778-5A65EA63CB92}" srcOrd="0" destOrd="0" parTransId="{EE69589D-1638-43E9-9943-282B29AF2183}" sibTransId="{8BBF8CB6-009F-4303-BD11-103C7CC989AB}"/>
    <dgm:cxn modelId="{8652E706-0871-4553-AC85-6A31B48AD4EE}" type="presOf" srcId="{7F9B616C-421D-4EDC-A2D4-EF4DDCE8753C}" destId="{DD2BC6C3-E667-46C6-AC65-FD1F4CC08460}" srcOrd="0" destOrd="1" presId="urn:microsoft.com/office/officeart/2005/8/layout/hList1"/>
    <dgm:cxn modelId="{732923AE-C7C5-42FB-83B8-8EA0E56D6775}" srcId="{9886D800-1714-4771-8E1A-2D4CF45FBEFC}" destId="{72B6E024-B423-468A-951A-5C41D225F4C6}" srcOrd="1" destOrd="0" parTransId="{6440F856-0600-403D-A066-3F3E990FB621}" sibTransId="{CAB7F867-AB77-47ED-909D-711BF6B23E14}"/>
    <dgm:cxn modelId="{18366368-858E-4E8F-A10E-85FB366500B7}" type="presOf" srcId="{9F1BE73A-52EE-4AC5-BDD3-44F332B8FD6B}" destId="{AC4D7139-53BD-43CF-9A4B-FBAF4F6617A9}" srcOrd="0" destOrd="0" presId="urn:microsoft.com/office/officeart/2005/8/layout/hList1"/>
    <dgm:cxn modelId="{E66FA211-DA49-4D3C-9027-3E96B040A8B6}" srcId="{9F1BE73A-52EE-4AC5-BDD3-44F332B8FD6B}" destId="{43636370-7F3A-4B88-8AD1-4992F69EF0BB}" srcOrd="3" destOrd="0" parTransId="{047B7ECC-04C7-4339-BFEF-3024CC2B630A}" sibTransId="{924DFE36-32C0-4584-B34A-AB7AF36FDF35}"/>
    <dgm:cxn modelId="{1A40BC2E-493E-4AFB-86EC-B1573C45ED23}" srcId="{AF5B1919-3310-4F57-BF21-937D2D8E0775}" destId="{7F9B616C-421D-4EDC-A2D4-EF4DDCE8753C}" srcOrd="1" destOrd="0" parTransId="{92809999-4889-4290-B107-4FFE9AF5E926}" sibTransId="{152553A3-16E6-41D9-88FE-18B51776F39A}"/>
    <dgm:cxn modelId="{E0983640-67E6-4A9F-BE41-E10C2AB92D7F}" type="presOf" srcId="{43636370-7F3A-4B88-8AD1-4992F69EF0BB}" destId="{B9806741-E8DF-4834-AF9D-9B8866879588}" srcOrd="0" destOrd="0" presId="urn:microsoft.com/office/officeart/2005/8/layout/hList1"/>
    <dgm:cxn modelId="{472B12C2-49EC-4C17-B740-32D76360F7FE}" type="presOf" srcId="{F2A9921C-B7FB-477B-90AE-409BBFD6C141}" destId="{8A318F2E-7F61-497C-B3B6-00D97D8FB634}" srcOrd="0" destOrd="0" presId="urn:microsoft.com/office/officeart/2005/8/layout/hList1"/>
    <dgm:cxn modelId="{8DDF45A5-14A5-4E1C-8CD2-B80EF2AB7A04}" type="presOf" srcId="{9886D800-1714-4771-8E1A-2D4CF45FBEFC}" destId="{AC78AA8C-5EE5-4EAA-B2EF-0556FC31B338}" srcOrd="0" destOrd="0" presId="urn:microsoft.com/office/officeart/2005/8/layout/hList1"/>
    <dgm:cxn modelId="{4B5C3B25-F841-44DB-8F47-F6058EB9B922}" srcId="{43636370-7F3A-4B88-8AD1-4992F69EF0BB}" destId="{7EE2CC3F-E4E7-43DD-BA01-37CBED6728E9}" srcOrd="2" destOrd="0" parTransId="{17446494-C7A1-4A95-981B-5F56E2772DF6}" sibTransId="{276E3772-B88D-48CB-8102-8257636EBA0C}"/>
    <dgm:cxn modelId="{AC9DACC4-E15A-4BA6-BC3A-B9339332F377}" srcId="{9886D800-1714-4771-8E1A-2D4CF45FBEFC}" destId="{4C133C9A-E65B-4739-9BE3-5DA540C6D82F}" srcOrd="2" destOrd="0" parTransId="{A6C55678-860E-4376-837E-06DBB6F5AF2E}" sibTransId="{FA7FE9A7-08C6-4445-BCC8-AF13623A4F5A}"/>
    <dgm:cxn modelId="{F8CD5ABF-9AFA-4C8E-ABDF-B9CB896D2E35}" type="presOf" srcId="{F1967659-7D33-43C5-BAB7-DC86FEE85FD8}" destId="{710CB0CC-656F-49D2-BE72-3E292ECCF313}" srcOrd="0" destOrd="0" presId="urn:microsoft.com/office/officeart/2005/8/layout/hList1"/>
    <dgm:cxn modelId="{6D5E84E9-10F5-43E0-B8F1-FE1B85CCF28C}" srcId="{9F1BE73A-52EE-4AC5-BDD3-44F332B8FD6B}" destId="{AF5B1919-3310-4F57-BF21-937D2D8E0775}" srcOrd="0" destOrd="0" parTransId="{05E709D2-388B-4C03-8090-8F7FB3F9699C}" sibTransId="{ACFA762D-5F28-42AC-993A-8A4FFD69F3D1}"/>
    <dgm:cxn modelId="{8AD996D6-39A9-4FC7-BAA2-1E687DBFD6C8}" srcId="{DD96ABED-8F6D-4A07-8ADA-7397699F9F52}" destId="{8D639A5A-6C6C-43EA-9294-353003818D52}" srcOrd="1" destOrd="0" parTransId="{8277BC59-BE6D-4EA5-A194-FEF86F164238}" sibTransId="{A16EA8E2-891D-498B-839C-80C2183E34B9}"/>
    <dgm:cxn modelId="{07D2E174-2559-4777-A1FE-4F4103ED9B2C}" type="presOf" srcId="{AF5B1919-3310-4F57-BF21-937D2D8E0775}" destId="{C83D688D-4838-4A5D-B853-A67B7C3A7450}" srcOrd="0" destOrd="0" presId="urn:microsoft.com/office/officeart/2005/8/layout/hList1"/>
    <dgm:cxn modelId="{3FD473D7-609B-445C-9E28-F9C2D5BDCBF1}" type="presOf" srcId="{70DF5E79-4CCB-4E00-A6D9-626149384393}" destId="{DD2BC6C3-E667-46C6-AC65-FD1F4CC08460}" srcOrd="0" destOrd="3" presId="urn:microsoft.com/office/officeart/2005/8/layout/hList1"/>
    <dgm:cxn modelId="{E8B2279F-8804-49BD-83E3-8ABC858724AE}" type="presParOf" srcId="{AC4D7139-53BD-43CF-9A4B-FBAF4F6617A9}" destId="{880F23A3-BB59-4F21-9291-B7C037D33A07}" srcOrd="0" destOrd="0" presId="urn:microsoft.com/office/officeart/2005/8/layout/hList1"/>
    <dgm:cxn modelId="{5C7DF34B-6366-40BA-8B7F-14A19FE76BB9}" type="presParOf" srcId="{880F23A3-BB59-4F21-9291-B7C037D33A07}" destId="{C83D688D-4838-4A5D-B853-A67B7C3A7450}" srcOrd="0" destOrd="0" presId="urn:microsoft.com/office/officeart/2005/8/layout/hList1"/>
    <dgm:cxn modelId="{C9DCD108-591F-432E-9314-84B10E36649F}" type="presParOf" srcId="{880F23A3-BB59-4F21-9291-B7C037D33A07}" destId="{DD2BC6C3-E667-46C6-AC65-FD1F4CC08460}" srcOrd="1" destOrd="0" presId="urn:microsoft.com/office/officeart/2005/8/layout/hList1"/>
    <dgm:cxn modelId="{5687A030-4839-41E9-8A7C-2A1BE8AC7D5C}" type="presParOf" srcId="{AC4D7139-53BD-43CF-9A4B-FBAF4F6617A9}" destId="{D83CF890-46DB-40A1-B109-0DDF3BA03CCA}" srcOrd="1" destOrd="0" presId="urn:microsoft.com/office/officeart/2005/8/layout/hList1"/>
    <dgm:cxn modelId="{E82D2EAB-DE37-4FDF-B322-D6E2D837FD45}" type="presParOf" srcId="{AC4D7139-53BD-43CF-9A4B-FBAF4F6617A9}" destId="{240919D7-04DD-4DA2-BFD7-17E8C67AE93A}" srcOrd="2" destOrd="0" presId="urn:microsoft.com/office/officeart/2005/8/layout/hList1"/>
    <dgm:cxn modelId="{240F59CA-3F2B-4E31-A234-8B2105A2857F}" type="presParOf" srcId="{240919D7-04DD-4DA2-BFD7-17E8C67AE93A}" destId="{633F9DA0-B0D2-4EE0-8DB6-CE8F00E0D61B}" srcOrd="0" destOrd="0" presId="urn:microsoft.com/office/officeart/2005/8/layout/hList1"/>
    <dgm:cxn modelId="{9BB42680-9201-4A0D-ADE2-87ED299A4C5A}" type="presParOf" srcId="{240919D7-04DD-4DA2-BFD7-17E8C67AE93A}" destId="{710CB0CC-656F-49D2-BE72-3E292ECCF313}" srcOrd="1" destOrd="0" presId="urn:microsoft.com/office/officeart/2005/8/layout/hList1"/>
    <dgm:cxn modelId="{6E164628-0837-4895-BCAC-FA33AC7B0D47}" type="presParOf" srcId="{AC4D7139-53BD-43CF-9A4B-FBAF4F6617A9}" destId="{4A59915E-33F2-40BD-956B-F0791BBED44C}" srcOrd="3" destOrd="0" presId="urn:microsoft.com/office/officeart/2005/8/layout/hList1"/>
    <dgm:cxn modelId="{66490426-525B-48DD-B5CE-65AB402B0A0A}" type="presParOf" srcId="{AC4D7139-53BD-43CF-9A4B-FBAF4F6617A9}" destId="{C5C27AB5-27C7-4832-8F6D-567B82C75B24}" srcOrd="4" destOrd="0" presId="urn:microsoft.com/office/officeart/2005/8/layout/hList1"/>
    <dgm:cxn modelId="{DDC0DDA5-69B8-420C-9000-58ACE8F64473}" type="presParOf" srcId="{C5C27AB5-27C7-4832-8F6D-567B82C75B24}" destId="{AC78AA8C-5EE5-4EAA-B2EF-0556FC31B338}" srcOrd="0" destOrd="0" presId="urn:microsoft.com/office/officeart/2005/8/layout/hList1"/>
    <dgm:cxn modelId="{AD2C762A-71B4-4215-AB96-C15316912513}" type="presParOf" srcId="{C5C27AB5-27C7-4832-8F6D-567B82C75B24}" destId="{8A318F2E-7F61-497C-B3B6-00D97D8FB634}" srcOrd="1" destOrd="0" presId="urn:microsoft.com/office/officeart/2005/8/layout/hList1"/>
    <dgm:cxn modelId="{4E1A5F5F-6DAA-4EB0-A07E-EC7136C86021}" type="presParOf" srcId="{AC4D7139-53BD-43CF-9A4B-FBAF4F6617A9}" destId="{6FED8D00-C52F-4973-B5DF-657AA30B9432}" srcOrd="5" destOrd="0" presId="urn:microsoft.com/office/officeart/2005/8/layout/hList1"/>
    <dgm:cxn modelId="{877984E5-17F1-44E8-9AD9-DA421EC28762}" type="presParOf" srcId="{AC4D7139-53BD-43CF-9A4B-FBAF4F6617A9}" destId="{CE13B66F-C827-4627-A719-85C92409C9D6}" srcOrd="6" destOrd="0" presId="urn:microsoft.com/office/officeart/2005/8/layout/hList1"/>
    <dgm:cxn modelId="{B5D13E3C-6821-4439-8A7C-BE528B6E9CFB}" type="presParOf" srcId="{CE13B66F-C827-4627-A719-85C92409C9D6}" destId="{B9806741-E8DF-4834-AF9D-9B8866879588}" srcOrd="0" destOrd="0" presId="urn:microsoft.com/office/officeart/2005/8/layout/hList1"/>
    <dgm:cxn modelId="{C98B62FC-B58F-4553-890D-E369AA3B0908}" type="presParOf" srcId="{CE13B66F-C827-4627-A719-85C92409C9D6}" destId="{B4A7685B-FAD2-4E0C-80A2-253BA0127B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D31A3-2529-4442-A2F1-4D2B5CB94181}" type="doc">
      <dgm:prSet loTypeId="urn:microsoft.com/office/officeart/2005/8/layout/v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CDF7235-8A8E-472A-B545-38EF154EB17C}">
      <dgm:prSet/>
      <dgm:spPr/>
      <dgm:t>
        <a:bodyPr/>
        <a:lstStyle/>
        <a:p>
          <a:r>
            <a:rPr lang="ru-RU" b="1" dirty="0" smtClean="0"/>
            <a:t>2.1. </a:t>
          </a:r>
          <a:r>
            <a:rPr lang="uk-UA" b="1" noProof="0" dirty="0" smtClean="0"/>
            <a:t>Самоспостереження:</a:t>
          </a:r>
          <a:r>
            <a:rPr lang="uk-UA" noProof="0" dirty="0" smtClean="0"/>
            <a:t/>
          </a:r>
          <a:br>
            <a:rPr lang="uk-UA" noProof="0" dirty="0" smtClean="0"/>
          </a:br>
          <a:endParaRPr lang="uk-UA" noProof="0" dirty="0"/>
        </a:p>
      </dgm:t>
    </dgm:pt>
    <dgm:pt modelId="{92245B3E-9228-4B8E-8430-2C7CD0EB0CB4}" type="parTrans" cxnId="{EB8455CA-0530-439F-802B-B386E39C8294}">
      <dgm:prSet/>
      <dgm:spPr/>
      <dgm:t>
        <a:bodyPr/>
        <a:lstStyle/>
        <a:p>
          <a:endParaRPr lang="uk-UA"/>
        </a:p>
      </dgm:t>
    </dgm:pt>
    <dgm:pt modelId="{87AA529E-809B-47B8-B712-F65CC02E77E4}" type="sibTrans" cxnId="{EB8455CA-0530-439F-802B-B386E39C8294}">
      <dgm:prSet/>
      <dgm:spPr/>
      <dgm:t>
        <a:bodyPr/>
        <a:lstStyle/>
        <a:p>
          <a:endParaRPr lang="uk-UA"/>
        </a:p>
      </dgm:t>
    </dgm:pt>
    <dgm:pt modelId="{5E6AF1CD-A2BA-4521-BF39-17417BF43C8B}">
      <dgm:prSet/>
      <dgm:spPr/>
      <dgm:t>
        <a:bodyPr/>
        <a:lstStyle/>
        <a:p>
          <a:r>
            <a:rPr lang="uk-UA" b="1" noProof="0" dirty="0" smtClean="0"/>
            <a:t>2.2. Вибір дієвих для себе методів:</a:t>
          </a:r>
          <a:r>
            <a:rPr lang="uk-UA" noProof="0" dirty="0" smtClean="0"/>
            <a:t/>
          </a:r>
          <a:br>
            <a:rPr lang="uk-UA" noProof="0" dirty="0" smtClean="0"/>
          </a:br>
          <a:endParaRPr lang="uk-UA" noProof="0" dirty="0"/>
        </a:p>
      </dgm:t>
    </dgm:pt>
    <dgm:pt modelId="{29214181-93B7-4478-9AD7-F750C884C4F3}" type="parTrans" cxnId="{44BD16EF-8629-41E8-B2A6-2750F32DC4DB}">
      <dgm:prSet/>
      <dgm:spPr/>
      <dgm:t>
        <a:bodyPr/>
        <a:lstStyle/>
        <a:p>
          <a:endParaRPr lang="uk-UA"/>
        </a:p>
      </dgm:t>
    </dgm:pt>
    <dgm:pt modelId="{D0F51713-F63F-4149-B39B-CDD525A9F94C}" type="sibTrans" cxnId="{44BD16EF-8629-41E8-B2A6-2750F32DC4DB}">
      <dgm:prSet/>
      <dgm:spPr/>
      <dgm:t>
        <a:bodyPr/>
        <a:lstStyle/>
        <a:p>
          <a:endParaRPr lang="uk-UA"/>
        </a:p>
      </dgm:t>
    </dgm:pt>
    <dgm:pt modelId="{8EEBC417-3A37-463A-8575-298B93754809}">
      <dgm:prSet/>
      <dgm:spPr/>
      <dgm:t>
        <a:bodyPr/>
        <a:lstStyle/>
        <a:p>
          <a:r>
            <a:rPr lang="uk-UA" b="1" noProof="0" dirty="0" smtClean="0"/>
            <a:t>2.3. Регулярна профілактика:</a:t>
          </a:r>
          <a:r>
            <a:rPr lang="uk-UA" noProof="0" dirty="0" smtClean="0"/>
            <a:t/>
          </a:r>
          <a:br>
            <a:rPr lang="uk-UA" noProof="0" dirty="0" smtClean="0"/>
          </a:br>
          <a:endParaRPr lang="uk-UA" noProof="0" dirty="0"/>
        </a:p>
      </dgm:t>
    </dgm:pt>
    <dgm:pt modelId="{A0F13220-B7EF-4ABC-ADC4-A9EB8304309A}" type="parTrans" cxnId="{039ACBA5-778E-451D-A885-F0AC9B30238F}">
      <dgm:prSet/>
      <dgm:spPr/>
      <dgm:t>
        <a:bodyPr/>
        <a:lstStyle/>
        <a:p>
          <a:endParaRPr lang="uk-UA"/>
        </a:p>
      </dgm:t>
    </dgm:pt>
    <dgm:pt modelId="{6CA0EED0-178F-4047-8A4A-42725FD1584B}" type="sibTrans" cxnId="{039ACBA5-778E-451D-A885-F0AC9B30238F}">
      <dgm:prSet/>
      <dgm:spPr/>
      <dgm:t>
        <a:bodyPr/>
        <a:lstStyle/>
        <a:p>
          <a:endParaRPr lang="uk-UA"/>
        </a:p>
      </dgm:t>
    </dgm:pt>
    <dgm:pt modelId="{47087299-71B1-4DBF-97F6-8576442DAC6B}">
      <dgm:prSet/>
      <dgm:spPr/>
      <dgm:t>
        <a:bodyPr/>
        <a:lstStyle/>
        <a:p>
          <a:r>
            <a:rPr lang="uk-UA" b="1" noProof="0" dirty="0" smtClean="0"/>
            <a:t>2.4. Планування реакцій на кризу:</a:t>
          </a:r>
          <a:r>
            <a:rPr lang="uk-UA" noProof="0" dirty="0" smtClean="0"/>
            <a:t/>
          </a:r>
          <a:br>
            <a:rPr lang="uk-UA" noProof="0" dirty="0" smtClean="0"/>
          </a:br>
          <a:endParaRPr lang="uk-UA" noProof="0" dirty="0"/>
        </a:p>
      </dgm:t>
    </dgm:pt>
    <dgm:pt modelId="{3575F8D7-AAC5-4185-B6A7-D9DA32202E98}" type="parTrans" cxnId="{C3309AC2-98C1-4B1C-BF5C-2C7DA79B77D8}">
      <dgm:prSet/>
      <dgm:spPr/>
      <dgm:t>
        <a:bodyPr/>
        <a:lstStyle/>
        <a:p>
          <a:endParaRPr lang="uk-UA"/>
        </a:p>
      </dgm:t>
    </dgm:pt>
    <dgm:pt modelId="{1E3C42A2-B572-4126-A8B1-55CE53812C0E}" type="sibTrans" cxnId="{C3309AC2-98C1-4B1C-BF5C-2C7DA79B77D8}">
      <dgm:prSet/>
      <dgm:spPr/>
      <dgm:t>
        <a:bodyPr/>
        <a:lstStyle/>
        <a:p>
          <a:endParaRPr lang="uk-UA"/>
        </a:p>
      </dgm:t>
    </dgm:pt>
    <dgm:pt modelId="{DB7E44BD-BEE6-492D-85B6-1F2BFB0ED611}">
      <dgm:prSet/>
      <dgm:spPr/>
      <dgm:t>
        <a:bodyPr/>
        <a:lstStyle/>
        <a:p>
          <a:r>
            <a:rPr lang="uk-UA" b="1" noProof="0" dirty="0" smtClean="0"/>
            <a:t>2.5. Ревізія плану:</a:t>
          </a:r>
          <a:r>
            <a:rPr lang="uk-UA" noProof="0" dirty="0" smtClean="0"/>
            <a:t/>
          </a:r>
          <a:br>
            <a:rPr lang="uk-UA" noProof="0" dirty="0" smtClean="0"/>
          </a:br>
          <a:endParaRPr lang="uk-UA" noProof="0" dirty="0"/>
        </a:p>
      </dgm:t>
    </dgm:pt>
    <dgm:pt modelId="{A57D3901-64C4-4CE0-BF2C-5E727BAD7E3F}" type="parTrans" cxnId="{57BB81F7-30AE-4C2E-9580-EFBEC2ED7086}">
      <dgm:prSet/>
      <dgm:spPr/>
      <dgm:t>
        <a:bodyPr/>
        <a:lstStyle/>
        <a:p>
          <a:endParaRPr lang="uk-UA"/>
        </a:p>
      </dgm:t>
    </dgm:pt>
    <dgm:pt modelId="{40BE87A7-FFC2-480F-A3D4-E9D527EE0680}" type="sibTrans" cxnId="{57BB81F7-30AE-4C2E-9580-EFBEC2ED7086}">
      <dgm:prSet/>
      <dgm:spPr/>
      <dgm:t>
        <a:bodyPr/>
        <a:lstStyle/>
        <a:p>
          <a:endParaRPr lang="uk-UA"/>
        </a:p>
      </dgm:t>
    </dgm:pt>
    <dgm:pt modelId="{CE8B4370-3965-4F0A-8C22-F74E54D4B9E6}">
      <dgm:prSet/>
      <dgm:spPr/>
      <dgm:t>
        <a:bodyPr/>
        <a:lstStyle/>
        <a:p>
          <a:r>
            <a:rPr lang="uk-UA" noProof="0" dirty="0" smtClean="0"/>
            <a:t>Визначення ситуацій, які викликають стрес, та реакцій організму на них.</a:t>
          </a:r>
          <a:endParaRPr lang="uk-UA" noProof="0" dirty="0"/>
        </a:p>
      </dgm:t>
    </dgm:pt>
    <dgm:pt modelId="{9ABBE8D8-8C2F-48A3-9879-17C955300C0E}" type="parTrans" cxnId="{D673FC49-0459-45A2-A7DB-B2C8FDF99DD4}">
      <dgm:prSet/>
      <dgm:spPr/>
      <dgm:t>
        <a:bodyPr/>
        <a:lstStyle/>
        <a:p>
          <a:endParaRPr lang="uk-UA"/>
        </a:p>
      </dgm:t>
    </dgm:pt>
    <dgm:pt modelId="{37DDD1DD-458C-471F-9031-DF491038C266}" type="sibTrans" cxnId="{D673FC49-0459-45A2-A7DB-B2C8FDF99DD4}">
      <dgm:prSet/>
      <dgm:spPr/>
      <dgm:t>
        <a:bodyPr/>
        <a:lstStyle/>
        <a:p>
          <a:endParaRPr lang="uk-UA"/>
        </a:p>
      </dgm:t>
    </dgm:pt>
    <dgm:pt modelId="{BC28EED5-466F-477A-A01B-E491984CD60C}">
      <dgm:prSet/>
      <dgm:spPr/>
      <dgm:t>
        <a:bodyPr/>
        <a:lstStyle/>
        <a:p>
          <a:r>
            <a:rPr lang="uk-UA" noProof="0" dirty="0" smtClean="0"/>
            <a:t>Те, що підходить одній людині, може не працювати для іншої. Наприклад, комусь допомагає біг, а комусь — музика.</a:t>
          </a:r>
          <a:endParaRPr lang="uk-UA" noProof="0" dirty="0"/>
        </a:p>
      </dgm:t>
    </dgm:pt>
    <dgm:pt modelId="{43229AE3-C616-49E3-914A-C7F87646CFF5}" type="parTrans" cxnId="{634C1447-A550-4F1E-91A4-ED6139CF4852}">
      <dgm:prSet/>
      <dgm:spPr/>
      <dgm:t>
        <a:bodyPr/>
        <a:lstStyle/>
        <a:p>
          <a:endParaRPr lang="uk-UA"/>
        </a:p>
      </dgm:t>
    </dgm:pt>
    <dgm:pt modelId="{B9AA00BA-30F2-479B-821B-CFE4A0798715}" type="sibTrans" cxnId="{634C1447-A550-4F1E-91A4-ED6139CF4852}">
      <dgm:prSet/>
      <dgm:spPr/>
      <dgm:t>
        <a:bodyPr/>
        <a:lstStyle/>
        <a:p>
          <a:endParaRPr lang="uk-UA"/>
        </a:p>
      </dgm:t>
    </dgm:pt>
    <dgm:pt modelId="{49EDF680-0A63-4D65-9BDF-EB9824BB667A}">
      <dgm:prSet/>
      <dgm:spPr/>
      <dgm:t>
        <a:bodyPr/>
        <a:lstStyle/>
        <a:p>
          <a:r>
            <a:rPr lang="uk-UA" noProof="0" dirty="0" smtClean="0"/>
            <a:t>Невеликі щоденні дії (фізична активність, хобі, прогулянки) краще, ніж рідкісні сплески "</a:t>
          </a:r>
          <a:r>
            <a:rPr lang="uk-UA" noProof="0" dirty="0" err="1" smtClean="0"/>
            <a:t>саморятування</a:t>
          </a:r>
          <a:r>
            <a:rPr lang="uk-UA" noProof="0" dirty="0" smtClean="0"/>
            <a:t>".</a:t>
          </a:r>
          <a:endParaRPr lang="uk-UA" noProof="0" dirty="0"/>
        </a:p>
      </dgm:t>
    </dgm:pt>
    <dgm:pt modelId="{05B24566-0E09-475E-9B12-6706B1600928}" type="parTrans" cxnId="{786E7452-E9E9-4530-B546-0DAB1A5782D8}">
      <dgm:prSet/>
      <dgm:spPr/>
      <dgm:t>
        <a:bodyPr/>
        <a:lstStyle/>
        <a:p>
          <a:endParaRPr lang="uk-UA"/>
        </a:p>
      </dgm:t>
    </dgm:pt>
    <dgm:pt modelId="{89703F10-3B8A-4E86-9E68-EE2E4574DA59}" type="sibTrans" cxnId="{786E7452-E9E9-4530-B546-0DAB1A5782D8}">
      <dgm:prSet/>
      <dgm:spPr/>
      <dgm:t>
        <a:bodyPr/>
        <a:lstStyle/>
        <a:p>
          <a:endParaRPr lang="uk-UA"/>
        </a:p>
      </dgm:t>
    </dgm:pt>
    <dgm:pt modelId="{281E0BCF-4B52-4D3E-B10E-1F26825C388B}">
      <dgm:prSet/>
      <dgm:spPr/>
      <dgm:t>
        <a:bodyPr/>
        <a:lstStyle/>
        <a:p>
          <a:r>
            <a:rPr lang="uk-UA" noProof="0" dirty="0" smtClean="0"/>
            <a:t>Що я зроблю, якщо відчую, що "накриває"? До кого звернусь? Який перший крок?</a:t>
          </a:r>
          <a:endParaRPr lang="uk-UA" noProof="0" dirty="0"/>
        </a:p>
      </dgm:t>
    </dgm:pt>
    <dgm:pt modelId="{1286C0F1-CDF8-4267-B3DE-2E666E12AA4D}" type="parTrans" cxnId="{FB652153-4940-4DAA-8BEE-4DDFFEE9ADC9}">
      <dgm:prSet/>
      <dgm:spPr/>
      <dgm:t>
        <a:bodyPr/>
        <a:lstStyle/>
        <a:p>
          <a:endParaRPr lang="uk-UA"/>
        </a:p>
      </dgm:t>
    </dgm:pt>
    <dgm:pt modelId="{137BBD2A-DB51-4F1C-A0D4-8EF61117DB78}" type="sibTrans" cxnId="{FB652153-4940-4DAA-8BEE-4DDFFEE9ADC9}">
      <dgm:prSet/>
      <dgm:spPr/>
      <dgm:t>
        <a:bodyPr/>
        <a:lstStyle/>
        <a:p>
          <a:endParaRPr lang="uk-UA"/>
        </a:p>
      </dgm:t>
    </dgm:pt>
    <dgm:pt modelId="{1731D28F-13AF-4F32-884C-A60EE529A3EC}">
      <dgm:prSet/>
      <dgm:spPr/>
      <dgm:t>
        <a:bodyPr/>
        <a:lstStyle/>
        <a:p>
          <a:r>
            <a:rPr lang="uk-UA" noProof="0" dirty="0" smtClean="0"/>
            <a:t>План слід періодично переглядати, особливо після нових життєвих чи навчальних викликів.</a:t>
          </a:r>
          <a:endParaRPr lang="uk-UA" noProof="0" dirty="0"/>
        </a:p>
      </dgm:t>
    </dgm:pt>
    <dgm:pt modelId="{5B12E4A8-BEED-4248-9086-259D8382C8D3}" type="parTrans" cxnId="{2F2A53E4-52EB-4021-B00D-A7128B924B68}">
      <dgm:prSet/>
      <dgm:spPr/>
      <dgm:t>
        <a:bodyPr/>
        <a:lstStyle/>
        <a:p>
          <a:endParaRPr lang="uk-UA"/>
        </a:p>
      </dgm:t>
    </dgm:pt>
    <dgm:pt modelId="{ED65B929-91CE-4AD8-ADDA-215598DA3C4C}" type="sibTrans" cxnId="{2F2A53E4-52EB-4021-B00D-A7128B924B68}">
      <dgm:prSet/>
      <dgm:spPr/>
      <dgm:t>
        <a:bodyPr/>
        <a:lstStyle/>
        <a:p>
          <a:endParaRPr lang="uk-UA"/>
        </a:p>
      </dgm:t>
    </dgm:pt>
    <dgm:pt modelId="{DDF523BC-BF40-469E-9043-E88A0A0AC78D}" type="pres">
      <dgm:prSet presAssocID="{472D31A3-2529-4442-A2F1-4D2B5CB941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72FC0E3-1F1C-4833-A0A9-4E9764B5D075}" type="pres">
      <dgm:prSet presAssocID="{5CDF7235-8A8E-472A-B545-38EF154EB17C}" presName="linNode" presStyleCnt="0"/>
      <dgm:spPr/>
      <dgm:t>
        <a:bodyPr/>
        <a:lstStyle/>
        <a:p>
          <a:endParaRPr lang="uk-UA"/>
        </a:p>
      </dgm:t>
    </dgm:pt>
    <dgm:pt modelId="{E8A29EE0-C699-4A45-934A-5B97584EBEBE}" type="pres">
      <dgm:prSet presAssocID="{5CDF7235-8A8E-472A-B545-38EF154EB17C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D56FAF-01C5-4542-A54C-A833FAC35940}" type="pres">
      <dgm:prSet presAssocID="{5CDF7235-8A8E-472A-B545-38EF154EB17C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84BC4B-D7F0-4B9D-8E85-BF9464123F76}" type="pres">
      <dgm:prSet presAssocID="{87AA529E-809B-47B8-B712-F65CC02E77E4}" presName="spacing" presStyleCnt="0"/>
      <dgm:spPr/>
      <dgm:t>
        <a:bodyPr/>
        <a:lstStyle/>
        <a:p>
          <a:endParaRPr lang="uk-UA"/>
        </a:p>
      </dgm:t>
    </dgm:pt>
    <dgm:pt modelId="{FB0A26C4-2E10-4E59-8438-02A8847B79B1}" type="pres">
      <dgm:prSet presAssocID="{5E6AF1CD-A2BA-4521-BF39-17417BF43C8B}" presName="linNode" presStyleCnt="0"/>
      <dgm:spPr/>
      <dgm:t>
        <a:bodyPr/>
        <a:lstStyle/>
        <a:p>
          <a:endParaRPr lang="uk-UA"/>
        </a:p>
      </dgm:t>
    </dgm:pt>
    <dgm:pt modelId="{33D521D3-3A1D-46DD-AAC4-EB0205EE9AD3}" type="pres">
      <dgm:prSet presAssocID="{5E6AF1CD-A2BA-4521-BF39-17417BF43C8B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B092F6-5B9B-489F-AAFA-F92A2923DC86}" type="pres">
      <dgm:prSet presAssocID="{5E6AF1CD-A2BA-4521-BF39-17417BF43C8B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9006F3-470F-46C3-AA11-7369F84BE288}" type="pres">
      <dgm:prSet presAssocID="{D0F51713-F63F-4149-B39B-CDD525A9F94C}" presName="spacing" presStyleCnt="0"/>
      <dgm:spPr/>
      <dgm:t>
        <a:bodyPr/>
        <a:lstStyle/>
        <a:p>
          <a:endParaRPr lang="uk-UA"/>
        </a:p>
      </dgm:t>
    </dgm:pt>
    <dgm:pt modelId="{E4F3F82D-B95F-49C9-8539-6B09C3985CFB}" type="pres">
      <dgm:prSet presAssocID="{8EEBC417-3A37-463A-8575-298B93754809}" presName="linNode" presStyleCnt="0"/>
      <dgm:spPr/>
      <dgm:t>
        <a:bodyPr/>
        <a:lstStyle/>
        <a:p>
          <a:endParaRPr lang="uk-UA"/>
        </a:p>
      </dgm:t>
    </dgm:pt>
    <dgm:pt modelId="{6630A021-7A78-49C6-95EC-40A05C011D01}" type="pres">
      <dgm:prSet presAssocID="{8EEBC417-3A37-463A-8575-298B93754809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B57E32-E7E2-4C30-858A-B39C6F42355A}" type="pres">
      <dgm:prSet presAssocID="{8EEBC417-3A37-463A-8575-298B93754809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C17EC5-B55B-4927-8266-94E3BACFEF29}" type="pres">
      <dgm:prSet presAssocID="{6CA0EED0-178F-4047-8A4A-42725FD1584B}" presName="spacing" presStyleCnt="0"/>
      <dgm:spPr/>
      <dgm:t>
        <a:bodyPr/>
        <a:lstStyle/>
        <a:p>
          <a:endParaRPr lang="uk-UA"/>
        </a:p>
      </dgm:t>
    </dgm:pt>
    <dgm:pt modelId="{E1C19A18-4B99-4717-8D4A-02F28B541E8E}" type="pres">
      <dgm:prSet presAssocID="{47087299-71B1-4DBF-97F6-8576442DAC6B}" presName="linNode" presStyleCnt="0"/>
      <dgm:spPr/>
      <dgm:t>
        <a:bodyPr/>
        <a:lstStyle/>
        <a:p>
          <a:endParaRPr lang="uk-UA"/>
        </a:p>
      </dgm:t>
    </dgm:pt>
    <dgm:pt modelId="{8DAE0461-8558-4E8F-8B53-6975B3E8460F}" type="pres">
      <dgm:prSet presAssocID="{47087299-71B1-4DBF-97F6-8576442DAC6B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2017C9-C87C-4064-9689-53ED96EC270C}" type="pres">
      <dgm:prSet presAssocID="{47087299-71B1-4DBF-97F6-8576442DAC6B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9A81DE-4FD9-4B82-A2D1-2C7F21AC20E0}" type="pres">
      <dgm:prSet presAssocID="{1E3C42A2-B572-4126-A8B1-55CE53812C0E}" presName="spacing" presStyleCnt="0"/>
      <dgm:spPr/>
      <dgm:t>
        <a:bodyPr/>
        <a:lstStyle/>
        <a:p>
          <a:endParaRPr lang="uk-UA"/>
        </a:p>
      </dgm:t>
    </dgm:pt>
    <dgm:pt modelId="{66C0B121-40C2-4552-880E-E515FB188661}" type="pres">
      <dgm:prSet presAssocID="{DB7E44BD-BEE6-492D-85B6-1F2BFB0ED611}" presName="linNode" presStyleCnt="0"/>
      <dgm:spPr/>
      <dgm:t>
        <a:bodyPr/>
        <a:lstStyle/>
        <a:p>
          <a:endParaRPr lang="uk-UA"/>
        </a:p>
      </dgm:t>
    </dgm:pt>
    <dgm:pt modelId="{04FB4F26-899D-41A9-907E-1C85BD5336AC}" type="pres">
      <dgm:prSet presAssocID="{DB7E44BD-BEE6-492D-85B6-1F2BFB0ED611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4A1CFF-E53C-4EE1-B500-5A15925B7719}" type="pres">
      <dgm:prSet presAssocID="{DB7E44BD-BEE6-492D-85B6-1F2BFB0ED611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CA5FEDC-11DE-46CC-837D-001BCAE17DDD}" type="presOf" srcId="{281E0BCF-4B52-4D3E-B10E-1F26825C388B}" destId="{432017C9-C87C-4064-9689-53ED96EC270C}" srcOrd="0" destOrd="0" presId="urn:microsoft.com/office/officeart/2005/8/layout/vList6"/>
    <dgm:cxn modelId="{6D27CC12-E7A1-4519-916C-62AD1F9B987F}" type="presOf" srcId="{1731D28F-13AF-4F32-884C-A60EE529A3EC}" destId="{814A1CFF-E53C-4EE1-B500-5A15925B7719}" srcOrd="0" destOrd="0" presId="urn:microsoft.com/office/officeart/2005/8/layout/vList6"/>
    <dgm:cxn modelId="{A276837B-D293-442E-8000-917C297EC9BD}" type="presOf" srcId="{BC28EED5-466F-477A-A01B-E491984CD60C}" destId="{04B092F6-5B9B-489F-AAFA-F92A2923DC86}" srcOrd="0" destOrd="0" presId="urn:microsoft.com/office/officeart/2005/8/layout/vList6"/>
    <dgm:cxn modelId="{1727B6D0-E947-48E7-8099-C2C3422E586C}" type="presOf" srcId="{8EEBC417-3A37-463A-8575-298B93754809}" destId="{6630A021-7A78-49C6-95EC-40A05C011D01}" srcOrd="0" destOrd="0" presId="urn:microsoft.com/office/officeart/2005/8/layout/vList6"/>
    <dgm:cxn modelId="{E021DBA4-55EC-4B3E-88B7-4A0BB2A30D75}" type="presOf" srcId="{5E6AF1CD-A2BA-4521-BF39-17417BF43C8B}" destId="{33D521D3-3A1D-46DD-AAC4-EB0205EE9AD3}" srcOrd="0" destOrd="0" presId="urn:microsoft.com/office/officeart/2005/8/layout/vList6"/>
    <dgm:cxn modelId="{44BD16EF-8629-41E8-B2A6-2750F32DC4DB}" srcId="{472D31A3-2529-4442-A2F1-4D2B5CB94181}" destId="{5E6AF1CD-A2BA-4521-BF39-17417BF43C8B}" srcOrd="1" destOrd="0" parTransId="{29214181-93B7-4478-9AD7-F750C884C4F3}" sibTransId="{D0F51713-F63F-4149-B39B-CDD525A9F94C}"/>
    <dgm:cxn modelId="{7D2F1A78-987B-46DA-9E77-FB2D134F0CF9}" type="presOf" srcId="{5CDF7235-8A8E-472A-B545-38EF154EB17C}" destId="{E8A29EE0-C699-4A45-934A-5B97584EBEBE}" srcOrd="0" destOrd="0" presId="urn:microsoft.com/office/officeart/2005/8/layout/vList6"/>
    <dgm:cxn modelId="{D3F14535-775E-41B9-B722-26822D7B029D}" type="presOf" srcId="{CE8B4370-3965-4F0A-8C22-F74E54D4B9E6}" destId="{E9D56FAF-01C5-4542-A54C-A833FAC35940}" srcOrd="0" destOrd="0" presId="urn:microsoft.com/office/officeart/2005/8/layout/vList6"/>
    <dgm:cxn modelId="{634C1447-A550-4F1E-91A4-ED6139CF4852}" srcId="{5E6AF1CD-A2BA-4521-BF39-17417BF43C8B}" destId="{BC28EED5-466F-477A-A01B-E491984CD60C}" srcOrd="0" destOrd="0" parTransId="{43229AE3-C616-49E3-914A-C7F87646CFF5}" sibTransId="{B9AA00BA-30F2-479B-821B-CFE4A0798715}"/>
    <dgm:cxn modelId="{786E7452-E9E9-4530-B546-0DAB1A5782D8}" srcId="{8EEBC417-3A37-463A-8575-298B93754809}" destId="{49EDF680-0A63-4D65-9BDF-EB9824BB667A}" srcOrd="0" destOrd="0" parTransId="{05B24566-0E09-475E-9B12-6706B1600928}" sibTransId="{89703F10-3B8A-4E86-9E68-EE2E4574DA59}"/>
    <dgm:cxn modelId="{0381A526-3806-48B3-BC88-4FC53850EDA3}" type="presOf" srcId="{49EDF680-0A63-4D65-9BDF-EB9824BB667A}" destId="{FCB57E32-E7E2-4C30-858A-B39C6F42355A}" srcOrd="0" destOrd="0" presId="urn:microsoft.com/office/officeart/2005/8/layout/vList6"/>
    <dgm:cxn modelId="{C3309AC2-98C1-4B1C-BF5C-2C7DA79B77D8}" srcId="{472D31A3-2529-4442-A2F1-4D2B5CB94181}" destId="{47087299-71B1-4DBF-97F6-8576442DAC6B}" srcOrd="3" destOrd="0" parTransId="{3575F8D7-AAC5-4185-B6A7-D9DA32202E98}" sibTransId="{1E3C42A2-B572-4126-A8B1-55CE53812C0E}"/>
    <dgm:cxn modelId="{039ACBA5-778E-451D-A885-F0AC9B30238F}" srcId="{472D31A3-2529-4442-A2F1-4D2B5CB94181}" destId="{8EEBC417-3A37-463A-8575-298B93754809}" srcOrd="2" destOrd="0" parTransId="{A0F13220-B7EF-4ABC-ADC4-A9EB8304309A}" sibTransId="{6CA0EED0-178F-4047-8A4A-42725FD1584B}"/>
    <dgm:cxn modelId="{EB8455CA-0530-439F-802B-B386E39C8294}" srcId="{472D31A3-2529-4442-A2F1-4D2B5CB94181}" destId="{5CDF7235-8A8E-472A-B545-38EF154EB17C}" srcOrd="0" destOrd="0" parTransId="{92245B3E-9228-4B8E-8430-2C7CD0EB0CB4}" sibTransId="{87AA529E-809B-47B8-B712-F65CC02E77E4}"/>
    <dgm:cxn modelId="{D673FC49-0459-45A2-A7DB-B2C8FDF99DD4}" srcId="{5CDF7235-8A8E-472A-B545-38EF154EB17C}" destId="{CE8B4370-3965-4F0A-8C22-F74E54D4B9E6}" srcOrd="0" destOrd="0" parTransId="{9ABBE8D8-8C2F-48A3-9879-17C955300C0E}" sibTransId="{37DDD1DD-458C-471F-9031-DF491038C266}"/>
    <dgm:cxn modelId="{19187777-9999-408B-A99A-11DD30571551}" type="presOf" srcId="{472D31A3-2529-4442-A2F1-4D2B5CB94181}" destId="{DDF523BC-BF40-469E-9043-E88A0A0AC78D}" srcOrd="0" destOrd="0" presId="urn:microsoft.com/office/officeart/2005/8/layout/vList6"/>
    <dgm:cxn modelId="{7A11D467-52A2-429F-A15E-B7AD06898213}" type="presOf" srcId="{47087299-71B1-4DBF-97F6-8576442DAC6B}" destId="{8DAE0461-8558-4E8F-8B53-6975B3E8460F}" srcOrd="0" destOrd="0" presId="urn:microsoft.com/office/officeart/2005/8/layout/vList6"/>
    <dgm:cxn modelId="{57BB81F7-30AE-4C2E-9580-EFBEC2ED7086}" srcId="{472D31A3-2529-4442-A2F1-4D2B5CB94181}" destId="{DB7E44BD-BEE6-492D-85B6-1F2BFB0ED611}" srcOrd="4" destOrd="0" parTransId="{A57D3901-64C4-4CE0-BF2C-5E727BAD7E3F}" sibTransId="{40BE87A7-FFC2-480F-A3D4-E9D527EE0680}"/>
    <dgm:cxn modelId="{FB652153-4940-4DAA-8BEE-4DDFFEE9ADC9}" srcId="{47087299-71B1-4DBF-97F6-8576442DAC6B}" destId="{281E0BCF-4B52-4D3E-B10E-1F26825C388B}" srcOrd="0" destOrd="0" parTransId="{1286C0F1-CDF8-4267-B3DE-2E666E12AA4D}" sibTransId="{137BBD2A-DB51-4F1C-A0D4-8EF61117DB78}"/>
    <dgm:cxn modelId="{2F2A53E4-52EB-4021-B00D-A7128B924B68}" srcId="{DB7E44BD-BEE6-492D-85B6-1F2BFB0ED611}" destId="{1731D28F-13AF-4F32-884C-A60EE529A3EC}" srcOrd="0" destOrd="0" parTransId="{5B12E4A8-BEED-4248-9086-259D8382C8D3}" sibTransId="{ED65B929-91CE-4AD8-ADDA-215598DA3C4C}"/>
    <dgm:cxn modelId="{0E2AA125-E753-43DD-A600-CA6DDE2D9988}" type="presOf" srcId="{DB7E44BD-BEE6-492D-85B6-1F2BFB0ED611}" destId="{04FB4F26-899D-41A9-907E-1C85BD5336AC}" srcOrd="0" destOrd="0" presId="urn:microsoft.com/office/officeart/2005/8/layout/vList6"/>
    <dgm:cxn modelId="{B81240F7-83EC-4A76-9663-8AAD2F360D1A}" type="presParOf" srcId="{DDF523BC-BF40-469E-9043-E88A0A0AC78D}" destId="{972FC0E3-1F1C-4833-A0A9-4E9764B5D075}" srcOrd="0" destOrd="0" presId="urn:microsoft.com/office/officeart/2005/8/layout/vList6"/>
    <dgm:cxn modelId="{47AD20F9-D30D-4710-B327-C588C1321AB9}" type="presParOf" srcId="{972FC0E3-1F1C-4833-A0A9-4E9764B5D075}" destId="{E8A29EE0-C699-4A45-934A-5B97584EBEBE}" srcOrd="0" destOrd="0" presId="urn:microsoft.com/office/officeart/2005/8/layout/vList6"/>
    <dgm:cxn modelId="{D835F8C9-0235-491A-B213-CE0DC244E175}" type="presParOf" srcId="{972FC0E3-1F1C-4833-A0A9-4E9764B5D075}" destId="{E9D56FAF-01C5-4542-A54C-A833FAC35940}" srcOrd="1" destOrd="0" presId="urn:microsoft.com/office/officeart/2005/8/layout/vList6"/>
    <dgm:cxn modelId="{1BC68B0F-AD5D-49F2-8E47-704976916DB9}" type="presParOf" srcId="{DDF523BC-BF40-469E-9043-E88A0A0AC78D}" destId="{D584BC4B-D7F0-4B9D-8E85-BF9464123F76}" srcOrd="1" destOrd="0" presId="urn:microsoft.com/office/officeart/2005/8/layout/vList6"/>
    <dgm:cxn modelId="{4547C842-BE5D-40FC-B793-9B136CC27951}" type="presParOf" srcId="{DDF523BC-BF40-469E-9043-E88A0A0AC78D}" destId="{FB0A26C4-2E10-4E59-8438-02A8847B79B1}" srcOrd="2" destOrd="0" presId="urn:microsoft.com/office/officeart/2005/8/layout/vList6"/>
    <dgm:cxn modelId="{42E070EB-40EF-46FA-9105-07C3973F33E5}" type="presParOf" srcId="{FB0A26C4-2E10-4E59-8438-02A8847B79B1}" destId="{33D521D3-3A1D-46DD-AAC4-EB0205EE9AD3}" srcOrd="0" destOrd="0" presId="urn:microsoft.com/office/officeart/2005/8/layout/vList6"/>
    <dgm:cxn modelId="{A761D67A-00C1-4A7E-A01D-C7743290BC55}" type="presParOf" srcId="{FB0A26C4-2E10-4E59-8438-02A8847B79B1}" destId="{04B092F6-5B9B-489F-AAFA-F92A2923DC86}" srcOrd="1" destOrd="0" presId="urn:microsoft.com/office/officeart/2005/8/layout/vList6"/>
    <dgm:cxn modelId="{E75A0ECD-6140-4096-9815-46720A6E4FB2}" type="presParOf" srcId="{DDF523BC-BF40-469E-9043-E88A0A0AC78D}" destId="{0C9006F3-470F-46C3-AA11-7369F84BE288}" srcOrd="3" destOrd="0" presId="urn:microsoft.com/office/officeart/2005/8/layout/vList6"/>
    <dgm:cxn modelId="{B203142A-CC19-47B2-924C-7B2F4DB638FE}" type="presParOf" srcId="{DDF523BC-BF40-469E-9043-E88A0A0AC78D}" destId="{E4F3F82D-B95F-49C9-8539-6B09C3985CFB}" srcOrd="4" destOrd="0" presId="urn:microsoft.com/office/officeart/2005/8/layout/vList6"/>
    <dgm:cxn modelId="{DA661406-7F0D-4409-87C6-EE5827D104F0}" type="presParOf" srcId="{E4F3F82D-B95F-49C9-8539-6B09C3985CFB}" destId="{6630A021-7A78-49C6-95EC-40A05C011D01}" srcOrd="0" destOrd="0" presId="urn:microsoft.com/office/officeart/2005/8/layout/vList6"/>
    <dgm:cxn modelId="{75BD3049-9BD9-4DC6-9971-2058877F51DD}" type="presParOf" srcId="{E4F3F82D-B95F-49C9-8539-6B09C3985CFB}" destId="{FCB57E32-E7E2-4C30-858A-B39C6F42355A}" srcOrd="1" destOrd="0" presId="urn:microsoft.com/office/officeart/2005/8/layout/vList6"/>
    <dgm:cxn modelId="{554C818F-F016-4F0E-A8DF-122991B65549}" type="presParOf" srcId="{DDF523BC-BF40-469E-9043-E88A0A0AC78D}" destId="{94C17EC5-B55B-4927-8266-94E3BACFEF29}" srcOrd="5" destOrd="0" presId="urn:microsoft.com/office/officeart/2005/8/layout/vList6"/>
    <dgm:cxn modelId="{192F5317-0750-455A-AEAA-A9FF3BCFCA5E}" type="presParOf" srcId="{DDF523BC-BF40-469E-9043-E88A0A0AC78D}" destId="{E1C19A18-4B99-4717-8D4A-02F28B541E8E}" srcOrd="6" destOrd="0" presId="urn:microsoft.com/office/officeart/2005/8/layout/vList6"/>
    <dgm:cxn modelId="{9EA2619E-5B0A-4866-B9EE-7389A9D1DAD8}" type="presParOf" srcId="{E1C19A18-4B99-4717-8D4A-02F28B541E8E}" destId="{8DAE0461-8558-4E8F-8B53-6975B3E8460F}" srcOrd="0" destOrd="0" presId="urn:microsoft.com/office/officeart/2005/8/layout/vList6"/>
    <dgm:cxn modelId="{A9B4FB6E-D8E2-41F9-BBAB-2A56E106EE24}" type="presParOf" srcId="{E1C19A18-4B99-4717-8D4A-02F28B541E8E}" destId="{432017C9-C87C-4064-9689-53ED96EC270C}" srcOrd="1" destOrd="0" presId="urn:microsoft.com/office/officeart/2005/8/layout/vList6"/>
    <dgm:cxn modelId="{84C500D8-F3E3-4592-8660-91B915750188}" type="presParOf" srcId="{DDF523BC-BF40-469E-9043-E88A0A0AC78D}" destId="{639A81DE-4FD9-4B82-A2D1-2C7F21AC20E0}" srcOrd="7" destOrd="0" presId="urn:microsoft.com/office/officeart/2005/8/layout/vList6"/>
    <dgm:cxn modelId="{3714A389-E98B-43A3-AA06-10C3F0103F7E}" type="presParOf" srcId="{DDF523BC-BF40-469E-9043-E88A0A0AC78D}" destId="{66C0B121-40C2-4552-880E-E515FB188661}" srcOrd="8" destOrd="0" presId="urn:microsoft.com/office/officeart/2005/8/layout/vList6"/>
    <dgm:cxn modelId="{6E4357B7-2E56-4668-8293-87185F551FED}" type="presParOf" srcId="{66C0B121-40C2-4552-880E-E515FB188661}" destId="{04FB4F26-899D-41A9-907E-1C85BD5336AC}" srcOrd="0" destOrd="0" presId="urn:microsoft.com/office/officeart/2005/8/layout/vList6"/>
    <dgm:cxn modelId="{12B25CA5-70A6-44AC-B636-5EC670B776EB}" type="presParOf" srcId="{66C0B121-40C2-4552-880E-E515FB188661}" destId="{814A1CFF-E53C-4EE1-B500-5A15925B77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D31A3-2529-4442-A2F1-4D2B5CB94181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273A1F93-6A83-4559-A5D4-0DD2467D2F93}">
      <dgm:prSet phldrT="[Текст]" custT="1"/>
      <dgm:spPr/>
      <dgm:t>
        <a:bodyPr/>
        <a:lstStyle/>
        <a:p>
          <a:r>
            <a:rPr lang="uk-UA" sz="2200" b="1" i="1" noProof="0" dirty="0" smtClean="0"/>
            <a:t>Невизначеність (що буде на іспиті? як </a:t>
          </a:r>
          <a:r>
            <a:rPr lang="uk-UA" sz="2200" b="1" i="1" noProof="0" dirty="0" err="1" smtClean="0"/>
            <a:t>оцінять</a:t>
          </a:r>
          <a:r>
            <a:rPr lang="uk-UA" sz="2200" b="1" i="1" noProof="0" dirty="0" smtClean="0"/>
            <a:t>?)</a:t>
          </a:r>
          <a:endParaRPr lang="uk-UA" sz="2200" b="1" i="1" noProof="0" dirty="0"/>
        </a:p>
      </dgm:t>
    </dgm:pt>
    <dgm:pt modelId="{2DDAC12E-77C2-4A9F-BD69-BB3EAD5E8706}" type="parTrans" cxnId="{0284EF7B-E6AF-4519-A79E-B485D33E5D68}">
      <dgm:prSet/>
      <dgm:spPr/>
      <dgm:t>
        <a:bodyPr/>
        <a:lstStyle/>
        <a:p>
          <a:endParaRPr lang="uk-UA" sz="2200" b="1" i="1"/>
        </a:p>
      </dgm:t>
    </dgm:pt>
    <dgm:pt modelId="{FC7C8895-5763-44D2-BDBD-9BCD2FF59FC2}" type="sibTrans" cxnId="{0284EF7B-E6AF-4519-A79E-B485D33E5D68}">
      <dgm:prSet/>
      <dgm:spPr/>
      <dgm:t>
        <a:bodyPr/>
        <a:lstStyle/>
        <a:p>
          <a:endParaRPr lang="uk-UA" sz="2200" b="1" i="1"/>
        </a:p>
      </dgm:t>
    </dgm:pt>
    <dgm:pt modelId="{25EA8A68-4166-4FD9-8293-19AD52243C09}">
      <dgm:prSet custT="1"/>
      <dgm:spPr/>
      <dgm:t>
        <a:bodyPr/>
        <a:lstStyle/>
        <a:p>
          <a:r>
            <a:rPr lang="uk-UA" sz="2200" b="1" i="1" smtClean="0"/>
            <a:t>Перевантаження завданнями</a:t>
          </a:r>
          <a:endParaRPr lang="uk-UA" sz="2200" b="1" i="1"/>
        </a:p>
      </dgm:t>
    </dgm:pt>
    <dgm:pt modelId="{92A45E70-5272-4676-9CDF-8ECB881ABB38}" type="parTrans" cxnId="{6515F83F-C27D-409E-A62E-47BE815317A2}">
      <dgm:prSet/>
      <dgm:spPr/>
      <dgm:t>
        <a:bodyPr/>
        <a:lstStyle/>
        <a:p>
          <a:endParaRPr lang="uk-UA" sz="2200" b="1" i="1"/>
        </a:p>
      </dgm:t>
    </dgm:pt>
    <dgm:pt modelId="{E30689C0-4EC2-49A3-AAE9-F6333C4324AC}" type="sibTrans" cxnId="{6515F83F-C27D-409E-A62E-47BE815317A2}">
      <dgm:prSet/>
      <dgm:spPr/>
      <dgm:t>
        <a:bodyPr/>
        <a:lstStyle/>
        <a:p>
          <a:endParaRPr lang="uk-UA" sz="2200" b="1" i="1"/>
        </a:p>
      </dgm:t>
    </dgm:pt>
    <dgm:pt modelId="{51A68DC2-E03E-426E-85F3-0217D098F1D6}">
      <dgm:prSet custT="1"/>
      <dgm:spPr/>
      <dgm:t>
        <a:bodyPr/>
        <a:lstStyle/>
        <a:p>
          <a:r>
            <a:rPr lang="uk-UA" sz="2200" b="1" i="1" smtClean="0"/>
            <a:t>Порівняння себе з іншими</a:t>
          </a:r>
          <a:endParaRPr lang="uk-UA" sz="2200" b="1" i="1"/>
        </a:p>
      </dgm:t>
    </dgm:pt>
    <dgm:pt modelId="{742472CB-D64C-4E8D-BFB6-E89D831294C0}" type="parTrans" cxnId="{3D4F1A65-BB9A-43FE-8615-2C6476817A3A}">
      <dgm:prSet/>
      <dgm:spPr/>
      <dgm:t>
        <a:bodyPr/>
        <a:lstStyle/>
        <a:p>
          <a:endParaRPr lang="uk-UA" sz="2200" b="1" i="1"/>
        </a:p>
      </dgm:t>
    </dgm:pt>
    <dgm:pt modelId="{FE0CB0FF-5116-4E59-8716-3481624B3B7B}" type="sibTrans" cxnId="{3D4F1A65-BB9A-43FE-8615-2C6476817A3A}">
      <dgm:prSet/>
      <dgm:spPr/>
      <dgm:t>
        <a:bodyPr/>
        <a:lstStyle/>
        <a:p>
          <a:endParaRPr lang="uk-UA" sz="2200" b="1" i="1"/>
        </a:p>
      </dgm:t>
    </dgm:pt>
    <dgm:pt modelId="{700B9A44-2814-422B-ADF7-ADF785FBB0E1}">
      <dgm:prSet custT="1"/>
      <dgm:spPr/>
      <dgm:t>
        <a:bodyPr/>
        <a:lstStyle/>
        <a:p>
          <a:r>
            <a:rPr lang="ru-RU" sz="2200" b="1" i="1" smtClean="0"/>
            <a:t>Конфлікти в групі чи з викладачами</a:t>
          </a:r>
          <a:endParaRPr lang="ru-RU" sz="2200" b="1" i="1"/>
        </a:p>
      </dgm:t>
    </dgm:pt>
    <dgm:pt modelId="{23A09800-E96B-4F6E-8239-311A838AC41E}" type="parTrans" cxnId="{79FF8CC1-7612-4E42-B637-4C407C446C4C}">
      <dgm:prSet/>
      <dgm:spPr/>
      <dgm:t>
        <a:bodyPr/>
        <a:lstStyle/>
        <a:p>
          <a:endParaRPr lang="uk-UA" sz="2200" b="1" i="1"/>
        </a:p>
      </dgm:t>
    </dgm:pt>
    <dgm:pt modelId="{B6E5873A-AE74-43C3-9B07-89E0ED667499}" type="sibTrans" cxnId="{79FF8CC1-7612-4E42-B637-4C407C446C4C}">
      <dgm:prSet/>
      <dgm:spPr/>
      <dgm:t>
        <a:bodyPr/>
        <a:lstStyle/>
        <a:p>
          <a:endParaRPr lang="uk-UA" sz="2200" b="1" i="1"/>
        </a:p>
      </dgm:t>
    </dgm:pt>
    <dgm:pt modelId="{C3ECD386-FB29-4DF0-89EE-E2E12F5ADFB6}">
      <dgm:prSet custT="1"/>
      <dgm:spPr/>
      <dgm:t>
        <a:bodyPr/>
        <a:lstStyle/>
        <a:p>
          <a:r>
            <a:rPr lang="ru-RU" sz="2200" b="1" i="1" smtClean="0"/>
            <a:t>Страх помилитись або не впоратись</a:t>
          </a:r>
          <a:endParaRPr lang="ru-RU" sz="2200" b="1" i="1"/>
        </a:p>
      </dgm:t>
    </dgm:pt>
    <dgm:pt modelId="{5086B940-937B-4D2B-81B5-4B18DFE60D2D}" type="parTrans" cxnId="{ECA4EF9C-B49C-49AC-848B-3EAB387A4687}">
      <dgm:prSet/>
      <dgm:spPr/>
      <dgm:t>
        <a:bodyPr/>
        <a:lstStyle/>
        <a:p>
          <a:endParaRPr lang="uk-UA" sz="2200" b="1" i="1"/>
        </a:p>
      </dgm:t>
    </dgm:pt>
    <dgm:pt modelId="{390D7FCC-5B19-4004-A2AF-5705C63FFFB4}" type="sibTrans" cxnId="{ECA4EF9C-B49C-49AC-848B-3EAB387A4687}">
      <dgm:prSet/>
      <dgm:spPr/>
      <dgm:t>
        <a:bodyPr/>
        <a:lstStyle/>
        <a:p>
          <a:endParaRPr lang="uk-UA" sz="2200" b="1" i="1"/>
        </a:p>
      </dgm:t>
    </dgm:pt>
    <dgm:pt modelId="{C9FE0E9A-9ABD-4F33-83C5-5D9CE5CF40BF}" type="pres">
      <dgm:prSet presAssocID="{472D31A3-2529-4442-A2F1-4D2B5CB941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3D682915-8B21-47AB-ACF5-F78F92F89B91}" type="pres">
      <dgm:prSet presAssocID="{472D31A3-2529-4442-A2F1-4D2B5CB94181}" presName="Name1" presStyleCnt="0"/>
      <dgm:spPr/>
    </dgm:pt>
    <dgm:pt modelId="{6D4A2FB8-0475-4CA3-9D0C-BF7266B32FC6}" type="pres">
      <dgm:prSet presAssocID="{472D31A3-2529-4442-A2F1-4D2B5CB94181}" presName="cycle" presStyleCnt="0"/>
      <dgm:spPr/>
    </dgm:pt>
    <dgm:pt modelId="{1A891B68-8B68-4E72-81B0-794F6BB1C0D1}" type="pres">
      <dgm:prSet presAssocID="{472D31A3-2529-4442-A2F1-4D2B5CB94181}" presName="srcNode" presStyleLbl="node1" presStyleIdx="0" presStyleCnt="5"/>
      <dgm:spPr/>
    </dgm:pt>
    <dgm:pt modelId="{D8837605-AD2A-4091-9DD7-6118534A86F0}" type="pres">
      <dgm:prSet presAssocID="{472D31A3-2529-4442-A2F1-4D2B5CB94181}" presName="conn" presStyleLbl="parChTrans1D2" presStyleIdx="0" presStyleCnt="1"/>
      <dgm:spPr/>
      <dgm:t>
        <a:bodyPr/>
        <a:lstStyle/>
        <a:p>
          <a:endParaRPr lang="uk-UA"/>
        </a:p>
      </dgm:t>
    </dgm:pt>
    <dgm:pt modelId="{FE937897-27F1-46D8-B27C-9DE3DCDAD649}" type="pres">
      <dgm:prSet presAssocID="{472D31A3-2529-4442-A2F1-4D2B5CB94181}" presName="extraNode" presStyleLbl="node1" presStyleIdx="0" presStyleCnt="5"/>
      <dgm:spPr/>
    </dgm:pt>
    <dgm:pt modelId="{0B7ADFCF-D92E-495A-9E02-080724EFD17E}" type="pres">
      <dgm:prSet presAssocID="{472D31A3-2529-4442-A2F1-4D2B5CB94181}" presName="dstNode" presStyleLbl="node1" presStyleIdx="0" presStyleCnt="5"/>
      <dgm:spPr/>
    </dgm:pt>
    <dgm:pt modelId="{12F78F10-FA07-4C80-A109-4B813FAD59C4}" type="pres">
      <dgm:prSet presAssocID="{273A1F93-6A83-4559-A5D4-0DD2467D2F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5097C5-2298-4ACB-98E1-A6EE743790B2}" type="pres">
      <dgm:prSet presAssocID="{273A1F93-6A83-4559-A5D4-0DD2467D2F93}" presName="accent_1" presStyleCnt="0"/>
      <dgm:spPr/>
    </dgm:pt>
    <dgm:pt modelId="{4919F35A-6F02-442D-9DA8-4561EF218572}" type="pres">
      <dgm:prSet presAssocID="{273A1F93-6A83-4559-A5D4-0DD2467D2F93}" presName="accentRepeatNode" presStyleLbl="solidFgAcc1" presStyleIdx="0" presStyleCnt="5"/>
      <dgm:spPr/>
    </dgm:pt>
    <dgm:pt modelId="{A23BD767-23C4-4C8B-8FA9-566FD9B15D59}" type="pres">
      <dgm:prSet presAssocID="{25EA8A68-4166-4FD9-8293-19AD52243C09}" presName="text_2" presStyleLbl="node1" presStyleIdx="1" presStyleCnt="5">
        <dgm:presLayoutVars>
          <dgm:bulletEnabled val="1"/>
        </dgm:presLayoutVars>
      </dgm:prSet>
      <dgm:spPr/>
    </dgm:pt>
    <dgm:pt modelId="{D94B5CF7-F9D3-494E-B3E9-A9B677E1C6FE}" type="pres">
      <dgm:prSet presAssocID="{25EA8A68-4166-4FD9-8293-19AD52243C09}" presName="accent_2" presStyleCnt="0"/>
      <dgm:spPr/>
    </dgm:pt>
    <dgm:pt modelId="{3161EF39-8E2F-442E-9F66-DCDDB4E66510}" type="pres">
      <dgm:prSet presAssocID="{25EA8A68-4166-4FD9-8293-19AD52243C09}" presName="accentRepeatNode" presStyleLbl="solidFgAcc1" presStyleIdx="1" presStyleCnt="5"/>
      <dgm:spPr/>
    </dgm:pt>
    <dgm:pt modelId="{CC6DE8BF-E939-487B-AAC5-22EB986907A2}" type="pres">
      <dgm:prSet presAssocID="{51A68DC2-E03E-426E-85F3-0217D098F1D6}" presName="text_3" presStyleLbl="node1" presStyleIdx="2" presStyleCnt="5">
        <dgm:presLayoutVars>
          <dgm:bulletEnabled val="1"/>
        </dgm:presLayoutVars>
      </dgm:prSet>
      <dgm:spPr/>
    </dgm:pt>
    <dgm:pt modelId="{02D73B81-C077-4686-B198-C997BCBE2ACB}" type="pres">
      <dgm:prSet presAssocID="{51A68DC2-E03E-426E-85F3-0217D098F1D6}" presName="accent_3" presStyleCnt="0"/>
      <dgm:spPr/>
    </dgm:pt>
    <dgm:pt modelId="{C3E9C67D-F412-43D4-9A46-B490A6A968F8}" type="pres">
      <dgm:prSet presAssocID="{51A68DC2-E03E-426E-85F3-0217D098F1D6}" presName="accentRepeatNode" presStyleLbl="solidFgAcc1" presStyleIdx="2" presStyleCnt="5"/>
      <dgm:spPr/>
    </dgm:pt>
    <dgm:pt modelId="{CF6CC54F-8C8B-4C5B-895B-4C2F2B0F2A57}" type="pres">
      <dgm:prSet presAssocID="{700B9A44-2814-422B-ADF7-ADF785FBB0E1}" presName="text_4" presStyleLbl="node1" presStyleIdx="3" presStyleCnt="5">
        <dgm:presLayoutVars>
          <dgm:bulletEnabled val="1"/>
        </dgm:presLayoutVars>
      </dgm:prSet>
      <dgm:spPr/>
    </dgm:pt>
    <dgm:pt modelId="{78B74BB6-AD65-4C29-8812-7FFD30D5FD3C}" type="pres">
      <dgm:prSet presAssocID="{700B9A44-2814-422B-ADF7-ADF785FBB0E1}" presName="accent_4" presStyleCnt="0"/>
      <dgm:spPr/>
    </dgm:pt>
    <dgm:pt modelId="{512182C7-60F5-4205-8062-52414697999C}" type="pres">
      <dgm:prSet presAssocID="{700B9A44-2814-422B-ADF7-ADF785FBB0E1}" presName="accentRepeatNode" presStyleLbl="solidFgAcc1" presStyleIdx="3" presStyleCnt="5"/>
      <dgm:spPr/>
    </dgm:pt>
    <dgm:pt modelId="{2C56F8FD-742A-440D-BDE4-9524C4A0574E}" type="pres">
      <dgm:prSet presAssocID="{C3ECD386-FB29-4DF0-89EE-E2E12F5ADFB6}" presName="text_5" presStyleLbl="node1" presStyleIdx="4" presStyleCnt="5">
        <dgm:presLayoutVars>
          <dgm:bulletEnabled val="1"/>
        </dgm:presLayoutVars>
      </dgm:prSet>
      <dgm:spPr/>
    </dgm:pt>
    <dgm:pt modelId="{E3130414-4DBB-4191-B8BD-B5CE9BCE0008}" type="pres">
      <dgm:prSet presAssocID="{C3ECD386-FB29-4DF0-89EE-E2E12F5ADFB6}" presName="accent_5" presStyleCnt="0"/>
      <dgm:spPr/>
    </dgm:pt>
    <dgm:pt modelId="{10A367A4-8AAF-44F8-BD90-18540E1EDB30}" type="pres">
      <dgm:prSet presAssocID="{C3ECD386-FB29-4DF0-89EE-E2E12F5ADFB6}" presName="accentRepeatNode" presStyleLbl="solidFgAcc1" presStyleIdx="4" presStyleCnt="5"/>
      <dgm:spPr/>
    </dgm:pt>
  </dgm:ptLst>
  <dgm:cxnLst>
    <dgm:cxn modelId="{79FF8CC1-7612-4E42-B637-4C407C446C4C}" srcId="{472D31A3-2529-4442-A2F1-4D2B5CB94181}" destId="{700B9A44-2814-422B-ADF7-ADF785FBB0E1}" srcOrd="3" destOrd="0" parTransId="{23A09800-E96B-4F6E-8239-311A838AC41E}" sibTransId="{B6E5873A-AE74-43C3-9B07-89E0ED667499}"/>
    <dgm:cxn modelId="{C08EC8EA-A9D7-4C4A-A648-55A6B47EDB27}" type="presOf" srcId="{FC7C8895-5763-44D2-BDBD-9BCD2FF59FC2}" destId="{D8837605-AD2A-4091-9DD7-6118534A86F0}" srcOrd="0" destOrd="0" presId="urn:microsoft.com/office/officeart/2008/layout/VerticalCurvedList"/>
    <dgm:cxn modelId="{3D4F1A65-BB9A-43FE-8615-2C6476817A3A}" srcId="{472D31A3-2529-4442-A2F1-4D2B5CB94181}" destId="{51A68DC2-E03E-426E-85F3-0217D098F1D6}" srcOrd="2" destOrd="0" parTransId="{742472CB-D64C-4E8D-BFB6-E89D831294C0}" sibTransId="{FE0CB0FF-5116-4E59-8716-3481624B3B7B}"/>
    <dgm:cxn modelId="{4B5AF619-E215-425E-81ED-2508288698BC}" type="presOf" srcId="{C3ECD386-FB29-4DF0-89EE-E2E12F5ADFB6}" destId="{2C56F8FD-742A-440D-BDE4-9524C4A0574E}" srcOrd="0" destOrd="0" presId="urn:microsoft.com/office/officeart/2008/layout/VerticalCurvedList"/>
    <dgm:cxn modelId="{6515F83F-C27D-409E-A62E-47BE815317A2}" srcId="{472D31A3-2529-4442-A2F1-4D2B5CB94181}" destId="{25EA8A68-4166-4FD9-8293-19AD52243C09}" srcOrd="1" destOrd="0" parTransId="{92A45E70-5272-4676-9CDF-8ECB881ABB38}" sibTransId="{E30689C0-4EC2-49A3-AAE9-F6333C4324AC}"/>
    <dgm:cxn modelId="{D0A926FF-FB3E-401B-9374-62708359777B}" type="presOf" srcId="{25EA8A68-4166-4FD9-8293-19AD52243C09}" destId="{A23BD767-23C4-4C8B-8FA9-566FD9B15D59}" srcOrd="0" destOrd="0" presId="urn:microsoft.com/office/officeart/2008/layout/VerticalCurvedList"/>
    <dgm:cxn modelId="{ECA4EF9C-B49C-49AC-848B-3EAB387A4687}" srcId="{472D31A3-2529-4442-A2F1-4D2B5CB94181}" destId="{C3ECD386-FB29-4DF0-89EE-E2E12F5ADFB6}" srcOrd="4" destOrd="0" parTransId="{5086B940-937B-4D2B-81B5-4B18DFE60D2D}" sibTransId="{390D7FCC-5B19-4004-A2AF-5705C63FFFB4}"/>
    <dgm:cxn modelId="{0284EF7B-E6AF-4519-A79E-B485D33E5D68}" srcId="{472D31A3-2529-4442-A2F1-4D2B5CB94181}" destId="{273A1F93-6A83-4559-A5D4-0DD2467D2F93}" srcOrd="0" destOrd="0" parTransId="{2DDAC12E-77C2-4A9F-BD69-BB3EAD5E8706}" sibTransId="{FC7C8895-5763-44D2-BDBD-9BCD2FF59FC2}"/>
    <dgm:cxn modelId="{CFE8DDD6-1436-4632-83A9-FCB795E67C42}" type="presOf" srcId="{472D31A3-2529-4442-A2F1-4D2B5CB94181}" destId="{C9FE0E9A-9ABD-4F33-83C5-5D9CE5CF40BF}" srcOrd="0" destOrd="0" presId="urn:microsoft.com/office/officeart/2008/layout/VerticalCurvedList"/>
    <dgm:cxn modelId="{2B9B7633-CB92-41C3-B863-20C8131FD66B}" type="presOf" srcId="{51A68DC2-E03E-426E-85F3-0217D098F1D6}" destId="{CC6DE8BF-E939-487B-AAC5-22EB986907A2}" srcOrd="0" destOrd="0" presId="urn:microsoft.com/office/officeart/2008/layout/VerticalCurvedList"/>
    <dgm:cxn modelId="{078B0A58-D692-456A-A372-8CC22937C08C}" type="presOf" srcId="{700B9A44-2814-422B-ADF7-ADF785FBB0E1}" destId="{CF6CC54F-8C8B-4C5B-895B-4C2F2B0F2A57}" srcOrd="0" destOrd="0" presId="urn:microsoft.com/office/officeart/2008/layout/VerticalCurvedList"/>
    <dgm:cxn modelId="{BEA5E859-FA68-4755-9642-E8596A033524}" type="presOf" srcId="{273A1F93-6A83-4559-A5D4-0DD2467D2F93}" destId="{12F78F10-FA07-4C80-A109-4B813FAD59C4}" srcOrd="0" destOrd="0" presId="urn:microsoft.com/office/officeart/2008/layout/VerticalCurvedList"/>
    <dgm:cxn modelId="{426A174D-5862-49ED-BBD6-E6AC6A409B37}" type="presParOf" srcId="{C9FE0E9A-9ABD-4F33-83C5-5D9CE5CF40BF}" destId="{3D682915-8B21-47AB-ACF5-F78F92F89B91}" srcOrd="0" destOrd="0" presId="urn:microsoft.com/office/officeart/2008/layout/VerticalCurvedList"/>
    <dgm:cxn modelId="{AE65EBBD-C468-4F7B-825C-9C7C5E62A83F}" type="presParOf" srcId="{3D682915-8B21-47AB-ACF5-F78F92F89B91}" destId="{6D4A2FB8-0475-4CA3-9D0C-BF7266B32FC6}" srcOrd="0" destOrd="0" presId="urn:microsoft.com/office/officeart/2008/layout/VerticalCurvedList"/>
    <dgm:cxn modelId="{254D6A67-232D-4829-A9C8-5C0CF00CB756}" type="presParOf" srcId="{6D4A2FB8-0475-4CA3-9D0C-BF7266B32FC6}" destId="{1A891B68-8B68-4E72-81B0-794F6BB1C0D1}" srcOrd="0" destOrd="0" presId="urn:microsoft.com/office/officeart/2008/layout/VerticalCurvedList"/>
    <dgm:cxn modelId="{4C4328D2-C497-4788-AFF6-01E46FA788DB}" type="presParOf" srcId="{6D4A2FB8-0475-4CA3-9D0C-BF7266B32FC6}" destId="{D8837605-AD2A-4091-9DD7-6118534A86F0}" srcOrd="1" destOrd="0" presId="urn:microsoft.com/office/officeart/2008/layout/VerticalCurvedList"/>
    <dgm:cxn modelId="{1848C42C-D5A6-454C-BF94-753E4EFB9512}" type="presParOf" srcId="{6D4A2FB8-0475-4CA3-9D0C-BF7266B32FC6}" destId="{FE937897-27F1-46D8-B27C-9DE3DCDAD649}" srcOrd="2" destOrd="0" presId="urn:microsoft.com/office/officeart/2008/layout/VerticalCurvedList"/>
    <dgm:cxn modelId="{FC4CD78E-C290-4E37-B31B-5F0AC3D7900C}" type="presParOf" srcId="{6D4A2FB8-0475-4CA3-9D0C-BF7266B32FC6}" destId="{0B7ADFCF-D92E-495A-9E02-080724EFD17E}" srcOrd="3" destOrd="0" presId="urn:microsoft.com/office/officeart/2008/layout/VerticalCurvedList"/>
    <dgm:cxn modelId="{E32A0858-F32F-4FA9-9E7A-FDE300C7FD57}" type="presParOf" srcId="{3D682915-8B21-47AB-ACF5-F78F92F89B91}" destId="{12F78F10-FA07-4C80-A109-4B813FAD59C4}" srcOrd="1" destOrd="0" presId="urn:microsoft.com/office/officeart/2008/layout/VerticalCurvedList"/>
    <dgm:cxn modelId="{34BEE679-11D6-4972-93FE-B358175FA0C3}" type="presParOf" srcId="{3D682915-8B21-47AB-ACF5-F78F92F89B91}" destId="{685097C5-2298-4ACB-98E1-A6EE743790B2}" srcOrd="2" destOrd="0" presId="urn:microsoft.com/office/officeart/2008/layout/VerticalCurvedList"/>
    <dgm:cxn modelId="{9732AEF2-D368-437C-8E15-F037C9AE910C}" type="presParOf" srcId="{685097C5-2298-4ACB-98E1-A6EE743790B2}" destId="{4919F35A-6F02-442D-9DA8-4561EF218572}" srcOrd="0" destOrd="0" presId="urn:microsoft.com/office/officeart/2008/layout/VerticalCurvedList"/>
    <dgm:cxn modelId="{29B2F3D2-04B9-47FE-B80D-B086DD00491B}" type="presParOf" srcId="{3D682915-8B21-47AB-ACF5-F78F92F89B91}" destId="{A23BD767-23C4-4C8B-8FA9-566FD9B15D59}" srcOrd="3" destOrd="0" presId="urn:microsoft.com/office/officeart/2008/layout/VerticalCurvedList"/>
    <dgm:cxn modelId="{5EC1316B-F635-4DEC-AD0D-0E11860ECB7E}" type="presParOf" srcId="{3D682915-8B21-47AB-ACF5-F78F92F89B91}" destId="{D94B5CF7-F9D3-494E-B3E9-A9B677E1C6FE}" srcOrd="4" destOrd="0" presId="urn:microsoft.com/office/officeart/2008/layout/VerticalCurvedList"/>
    <dgm:cxn modelId="{88CCD702-E279-43A5-AE15-47102F61253C}" type="presParOf" srcId="{D94B5CF7-F9D3-494E-B3E9-A9B677E1C6FE}" destId="{3161EF39-8E2F-442E-9F66-DCDDB4E66510}" srcOrd="0" destOrd="0" presId="urn:microsoft.com/office/officeart/2008/layout/VerticalCurvedList"/>
    <dgm:cxn modelId="{43E00BA4-6A70-42BF-93E6-545B28F4AD1B}" type="presParOf" srcId="{3D682915-8B21-47AB-ACF5-F78F92F89B91}" destId="{CC6DE8BF-E939-487B-AAC5-22EB986907A2}" srcOrd="5" destOrd="0" presId="urn:microsoft.com/office/officeart/2008/layout/VerticalCurvedList"/>
    <dgm:cxn modelId="{147A009C-F078-4944-A144-E88D1277F838}" type="presParOf" srcId="{3D682915-8B21-47AB-ACF5-F78F92F89B91}" destId="{02D73B81-C077-4686-B198-C997BCBE2ACB}" srcOrd="6" destOrd="0" presId="urn:microsoft.com/office/officeart/2008/layout/VerticalCurvedList"/>
    <dgm:cxn modelId="{5F09771C-1AAA-4210-9EA3-2BBBD66386E5}" type="presParOf" srcId="{02D73B81-C077-4686-B198-C997BCBE2ACB}" destId="{C3E9C67D-F412-43D4-9A46-B490A6A968F8}" srcOrd="0" destOrd="0" presId="urn:microsoft.com/office/officeart/2008/layout/VerticalCurvedList"/>
    <dgm:cxn modelId="{05C5B724-C013-4E7C-809F-47FF1A690A62}" type="presParOf" srcId="{3D682915-8B21-47AB-ACF5-F78F92F89B91}" destId="{CF6CC54F-8C8B-4C5B-895B-4C2F2B0F2A57}" srcOrd="7" destOrd="0" presId="urn:microsoft.com/office/officeart/2008/layout/VerticalCurvedList"/>
    <dgm:cxn modelId="{7E853ECF-F2C7-40A5-976D-436A6799E457}" type="presParOf" srcId="{3D682915-8B21-47AB-ACF5-F78F92F89B91}" destId="{78B74BB6-AD65-4C29-8812-7FFD30D5FD3C}" srcOrd="8" destOrd="0" presId="urn:microsoft.com/office/officeart/2008/layout/VerticalCurvedList"/>
    <dgm:cxn modelId="{17417CD2-6F56-4E48-8512-98FF16BF0E7C}" type="presParOf" srcId="{78B74BB6-AD65-4C29-8812-7FFD30D5FD3C}" destId="{512182C7-60F5-4205-8062-52414697999C}" srcOrd="0" destOrd="0" presId="urn:microsoft.com/office/officeart/2008/layout/VerticalCurvedList"/>
    <dgm:cxn modelId="{9FD07C2A-1623-4FEA-A6F6-A09B8046DC1B}" type="presParOf" srcId="{3D682915-8B21-47AB-ACF5-F78F92F89B91}" destId="{2C56F8FD-742A-440D-BDE4-9524C4A0574E}" srcOrd="9" destOrd="0" presId="urn:microsoft.com/office/officeart/2008/layout/VerticalCurvedList"/>
    <dgm:cxn modelId="{51051185-D3BF-4FB8-8352-56CADDDF70F7}" type="presParOf" srcId="{3D682915-8B21-47AB-ACF5-F78F92F89B91}" destId="{E3130414-4DBB-4191-B8BD-B5CE9BCE0008}" srcOrd="10" destOrd="0" presId="urn:microsoft.com/office/officeart/2008/layout/VerticalCurvedList"/>
    <dgm:cxn modelId="{877DD141-30A2-431D-A87C-889C52115EEA}" type="presParOf" srcId="{E3130414-4DBB-4191-B8BD-B5CE9BCE0008}" destId="{10A367A4-8AAF-44F8-BD90-18540E1EDB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2D31A3-2529-4442-A2F1-4D2B5CB94181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73A1F93-6A83-4559-A5D4-0DD2467D2F93}">
      <dgm:prSet phldrT="[Текст]" custT="1"/>
      <dgm:spPr/>
      <dgm:t>
        <a:bodyPr/>
        <a:lstStyle/>
        <a:p>
          <a:r>
            <a:rPr lang="ru-RU" sz="2500" b="1" dirty="0" smtClean="0"/>
            <a:t>3.1. </a:t>
          </a:r>
          <a:r>
            <a:rPr lang="uk-UA" sz="2500" b="1" noProof="0" dirty="0" smtClean="0"/>
            <a:t>Визначити їх:</a:t>
          </a:r>
          <a:endParaRPr lang="uk-UA" sz="2500" b="1" i="1" noProof="0" dirty="0"/>
        </a:p>
      </dgm:t>
    </dgm:pt>
    <dgm:pt modelId="{2DDAC12E-77C2-4A9F-BD69-BB3EAD5E8706}" type="parTrans" cxnId="{0284EF7B-E6AF-4519-A79E-B485D33E5D68}">
      <dgm:prSet/>
      <dgm:spPr/>
      <dgm:t>
        <a:bodyPr/>
        <a:lstStyle/>
        <a:p>
          <a:endParaRPr lang="uk-UA" sz="2500" b="1" i="1"/>
        </a:p>
      </dgm:t>
    </dgm:pt>
    <dgm:pt modelId="{FC7C8895-5763-44D2-BDBD-9BCD2FF59FC2}" type="sibTrans" cxnId="{0284EF7B-E6AF-4519-A79E-B485D33E5D68}">
      <dgm:prSet/>
      <dgm:spPr/>
      <dgm:t>
        <a:bodyPr/>
        <a:lstStyle/>
        <a:p>
          <a:endParaRPr lang="uk-UA" sz="2500" b="1" i="1"/>
        </a:p>
      </dgm:t>
    </dgm:pt>
    <dgm:pt modelId="{1F8A2ECA-07E6-4191-B0C8-BD4D86CA2BCF}">
      <dgm:prSet custT="1"/>
      <dgm:spPr/>
      <dgm:t>
        <a:bodyPr/>
        <a:lstStyle/>
        <a:p>
          <a:r>
            <a:rPr lang="uk-UA" sz="2500" b="1" noProof="0" dirty="0" smtClean="0"/>
            <a:t>3.2. Усвідомити емоції:</a:t>
          </a:r>
          <a:endParaRPr lang="uk-UA" sz="2500" noProof="0" dirty="0"/>
        </a:p>
      </dgm:t>
    </dgm:pt>
    <dgm:pt modelId="{C414A4E5-93A6-4D2F-9C07-CC4114A34362}" type="parTrans" cxnId="{4621CC33-20E4-466E-8A12-BC3474180C5B}">
      <dgm:prSet/>
      <dgm:spPr/>
      <dgm:t>
        <a:bodyPr/>
        <a:lstStyle/>
        <a:p>
          <a:endParaRPr lang="uk-UA" sz="2500"/>
        </a:p>
      </dgm:t>
    </dgm:pt>
    <dgm:pt modelId="{4B55C40B-9CA3-4A68-839B-1C0C335103D3}" type="sibTrans" cxnId="{4621CC33-20E4-466E-8A12-BC3474180C5B}">
      <dgm:prSet/>
      <dgm:spPr/>
      <dgm:t>
        <a:bodyPr/>
        <a:lstStyle/>
        <a:p>
          <a:endParaRPr lang="uk-UA" sz="2500"/>
        </a:p>
      </dgm:t>
    </dgm:pt>
    <dgm:pt modelId="{2B00D739-6C4D-4B79-8907-C96DD62F4F0B}">
      <dgm:prSet custT="1"/>
      <dgm:spPr/>
      <dgm:t>
        <a:bodyPr/>
        <a:lstStyle/>
        <a:p>
          <a:r>
            <a:rPr lang="uk-UA" sz="2500" b="1" noProof="0" dirty="0" smtClean="0"/>
            <a:t>3.3. Обрати реакцію:</a:t>
          </a:r>
          <a:endParaRPr lang="uk-UA" sz="2500" noProof="0" dirty="0"/>
        </a:p>
      </dgm:t>
    </dgm:pt>
    <dgm:pt modelId="{22FF7CDB-B7AD-44F7-9965-1BD9E03FAD85}" type="parTrans" cxnId="{FB446B48-F485-4442-940B-4EB7C8259A59}">
      <dgm:prSet/>
      <dgm:spPr/>
      <dgm:t>
        <a:bodyPr/>
        <a:lstStyle/>
        <a:p>
          <a:endParaRPr lang="uk-UA" sz="2500"/>
        </a:p>
      </dgm:t>
    </dgm:pt>
    <dgm:pt modelId="{C0001FC5-5EBC-43D0-9E2E-12F470F7A93F}" type="sibTrans" cxnId="{FB446B48-F485-4442-940B-4EB7C8259A59}">
      <dgm:prSet/>
      <dgm:spPr/>
      <dgm:t>
        <a:bodyPr/>
        <a:lstStyle/>
        <a:p>
          <a:endParaRPr lang="uk-UA" sz="2500"/>
        </a:p>
      </dgm:t>
    </dgm:pt>
    <dgm:pt modelId="{C2089FC4-6094-4852-A869-63CCD95FE1C1}">
      <dgm:prSet custT="1"/>
      <dgm:spPr/>
      <dgm:t>
        <a:bodyPr/>
        <a:lstStyle/>
        <a:p>
          <a:r>
            <a:rPr lang="uk-UA" sz="2500" b="1" noProof="0" dirty="0" smtClean="0"/>
            <a:t>3.4. Протидіяти системно:</a:t>
          </a:r>
          <a:endParaRPr lang="uk-UA" sz="2500" noProof="0" dirty="0"/>
        </a:p>
      </dgm:t>
    </dgm:pt>
    <dgm:pt modelId="{18989AEC-6189-4147-B2BF-0ABA8CBD2E0D}" type="parTrans" cxnId="{9822BEB8-653B-41E0-8A68-6A50404C4EDB}">
      <dgm:prSet/>
      <dgm:spPr/>
      <dgm:t>
        <a:bodyPr/>
        <a:lstStyle/>
        <a:p>
          <a:endParaRPr lang="uk-UA" sz="2500"/>
        </a:p>
      </dgm:t>
    </dgm:pt>
    <dgm:pt modelId="{59421C0A-2617-4F1A-9397-54455C6C5FD4}" type="sibTrans" cxnId="{9822BEB8-653B-41E0-8A68-6A50404C4EDB}">
      <dgm:prSet/>
      <dgm:spPr/>
      <dgm:t>
        <a:bodyPr/>
        <a:lstStyle/>
        <a:p>
          <a:endParaRPr lang="uk-UA" sz="2500"/>
        </a:p>
      </dgm:t>
    </dgm:pt>
    <dgm:pt modelId="{E9A1A70A-3315-4FFB-99AB-E57913C4BB5B}">
      <dgm:prSet phldrT="[Текст]" custT="1"/>
      <dgm:spPr/>
      <dgm:t>
        <a:bodyPr/>
        <a:lstStyle/>
        <a:p>
          <a:r>
            <a:rPr lang="uk-UA" sz="2300" noProof="0" dirty="0" smtClean="0"/>
            <a:t>Вести щоденник, відстежуючи, що викликає стрес чи паніку.</a:t>
          </a:r>
          <a:endParaRPr lang="uk-UA" sz="2300" b="1" i="1" noProof="0" dirty="0"/>
        </a:p>
      </dgm:t>
    </dgm:pt>
    <dgm:pt modelId="{8E156AF6-2B74-413C-85FA-AA7D7560A462}" type="parTrans" cxnId="{82384C5C-31B2-4926-B815-54D3CF85F191}">
      <dgm:prSet/>
      <dgm:spPr/>
      <dgm:t>
        <a:bodyPr/>
        <a:lstStyle/>
        <a:p>
          <a:endParaRPr lang="uk-UA" sz="2500"/>
        </a:p>
      </dgm:t>
    </dgm:pt>
    <dgm:pt modelId="{9F25DB7E-3E5B-4D03-9E27-3914F8126D36}" type="sibTrans" cxnId="{82384C5C-31B2-4926-B815-54D3CF85F191}">
      <dgm:prSet/>
      <dgm:spPr/>
      <dgm:t>
        <a:bodyPr/>
        <a:lstStyle/>
        <a:p>
          <a:endParaRPr lang="uk-UA" sz="2500"/>
        </a:p>
      </dgm:t>
    </dgm:pt>
    <dgm:pt modelId="{2EEAD987-721C-4E96-8A08-6C966D3172DC}">
      <dgm:prSet custT="1"/>
      <dgm:spPr/>
      <dgm:t>
        <a:bodyPr/>
        <a:lstStyle/>
        <a:p>
          <a:r>
            <a:rPr lang="uk-UA" sz="2300" noProof="0" dirty="0" smtClean="0"/>
            <a:t>Називати свої переживання: «Я злюсь», «Я боюсь», «Я втомився/</a:t>
          </a:r>
          <a:r>
            <a:rPr lang="uk-UA" sz="2300" noProof="0" dirty="0" err="1" smtClean="0"/>
            <a:t>лась</a:t>
          </a:r>
          <a:r>
            <a:rPr lang="uk-UA" sz="2300" noProof="0" dirty="0" smtClean="0"/>
            <a:t>».</a:t>
          </a:r>
          <a:endParaRPr lang="uk-UA" sz="2300" noProof="0" dirty="0"/>
        </a:p>
      </dgm:t>
    </dgm:pt>
    <dgm:pt modelId="{A2B1C551-8F41-4B31-B925-68A8B4313711}" type="parTrans" cxnId="{4ECC68B1-E17E-45E8-9744-56A7129B10CF}">
      <dgm:prSet/>
      <dgm:spPr/>
      <dgm:t>
        <a:bodyPr/>
        <a:lstStyle/>
        <a:p>
          <a:endParaRPr lang="uk-UA" sz="2500"/>
        </a:p>
      </dgm:t>
    </dgm:pt>
    <dgm:pt modelId="{23A25E0F-C71A-47DB-A7AF-86B33D138DC6}" type="sibTrans" cxnId="{4ECC68B1-E17E-45E8-9744-56A7129B10CF}">
      <dgm:prSet/>
      <dgm:spPr/>
      <dgm:t>
        <a:bodyPr/>
        <a:lstStyle/>
        <a:p>
          <a:endParaRPr lang="uk-UA" sz="2500"/>
        </a:p>
      </dgm:t>
    </dgm:pt>
    <dgm:pt modelId="{F4D4DD32-075C-42D9-82E2-F1A591DCB18F}">
      <dgm:prSet custT="1"/>
      <dgm:spPr/>
      <dgm:t>
        <a:bodyPr/>
        <a:lstStyle/>
        <a:p>
          <a:r>
            <a:rPr lang="uk-UA" sz="2200" noProof="0" dirty="0" smtClean="0"/>
            <a:t>Можна навчитись «сповільнюватися» перед автоматичною реакцією: дихати, рахувати до 10, виходити на свіже повітря.</a:t>
          </a:r>
          <a:endParaRPr lang="uk-UA" sz="2200" noProof="0" dirty="0"/>
        </a:p>
      </dgm:t>
    </dgm:pt>
    <dgm:pt modelId="{63E7BE88-FE6F-4BDD-8EAD-613DEE6FA80D}" type="parTrans" cxnId="{F7EF2844-3BD2-4EF2-B404-79E784CBF42C}">
      <dgm:prSet/>
      <dgm:spPr/>
      <dgm:t>
        <a:bodyPr/>
        <a:lstStyle/>
        <a:p>
          <a:endParaRPr lang="uk-UA" sz="2500"/>
        </a:p>
      </dgm:t>
    </dgm:pt>
    <dgm:pt modelId="{E1822F4F-845D-434D-9644-577806F13ABF}" type="sibTrans" cxnId="{F7EF2844-3BD2-4EF2-B404-79E784CBF42C}">
      <dgm:prSet/>
      <dgm:spPr/>
      <dgm:t>
        <a:bodyPr/>
        <a:lstStyle/>
        <a:p>
          <a:endParaRPr lang="uk-UA" sz="2500"/>
        </a:p>
      </dgm:t>
    </dgm:pt>
    <dgm:pt modelId="{89A51163-E140-40DB-939B-5CFC439F92EC}">
      <dgm:prSet custT="1"/>
      <dgm:spPr/>
      <dgm:t>
        <a:bodyPr/>
        <a:lstStyle/>
        <a:p>
          <a:r>
            <a:rPr lang="uk-UA" sz="2200" noProof="0" dirty="0" smtClean="0"/>
            <a:t>Наприклад, якщо </a:t>
          </a:r>
          <a:r>
            <a:rPr lang="uk-UA" sz="2200" noProof="0" dirty="0" err="1" smtClean="0"/>
            <a:t>дедлайни</a:t>
          </a:r>
          <a:r>
            <a:rPr lang="uk-UA" sz="2200" noProof="0" dirty="0" smtClean="0"/>
            <a:t> — ваш тригер, варто вчитись плануванню, а не тільки «рятувати себе» в останній момент</a:t>
          </a:r>
          <a:r>
            <a:rPr lang="uk-UA" sz="2500" noProof="0" dirty="0" smtClean="0"/>
            <a:t>.</a:t>
          </a:r>
          <a:endParaRPr lang="uk-UA" sz="2500" noProof="0" dirty="0"/>
        </a:p>
      </dgm:t>
    </dgm:pt>
    <dgm:pt modelId="{EDD4AF27-7FEB-448B-AD29-78383BF034F0}" type="parTrans" cxnId="{DD01A8FA-39F3-4D03-B94F-686A4E82E0FC}">
      <dgm:prSet/>
      <dgm:spPr/>
      <dgm:t>
        <a:bodyPr/>
        <a:lstStyle/>
        <a:p>
          <a:endParaRPr lang="uk-UA" sz="2500"/>
        </a:p>
      </dgm:t>
    </dgm:pt>
    <dgm:pt modelId="{28354ACC-2933-438E-B1D2-B02D0C85FB5D}" type="sibTrans" cxnId="{DD01A8FA-39F3-4D03-B94F-686A4E82E0FC}">
      <dgm:prSet/>
      <dgm:spPr/>
      <dgm:t>
        <a:bodyPr/>
        <a:lstStyle/>
        <a:p>
          <a:endParaRPr lang="uk-UA" sz="2500"/>
        </a:p>
      </dgm:t>
    </dgm:pt>
    <dgm:pt modelId="{B25AE296-A2D6-4B44-A8FD-6FBFC4D7128C}" type="pres">
      <dgm:prSet presAssocID="{472D31A3-2529-4442-A2F1-4D2B5CB941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AA5100E-3025-4137-AEC3-09ABB781ED04}" type="pres">
      <dgm:prSet presAssocID="{C2089FC4-6094-4852-A869-63CCD95FE1C1}" presName="boxAndChildren" presStyleCnt="0"/>
      <dgm:spPr/>
      <dgm:t>
        <a:bodyPr/>
        <a:lstStyle/>
        <a:p>
          <a:endParaRPr lang="uk-UA"/>
        </a:p>
      </dgm:t>
    </dgm:pt>
    <dgm:pt modelId="{EDCE5AC7-8B56-4A83-A8B9-6907A728601F}" type="pres">
      <dgm:prSet presAssocID="{C2089FC4-6094-4852-A869-63CCD95FE1C1}" presName="parentTextBox" presStyleLbl="node1" presStyleIdx="0" presStyleCnt="4"/>
      <dgm:spPr/>
      <dgm:t>
        <a:bodyPr/>
        <a:lstStyle/>
        <a:p>
          <a:endParaRPr lang="uk-UA"/>
        </a:p>
      </dgm:t>
    </dgm:pt>
    <dgm:pt modelId="{17980711-D522-460A-A663-1DDA71691CEF}" type="pres">
      <dgm:prSet presAssocID="{C2089FC4-6094-4852-A869-63CCD95FE1C1}" presName="entireBox" presStyleLbl="node1" presStyleIdx="0" presStyleCnt="4"/>
      <dgm:spPr/>
      <dgm:t>
        <a:bodyPr/>
        <a:lstStyle/>
        <a:p>
          <a:endParaRPr lang="uk-UA"/>
        </a:p>
      </dgm:t>
    </dgm:pt>
    <dgm:pt modelId="{E2D18DB0-B3E8-4D44-9980-62B619B66677}" type="pres">
      <dgm:prSet presAssocID="{C2089FC4-6094-4852-A869-63CCD95FE1C1}" presName="descendantBox" presStyleCnt="0"/>
      <dgm:spPr/>
      <dgm:t>
        <a:bodyPr/>
        <a:lstStyle/>
        <a:p>
          <a:endParaRPr lang="uk-UA"/>
        </a:p>
      </dgm:t>
    </dgm:pt>
    <dgm:pt modelId="{23C5039B-6754-4A8C-8FD2-891799D21D46}" type="pres">
      <dgm:prSet presAssocID="{89A51163-E140-40DB-939B-5CFC439F92E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38D0DA-434B-41D2-8106-32B45B561B55}" type="pres">
      <dgm:prSet presAssocID="{C0001FC5-5EBC-43D0-9E2E-12F470F7A93F}" presName="sp" presStyleCnt="0"/>
      <dgm:spPr/>
      <dgm:t>
        <a:bodyPr/>
        <a:lstStyle/>
        <a:p>
          <a:endParaRPr lang="uk-UA"/>
        </a:p>
      </dgm:t>
    </dgm:pt>
    <dgm:pt modelId="{9557BF94-650B-43C2-AF17-A346751500A3}" type="pres">
      <dgm:prSet presAssocID="{2B00D739-6C4D-4B79-8907-C96DD62F4F0B}" presName="arrowAndChildren" presStyleCnt="0"/>
      <dgm:spPr/>
      <dgm:t>
        <a:bodyPr/>
        <a:lstStyle/>
        <a:p>
          <a:endParaRPr lang="uk-UA"/>
        </a:p>
      </dgm:t>
    </dgm:pt>
    <dgm:pt modelId="{D5860E53-C14D-4944-A6AF-AECF12377D20}" type="pres">
      <dgm:prSet presAssocID="{2B00D739-6C4D-4B79-8907-C96DD62F4F0B}" presName="parentTextArrow" presStyleLbl="node1" presStyleIdx="0" presStyleCnt="4"/>
      <dgm:spPr/>
      <dgm:t>
        <a:bodyPr/>
        <a:lstStyle/>
        <a:p>
          <a:endParaRPr lang="uk-UA"/>
        </a:p>
      </dgm:t>
    </dgm:pt>
    <dgm:pt modelId="{AD6D9BCF-F21D-4036-B87B-7B999F742BE6}" type="pres">
      <dgm:prSet presAssocID="{2B00D739-6C4D-4B79-8907-C96DD62F4F0B}" presName="arrow" presStyleLbl="node1" presStyleIdx="1" presStyleCnt="4"/>
      <dgm:spPr/>
      <dgm:t>
        <a:bodyPr/>
        <a:lstStyle/>
        <a:p>
          <a:endParaRPr lang="uk-UA"/>
        </a:p>
      </dgm:t>
    </dgm:pt>
    <dgm:pt modelId="{E4E6800C-8ACF-4358-819B-3DC9B2F839F4}" type="pres">
      <dgm:prSet presAssocID="{2B00D739-6C4D-4B79-8907-C96DD62F4F0B}" presName="descendantArrow" presStyleCnt="0"/>
      <dgm:spPr/>
      <dgm:t>
        <a:bodyPr/>
        <a:lstStyle/>
        <a:p>
          <a:endParaRPr lang="uk-UA"/>
        </a:p>
      </dgm:t>
    </dgm:pt>
    <dgm:pt modelId="{83554C41-7CF4-45CF-8F80-9F2A3D262FF9}" type="pres">
      <dgm:prSet presAssocID="{F4D4DD32-075C-42D9-82E2-F1A591DCB18F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9A1952-A5AA-4BA6-980F-5355BE0A5BB3}" type="pres">
      <dgm:prSet presAssocID="{4B55C40B-9CA3-4A68-839B-1C0C335103D3}" presName="sp" presStyleCnt="0"/>
      <dgm:spPr/>
      <dgm:t>
        <a:bodyPr/>
        <a:lstStyle/>
        <a:p>
          <a:endParaRPr lang="uk-UA"/>
        </a:p>
      </dgm:t>
    </dgm:pt>
    <dgm:pt modelId="{1D65EC4D-8CE2-4E65-AD6C-E17CF743A7BE}" type="pres">
      <dgm:prSet presAssocID="{1F8A2ECA-07E6-4191-B0C8-BD4D86CA2BCF}" presName="arrowAndChildren" presStyleCnt="0"/>
      <dgm:spPr/>
      <dgm:t>
        <a:bodyPr/>
        <a:lstStyle/>
        <a:p>
          <a:endParaRPr lang="uk-UA"/>
        </a:p>
      </dgm:t>
    </dgm:pt>
    <dgm:pt modelId="{5609E384-8E6E-40B1-AFF0-A1F22707B3AF}" type="pres">
      <dgm:prSet presAssocID="{1F8A2ECA-07E6-4191-B0C8-BD4D86CA2BCF}" presName="parentTextArrow" presStyleLbl="node1" presStyleIdx="1" presStyleCnt="4"/>
      <dgm:spPr/>
      <dgm:t>
        <a:bodyPr/>
        <a:lstStyle/>
        <a:p>
          <a:endParaRPr lang="uk-UA"/>
        </a:p>
      </dgm:t>
    </dgm:pt>
    <dgm:pt modelId="{B3A094E3-CD5A-4E16-8D00-E0A3E49FDD29}" type="pres">
      <dgm:prSet presAssocID="{1F8A2ECA-07E6-4191-B0C8-BD4D86CA2BCF}" presName="arrow" presStyleLbl="node1" presStyleIdx="2" presStyleCnt="4"/>
      <dgm:spPr/>
      <dgm:t>
        <a:bodyPr/>
        <a:lstStyle/>
        <a:p>
          <a:endParaRPr lang="uk-UA"/>
        </a:p>
      </dgm:t>
    </dgm:pt>
    <dgm:pt modelId="{E9EAE9E5-912E-4473-AFAC-9201879EE814}" type="pres">
      <dgm:prSet presAssocID="{1F8A2ECA-07E6-4191-B0C8-BD4D86CA2BCF}" presName="descendantArrow" presStyleCnt="0"/>
      <dgm:spPr/>
      <dgm:t>
        <a:bodyPr/>
        <a:lstStyle/>
        <a:p>
          <a:endParaRPr lang="uk-UA"/>
        </a:p>
      </dgm:t>
    </dgm:pt>
    <dgm:pt modelId="{87CA6771-42A3-4979-B32F-49FCDF88061E}" type="pres">
      <dgm:prSet presAssocID="{2EEAD987-721C-4E96-8A08-6C966D3172D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7A250B-D607-40C5-BD02-9868B96399F4}" type="pres">
      <dgm:prSet presAssocID="{FC7C8895-5763-44D2-BDBD-9BCD2FF59FC2}" presName="sp" presStyleCnt="0"/>
      <dgm:spPr/>
      <dgm:t>
        <a:bodyPr/>
        <a:lstStyle/>
        <a:p>
          <a:endParaRPr lang="uk-UA"/>
        </a:p>
      </dgm:t>
    </dgm:pt>
    <dgm:pt modelId="{60839164-06E7-4F1D-A24A-2C0B8589479B}" type="pres">
      <dgm:prSet presAssocID="{273A1F93-6A83-4559-A5D4-0DD2467D2F93}" presName="arrowAndChildren" presStyleCnt="0"/>
      <dgm:spPr/>
      <dgm:t>
        <a:bodyPr/>
        <a:lstStyle/>
        <a:p>
          <a:endParaRPr lang="uk-UA"/>
        </a:p>
      </dgm:t>
    </dgm:pt>
    <dgm:pt modelId="{868D2A50-2EF0-4851-B719-CC4942B0C1B6}" type="pres">
      <dgm:prSet presAssocID="{273A1F93-6A83-4559-A5D4-0DD2467D2F93}" presName="parentTextArrow" presStyleLbl="node1" presStyleIdx="2" presStyleCnt="4"/>
      <dgm:spPr/>
      <dgm:t>
        <a:bodyPr/>
        <a:lstStyle/>
        <a:p>
          <a:endParaRPr lang="uk-UA"/>
        </a:p>
      </dgm:t>
    </dgm:pt>
    <dgm:pt modelId="{09C6F99C-5A4B-4047-A87F-E2D82C1746DA}" type="pres">
      <dgm:prSet presAssocID="{273A1F93-6A83-4559-A5D4-0DD2467D2F93}" presName="arrow" presStyleLbl="node1" presStyleIdx="3" presStyleCnt="4" custLinFactNeighborX="-704" custLinFactNeighborY="-123"/>
      <dgm:spPr/>
      <dgm:t>
        <a:bodyPr/>
        <a:lstStyle/>
        <a:p>
          <a:endParaRPr lang="uk-UA"/>
        </a:p>
      </dgm:t>
    </dgm:pt>
    <dgm:pt modelId="{0B62A042-7B6B-44C7-BC2C-A322514BDD62}" type="pres">
      <dgm:prSet presAssocID="{273A1F93-6A83-4559-A5D4-0DD2467D2F93}" presName="descendantArrow" presStyleCnt="0"/>
      <dgm:spPr/>
      <dgm:t>
        <a:bodyPr/>
        <a:lstStyle/>
        <a:p>
          <a:endParaRPr lang="uk-UA"/>
        </a:p>
      </dgm:t>
    </dgm:pt>
    <dgm:pt modelId="{A075B1D8-DF8D-416B-A6DB-80E9913586D1}" type="pres">
      <dgm:prSet presAssocID="{E9A1A70A-3315-4FFB-99AB-E57913C4BB5B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37C63DE-4CAF-466C-9363-F6D4810A9CE2}" type="presOf" srcId="{F4D4DD32-075C-42D9-82E2-F1A591DCB18F}" destId="{83554C41-7CF4-45CF-8F80-9F2A3D262FF9}" srcOrd="0" destOrd="0" presId="urn:microsoft.com/office/officeart/2005/8/layout/process4"/>
    <dgm:cxn modelId="{449E6E82-57CE-4AEA-9B8C-D5C7CCE2DD02}" type="presOf" srcId="{273A1F93-6A83-4559-A5D4-0DD2467D2F93}" destId="{09C6F99C-5A4B-4047-A87F-E2D82C1746DA}" srcOrd="1" destOrd="0" presId="urn:microsoft.com/office/officeart/2005/8/layout/process4"/>
    <dgm:cxn modelId="{807A46BE-E165-4C45-9D40-85CFEF387BDB}" type="presOf" srcId="{2EEAD987-721C-4E96-8A08-6C966D3172DC}" destId="{87CA6771-42A3-4979-B32F-49FCDF88061E}" srcOrd="0" destOrd="0" presId="urn:microsoft.com/office/officeart/2005/8/layout/process4"/>
    <dgm:cxn modelId="{4621CC33-20E4-466E-8A12-BC3474180C5B}" srcId="{472D31A3-2529-4442-A2F1-4D2B5CB94181}" destId="{1F8A2ECA-07E6-4191-B0C8-BD4D86CA2BCF}" srcOrd="1" destOrd="0" parTransId="{C414A4E5-93A6-4D2F-9C07-CC4114A34362}" sibTransId="{4B55C40B-9CA3-4A68-839B-1C0C335103D3}"/>
    <dgm:cxn modelId="{B3DBC4EC-BAA3-4326-BEC1-701FBCE91A00}" type="presOf" srcId="{C2089FC4-6094-4852-A869-63CCD95FE1C1}" destId="{17980711-D522-460A-A663-1DDA71691CEF}" srcOrd="1" destOrd="0" presId="urn:microsoft.com/office/officeart/2005/8/layout/process4"/>
    <dgm:cxn modelId="{AE92D75F-DE12-4364-9678-E13179FAF276}" type="presOf" srcId="{C2089FC4-6094-4852-A869-63CCD95FE1C1}" destId="{EDCE5AC7-8B56-4A83-A8B9-6907A728601F}" srcOrd="0" destOrd="0" presId="urn:microsoft.com/office/officeart/2005/8/layout/process4"/>
    <dgm:cxn modelId="{32562966-4C7A-4686-819A-66FD753E1CEC}" type="presOf" srcId="{1F8A2ECA-07E6-4191-B0C8-BD4D86CA2BCF}" destId="{5609E384-8E6E-40B1-AFF0-A1F22707B3AF}" srcOrd="0" destOrd="0" presId="urn:microsoft.com/office/officeart/2005/8/layout/process4"/>
    <dgm:cxn modelId="{82384C5C-31B2-4926-B815-54D3CF85F191}" srcId="{273A1F93-6A83-4559-A5D4-0DD2467D2F93}" destId="{E9A1A70A-3315-4FFB-99AB-E57913C4BB5B}" srcOrd="0" destOrd="0" parTransId="{8E156AF6-2B74-413C-85FA-AA7D7560A462}" sibTransId="{9F25DB7E-3E5B-4D03-9E27-3914F8126D36}"/>
    <dgm:cxn modelId="{A0E92420-168E-4B04-B68F-630355F7E0B5}" type="presOf" srcId="{89A51163-E140-40DB-939B-5CFC439F92EC}" destId="{23C5039B-6754-4A8C-8FD2-891799D21D46}" srcOrd="0" destOrd="0" presId="urn:microsoft.com/office/officeart/2005/8/layout/process4"/>
    <dgm:cxn modelId="{9822BEB8-653B-41E0-8A68-6A50404C4EDB}" srcId="{472D31A3-2529-4442-A2F1-4D2B5CB94181}" destId="{C2089FC4-6094-4852-A869-63CCD95FE1C1}" srcOrd="3" destOrd="0" parTransId="{18989AEC-6189-4147-B2BF-0ABA8CBD2E0D}" sibTransId="{59421C0A-2617-4F1A-9397-54455C6C5FD4}"/>
    <dgm:cxn modelId="{16926414-525D-4328-9D9E-74AFC75E163F}" type="presOf" srcId="{273A1F93-6A83-4559-A5D4-0DD2467D2F93}" destId="{868D2A50-2EF0-4851-B719-CC4942B0C1B6}" srcOrd="0" destOrd="0" presId="urn:microsoft.com/office/officeart/2005/8/layout/process4"/>
    <dgm:cxn modelId="{4ECC68B1-E17E-45E8-9744-56A7129B10CF}" srcId="{1F8A2ECA-07E6-4191-B0C8-BD4D86CA2BCF}" destId="{2EEAD987-721C-4E96-8A08-6C966D3172DC}" srcOrd="0" destOrd="0" parTransId="{A2B1C551-8F41-4B31-B925-68A8B4313711}" sibTransId="{23A25E0F-C71A-47DB-A7AF-86B33D138DC6}"/>
    <dgm:cxn modelId="{C2F94308-C01C-4EF4-959C-1F162731446D}" type="presOf" srcId="{1F8A2ECA-07E6-4191-B0C8-BD4D86CA2BCF}" destId="{B3A094E3-CD5A-4E16-8D00-E0A3E49FDD29}" srcOrd="1" destOrd="0" presId="urn:microsoft.com/office/officeart/2005/8/layout/process4"/>
    <dgm:cxn modelId="{4F947E06-38FF-4705-9DD2-45407C633DA8}" type="presOf" srcId="{2B00D739-6C4D-4B79-8907-C96DD62F4F0B}" destId="{D5860E53-C14D-4944-A6AF-AECF12377D20}" srcOrd="0" destOrd="0" presId="urn:microsoft.com/office/officeart/2005/8/layout/process4"/>
    <dgm:cxn modelId="{DBF6DC30-9A5A-4EF7-BD47-910C82B510F8}" type="presOf" srcId="{E9A1A70A-3315-4FFB-99AB-E57913C4BB5B}" destId="{A075B1D8-DF8D-416B-A6DB-80E9913586D1}" srcOrd="0" destOrd="0" presId="urn:microsoft.com/office/officeart/2005/8/layout/process4"/>
    <dgm:cxn modelId="{F7EF2844-3BD2-4EF2-B404-79E784CBF42C}" srcId="{2B00D739-6C4D-4B79-8907-C96DD62F4F0B}" destId="{F4D4DD32-075C-42D9-82E2-F1A591DCB18F}" srcOrd="0" destOrd="0" parTransId="{63E7BE88-FE6F-4BDD-8EAD-613DEE6FA80D}" sibTransId="{E1822F4F-845D-434D-9644-577806F13ABF}"/>
    <dgm:cxn modelId="{0284EF7B-E6AF-4519-A79E-B485D33E5D68}" srcId="{472D31A3-2529-4442-A2F1-4D2B5CB94181}" destId="{273A1F93-6A83-4559-A5D4-0DD2467D2F93}" srcOrd="0" destOrd="0" parTransId="{2DDAC12E-77C2-4A9F-BD69-BB3EAD5E8706}" sibTransId="{FC7C8895-5763-44D2-BDBD-9BCD2FF59FC2}"/>
    <dgm:cxn modelId="{FB446B48-F485-4442-940B-4EB7C8259A59}" srcId="{472D31A3-2529-4442-A2F1-4D2B5CB94181}" destId="{2B00D739-6C4D-4B79-8907-C96DD62F4F0B}" srcOrd="2" destOrd="0" parTransId="{22FF7CDB-B7AD-44F7-9965-1BD9E03FAD85}" sibTransId="{C0001FC5-5EBC-43D0-9E2E-12F470F7A93F}"/>
    <dgm:cxn modelId="{1A77A23F-C0DC-4749-A29A-5D3BD6D12167}" type="presOf" srcId="{472D31A3-2529-4442-A2F1-4D2B5CB94181}" destId="{B25AE296-A2D6-4B44-A8FD-6FBFC4D7128C}" srcOrd="0" destOrd="0" presId="urn:microsoft.com/office/officeart/2005/8/layout/process4"/>
    <dgm:cxn modelId="{CF098AB8-15AA-4E57-9C76-D6E0A541611B}" type="presOf" srcId="{2B00D739-6C4D-4B79-8907-C96DD62F4F0B}" destId="{AD6D9BCF-F21D-4036-B87B-7B999F742BE6}" srcOrd="1" destOrd="0" presId="urn:microsoft.com/office/officeart/2005/8/layout/process4"/>
    <dgm:cxn modelId="{DD01A8FA-39F3-4D03-B94F-686A4E82E0FC}" srcId="{C2089FC4-6094-4852-A869-63CCD95FE1C1}" destId="{89A51163-E140-40DB-939B-5CFC439F92EC}" srcOrd="0" destOrd="0" parTransId="{EDD4AF27-7FEB-448B-AD29-78383BF034F0}" sibTransId="{28354ACC-2933-438E-B1D2-B02D0C85FB5D}"/>
    <dgm:cxn modelId="{249737FB-3EBD-4C3D-87D6-C5B2E4410E91}" type="presParOf" srcId="{B25AE296-A2D6-4B44-A8FD-6FBFC4D7128C}" destId="{5AA5100E-3025-4137-AEC3-09ABB781ED04}" srcOrd="0" destOrd="0" presId="urn:microsoft.com/office/officeart/2005/8/layout/process4"/>
    <dgm:cxn modelId="{615D4F23-D22D-46CC-AA63-E53339942A7E}" type="presParOf" srcId="{5AA5100E-3025-4137-AEC3-09ABB781ED04}" destId="{EDCE5AC7-8B56-4A83-A8B9-6907A728601F}" srcOrd="0" destOrd="0" presId="urn:microsoft.com/office/officeart/2005/8/layout/process4"/>
    <dgm:cxn modelId="{F340B874-5496-4178-AB3E-757E63E790AC}" type="presParOf" srcId="{5AA5100E-3025-4137-AEC3-09ABB781ED04}" destId="{17980711-D522-460A-A663-1DDA71691CEF}" srcOrd="1" destOrd="0" presId="urn:microsoft.com/office/officeart/2005/8/layout/process4"/>
    <dgm:cxn modelId="{1FB3FBAA-DCC3-45D5-8942-D393803BE728}" type="presParOf" srcId="{5AA5100E-3025-4137-AEC3-09ABB781ED04}" destId="{E2D18DB0-B3E8-4D44-9980-62B619B66677}" srcOrd="2" destOrd="0" presId="urn:microsoft.com/office/officeart/2005/8/layout/process4"/>
    <dgm:cxn modelId="{0E838519-7A2E-447D-9291-C47DD9E5B8C4}" type="presParOf" srcId="{E2D18DB0-B3E8-4D44-9980-62B619B66677}" destId="{23C5039B-6754-4A8C-8FD2-891799D21D46}" srcOrd="0" destOrd="0" presId="urn:microsoft.com/office/officeart/2005/8/layout/process4"/>
    <dgm:cxn modelId="{FDA9CEDF-552C-46E1-9A3B-8D92C27FDEF0}" type="presParOf" srcId="{B25AE296-A2D6-4B44-A8FD-6FBFC4D7128C}" destId="{9638D0DA-434B-41D2-8106-32B45B561B55}" srcOrd="1" destOrd="0" presId="urn:microsoft.com/office/officeart/2005/8/layout/process4"/>
    <dgm:cxn modelId="{FD0A5C7E-E05C-4F60-877D-E474BFAADE5C}" type="presParOf" srcId="{B25AE296-A2D6-4B44-A8FD-6FBFC4D7128C}" destId="{9557BF94-650B-43C2-AF17-A346751500A3}" srcOrd="2" destOrd="0" presId="urn:microsoft.com/office/officeart/2005/8/layout/process4"/>
    <dgm:cxn modelId="{6138E463-8EBE-4042-935E-9909FD59C69C}" type="presParOf" srcId="{9557BF94-650B-43C2-AF17-A346751500A3}" destId="{D5860E53-C14D-4944-A6AF-AECF12377D20}" srcOrd="0" destOrd="0" presId="urn:microsoft.com/office/officeart/2005/8/layout/process4"/>
    <dgm:cxn modelId="{96637A03-B9A6-4DD1-99DF-8F4FBA8AD829}" type="presParOf" srcId="{9557BF94-650B-43C2-AF17-A346751500A3}" destId="{AD6D9BCF-F21D-4036-B87B-7B999F742BE6}" srcOrd="1" destOrd="0" presId="urn:microsoft.com/office/officeart/2005/8/layout/process4"/>
    <dgm:cxn modelId="{3EB0D1C8-A2D7-4BFA-AC7D-CEB2C53A9EDB}" type="presParOf" srcId="{9557BF94-650B-43C2-AF17-A346751500A3}" destId="{E4E6800C-8ACF-4358-819B-3DC9B2F839F4}" srcOrd="2" destOrd="0" presId="urn:microsoft.com/office/officeart/2005/8/layout/process4"/>
    <dgm:cxn modelId="{52F8FFC5-2649-4ED4-A928-328E2A861E0F}" type="presParOf" srcId="{E4E6800C-8ACF-4358-819B-3DC9B2F839F4}" destId="{83554C41-7CF4-45CF-8F80-9F2A3D262FF9}" srcOrd="0" destOrd="0" presId="urn:microsoft.com/office/officeart/2005/8/layout/process4"/>
    <dgm:cxn modelId="{F81CEDEF-B0E5-4D2B-BA32-E9479393D2D0}" type="presParOf" srcId="{B25AE296-A2D6-4B44-A8FD-6FBFC4D7128C}" destId="{3C9A1952-A5AA-4BA6-980F-5355BE0A5BB3}" srcOrd="3" destOrd="0" presId="urn:microsoft.com/office/officeart/2005/8/layout/process4"/>
    <dgm:cxn modelId="{C4213AFC-71BE-4EE0-8619-B9D40B7CF2B2}" type="presParOf" srcId="{B25AE296-A2D6-4B44-A8FD-6FBFC4D7128C}" destId="{1D65EC4D-8CE2-4E65-AD6C-E17CF743A7BE}" srcOrd="4" destOrd="0" presId="urn:microsoft.com/office/officeart/2005/8/layout/process4"/>
    <dgm:cxn modelId="{496894A5-2C4E-4234-ABED-5D216986431E}" type="presParOf" srcId="{1D65EC4D-8CE2-4E65-AD6C-E17CF743A7BE}" destId="{5609E384-8E6E-40B1-AFF0-A1F22707B3AF}" srcOrd="0" destOrd="0" presId="urn:microsoft.com/office/officeart/2005/8/layout/process4"/>
    <dgm:cxn modelId="{144C2724-865D-43F5-A93B-12DF7EF2B172}" type="presParOf" srcId="{1D65EC4D-8CE2-4E65-AD6C-E17CF743A7BE}" destId="{B3A094E3-CD5A-4E16-8D00-E0A3E49FDD29}" srcOrd="1" destOrd="0" presId="urn:microsoft.com/office/officeart/2005/8/layout/process4"/>
    <dgm:cxn modelId="{FFC2EDFA-4C4C-4972-97C0-083A74A8648B}" type="presParOf" srcId="{1D65EC4D-8CE2-4E65-AD6C-E17CF743A7BE}" destId="{E9EAE9E5-912E-4473-AFAC-9201879EE814}" srcOrd="2" destOrd="0" presId="urn:microsoft.com/office/officeart/2005/8/layout/process4"/>
    <dgm:cxn modelId="{2592C6A3-0CBD-4DDC-83BD-E2006D86B458}" type="presParOf" srcId="{E9EAE9E5-912E-4473-AFAC-9201879EE814}" destId="{87CA6771-42A3-4979-B32F-49FCDF88061E}" srcOrd="0" destOrd="0" presId="urn:microsoft.com/office/officeart/2005/8/layout/process4"/>
    <dgm:cxn modelId="{986CBEE5-85F6-4D06-9E53-B40F9A75A183}" type="presParOf" srcId="{B25AE296-A2D6-4B44-A8FD-6FBFC4D7128C}" destId="{957A250B-D607-40C5-BD02-9868B96399F4}" srcOrd="5" destOrd="0" presId="urn:microsoft.com/office/officeart/2005/8/layout/process4"/>
    <dgm:cxn modelId="{FC7EE2E0-3360-49C7-B03F-4B5D7DA17D02}" type="presParOf" srcId="{B25AE296-A2D6-4B44-A8FD-6FBFC4D7128C}" destId="{60839164-06E7-4F1D-A24A-2C0B8589479B}" srcOrd="6" destOrd="0" presId="urn:microsoft.com/office/officeart/2005/8/layout/process4"/>
    <dgm:cxn modelId="{4D52D69C-A00D-4F40-B48A-BB4B52B6152E}" type="presParOf" srcId="{60839164-06E7-4F1D-A24A-2C0B8589479B}" destId="{868D2A50-2EF0-4851-B719-CC4942B0C1B6}" srcOrd="0" destOrd="0" presId="urn:microsoft.com/office/officeart/2005/8/layout/process4"/>
    <dgm:cxn modelId="{46CB0412-B3CE-4471-8483-57CF90984B61}" type="presParOf" srcId="{60839164-06E7-4F1D-A24A-2C0B8589479B}" destId="{09C6F99C-5A4B-4047-A87F-E2D82C1746DA}" srcOrd="1" destOrd="0" presId="urn:microsoft.com/office/officeart/2005/8/layout/process4"/>
    <dgm:cxn modelId="{D8137EBC-69A2-4959-BAAF-E8BCEABF3F02}" type="presParOf" srcId="{60839164-06E7-4F1D-A24A-2C0B8589479B}" destId="{0B62A042-7B6B-44C7-BC2C-A322514BDD62}" srcOrd="2" destOrd="0" presId="urn:microsoft.com/office/officeart/2005/8/layout/process4"/>
    <dgm:cxn modelId="{991EF648-B1BE-4F7A-B2CC-312DA236D5E9}" type="presParOf" srcId="{0B62A042-7B6B-44C7-BC2C-A322514BDD62}" destId="{A075B1D8-DF8D-416B-A6DB-80E9913586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D688D-4838-4A5D-B853-A67B7C3A7450}">
      <dsp:nvSpPr>
        <dsp:cNvPr id="0" name=""/>
        <dsp:cNvSpPr/>
      </dsp:nvSpPr>
      <dsp:spPr>
        <a:xfrm>
          <a:off x="4169" y="468589"/>
          <a:ext cx="2506989" cy="6546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1.1. Фізіологічні методи:</a:t>
          </a:r>
          <a:endParaRPr lang="uk-UA" sz="1800" kern="1200" noProof="0" dirty="0"/>
        </a:p>
      </dsp:txBody>
      <dsp:txXfrm>
        <a:off x="4169" y="468589"/>
        <a:ext cx="2506989" cy="654636"/>
      </dsp:txXfrm>
    </dsp:sp>
    <dsp:sp modelId="{DD2BC6C3-E667-46C6-AC65-FD1F4CC08460}">
      <dsp:nvSpPr>
        <dsp:cNvPr id="0" name=""/>
        <dsp:cNvSpPr/>
      </dsp:nvSpPr>
      <dsp:spPr>
        <a:xfrm>
          <a:off x="4169" y="1123226"/>
          <a:ext cx="2506989" cy="39527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Дихальні практики </a:t>
          </a:r>
          <a:r>
            <a:rPr lang="uk-UA" sz="1800" kern="1200" noProof="0" dirty="0" smtClean="0"/>
            <a:t>(глибоке дихання, дихання за квадратом)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Рухова активність </a:t>
          </a:r>
          <a:r>
            <a:rPr lang="uk-UA" sz="1800" kern="1200" noProof="0" dirty="0" smtClean="0"/>
            <a:t>(прогулянки, фізичні вправи, йога)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Релаксаційні техніки </a:t>
          </a:r>
          <a:r>
            <a:rPr lang="uk-UA" sz="1800" kern="1200" noProof="0" dirty="0" smtClean="0"/>
            <a:t>(прогресивна м’язова релаксація, медитація)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Здоровий сон і харчування</a:t>
          </a:r>
          <a:endParaRPr lang="uk-UA" sz="1800" b="1" i="1" kern="1200" dirty="0"/>
        </a:p>
      </dsp:txBody>
      <dsp:txXfrm>
        <a:off x="4169" y="1123226"/>
        <a:ext cx="2506989" cy="3952799"/>
      </dsp:txXfrm>
    </dsp:sp>
    <dsp:sp modelId="{633F9DA0-B0D2-4EE0-8DB6-CE8F00E0D61B}">
      <dsp:nvSpPr>
        <dsp:cNvPr id="0" name=""/>
        <dsp:cNvSpPr/>
      </dsp:nvSpPr>
      <dsp:spPr>
        <a:xfrm>
          <a:off x="2862137" y="468589"/>
          <a:ext cx="2506989" cy="654636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1.2. Когнітивні (розумові) методи:</a:t>
          </a:r>
          <a:endParaRPr lang="uk-UA" sz="1800" kern="1200" dirty="0"/>
        </a:p>
      </dsp:txBody>
      <dsp:txXfrm>
        <a:off x="2862137" y="468589"/>
        <a:ext cx="2506989" cy="654636"/>
      </dsp:txXfrm>
    </dsp:sp>
    <dsp:sp modelId="{710CB0CC-656F-49D2-BE72-3E292ECCF313}">
      <dsp:nvSpPr>
        <dsp:cNvPr id="0" name=""/>
        <dsp:cNvSpPr/>
      </dsp:nvSpPr>
      <dsp:spPr>
        <a:xfrm>
          <a:off x="2862137" y="1123226"/>
          <a:ext cx="2506989" cy="3952799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Саморефлексія</a:t>
          </a:r>
          <a:r>
            <a:rPr lang="uk-UA" sz="1800" kern="1200" noProof="0" dirty="0" smtClean="0"/>
            <a:t> (ведення щоденника емоцій, самоспостереження)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Переосмислення ситуації </a:t>
          </a:r>
          <a:r>
            <a:rPr lang="uk-UA" sz="1800" kern="1200" noProof="0" dirty="0" smtClean="0"/>
            <a:t>(позитивне мислення, </a:t>
          </a:r>
          <a:r>
            <a:rPr lang="uk-UA" sz="1800" kern="1200" noProof="0" dirty="0" err="1" smtClean="0"/>
            <a:t>рефреймінг</a:t>
          </a:r>
          <a:r>
            <a:rPr lang="uk-UA" sz="1800" kern="1200" noProof="0" dirty="0" smtClean="0"/>
            <a:t>)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Навчання тайм-менеджменту </a:t>
          </a:r>
          <a:r>
            <a:rPr lang="uk-UA" sz="1800" kern="1200" dirty="0" smtClean="0"/>
            <a:t>(планування, </a:t>
          </a:r>
          <a:r>
            <a:rPr lang="uk-UA" sz="1800" kern="1200" dirty="0" err="1" smtClean="0"/>
            <a:t>пріоритизація</a:t>
          </a:r>
          <a:r>
            <a:rPr lang="uk-UA" sz="1800" kern="1200" dirty="0" smtClean="0"/>
            <a:t>)</a:t>
          </a:r>
          <a:endParaRPr lang="uk-UA" sz="1800" kern="1200" dirty="0"/>
        </a:p>
      </dsp:txBody>
      <dsp:txXfrm>
        <a:off x="2862137" y="1123226"/>
        <a:ext cx="2506989" cy="3952799"/>
      </dsp:txXfrm>
    </dsp:sp>
    <dsp:sp modelId="{AC78AA8C-5EE5-4EAA-B2EF-0556FC31B338}">
      <dsp:nvSpPr>
        <dsp:cNvPr id="0" name=""/>
        <dsp:cNvSpPr/>
      </dsp:nvSpPr>
      <dsp:spPr>
        <a:xfrm>
          <a:off x="5720105" y="468589"/>
          <a:ext cx="2506989" cy="654636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1.3. Соціальні методи:</a:t>
          </a:r>
          <a:endParaRPr lang="uk-UA" sz="1800" kern="1200"/>
        </a:p>
      </dsp:txBody>
      <dsp:txXfrm>
        <a:off x="5720105" y="468589"/>
        <a:ext cx="2506989" cy="654636"/>
      </dsp:txXfrm>
    </dsp:sp>
    <dsp:sp modelId="{8A318F2E-7F61-497C-B3B6-00D97D8FB634}">
      <dsp:nvSpPr>
        <dsp:cNvPr id="0" name=""/>
        <dsp:cNvSpPr/>
      </dsp:nvSpPr>
      <dsp:spPr>
        <a:xfrm>
          <a:off x="5720105" y="1123226"/>
          <a:ext cx="2506989" cy="3952799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Підтримка</a:t>
          </a:r>
          <a:r>
            <a:rPr lang="uk-UA" sz="1800" kern="1200" noProof="0" dirty="0" smtClean="0"/>
            <a:t> з боку друзів, родини, колег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Професійне консультування </a:t>
          </a:r>
          <a:r>
            <a:rPr lang="uk-UA" sz="1800" kern="1200" dirty="0" smtClean="0"/>
            <a:t>або </a:t>
          </a:r>
          <a:r>
            <a:rPr lang="uk-UA" sz="1800" kern="1200" dirty="0" err="1" smtClean="0"/>
            <a:t>коучинг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Групи підтримки</a:t>
          </a:r>
          <a:r>
            <a:rPr lang="uk-UA" sz="1800" kern="1200" dirty="0" smtClean="0"/>
            <a:t>, студентські об’єднання</a:t>
          </a:r>
          <a:endParaRPr lang="uk-UA" sz="1800" kern="1200" dirty="0"/>
        </a:p>
      </dsp:txBody>
      <dsp:txXfrm>
        <a:off x="5720105" y="1123226"/>
        <a:ext cx="2506989" cy="3952799"/>
      </dsp:txXfrm>
    </dsp:sp>
    <dsp:sp modelId="{B9806741-E8DF-4834-AF9D-9B8866879588}">
      <dsp:nvSpPr>
        <dsp:cNvPr id="0" name=""/>
        <dsp:cNvSpPr/>
      </dsp:nvSpPr>
      <dsp:spPr>
        <a:xfrm>
          <a:off x="8578073" y="468589"/>
          <a:ext cx="2506989" cy="65463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1.4. Організаційні методи:</a:t>
          </a:r>
          <a:endParaRPr lang="uk-UA" sz="1800" kern="1200"/>
        </a:p>
      </dsp:txBody>
      <dsp:txXfrm>
        <a:off x="8578073" y="468589"/>
        <a:ext cx="2506989" cy="654636"/>
      </dsp:txXfrm>
    </dsp:sp>
    <dsp:sp modelId="{B4A7685B-FAD2-4E0C-80A2-253BA0127B09}">
      <dsp:nvSpPr>
        <dsp:cNvPr id="0" name=""/>
        <dsp:cNvSpPr/>
      </dsp:nvSpPr>
      <dsp:spPr>
        <a:xfrm>
          <a:off x="8578073" y="1123226"/>
          <a:ext cx="2506989" cy="395279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Створення </a:t>
          </a:r>
          <a:r>
            <a:rPr lang="uk-UA" sz="1800" b="1" i="1" kern="1200" dirty="0" smtClean="0"/>
            <a:t>комфортного робочого простору</a:t>
          </a:r>
          <a:endParaRPr lang="uk-UA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Раціональний </a:t>
          </a:r>
          <a:r>
            <a:rPr lang="uk-UA" sz="1800" b="1" i="1" kern="1200" dirty="0" smtClean="0"/>
            <a:t>розподіл завдань</a:t>
          </a:r>
          <a:endParaRPr lang="uk-UA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noProof="0" dirty="0" smtClean="0"/>
            <a:t>Встановлення меж </a:t>
          </a:r>
          <a:r>
            <a:rPr lang="uk-UA" sz="1800" kern="1200" noProof="0" dirty="0" smtClean="0"/>
            <a:t>(уміння сказати «ні»)</a:t>
          </a:r>
          <a:endParaRPr lang="uk-UA" sz="1800" kern="1200" noProof="0" dirty="0"/>
        </a:p>
      </dsp:txBody>
      <dsp:txXfrm>
        <a:off x="8578073" y="1123226"/>
        <a:ext cx="2506989" cy="3952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56FAF-01C5-4542-A54C-A833FAC35940}">
      <dsp:nvSpPr>
        <dsp:cNvPr id="0" name=""/>
        <dsp:cNvSpPr/>
      </dsp:nvSpPr>
      <dsp:spPr>
        <a:xfrm>
          <a:off x="4022289" y="1848"/>
          <a:ext cx="6033434" cy="10007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Визначення ситуацій, які викликають стрес, та реакцій організму на них.</a:t>
          </a:r>
          <a:endParaRPr lang="uk-UA" sz="1700" kern="1200" noProof="0" dirty="0"/>
        </a:p>
      </dsp:txBody>
      <dsp:txXfrm>
        <a:off x="4022289" y="126944"/>
        <a:ext cx="5658145" cy="750579"/>
      </dsp:txXfrm>
    </dsp:sp>
    <dsp:sp modelId="{E8A29EE0-C699-4A45-934A-5B97584EBEBE}">
      <dsp:nvSpPr>
        <dsp:cNvPr id="0" name=""/>
        <dsp:cNvSpPr/>
      </dsp:nvSpPr>
      <dsp:spPr>
        <a:xfrm>
          <a:off x="0" y="1848"/>
          <a:ext cx="4022289" cy="10007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2.1. </a:t>
          </a:r>
          <a:r>
            <a:rPr lang="uk-UA" sz="1900" b="1" kern="1200" noProof="0" dirty="0" smtClean="0"/>
            <a:t>Самоспостереження:</a:t>
          </a:r>
          <a:r>
            <a:rPr lang="uk-UA" sz="1900" kern="1200" noProof="0" dirty="0" smtClean="0"/>
            <a:t/>
          </a:r>
          <a:br>
            <a:rPr lang="uk-UA" sz="1900" kern="1200" noProof="0" dirty="0" smtClean="0"/>
          </a:br>
          <a:endParaRPr lang="uk-UA" sz="1900" kern="1200" noProof="0" dirty="0"/>
        </a:p>
      </dsp:txBody>
      <dsp:txXfrm>
        <a:off x="48854" y="50702"/>
        <a:ext cx="3924581" cy="903063"/>
      </dsp:txXfrm>
    </dsp:sp>
    <dsp:sp modelId="{04B092F6-5B9B-489F-AAFA-F92A2923DC86}">
      <dsp:nvSpPr>
        <dsp:cNvPr id="0" name=""/>
        <dsp:cNvSpPr/>
      </dsp:nvSpPr>
      <dsp:spPr>
        <a:xfrm>
          <a:off x="4022289" y="1102697"/>
          <a:ext cx="6033434" cy="10007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Те, що підходить одній людині, може не працювати для іншої. Наприклад, комусь допомагає біг, а комусь — музика.</a:t>
          </a:r>
          <a:endParaRPr lang="uk-UA" sz="1700" kern="1200" noProof="0" dirty="0"/>
        </a:p>
      </dsp:txBody>
      <dsp:txXfrm>
        <a:off x="4022289" y="1227793"/>
        <a:ext cx="5658145" cy="750579"/>
      </dsp:txXfrm>
    </dsp:sp>
    <dsp:sp modelId="{33D521D3-3A1D-46DD-AAC4-EB0205EE9AD3}">
      <dsp:nvSpPr>
        <dsp:cNvPr id="0" name=""/>
        <dsp:cNvSpPr/>
      </dsp:nvSpPr>
      <dsp:spPr>
        <a:xfrm>
          <a:off x="0" y="1102697"/>
          <a:ext cx="4022289" cy="10007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2.2. Вибір дієвих для себе методів:</a:t>
          </a:r>
          <a:r>
            <a:rPr lang="uk-UA" sz="1900" kern="1200" noProof="0" dirty="0" smtClean="0"/>
            <a:t/>
          </a:r>
          <a:br>
            <a:rPr lang="uk-UA" sz="1900" kern="1200" noProof="0" dirty="0" smtClean="0"/>
          </a:br>
          <a:endParaRPr lang="uk-UA" sz="1900" kern="1200" noProof="0" dirty="0"/>
        </a:p>
      </dsp:txBody>
      <dsp:txXfrm>
        <a:off x="48854" y="1151551"/>
        <a:ext cx="3924581" cy="903063"/>
      </dsp:txXfrm>
    </dsp:sp>
    <dsp:sp modelId="{FCB57E32-E7E2-4C30-858A-B39C6F42355A}">
      <dsp:nvSpPr>
        <dsp:cNvPr id="0" name=""/>
        <dsp:cNvSpPr/>
      </dsp:nvSpPr>
      <dsp:spPr>
        <a:xfrm>
          <a:off x="4022289" y="2203546"/>
          <a:ext cx="6033434" cy="10007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Невеликі щоденні дії (фізична активність, хобі, прогулянки) краще, ніж рідкісні сплески "</a:t>
          </a:r>
          <a:r>
            <a:rPr lang="uk-UA" sz="1700" kern="1200" noProof="0" dirty="0" err="1" smtClean="0"/>
            <a:t>саморятування</a:t>
          </a:r>
          <a:r>
            <a:rPr lang="uk-UA" sz="1700" kern="1200" noProof="0" dirty="0" smtClean="0"/>
            <a:t>".</a:t>
          </a:r>
          <a:endParaRPr lang="uk-UA" sz="1700" kern="1200" noProof="0" dirty="0"/>
        </a:p>
      </dsp:txBody>
      <dsp:txXfrm>
        <a:off x="4022289" y="2328642"/>
        <a:ext cx="5658145" cy="750579"/>
      </dsp:txXfrm>
    </dsp:sp>
    <dsp:sp modelId="{6630A021-7A78-49C6-95EC-40A05C011D01}">
      <dsp:nvSpPr>
        <dsp:cNvPr id="0" name=""/>
        <dsp:cNvSpPr/>
      </dsp:nvSpPr>
      <dsp:spPr>
        <a:xfrm>
          <a:off x="0" y="2203546"/>
          <a:ext cx="4022289" cy="10007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2.3. Регулярна профілактика:</a:t>
          </a:r>
          <a:r>
            <a:rPr lang="uk-UA" sz="1900" kern="1200" noProof="0" dirty="0" smtClean="0"/>
            <a:t/>
          </a:r>
          <a:br>
            <a:rPr lang="uk-UA" sz="1900" kern="1200" noProof="0" dirty="0" smtClean="0"/>
          </a:br>
          <a:endParaRPr lang="uk-UA" sz="1900" kern="1200" noProof="0" dirty="0"/>
        </a:p>
      </dsp:txBody>
      <dsp:txXfrm>
        <a:off x="48854" y="2252400"/>
        <a:ext cx="3924581" cy="903063"/>
      </dsp:txXfrm>
    </dsp:sp>
    <dsp:sp modelId="{432017C9-C87C-4064-9689-53ED96EC270C}">
      <dsp:nvSpPr>
        <dsp:cNvPr id="0" name=""/>
        <dsp:cNvSpPr/>
      </dsp:nvSpPr>
      <dsp:spPr>
        <a:xfrm>
          <a:off x="4022289" y="3304395"/>
          <a:ext cx="6033434" cy="10007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Що я зроблю, якщо відчую, що "накриває"? До кого звернусь? Який перший крок?</a:t>
          </a:r>
          <a:endParaRPr lang="uk-UA" sz="1700" kern="1200" noProof="0" dirty="0"/>
        </a:p>
      </dsp:txBody>
      <dsp:txXfrm>
        <a:off x="4022289" y="3429491"/>
        <a:ext cx="5658145" cy="750579"/>
      </dsp:txXfrm>
    </dsp:sp>
    <dsp:sp modelId="{8DAE0461-8558-4E8F-8B53-6975B3E8460F}">
      <dsp:nvSpPr>
        <dsp:cNvPr id="0" name=""/>
        <dsp:cNvSpPr/>
      </dsp:nvSpPr>
      <dsp:spPr>
        <a:xfrm>
          <a:off x="0" y="3304395"/>
          <a:ext cx="4022289" cy="10007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2.4. Планування реакцій на кризу:</a:t>
          </a:r>
          <a:r>
            <a:rPr lang="uk-UA" sz="1900" kern="1200" noProof="0" dirty="0" smtClean="0"/>
            <a:t/>
          </a:r>
          <a:br>
            <a:rPr lang="uk-UA" sz="1900" kern="1200" noProof="0" dirty="0" smtClean="0"/>
          </a:br>
          <a:endParaRPr lang="uk-UA" sz="1900" kern="1200" noProof="0" dirty="0"/>
        </a:p>
      </dsp:txBody>
      <dsp:txXfrm>
        <a:off x="48854" y="3353249"/>
        <a:ext cx="3924581" cy="903063"/>
      </dsp:txXfrm>
    </dsp:sp>
    <dsp:sp modelId="{814A1CFF-E53C-4EE1-B500-5A15925B7719}">
      <dsp:nvSpPr>
        <dsp:cNvPr id="0" name=""/>
        <dsp:cNvSpPr/>
      </dsp:nvSpPr>
      <dsp:spPr>
        <a:xfrm>
          <a:off x="4022289" y="4405243"/>
          <a:ext cx="6033434" cy="10007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План слід періодично переглядати, особливо після нових життєвих чи навчальних викликів.</a:t>
          </a:r>
          <a:endParaRPr lang="uk-UA" sz="1700" kern="1200" noProof="0" dirty="0"/>
        </a:p>
      </dsp:txBody>
      <dsp:txXfrm>
        <a:off x="4022289" y="4530339"/>
        <a:ext cx="5658145" cy="750579"/>
      </dsp:txXfrm>
    </dsp:sp>
    <dsp:sp modelId="{04FB4F26-899D-41A9-907E-1C85BD5336AC}">
      <dsp:nvSpPr>
        <dsp:cNvPr id="0" name=""/>
        <dsp:cNvSpPr/>
      </dsp:nvSpPr>
      <dsp:spPr>
        <a:xfrm>
          <a:off x="0" y="4405243"/>
          <a:ext cx="4022289" cy="100077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2.5. Ревізія плану:</a:t>
          </a:r>
          <a:r>
            <a:rPr lang="uk-UA" sz="1900" kern="1200" noProof="0" dirty="0" smtClean="0"/>
            <a:t/>
          </a:r>
          <a:br>
            <a:rPr lang="uk-UA" sz="1900" kern="1200" noProof="0" dirty="0" smtClean="0"/>
          </a:br>
          <a:endParaRPr lang="uk-UA" sz="1900" kern="1200" noProof="0" dirty="0"/>
        </a:p>
      </dsp:txBody>
      <dsp:txXfrm>
        <a:off x="48854" y="4454097"/>
        <a:ext cx="3924581" cy="903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37605-AD2A-4091-9DD7-6118534A86F0}">
      <dsp:nvSpPr>
        <dsp:cNvPr id="0" name=""/>
        <dsp:cNvSpPr/>
      </dsp:nvSpPr>
      <dsp:spPr>
        <a:xfrm>
          <a:off x="-5929843" y="-907440"/>
          <a:ext cx="7059303" cy="7059303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78F10-FA07-4C80-A109-4B813FAD59C4}">
      <dsp:nvSpPr>
        <dsp:cNvPr id="0" name=""/>
        <dsp:cNvSpPr/>
      </dsp:nvSpPr>
      <dsp:spPr>
        <a:xfrm>
          <a:off x="493616" y="327671"/>
          <a:ext cx="6016833" cy="6557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5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noProof="0" dirty="0" smtClean="0"/>
            <a:t>Невизначеність (що буде на іспиті? як </a:t>
          </a:r>
          <a:r>
            <a:rPr lang="uk-UA" sz="2200" b="1" i="1" kern="1200" noProof="0" dirty="0" err="1" smtClean="0"/>
            <a:t>оцінять</a:t>
          </a:r>
          <a:r>
            <a:rPr lang="uk-UA" sz="2200" b="1" i="1" kern="1200" noProof="0" dirty="0" smtClean="0"/>
            <a:t>?)</a:t>
          </a:r>
          <a:endParaRPr lang="uk-UA" sz="2200" b="1" i="1" kern="1200" noProof="0" dirty="0"/>
        </a:p>
      </dsp:txBody>
      <dsp:txXfrm>
        <a:off x="493616" y="327671"/>
        <a:ext cx="6016833" cy="655762"/>
      </dsp:txXfrm>
    </dsp:sp>
    <dsp:sp modelId="{4919F35A-6F02-442D-9DA8-4561EF218572}">
      <dsp:nvSpPr>
        <dsp:cNvPr id="0" name=""/>
        <dsp:cNvSpPr/>
      </dsp:nvSpPr>
      <dsp:spPr>
        <a:xfrm>
          <a:off x="83764" y="245701"/>
          <a:ext cx="819703" cy="819703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3BD767-23C4-4C8B-8FA9-566FD9B15D59}">
      <dsp:nvSpPr>
        <dsp:cNvPr id="0" name=""/>
        <dsp:cNvSpPr/>
      </dsp:nvSpPr>
      <dsp:spPr>
        <a:xfrm>
          <a:off x="963516" y="1311000"/>
          <a:ext cx="5546933" cy="6557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5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smtClean="0"/>
            <a:t>Перевантаження завданнями</a:t>
          </a:r>
          <a:endParaRPr lang="uk-UA" sz="2200" b="1" i="1" kern="1200"/>
        </a:p>
      </dsp:txBody>
      <dsp:txXfrm>
        <a:off x="963516" y="1311000"/>
        <a:ext cx="5546933" cy="655762"/>
      </dsp:txXfrm>
    </dsp:sp>
    <dsp:sp modelId="{3161EF39-8E2F-442E-9F66-DCDDB4E66510}">
      <dsp:nvSpPr>
        <dsp:cNvPr id="0" name=""/>
        <dsp:cNvSpPr/>
      </dsp:nvSpPr>
      <dsp:spPr>
        <a:xfrm>
          <a:off x="553665" y="1229030"/>
          <a:ext cx="819703" cy="819703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6DE8BF-E939-487B-AAC5-22EB986907A2}">
      <dsp:nvSpPr>
        <dsp:cNvPr id="0" name=""/>
        <dsp:cNvSpPr/>
      </dsp:nvSpPr>
      <dsp:spPr>
        <a:xfrm>
          <a:off x="1107738" y="2294329"/>
          <a:ext cx="5402711" cy="6557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5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smtClean="0"/>
            <a:t>Порівняння себе з іншими</a:t>
          </a:r>
          <a:endParaRPr lang="uk-UA" sz="2200" b="1" i="1" kern="1200"/>
        </a:p>
      </dsp:txBody>
      <dsp:txXfrm>
        <a:off x="1107738" y="2294329"/>
        <a:ext cx="5402711" cy="655762"/>
      </dsp:txXfrm>
    </dsp:sp>
    <dsp:sp modelId="{C3E9C67D-F412-43D4-9A46-B490A6A968F8}">
      <dsp:nvSpPr>
        <dsp:cNvPr id="0" name=""/>
        <dsp:cNvSpPr/>
      </dsp:nvSpPr>
      <dsp:spPr>
        <a:xfrm>
          <a:off x="697886" y="2212359"/>
          <a:ext cx="819703" cy="819703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6CC54F-8C8B-4C5B-895B-4C2F2B0F2A57}">
      <dsp:nvSpPr>
        <dsp:cNvPr id="0" name=""/>
        <dsp:cNvSpPr/>
      </dsp:nvSpPr>
      <dsp:spPr>
        <a:xfrm>
          <a:off x="963516" y="3277658"/>
          <a:ext cx="5546933" cy="6557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5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mtClean="0"/>
            <a:t>Конфлікти в групі чи з викладачами</a:t>
          </a:r>
          <a:endParaRPr lang="ru-RU" sz="2200" b="1" i="1" kern="1200"/>
        </a:p>
      </dsp:txBody>
      <dsp:txXfrm>
        <a:off x="963516" y="3277658"/>
        <a:ext cx="5546933" cy="655762"/>
      </dsp:txXfrm>
    </dsp:sp>
    <dsp:sp modelId="{512182C7-60F5-4205-8062-52414697999C}">
      <dsp:nvSpPr>
        <dsp:cNvPr id="0" name=""/>
        <dsp:cNvSpPr/>
      </dsp:nvSpPr>
      <dsp:spPr>
        <a:xfrm>
          <a:off x="553665" y="3195688"/>
          <a:ext cx="819703" cy="819703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56F8FD-742A-440D-BDE4-9524C4A0574E}">
      <dsp:nvSpPr>
        <dsp:cNvPr id="0" name=""/>
        <dsp:cNvSpPr/>
      </dsp:nvSpPr>
      <dsp:spPr>
        <a:xfrm>
          <a:off x="493616" y="4260987"/>
          <a:ext cx="6016833" cy="6557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5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mtClean="0"/>
            <a:t>Страх помилитись або не впоратись</a:t>
          </a:r>
          <a:endParaRPr lang="ru-RU" sz="2200" b="1" i="1" kern="1200"/>
        </a:p>
      </dsp:txBody>
      <dsp:txXfrm>
        <a:off x="493616" y="4260987"/>
        <a:ext cx="6016833" cy="655762"/>
      </dsp:txXfrm>
    </dsp:sp>
    <dsp:sp modelId="{10A367A4-8AAF-44F8-BD90-18540E1EDB30}">
      <dsp:nvSpPr>
        <dsp:cNvPr id="0" name=""/>
        <dsp:cNvSpPr/>
      </dsp:nvSpPr>
      <dsp:spPr>
        <a:xfrm>
          <a:off x="83764" y="4179017"/>
          <a:ext cx="819703" cy="819703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80711-D522-460A-A663-1DDA71691CEF}">
      <dsp:nvSpPr>
        <dsp:cNvPr id="0" name=""/>
        <dsp:cNvSpPr/>
      </dsp:nvSpPr>
      <dsp:spPr>
        <a:xfrm>
          <a:off x="0" y="4665910"/>
          <a:ext cx="10225136" cy="10207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/>
            <a:t>3.4. Протидіяти системно:</a:t>
          </a:r>
          <a:endParaRPr lang="uk-UA" sz="2500" kern="1200" noProof="0" dirty="0"/>
        </a:p>
      </dsp:txBody>
      <dsp:txXfrm>
        <a:off x="0" y="4665910"/>
        <a:ext cx="10225136" cy="551225"/>
      </dsp:txXfrm>
    </dsp:sp>
    <dsp:sp modelId="{23C5039B-6754-4A8C-8FD2-891799D21D46}">
      <dsp:nvSpPr>
        <dsp:cNvPr id="0" name=""/>
        <dsp:cNvSpPr/>
      </dsp:nvSpPr>
      <dsp:spPr>
        <a:xfrm>
          <a:off x="0" y="5196720"/>
          <a:ext cx="10225136" cy="4695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Наприклад, якщо </a:t>
          </a:r>
          <a:r>
            <a:rPr lang="uk-UA" sz="2200" kern="1200" noProof="0" dirty="0" err="1" smtClean="0"/>
            <a:t>дедлайни</a:t>
          </a:r>
          <a:r>
            <a:rPr lang="uk-UA" sz="2200" kern="1200" noProof="0" dirty="0" smtClean="0"/>
            <a:t> — ваш тригер, варто вчитись плануванню, а не тільки «рятувати себе» в останній момент</a:t>
          </a:r>
          <a:r>
            <a:rPr lang="uk-UA" sz="2500" kern="1200" noProof="0" dirty="0" smtClean="0"/>
            <a:t>.</a:t>
          </a:r>
          <a:endParaRPr lang="uk-UA" sz="2500" kern="1200" noProof="0" dirty="0"/>
        </a:p>
      </dsp:txBody>
      <dsp:txXfrm>
        <a:off x="0" y="5196720"/>
        <a:ext cx="10225136" cy="469562"/>
      </dsp:txXfrm>
    </dsp:sp>
    <dsp:sp modelId="{AD6D9BCF-F21D-4036-B87B-7B999F742BE6}">
      <dsp:nvSpPr>
        <dsp:cNvPr id="0" name=""/>
        <dsp:cNvSpPr/>
      </dsp:nvSpPr>
      <dsp:spPr>
        <a:xfrm rot="10800000">
          <a:off x="0" y="3111251"/>
          <a:ext cx="10225136" cy="1569970"/>
        </a:xfrm>
        <a:prstGeom prst="upArrowCallou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/>
            <a:t>3.3. Обрати реакцію:</a:t>
          </a:r>
          <a:endParaRPr lang="uk-UA" sz="2500" kern="1200" noProof="0" dirty="0"/>
        </a:p>
      </dsp:txBody>
      <dsp:txXfrm rot="-10800000">
        <a:off x="0" y="3111251"/>
        <a:ext cx="10225136" cy="551059"/>
      </dsp:txXfrm>
    </dsp:sp>
    <dsp:sp modelId="{83554C41-7CF4-45CF-8F80-9F2A3D262FF9}">
      <dsp:nvSpPr>
        <dsp:cNvPr id="0" name=""/>
        <dsp:cNvSpPr/>
      </dsp:nvSpPr>
      <dsp:spPr>
        <a:xfrm>
          <a:off x="0" y="3662311"/>
          <a:ext cx="10225136" cy="469421"/>
        </a:xfrm>
        <a:prstGeom prst="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Можна навчитись «сповільнюватися» перед автоматичною реакцією: дихати, рахувати до 10, виходити на свіже повітря.</a:t>
          </a:r>
          <a:endParaRPr lang="uk-UA" sz="2200" kern="1200" noProof="0" dirty="0"/>
        </a:p>
      </dsp:txBody>
      <dsp:txXfrm>
        <a:off x="0" y="3662311"/>
        <a:ext cx="10225136" cy="469421"/>
      </dsp:txXfrm>
    </dsp:sp>
    <dsp:sp modelId="{B3A094E3-CD5A-4E16-8D00-E0A3E49FDD29}">
      <dsp:nvSpPr>
        <dsp:cNvPr id="0" name=""/>
        <dsp:cNvSpPr/>
      </dsp:nvSpPr>
      <dsp:spPr>
        <a:xfrm rot="10800000">
          <a:off x="0" y="1556592"/>
          <a:ext cx="10225136" cy="1569970"/>
        </a:xfrm>
        <a:prstGeom prst="upArrowCallou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/>
            <a:t>3.2. Усвідомити емоції:</a:t>
          </a:r>
          <a:endParaRPr lang="uk-UA" sz="2500" kern="1200" noProof="0" dirty="0"/>
        </a:p>
      </dsp:txBody>
      <dsp:txXfrm rot="-10800000">
        <a:off x="0" y="1556592"/>
        <a:ext cx="10225136" cy="551059"/>
      </dsp:txXfrm>
    </dsp:sp>
    <dsp:sp modelId="{87CA6771-42A3-4979-B32F-49FCDF88061E}">
      <dsp:nvSpPr>
        <dsp:cNvPr id="0" name=""/>
        <dsp:cNvSpPr/>
      </dsp:nvSpPr>
      <dsp:spPr>
        <a:xfrm>
          <a:off x="0" y="2107652"/>
          <a:ext cx="10225136" cy="469421"/>
        </a:xfrm>
        <a:prstGeom prst="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noProof="0" dirty="0" smtClean="0"/>
            <a:t>Називати свої переживання: «Я злюсь», «Я боюсь», «Я втомився/</a:t>
          </a:r>
          <a:r>
            <a:rPr lang="uk-UA" sz="2300" kern="1200" noProof="0" dirty="0" err="1" smtClean="0"/>
            <a:t>лась</a:t>
          </a:r>
          <a:r>
            <a:rPr lang="uk-UA" sz="2300" kern="1200" noProof="0" dirty="0" smtClean="0"/>
            <a:t>».</a:t>
          </a:r>
          <a:endParaRPr lang="uk-UA" sz="2300" kern="1200" noProof="0" dirty="0"/>
        </a:p>
      </dsp:txBody>
      <dsp:txXfrm>
        <a:off x="0" y="2107652"/>
        <a:ext cx="10225136" cy="469421"/>
      </dsp:txXfrm>
    </dsp:sp>
    <dsp:sp modelId="{09C6F99C-5A4B-4047-A87F-E2D82C1746DA}">
      <dsp:nvSpPr>
        <dsp:cNvPr id="0" name=""/>
        <dsp:cNvSpPr/>
      </dsp:nvSpPr>
      <dsp:spPr>
        <a:xfrm rot="10800000">
          <a:off x="0" y="2"/>
          <a:ext cx="10225136" cy="1569970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3.1. </a:t>
          </a:r>
          <a:r>
            <a:rPr lang="uk-UA" sz="2500" b="1" kern="1200" noProof="0" dirty="0" smtClean="0"/>
            <a:t>Визначити їх:</a:t>
          </a:r>
          <a:endParaRPr lang="uk-UA" sz="2500" b="1" i="1" kern="1200" noProof="0" dirty="0"/>
        </a:p>
      </dsp:txBody>
      <dsp:txXfrm rot="-10800000">
        <a:off x="0" y="2"/>
        <a:ext cx="10225136" cy="551059"/>
      </dsp:txXfrm>
    </dsp:sp>
    <dsp:sp modelId="{A075B1D8-DF8D-416B-A6DB-80E9913586D1}">
      <dsp:nvSpPr>
        <dsp:cNvPr id="0" name=""/>
        <dsp:cNvSpPr/>
      </dsp:nvSpPr>
      <dsp:spPr>
        <a:xfrm>
          <a:off x="0" y="552993"/>
          <a:ext cx="10225136" cy="469421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noProof="0" dirty="0" smtClean="0"/>
            <a:t>Вести щоденник, відстежуючи, що викликає стрес чи паніку.</a:t>
          </a:r>
          <a:endParaRPr lang="uk-UA" sz="2300" b="1" i="1" kern="1200" noProof="0" dirty="0"/>
        </a:p>
      </dsp:txBody>
      <dsp:txXfrm>
        <a:off x="0" y="552993"/>
        <a:ext cx="10225136" cy="469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05.05.2025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/>
              <a:t>Управління стресом в роботі фахівця соціальної сфери</a:t>
            </a:r>
            <a:endParaRPr lang="uk-UA" b="1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620688"/>
            <a:ext cx="6984776" cy="55550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596636"/>
            <a:ext cx="388168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40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836712"/>
            <a:ext cx="7874633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427212"/>
            <a:ext cx="5396458" cy="3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41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06926"/>
            <a:ext cx="9040489" cy="5921256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2708920"/>
            <a:ext cx="5409811" cy="32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8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086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1544" y="3114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Створення персонального «плану управління стресом»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5552256"/>
              </p:ext>
            </p:extLst>
          </p:nvPr>
        </p:nvGraphicFramePr>
        <p:xfrm>
          <a:off x="911424" y="1289439"/>
          <a:ext cx="10055724" cy="54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918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3" y="-69401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257600"/>
            <a:ext cx="4501599" cy="36004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319418" y="548680"/>
            <a:ext cx="4824536" cy="3168352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Що більше впливає на мій стрес: події чи моє ставлення </a:t>
            </a:r>
            <a:r>
              <a:rPr lang="ru-RU" sz="2800" b="1" dirty="0" smtClean="0">
                <a:solidFill>
                  <a:schemeClr val="tx1"/>
                </a:solidFill>
              </a:rPr>
              <a:t>до </a:t>
            </a:r>
            <a:r>
              <a:rPr lang="ru-RU" sz="2800" b="1" dirty="0">
                <a:solidFill>
                  <a:schemeClr val="tx1"/>
                </a:solidFill>
              </a:rPr>
              <a:t>них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856204" y="332656"/>
            <a:ext cx="4875732" cy="374441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Чи повинен персональний план змінюватися з часом?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99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83432" y="548680"/>
            <a:ext cx="10153128" cy="5881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200" b="1" dirty="0"/>
              <a:t>Завдання: «Мій </a:t>
            </a:r>
            <a:r>
              <a:rPr lang="uk-UA" sz="2200" b="1" dirty="0" err="1"/>
              <a:t>мініплан</a:t>
            </a:r>
            <a:r>
              <a:rPr lang="uk-UA" sz="2200" b="1" dirty="0"/>
              <a:t> </a:t>
            </a:r>
            <a:r>
              <a:rPr lang="uk-UA" sz="2200" b="1" dirty="0" err="1"/>
              <a:t>антистресу</a:t>
            </a:r>
            <a:r>
              <a:rPr lang="uk-UA" sz="2200" b="1" dirty="0" smtClean="0"/>
              <a:t>»</a:t>
            </a:r>
          </a:p>
          <a:p>
            <a:pPr>
              <a:lnSpc>
                <a:spcPct val="114000"/>
              </a:lnSpc>
            </a:pPr>
            <a:endParaRPr lang="uk-UA" sz="2200" b="1" dirty="0"/>
          </a:p>
          <a:p>
            <a:pPr>
              <a:lnSpc>
                <a:spcPct val="114000"/>
              </a:lnSpc>
            </a:pPr>
            <a:r>
              <a:rPr lang="uk-UA" sz="2200" i="1" dirty="0" smtClean="0"/>
              <a:t>Заповни </a:t>
            </a:r>
            <a:r>
              <a:rPr lang="uk-UA" sz="2200" i="1" dirty="0"/>
              <a:t>короткий особистий план, орієнтуючись на свій ритм життя та навчання. Подумай, як ці звички можуть допомогти тобі в майбутній роботі соціального працівника</a:t>
            </a:r>
            <a:r>
              <a:rPr lang="uk-UA" sz="2200" i="1" dirty="0" smtClean="0"/>
              <a:t>.</a:t>
            </a:r>
          </a:p>
          <a:p>
            <a:pPr>
              <a:lnSpc>
                <a:spcPct val="114000"/>
              </a:lnSpc>
            </a:pPr>
            <a:endParaRPr lang="uk-UA" sz="2200" i="1" dirty="0"/>
          </a:p>
          <a:p>
            <a:pPr>
              <a:lnSpc>
                <a:spcPct val="114000"/>
              </a:lnSpc>
            </a:pPr>
            <a:r>
              <a:rPr lang="uk-UA" sz="2200" b="1" dirty="0"/>
              <a:t>Шаблон:</a:t>
            </a:r>
            <a:endParaRPr lang="uk-UA" sz="2200" dirty="0"/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uk-UA" sz="2200" b="1" dirty="0"/>
              <a:t>Як я відчуваю, що перебуваю у стресі</a:t>
            </a:r>
            <a:r>
              <a:rPr lang="uk-UA" sz="2200" dirty="0"/>
              <a:t>:(фізично, </a:t>
            </a:r>
            <a:r>
              <a:rPr lang="uk-UA" sz="2200" dirty="0" err="1"/>
              <a:t>емоційно</a:t>
            </a:r>
            <a:r>
              <a:rPr lang="uk-UA" sz="2200" dirty="0"/>
              <a:t>, </a:t>
            </a:r>
            <a:r>
              <a:rPr lang="uk-UA" sz="2200" dirty="0" err="1"/>
              <a:t>поведінково</a:t>
            </a:r>
            <a:r>
              <a:rPr lang="uk-UA" sz="2200" dirty="0" smtClean="0"/>
              <a:t>)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uk-UA" sz="2200" b="1" dirty="0" smtClean="0"/>
              <a:t>Мої </a:t>
            </a:r>
            <a:r>
              <a:rPr lang="uk-UA" sz="2200" b="1" dirty="0"/>
              <a:t>"швидкі" способи заспокоїтись</a:t>
            </a:r>
            <a:r>
              <a:rPr lang="uk-UA" sz="2200" dirty="0"/>
              <a:t>:(3 дії/техніки</a:t>
            </a:r>
            <a:r>
              <a:rPr lang="uk-UA" sz="2200" dirty="0"/>
              <a:t>)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uk-UA" sz="2200" b="1" dirty="0" smtClean="0"/>
              <a:t>Що </a:t>
            </a:r>
            <a:r>
              <a:rPr lang="uk-UA" sz="2200" b="1" dirty="0"/>
              <a:t>я роблю регулярно для профілактики стресу</a:t>
            </a:r>
            <a:r>
              <a:rPr lang="uk-UA" sz="2200" dirty="0"/>
              <a:t>:(розклад, фізична активність, особистий час тощо</a:t>
            </a:r>
            <a:r>
              <a:rPr lang="uk-UA" sz="2200" dirty="0"/>
              <a:t>)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uk-UA" sz="2200" b="1" dirty="0" smtClean="0"/>
              <a:t>Хто </a:t>
            </a:r>
            <a:r>
              <a:rPr lang="uk-UA" sz="2200" b="1" dirty="0"/>
              <a:t>або що мене підтримує</a:t>
            </a:r>
            <a:r>
              <a:rPr lang="uk-UA" sz="2200" dirty="0"/>
              <a:t>:(люди, спільноти, хобі, віра тощо</a:t>
            </a:r>
            <a:r>
              <a:rPr lang="uk-UA" sz="2200" dirty="0"/>
              <a:t>)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uk-UA" sz="2200" b="1" dirty="0" smtClean="0"/>
              <a:t>Чого </a:t>
            </a:r>
            <a:r>
              <a:rPr lang="uk-UA" sz="2200" b="1" dirty="0"/>
              <a:t>я уникаю, щоб не посилювати стрес</a:t>
            </a:r>
            <a:r>
              <a:rPr lang="uk-UA" sz="2200" dirty="0"/>
              <a:t>:(наприклад, </a:t>
            </a:r>
            <a:r>
              <a:rPr lang="uk-UA" sz="2200" dirty="0" err="1"/>
              <a:t>перегрузка</a:t>
            </a:r>
            <a:r>
              <a:rPr lang="uk-UA" sz="2200" dirty="0"/>
              <a:t>, </a:t>
            </a:r>
            <a:r>
              <a:rPr lang="uk-UA" sz="2200" dirty="0" err="1"/>
              <a:t>багатозадачність</a:t>
            </a:r>
            <a:r>
              <a:rPr lang="uk-UA" sz="2200" dirty="0"/>
              <a:t>, </a:t>
            </a:r>
            <a:r>
              <a:rPr lang="uk-UA" sz="2200" dirty="0" err="1"/>
              <a:t>соцмережі</a:t>
            </a:r>
            <a:r>
              <a:rPr lang="uk-UA" sz="2200" dirty="0"/>
              <a:t> перед сном)</a:t>
            </a:r>
          </a:p>
        </p:txBody>
      </p:sp>
    </p:spTree>
    <p:extLst>
      <p:ext uri="{BB962C8B-B14F-4D97-AF65-F5344CB8AC3E}">
        <p14:creationId xmlns:p14="http://schemas.microsoft.com/office/powerpoint/2010/main" val="3293256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3873" y="-640205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1544" y="3114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Стресові тригери і як їх уникати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1700808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Тригер — </a:t>
            </a:r>
            <a:r>
              <a:rPr lang="uk-UA" sz="2400" dirty="0">
                <a:latin typeface="Bookman Old Style" panose="02050604050505020204" pitchFamily="18" charset="0"/>
              </a:rPr>
              <a:t>це стимул (подія, дія, слово, образ), який запускає сильну емоційну реакцію — часто негативну. Він може бути як </a:t>
            </a:r>
            <a:r>
              <a:rPr lang="uk-UA" sz="2400" u="sng" dirty="0">
                <a:latin typeface="Bookman Old Style" panose="02050604050505020204" pitchFamily="18" charset="0"/>
              </a:rPr>
              <a:t>зовнішнім</a:t>
            </a:r>
            <a:r>
              <a:rPr lang="uk-UA" sz="2400" dirty="0">
                <a:latin typeface="Bookman Old Style" panose="02050604050505020204" pitchFamily="18" charset="0"/>
              </a:rPr>
              <a:t> (наприклад, критика), так і </a:t>
            </a:r>
            <a:r>
              <a:rPr lang="uk-UA" sz="2400" u="sng" dirty="0">
                <a:latin typeface="Bookman Old Style" panose="02050604050505020204" pitchFamily="18" charset="0"/>
              </a:rPr>
              <a:t>внутрішнім</a:t>
            </a:r>
            <a:r>
              <a:rPr lang="uk-UA" sz="2400" dirty="0">
                <a:latin typeface="Bookman Old Style" panose="02050604050505020204" pitchFamily="18" charset="0"/>
              </a:rPr>
              <a:t> (думки, сумніви).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1124496"/>
              </p:ext>
            </p:extLst>
          </p:nvPr>
        </p:nvGraphicFramePr>
        <p:xfrm>
          <a:off x="4786407" y="801062"/>
          <a:ext cx="6584280" cy="524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332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3873" y="-640205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1953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працювати з тригерами?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5534128"/>
              </p:ext>
            </p:extLst>
          </p:nvPr>
        </p:nvGraphicFramePr>
        <p:xfrm>
          <a:off x="983432" y="908720"/>
          <a:ext cx="102251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193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2872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67608" y="11663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Тригери стресу у фахівця соціальної роботи та стратегії подолання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76852"/>
              </p:ext>
            </p:extLst>
          </p:nvPr>
        </p:nvGraphicFramePr>
        <p:xfrm>
          <a:off x="695400" y="980728"/>
          <a:ext cx="10801200" cy="569296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573926"/>
                <a:gridCol w="7227274"/>
              </a:tblGrid>
              <a:tr h="187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Тригер стресу</a:t>
                      </a:r>
                      <a:endParaRPr lang="uk-U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Стратегія подолання</a:t>
                      </a:r>
                      <a:endParaRPr lang="uk-U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56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Високе емоційне навантаження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Регулярне емоційне розвантаження (супервізія, психотерапія), техніки самозаспокоєння.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56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Безсилля або «неможливість допомогти»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Фокус на процесі, а не лише на результаті; обговорення з колегами, підтримка.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56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Адміністративне перевантаження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Тайм-менеджмент, делегування, використання шаблонів і цифрових інструментів.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56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Погане керівництво або токсичне середовище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Пошук союзників, комунікація про потреби, в разі потреби — зміна середовища.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56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Етичні дилеми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Консультації з етичним кодексом, обговорення з наставником або супервізором.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Погана організація часу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Пріоритезація завдань, перерви, чітке планування тижня.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Низька оплата і визнання праці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Робота з внутрішньою мотивацією, участь у професійних спільнотах.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Відсутність професійного розвитку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Пошук навчання, участь у вебінарах, конференціях, курсах.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Особисті травми, що «відкликаються» в роботі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Психотерапія, усвідомлення своїх меж, перенаправлення на інші типи клієнтів.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Невизначеність у результатах роботи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Ведення щоденника успіхів, регулярна рефлексія, фокус на впливі.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70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5303912" y="411939"/>
            <a:ext cx="6048672" cy="386588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Чи варто уникати тригерів повністю, чи вчитись з ними працювати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276872"/>
            <a:ext cx="429309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10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1424" y="260648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Методи управління стресом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02915536"/>
              </p:ext>
            </p:extLst>
          </p:nvPr>
        </p:nvGraphicFramePr>
        <p:xfrm>
          <a:off x="479376" y="692696"/>
          <a:ext cx="110892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909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429000"/>
            <a:ext cx="11064644" cy="252028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24880" y="-5932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486288"/>
            <a:ext cx="706809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2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36912"/>
            <a:ext cx="5385792" cy="3590528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5087888" y="427212"/>
            <a:ext cx="5616624" cy="345638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Чим відрізняється зняття стресу від управління ним?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28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484784"/>
            <a:ext cx="6324289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-171400"/>
            <a:ext cx="617646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1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836712"/>
            <a:ext cx="9494639" cy="4134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2060848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9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9401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548680"/>
            <a:ext cx="7416824" cy="3599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724" y="4077072"/>
            <a:ext cx="6418684" cy="2567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1340768"/>
            <a:ext cx="338787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18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268760"/>
            <a:ext cx="8308943" cy="46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452472"/>
            <a:ext cx="3168352" cy="43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9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720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703002"/>
            <a:ext cx="7963216" cy="424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196752"/>
            <a:ext cx="4836314" cy="46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67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052736"/>
            <a:ext cx="8784885" cy="3597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3140968"/>
            <a:ext cx="3489176" cy="34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9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7378</TotalTime>
  <Words>758</Words>
  <Application>Microsoft Office PowerPoint</Application>
  <PresentationFormat>Широкоэкранный</PresentationFormat>
  <Paragraphs>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Cambria</vt:lpstr>
      <vt:lpstr>George</vt:lpstr>
      <vt:lpstr>MS Mincho</vt:lpstr>
      <vt:lpstr>Times New Roman</vt:lpstr>
      <vt:lpstr>Тема Office</vt:lpstr>
      <vt:lpstr>Професійний розвиток фахівця соціальної сфери  Управління стресом в роботі фахівця соціальної сфери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568</cp:revision>
  <dcterms:created xsi:type="dcterms:W3CDTF">2014-05-17T18:57:21Z</dcterms:created>
  <dcterms:modified xsi:type="dcterms:W3CDTF">2025-05-05T11:40:57Z</dcterms:modified>
</cp:coreProperties>
</file>