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3814A6-BB35-416A-AF8A-3BD7D23D1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Промотехнології</a:t>
            </a:r>
            <a:r>
              <a:rPr lang="uk-UA" dirty="0"/>
              <a:t> в сфері медійного видавництва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479B96-16A8-4E28-A528-8C7A0F08AB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Вибірковий курс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186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B33C1-F8FA-48CE-8AFF-9441E0F1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Метою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EBD74A-6E7F-4706-9200-14217316E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майбутнім</a:t>
            </a:r>
            <a:r>
              <a:rPr lang="ru-RU" dirty="0"/>
              <a:t> </a:t>
            </a:r>
            <a:r>
              <a:rPr lang="ru-RU" dirty="0" err="1"/>
              <a:t>фахівцям</a:t>
            </a:r>
            <a:r>
              <a:rPr lang="ru-RU" dirty="0"/>
              <a:t> </a:t>
            </a:r>
            <a:r>
              <a:rPr lang="ru-RU" dirty="0" err="1"/>
              <a:t>ґрунтовних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вмінь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та </a:t>
            </a:r>
            <a:r>
              <a:rPr lang="ru-RU" dirty="0" err="1"/>
              <a:t>прикладних</a:t>
            </a:r>
            <a:r>
              <a:rPr lang="ru-RU" dirty="0"/>
              <a:t> </a:t>
            </a:r>
            <a:r>
              <a:rPr lang="ru-RU" dirty="0" err="1"/>
              <a:t>аспектів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крос</a:t>
            </a:r>
            <a:r>
              <a:rPr lang="ru-RU" dirty="0"/>
              <a:t> промоушену, </a:t>
            </a:r>
          </a:p>
          <a:p>
            <a:r>
              <a:rPr lang="en-US" dirty="0"/>
              <a:t>BTL </a:t>
            </a:r>
            <a:r>
              <a:rPr lang="ru-RU" dirty="0" err="1"/>
              <a:t>методів</a:t>
            </a:r>
            <a:r>
              <a:rPr lang="ru-RU" dirty="0"/>
              <a:t>, </a:t>
            </a:r>
          </a:p>
          <a:p>
            <a:r>
              <a:rPr lang="ru-RU" dirty="0" err="1"/>
              <a:t>нейролінгвістичного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, </a:t>
            </a:r>
          </a:p>
          <a:p>
            <a:r>
              <a:rPr lang="ru-RU" dirty="0" err="1"/>
              <a:t>електронних</a:t>
            </a:r>
            <a:r>
              <a:rPr lang="ru-RU" dirty="0"/>
              <a:t>, </a:t>
            </a:r>
            <a:r>
              <a:rPr lang="ru-RU" dirty="0" err="1"/>
              <a:t>мультимедійних</a:t>
            </a:r>
            <a:r>
              <a:rPr lang="ru-RU" dirty="0"/>
              <a:t> та </a:t>
            </a:r>
            <a:r>
              <a:rPr lang="ru-RU" dirty="0" err="1"/>
              <a:t>кросмедійних</a:t>
            </a:r>
            <a:r>
              <a:rPr lang="ru-RU" dirty="0"/>
              <a:t> </a:t>
            </a:r>
            <a:r>
              <a:rPr lang="ru-RU" dirty="0" err="1"/>
              <a:t>видань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3090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CE5A34-F71B-4D6B-8D68-74A5B662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Які два основні блоки дисципліни буде розглянути?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0AFE09-A90B-435C-9B46-C2660D809A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Хай-тек </a:t>
            </a:r>
            <a:r>
              <a:rPr lang="ru-RU" dirty="0" err="1"/>
              <a:t>технології</a:t>
            </a:r>
            <a:endParaRPr lang="ru-UA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7971E2-96B2-4627-9C10-6A30F1B27C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Хай-</a:t>
            </a:r>
            <a:r>
              <a:rPr lang="ru-RU" dirty="0" err="1"/>
              <a:t>х’юм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endParaRPr lang="ru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8C4BB8-9497-44AF-8AE2-0E55350E6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314" y="2580749"/>
            <a:ext cx="4046149" cy="25683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1E1EAE-C224-49C2-8149-CF5915816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372" y="2480985"/>
            <a:ext cx="4740983" cy="266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8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B79658-95CE-411E-8717-62A8E0D5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Які теми буде розглянуто?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834B46-D742-471E-AE00-77603B393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Видавнича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інновацій</a:t>
            </a:r>
            <a:r>
              <a:rPr lang="ru-RU" dirty="0"/>
              <a:t> та </a:t>
            </a:r>
            <a:r>
              <a:rPr lang="ru-RU" dirty="0" err="1"/>
              <a:t>крос-медіа</a:t>
            </a:r>
            <a:endParaRPr lang="ru-RU" dirty="0"/>
          </a:p>
          <a:p>
            <a:r>
              <a:rPr lang="ru-RU" dirty="0" err="1"/>
              <a:t>Медіатехнології</a:t>
            </a:r>
            <a:endParaRPr lang="ru-RU" dirty="0"/>
          </a:p>
          <a:p>
            <a:r>
              <a:rPr lang="ru-RU" dirty="0" err="1"/>
              <a:t>Крос</a:t>
            </a:r>
            <a:r>
              <a:rPr lang="ru-RU" dirty="0"/>
              <a:t> промоушен </a:t>
            </a:r>
          </a:p>
          <a:p>
            <a:r>
              <a:rPr lang="ru-RU"/>
              <a:t>Промоакції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3767855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11</TotalTime>
  <Words>65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Галерея</vt:lpstr>
      <vt:lpstr>Промотехнології в сфері медійного видавництва</vt:lpstr>
      <vt:lpstr>Метою вивчення навчальної дисципліни</vt:lpstr>
      <vt:lpstr>Які два основні блоки дисципліни буде розглянути?</vt:lpstr>
      <vt:lpstr>Які теми буде розглянуто?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Промотехнології в сфері медійного видавництва</dc:title>
  <dc:creator>Людмила Чернявская</dc:creator>
  <cp:lastModifiedBy>Людмила Чернявская</cp:lastModifiedBy>
  <cp:revision>2</cp:revision>
  <dcterms:created xsi:type="dcterms:W3CDTF">2021-01-21T16:31:49Z</dcterms:created>
  <dcterms:modified xsi:type="dcterms:W3CDTF">2021-01-21T16:43:01Z</dcterms:modified>
</cp:coreProperties>
</file>