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2462-7397-46C8-BF1E-142036E4C5A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23D-6C6E-4957-9DFA-D4A0462F5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4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2462-7397-46C8-BF1E-142036E4C5A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23D-6C6E-4957-9DFA-D4A0462F5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1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2462-7397-46C8-BF1E-142036E4C5A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23D-6C6E-4957-9DFA-D4A0462F5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3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2462-7397-46C8-BF1E-142036E4C5A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23D-6C6E-4957-9DFA-D4A0462F5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2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2462-7397-46C8-BF1E-142036E4C5A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23D-6C6E-4957-9DFA-D4A0462F5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8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2462-7397-46C8-BF1E-142036E4C5A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23D-6C6E-4957-9DFA-D4A0462F5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1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2462-7397-46C8-BF1E-142036E4C5A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23D-6C6E-4957-9DFA-D4A0462F5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8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2462-7397-46C8-BF1E-142036E4C5A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23D-6C6E-4957-9DFA-D4A0462F5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0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2462-7397-46C8-BF1E-142036E4C5A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23D-6C6E-4957-9DFA-D4A0462F5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7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2462-7397-46C8-BF1E-142036E4C5A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23D-6C6E-4957-9DFA-D4A0462F5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3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2462-7397-46C8-BF1E-142036E4C5A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C23D-6C6E-4957-9DFA-D4A0462F5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5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B2462-7397-46C8-BF1E-142036E4C5A0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DC23D-6C6E-4957-9DFA-D4A0462F5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846" y="181837"/>
            <a:ext cx="9087394" cy="203884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Email</a:t>
            </a:r>
            <a:r>
              <a:rPr lang="ru-RU" dirty="0" smtClean="0"/>
              <a:t>-маркетинг та чат-</a:t>
            </a:r>
            <a:r>
              <a:rPr lang="ru-RU" dirty="0" err="1" smtClean="0"/>
              <a:t>боти</a:t>
            </a:r>
            <a:r>
              <a:rPr lang="ru-RU" dirty="0" smtClean="0"/>
              <a:t> в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цифрових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569437"/>
            <a:ext cx="9144000" cy="4288563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План </a:t>
            </a:r>
            <a:r>
              <a:rPr lang="ru-RU" b="1" dirty="0" err="1" smtClean="0"/>
              <a:t>лекції</a:t>
            </a:r>
            <a:r>
              <a:rPr lang="ru-RU" b="1" dirty="0" smtClean="0"/>
              <a:t>:</a:t>
            </a:r>
          </a:p>
          <a:p>
            <a:pPr algn="just">
              <a:buFont typeface="+mj-lt"/>
              <a:buAutoNum type="arabicPeriod"/>
            </a:pPr>
            <a:r>
              <a:rPr lang="ru-RU" dirty="0" err="1" smtClean="0"/>
              <a:t>Поняття</a:t>
            </a:r>
            <a:r>
              <a:rPr lang="ru-RU" dirty="0" smtClean="0"/>
              <a:t> та роль </a:t>
            </a:r>
            <a:r>
              <a:rPr lang="en-US" dirty="0" smtClean="0"/>
              <a:t>email-</a:t>
            </a:r>
            <a:r>
              <a:rPr lang="ru-RU" dirty="0" smtClean="0"/>
              <a:t>маркетингу в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цифрових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.</a:t>
            </a:r>
          </a:p>
          <a:p>
            <a:pPr algn="just">
              <a:buFont typeface="+mj-lt"/>
              <a:buAutoNum type="arabicPeriod"/>
            </a:pPr>
            <a:r>
              <a:rPr lang="ru-RU" dirty="0" err="1" smtClean="0"/>
              <a:t>Типи</a:t>
            </a:r>
            <a:r>
              <a:rPr lang="ru-RU" dirty="0" smtClean="0"/>
              <a:t> та структура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розсилок</a:t>
            </a:r>
            <a:r>
              <a:rPr lang="ru-RU" dirty="0" smtClean="0"/>
              <a:t>.</a:t>
            </a:r>
          </a:p>
          <a:p>
            <a:pPr algn="just">
              <a:buFont typeface="+mj-lt"/>
              <a:buAutoNum type="arabicPeriod"/>
            </a:pP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ефективної</a:t>
            </a:r>
            <a:r>
              <a:rPr lang="ru-RU" dirty="0" smtClean="0"/>
              <a:t> </a:t>
            </a:r>
            <a:r>
              <a:rPr lang="en-US" dirty="0" smtClean="0"/>
              <a:t>email-</a:t>
            </a:r>
            <a:r>
              <a:rPr lang="ru-RU" dirty="0" err="1" smtClean="0"/>
              <a:t>кампанії</a:t>
            </a:r>
            <a:r>
              <a:rPr lang="ru-RU" dirty="0" smtClean="0"/>
              <a:t>.</a:t>
            </a:r>
          </a:p>
          <a:p>
            <a:pPr algn="just">
              <a:buFont typeface="+mj-lt"/>
              <a:buAutoNum type="arabicPeriod"/>
            </a:pPr>
            <a:r>
              <a:rPr lang="ru-RU" dirty="0" err="1" smtClean="0"/>
              <a:t>Поняття</a:t>
            </a:r>
            <a:r>
              <a:rPr lang="ru-RU" dirty="0" smtClean="0"/>
              <a:t> та </a:t>
            </a:r>
            <a:r>
              <a:rPr lang="ru-RU" dirty="0" err="1" smtClean="0"/>
              <a:t>функції</a:t>
            </a:r>
            <a:r>
              <a:rPr lang="ru-RU" dirty="0" smtClean="0"/>
              <a:t> чат-</a:t>
            </a:r>
            <a:r>
              <a:rPr lang="ru-RU" dirty="0" err="1" smtClean="0"/>
              <a:t>ботів</a:t>
            </a:r>
            <a:r>
              <a:rPr lang="ru-RU" dirty="0" smtClean="0"/>
              <a:t> у маркетингу.</a:t>
            </a:r>
          </a:p>
          <a:p>
            <a:pPr algn="just">
              <a:buFont typeface="+mj-lt"/>
              <a:buAutoNum type="arabicPeriod"/>
            </a:pPr>
            <a:r>
              <a:rPr lang="ru-RU" dirty="0" err="1" smtClean="0"/>
              <a:t>Переваги</a:t>
            </a:r>
            <a:r>
              <a:rPr lang="ru-RU" dirty="0" smtClean="0"/>
              <a:t>,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та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чат-</a:t>
            </a:r>
            <a:r>
              <a:rPr lang="ru-RU" dirty="0" err="1" smtClean="0"/>
              <a:t>ботів</a:t>
            </a:r>
            <a:r>
              <a:rPr lang="ru-RU" dirty="0" smtClean="0"/>
              <a:t>.</a:t>
            </a:r>
          </a:p>
          <a:p>
            <a:pPr algn="just">
              <a:buFont typeface="+mj-lt"/>
              <a:buAutoNum type="arabicPeriod"/>
            </a:pPr>
            <a:r>
              <a:rPr lang="ru-RU" dirty="0" err="1" smtClean="0"/>
              <a:t>Синергія</a:t>
            </a:r>
            <a:r>
              <a:rPr lang="ru-RU" dirty="0" smtClean="0"/>
              <a:t> </a:t>
            </a:r>
            <a:r>
              <a:rPr lang="en-US" dirty="0" smtClean="0"/>
              <a:t>email-</a:t>
            </a:r>
            <a:r>
              <a:rPr lang="ru-RU" dirty="0" smtClean="0"/>
              <a:t>маркетингу та чат-</a:t>
            </a:r>
            <a:r>
              <a:rPr lang="ru-RU" dirty="0" err="1" smtClean="0"/>
              <a:t>ботів</a:t>
            </a:r>
            <a:r>
              <a:rPr lang="ru-RU" dirty="0" smtClean="0"/>
              <a:t> у </a:t>
            </a:r>
            <a:r>
              <a:rPr lang="ru-RU" dirty="0" err="1" smtClean="0"/>
              <a:t>комунікаційній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.</a:t>
            </a:r>
          </a:p>
          <a:p>
            <a:pPr algn="just">
              <a:buFont typeface="+mj-lt"/>
              <a:buAutoNum type="arabicPeriod"/>
            </a:pP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тренди</a:t>
            </a:r>
            <a:r>
              <a:rPr lang="ru-RU" dirty="0" smtClean="0"/>
              <a:t> </a:t>
            </a:r>
            <a:r>
              <a:rPr lang="ru-RU" dirty="0" err="1" smtClean="0"/>
              <a:t>автоматизації</a:t>
            </a:r>
            <a:r>
              <a:rPr lang="ru-RU" dirty="0" smtClean="0"/>
              <a:t> </a:t>
            </a:r>
            <a:r>
              <a:rPr lang="ru-RU" dirty="0" err="1" smtClean="0"/>
              <a:t>цифрових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1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394" y="0"/>
            <a:ext cx="10515600" cy="614589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Тригерні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листи</a:t>
            </a:r>
            <a:r>
              <a:rPr lang="ru-RU" sz="3200" b="1" dirty="0" smtClean="0"/>
              <a:t> для </a:t>
            </a:r>
            <a:r>
              <a:rPr lang="ru-RU" sz="3200" b="1" dirty="0" err="1" smtClean="0"/>
              <a:t>збільшення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продажів</a:t>
            </a: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444138"/>
            <a:ext cx="11612880" cy="641386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Тригерні</a:t>
            </a:r>
            <a:r>
              <a:rPr lang="ru-RU" b="1" dirty="0" smtClean="0"/>
              <a:t> </a:t>
            </a:r>
            <a:r>
              <a:rPr lang="ru-RU" b="1" dirty="0" err="1" smtClean="0"/>
              <a:t>листи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автоматичні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надсилаються</a:t>
            </a:r>
            <a:r>
              <a:rPr lang="ru-RU" dirty="0" smtClean="0"/>
              <a:t> у </a:t>
            </a:r>
            <a:r>
              <a:rPr lang="ru-RU" dirty="0" err="1" smtClean="0"/>
              <a:t>відповідь</a:t>
            </a:r>
            <a:r>
              <a:rPr lang="ru-RU" dirty="0" smtClean="0"/>
              <a:t> на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бездіяльність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тригерних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, </a:t>
            </a:r>
            <a:r>
              <a:rPr lang="ru-RU" dirty="0" err="1" smtClean="0"/>
              <a:t>бізнес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вчасно</a:t>
            </a:r>
            <a:r>
              <a:rPr lang="ru-RU" dirty="0" smtClean="0"/>
              <a:t> </a:t>
            </a:r>
            <a:r>
              <a:rPr lang="ru-RU" dirty="0" err="1" smtClean="0"/>
              <a:t>реагувати</a:t>
            </a:r>
            <a:r>
              <a:rPr lang="ru-RU" dirty="0" smtClean="0"/>
              <a:t> на </a:t>
            </a:r>
            <a:r>
              <a:rPr lang="ru-RU" dirty="0" err="1" smtClean="0"/>
              <a:t>поведінку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—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привітання</a:t>
            </a:r>
            <a:r>
              <a:rPr lang="ru-RU" dirty="0" smtClean="0"/>
              <a:t> й </a:t>
            </a:r>
            <a:r>
              <a:rPr lang="ru-RU" dirty="0" err="1" smtClean="0"/>
              <a:t>супроводу</a:t>
            </a:r>
            <a:r>
              <a:rPr lang="ru-RU" dirty="0" smtClean="0"/>
              <a:t> покупки до </a:t>
            </a:r>
            <a:r>
              <a:rPr lang="ru-RU" dirty="0" err="1" smtClean="0"/>
              <a:t>нагадувань</a:t>
            </a:r>
            <a:r>
              <a:rPr lang="ru-RU" dirty="0" smtClean="0"/>
              <a:t> про </a:t>
            </a:r>
            <a:r>
              <a:rPr lang="ru-RU" dirty="0" err="1" smtClean="0"/>
              <a:t>покинуті</a:t>
            </a:r>
            <a:r>
              <a:rPr lang="ru-RU" dirty="0" smtClean="0"/>
              <a:t> </a:t>
            </a:r>
            <a:r>
              <a:rPr lang="ru-RU" dirty="0" err="1" smtClean="0"/>
              <a:t>кошики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пропозицій</a:t>
            </a:r>
            <a:r>
              <a:rPr lang="ru-RU" dirty="0" smtClean="0"/>
              <a:t> </a:t>
            </a:r>
            <a:r>
              <a:rPr lang="ru-RU" dirty="0" err="1" smtClean="0"/>
              <a:t>додаткових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 Так </a:t>
            </a:r>
            <a:r>
              <a:rPr lang="ru-RU" dirty="0" err="1" smtClean="0"/>
              <a:t>бізнес</a:t>
            </a:r>
            <a:r>
              <a:rPr lang="ru-RU" dirty="0" smtClean="0"/>
              <a:t> </a:t>
            </a:r>
            <a:r>
              <a:rPr lang="ru-RU" dirty="0" err="1" smtClean="0"/>
              <a:t>підтримує</a:t>
            </a:r>
            <a:r>
              <a:rPr lang="ru-RU" dirty="0" smtClean="0"/>
              <a:t> </a:t>
            </a:r>
            <a:r>
              <a:rPr lang="ru-RU" dirty="0" err="1" smtClean="0"/>
              <a:t>зв’язок</a:t>
            </a:r>
            <a:r>
              <a:rPr lang="ru-RU" dirty="0" smtClean="0"/>
              <a:t> з </a:t>
            </a:r>
            <a:r>
              <a:rPr lang="ru-RU" dirty="0" err="1" smtClean="0"/>
              <a:t>аудиторією</a:t>
            </a:r>
            <a:r>
              <a:rPr lang="ru-RU" dirty="0" smtClean="0"/>
              <a:t>, </a:t>
            </a:r>
            <a:r>
              <a:rPr lang="ru-RU" dirty="0" err="1" smtClean="0"/>
              <a:t>покращує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і, </a:t>
            </a:r>
            <a:r>
              <a:rPr lang="ru-RU" dirty="0" err="1" smtClean="0"/>
              <a:t>зрештою</a:t>
            </a:r>
            <a:r>
              <a:rPr lang="ru-RU" dirty="0" smtClean="0"/>
              <a:t>, </a:t>
            </a:r>
            <a:r>
              <a:rPr lang="ru-RU" dirty="0" err="1" smtClean="0"/>
              <a:t>збільшує</a:t>
            </a:r>
            <a:r>
              <a:rPr lang="ru-RU" dirty="0" smtClean="0"/>
              <a:t> </a:t>
            </a:r>
            <a:r>
              <a:rPr lang="ru-RU" dirty="0" err="1" smtClean="0"/>
              <a:t>дохід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b="1" dirty="0" err="1" smtClean="0"/>
              <a:t>Типи</a:t>
            </a:r>
            <a:r>
              <a:rPr lang="ru-RU" b="1" dirty="0" smtClean="0"/>
              <a:t> </a:t>
            </a:r>
            <a:r>
              <a:rPr lang="ru-RU" b="1" dirty="0" err="1" smtClean="0"/>
              <a:t>тригерних</a:t>
            </a:r>
            <a:r>
              <a:rPr lang="ru-RU" b="1" dirty="0" smtClean="0"/>
              <a:t> </a:t>
            </a:r>
            <a:r>
              <a:rPr lang="ru-RU" b="1" dirty="0" err="1" smtClean="0"/>
              <a:t>листів</a:t>
            </a:r>
            <a:r>
              <a:rPr lang="ru-RU" b="1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запускаються</a:t>
            </a:r>
            <a:r>
              <a:rPr lang="ru-RU" dirty="0" smtClean="0"/>
              <a:t> </a:t>
            </a:r>
            <a:r>
              <a:rPr lang="ru-RU" dirty="0" err="1" smtClean="0"/>
              <a:t>діями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Покинуті</a:t>
            </a:r>
            <a:r>
              <a:rPr lang="ru-RU" dirty="0" smtClean="0"/>
              <a:t> перегляди — </a:t>
            </a:r>
            <a:r>
              <a:rPr lang="ru-RU" dirty="0" err="1" smtClean="0"/>
              <a:t>відправляються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товаром </a:t>
            </a:r>
            <a:r>
              <a:rPr lang="ru-RU" dirty="0" err="1" smtClean="0"/>
              <a:t>цікавилися</a:t>
            </a:r>
            <a:r>
              <a:rPr lang="ru-RU" dirty="0" smtClean="0"/>
              <a:t>, </a:t>
            </a:r>
            <a:r>
              <a:rPr lang="ru-RU" dirty="0" err="1" smtClean="0"/>
              <a:t>вивчали</a:t>
            </a:r>
            <a:r>
              <a:rPr lang="ru-RU" dirty="0" smtClean="0"/>
              <a:t> </a:t>
            </a:r>
            <a:r>
              <a:rPr lang="ru-RU" dirty="0" err="1" smtClean="0"/>
              <a:t>картку</a:t>
            </a:r>
            <a:r>
              <a:rPr lang="ru-RU" dirty="0" smtClean="0"/>
              <a:t> з </a:t>
            </a:r>
            <a:r>
              <a:rPr lang="ru-RU" dirty="0" err="1" smtClean="0"/>
              <a:t>його</a:t>
            </a:r>
            <a:r>
              <a:rPr lang="ru-RU" dirty="0" smtClean="0"/>
              <a:t> характеристиками, але не </a:t>
            </a:r>
            <a:r>
              <a:rPr lang="ru-RU" dirty="0" err="1" smtClean="0"/>
              <a:t>поклали</a:t>
            </a:r>
            <a:r>
              <a:rPr lang="ru-RU" dirty="0" smtClean="0"/>
              <a:t> у </a:t>
            </a:r>
            <a:r>
              <a:rPr lang="ru-RU" dirty="0" err="1" smtClean="0"/>
              <a:t>кошик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Покинуті</a:t>
            </a:r>
            <a:r>
              <a:rPr lang="ru-RU" dirty="0" smtClean="0"/>
              <a:t> </a:t>
            </a:r>
            <a:r>
              <a:rPr lang="ru-RU" dirty="0" err="1" smtClean="0"/>
              <a:t>кошики</a:t>
            </a:r>
            <a:r>
              <a:rPr lang="ru-RU" dirty="0" smtClean="0"/>
              <a:t> — </a:t>
            </a:r>
            <a:r>
              <a:rPr lang="ru-RU" dirty="0" err="1" smtClean="0"/>
              <a:t>надсилаються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товар </a:t>
            </a:r>
            <a:r>
              <a:rPr lang="ru-RU" dirty="0" err="1" smtClean="0"/>
              <a:t>поклали</a:t>
            </a:r>
            <a:r>
              <a:rPr lang="ru-RU" dirty="0" smtClean="0"/>
              <a:t> в </a:t>
            </a:r>
            <a:r>
              <a:rPr lang="ru-RU" dirty="0" err="1" smtClean="0"/>
              <a:t>кошик</a:t>
            </a:r>
            <a:r>
              <a:rPr lang="ru-RU" dirty="0" smtClean="0"/>
              <a:t>, але не оформили </a:t>
            </a:r>
            <a:r>
              <a:rPr lang="ru-RU" dirty="0" err="1" smtClean="0"/>
              <a:t>замовлення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Товари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списку </a:t>
            </a:r>
            <a:r>
              <a:rPr lang="ru-RU" dirty="0" err="1" smtClean="0"/>
              <a:t>бажань</a:t>
            </a:r>
            <a:r>
              <a:rPr lang="ru-RU" dirty="0" smtClean="0"/>
              <a:t> — </a:t>
            </a:r>
            <a:r>
              <a:rPr lang="ru-RU" dirty="0" err="1" smtClean="0"/>
              <a:t>нагадують</a:t>
            </a:r>
            <a:r>
              <a:rPr lang="ru-RU" dirty="0" smtClean="0"/>
              <a:t> про </a:t>
            </a:r>
            <a:r>
              <a:rPr lang="ru-RU" dirty="0" err="1" smtClean="0"/>
              <a:t>товари</a:t>
            </a:r>
            <a:r>
              <a:rPr lang="ru-RU" dirty="0" smtClean="0"/>
              <a:t>, </a:t>
            </a:r>
            <a:r>
              <a:rPr lang="ru-RU" dirty="0" err="1" smtClean="0"/>
              <a:t>додані</a:t>
            </a:r>
            <a:r>
              <a:rPr lang="ru-RU" dirty="0" smtClean="0"/>
              <a:t> до списку, але </a:t>
            </a:r>
            <a:r>
              <a:rPr lang="ru-RU" dirty="0" err="1" smtClean="0"/>
              <a:t>ще</a:t>
            </a:r>
            <a:r>
              <a:rPr lang="ru-RU" dirty="0" smtClean="0"/>
              <a:t> не </a:t>
            </a:r>
            <a:r>
              <a:rPr lang="ru-RU" dirty="0" err="1" smtClean="0"/>
              <a:t>придбані</a:t>
            </a:r>
            <a:r>
              <a:rPr lang="ru-RU" dirty="0" smtClean="0"/>
              <a:t> — </a:t>
            </a:r>
            <a:r>
              <a:rPr lang="ru-RU" dirty="0" err="1" smtClean="0"/>
              <a:t>стимулюють</a:t>
            </a:r>
            <a:r>
              <a:rPr lang="ru-RU" dirty="0" smtClean="0"/>
              <a:t> </a:t>
            </a:r>
            <a:r>
              <a:rPr lang="ru-RU" dirty="0" err="1" smtClean="0"/>
              <a:t>купівлю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Товар </a:t>
            </a:r>
            <a:r>
              <a:rPr lang="ru-RU" dirty="0" err="1" smtClean="0"/>
              <a:t>зʼявився</a:t>
            </a:r>
            <a:r>
              <a:rPr lang="ru-RU" dirty="0" smtClean="0"/>
              <a:t> в </a:t>
            </a:r>
            <a:r>
              <a:rPr lang="ru-RU" dirty="0" err="1" smtClean="0"/>
              <a:t>наявності</a:t>
            </a:r>
            <a:r>
              <a:rPr lang="ru-RU" dirty="0" smtClean="0"/>
              <a:t> — </a:t>
            </a:r>
            <a:r>
              <a:rPr lang="ru-RU" dirty="0" err="1" smtClean="0"/>
              <a:t>тригер</a:t>
            </a:r>
            <a:r>
              <a:rPr lang="ru-RU" dirty="0" smtClean="0"/>
              <a:t> є </a:t>
            </a:r>
            <a:r>
              <a:rPr lang="ru-RU" dirty="0" err="1" smtClean="0"/>
              <a:t>актуальним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намір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попереднє</a:t>
            </a:r>
            <a:r>
              <a:rPr lang="ru-RU" dirty="0" smtClean="0"/>
              <a:t> </a:t>
            </a:r>
            <a:r>
              <a:rPr lang="ru-RU" dirty="0" err="1" smtClean="0"/>
              <a:t>замовлення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зазначив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бажає</a:t>
            </a:r>
            <a:r>
              <a:rPr lang="ru-RU" dirty="0" smtClean="0"/>
              <a:t> </a:t>
            </a:r>
            <a:r>
              <a:rPr lang="ru-RU" dirty="0" err="1" smtClean="0"/>
              <a:t>дізнатися</a:t>
            </a:r>
            <a:r>
              <a:rPr lang="ru-RU" dirty="0" smtClean="0"/>
              <a:t>, коли </a:t>
            </a:r>
            <a:r>
              <a:rPr lang="ru-RU" dirty="0" err="1" smtClean="0"/>
              <a:t>відсутній</a:t>
            </a:r>
            <a:r>
              <a:rPr lang="ru-RU" dirty="0" smtClean="0"/>
              <a:t> товар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з'явиться</a:t>
            </a:r>
            <a:r>
              <a:rPr lang="ru-RU" dirty="0" smtClean="0"/>
              <a:t> в </a:t>
            </a:r>
            <a:r>
              <a:rPr lang="ru-RU" dirty="0" err="1" smtClean="0"/>
              <a:t>наявності</a:t>
            </a:r>
            <a:r>
              <a:rPr lang="ru-RU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1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94" y="0"/>
            <a:ext cx="11848011" cy="744583"/>
          </a:xfrm>
        </p:spPr>
        <p:txBody>
          <a:bodyPr>
            <a:normAutofit/>
          </a:bodyPr>
          <a:lstStyle/>
          <a:p>
            <a:r>
              <a:rPr lang="ru-RU" sz="3600" b="1" dirty="0" err="1" smtClean="0"/>
              <a:t>Сервісні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повідомлення</a:t>
            </a:r>
            <a:endParaRPr lang="en-US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993" y="744583"/>
            <a:ext cx="11848011" cy="598278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Регулярні</a:t>
            </a:r>
            <a:r>
              <a:rPr lang="ru-RU" dirty="0" smtClean="0"/>
              <a:t> </a:t>
            </a:r>
            <a:r>
              <a:rPr lang="ru-RU" dirty="0" err="1" smtClean="0"/>
              <a:t>розсилки</a:t>
            </a:r>
            <a:r>
              <a:rPr lang="ru-RU" dirty="0" smtClean="0"/>
              <a:t> з </a:t>
            </a:r>
            <a:r>
              <a:rPr lang="ru-RU" dirty="0" err="1" smtClean="0"/>
              <a:t>добірками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утримувати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і </a:t>
            </a:r>
            <a:r>
              <a:rPr lang="ru-RU" dirty="0" err="1" smtClean="0"/>
              <a:t>стимулюють</a:t>
            </a:r>
            <a:r>
              <a:rPr lang="ru-RU" dirty="0" smtClean="0"/>
              <a:t> </a:t>
            </a:r>
            <a:r>
              <a:rPr lang="ru-RU" dirty="0" err="1" smtClean="0"/>
              <a:t>повторні</a:t>
            </a:r>
            <a:r>
              <a:rPr lang="ru-RU" dirty="0" smtClean="0"/>
              <a:t> покупки. Але </a:t>
            </a:r>
            <a:r>
              <a:rPr lang="ru-RU" dirty="0" err="1" smtClean="0"/>
              <a:t>стандартні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з </a:t>
            </a:r>
            <a:r>
              <a:rPr lang="ru-RU" dirty="0" err="1" smtClean="0"/>
              <a:t>однаковими</a:t>
            </a:r>
            <a:r>
              <a:rPr lang="ru-RU" dirty="0" smtClean="0"/>
              <a:t> </a:t>
            </a:r>
            <a:r>
              <a:rPr lang="ru-RU" dirty="0" err="1" smtClean="0"/>
              <a:t>пропозиціями</a:t>
            </a:r>
            <a:r>
              <a:rPr lang="ru-RU" dirty="0" smtClean="0"/>
              <a:t> для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втрачають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комунікацію</a:t>
            </a:r>
            <a:r>
              <a:rPr lang="ru-RU" dirty="0" smtClean="0"/>
              <a:t> релевантною, бренди </a:t>
            </a:r>
            <a:r>
              <a:rPr lang="ru-RU" dirty="0" err="1" smtClean="0"/>
              <a:t>додають</a:t>
            </a:r>
            <a:r>
              <a:rPr lang="ru-RU" dirty="0" smtClean="0"/>
              <a:t> у </a:t>
            </a:r>
            <a:r>
              <a:rPr lang="ru-RU" dirty="0" err="1" smtClean="0"/>
              <a:t>розсилки</a:t>
            </a:r>
            <a:r>
              <a:rPr lang="ru-RU" dirty="0" smtClean="0"/>
              <a:t> </a:t>
            </a:r>
            <a:r>
              <a:rPr lang="ru-RU" dirty="0" err="1" smtClean="0"/>
              <a:t>персональні</a:t>
            </a:r>
            <a:r>
              <a:rPr lang="ru-RU" dirty="0" smtClean="0"/>
              <a:t> </a:t>
            </a:r>
            <a:r>
              <a:rPr lang="ru-RU" dirty="0" err="1" smtClean="0"/>
              <a:t>рекомендації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Добірки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підбираються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рекомендаційних</a:t>
            </a:r>
            <a:r>
              <a:rPr lang="ru-RU" dirty="0" smtClean="0"/>
              <a:t> </a:t>
            </a:r>
            <a:r>
              <a:rPr lang="ru-RU" dirty="0" err="1" smtClean="0"/>
              <a:t>алгоритмів</a:t>
            </a:r>
            <a:r>
              <a:rPr lang="ru-RU" dirty="0" smtClean="0"/>
              <a:t> і </a:t>
            </a:r>
            <a:r>
              <a:rPr lang="ru-RU" dirty="0" err="1" smtClean="0"/>
              <a:t>залежать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b="1" dirty="0" smtClean="0"/>
              <a:t>Для </a:t>
            </a:r>
            <a:r>
              <a:rPr lang="ru-RU" b="1" dirty="0" err="1" smtClean="0"/>
              <a:t>наявних</a:t>
            </a:r>
            <a:r>
              <a:rPr lang="ru-RU" b="1" dirty="0" smtClean="0"/>
              <a:t> </a:t>
            </a:r>
            <a:r>
              <a:rPr lang="ru-RU" b="1" dirty="0" err="1" smtClean="0"/>
              <a:t>клієнтів</a:t>
            </a:r>
            <a:r>
              <a:rPr lang="ru-RU" b="1" dirty="0" smtClean="0"/>
              <a:t> </a:t>
            </a:r>
            <a:r>
              <a:rPr lang="ru-RU" dirty="0" err="1" smtClean="0"/>
              <a:t>рекомендації</a:t>
            </a:r>
            <a:r>
              <a:rPr lang="ru-RU" dirty="0" smtClean="0"/>
              <a:t> </a:t>
            </a:r>
            <a:r>
              <a:rPr lang="ru-RU" dirty="0" err="1" smtClean="0"/>
              <a:t>формуються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покупок, </a:t>
            </a:r>
            <a:r>
              <a:rPr lang="ru-RU" dirty="0" err="1" smtClean="0"/>
              <a:t>переглядів</a:t>
            </a:r>
            <a:r>
              <a:rPr lang="ru-RU" dirty="0" smtClean="0"/>
              <a:t> та </a:t>
            </a:r>
            <a:r>
              <a:rPr lang="ru-RU" dirty="0" err="1" smtClean="0"/>
              <a:t>поведінки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b="1" dirty="0" smtClean="0"/>
              <a:t>Для </a:t>
            </a:r>
            <a:r>
              <a:rPr lang="ru-RU" b="1" dirty="0" err="1" smtClean="0"/>
              <a:t>нових</a:t>
            </a:r>
            <a:r>
              <a:rPr lang="ru-RU" b="1" dirty="0" smtClean="0"/>
              <a:t> </a:t>
            </a:r>
            <a:r>
              <a:rPr lang="ru-RU" b="1" dirty="0" err="1" smtClean="0"/>
              <a:t>підписників</a:t>
            </a:r>
            <a:r>
              <a:rPr lang="ru-RU" b="1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критерії</a:t>
            </a:r>
            <a:r>
              <a:rPr lang="ru-RU" dirty="0" smtClean="0"/>
              <a:t>: </a:t>
            </a:r>
            <a:r>
              <a:rPr lang="ru-RU" dirty="0" err="1" smtClean="0"/>
              <a:t>популярні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, </a:t>
            </a:r>
            <a:r>
              <a:rPr lang="ru-RU" dirty="0" err="1" smtClean="0"/>
              <a:t>бестселери</a:t>
            </a:r>
            <a:r>
              <a:rPr lang="ru-RU" dirty="0" smtClean="0"/>
              <a:t>, </a:t>
            </a:r>
            <a:r>
              <a:rPr lang="ru-RU" dirty="0" err="1" smtClean="0"/>
              <a:t>сезонні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, </a:t>
            </a:r>
            <a:r>
              <a:rPr lang="ru-RU" dirty="0" err="1" smtClean="0"/>
              <a:t>товари</a:t>
            </a:r>
            <a:r>
              <a:rPr lang="ru-RU" dirty="0" smtClean="0"/>
              <a:t> за </a:t>
            </a:r>
            <a:r>
              <a:rPr lang="ru-RU" dirty="0" err="1" smtClean="0"/>
              <a:t>демографічними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 (</a:t>
            </a:r>
            <a:r>
              <a:rPr lang="ru-RU" dirty="0" err="1" smtClean="0"/>
              <a:t>вік</a:t>
            </a:r>
            <a:r>
              <a:rPr lang="ru-RU" dirty="0" smtClean="0"/>
              <a:t>, стать, </a:t>
            </a:r>
            <a:r>
              <a:rPr lang="ru-RU" dirty="0" err="1" smtClean="0"/>
              <a:t>місто</a:t>
            </a:r>
            <a:r>
              <a:rPr lang="ru-RU" dirty="0" smtClean="0"/>
              <a:t>). </a:t>
            </a:r>
          </a:p>
          <a:p>
            <a:r>
              <a:rPr lang="ru-RU" dirty="0" err="1" smtClean="0"/>
              <a:t>Поступово</a:t>
            </a:r>
            <a:r>
              <a:rPr lang="ru-RU" dirty="0" smtClean="0"/>
              <a:t>, коли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підписник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взаємодіяти</a:t>
            </a:r>
            <a:r>
              <a:rPr lang="ru-RU" dirty="0" smtClean="0"/>
              <a:t> з сайтом (</a:t>
            </a:r>
            <a:r>
              <a:rPr lang="ru-RU" dirty="0" err="1" smtClean="0"/>
              <a:t>переглядає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, </a:t>
            </a:r>
            <a:r>
              <a:rPr lang="ru-RU" dirty="0" err="1" smtClean="0"/>
              <a:t>робить</a:t>
            </a:r>
            <a:r>
              <a:rPr lang="ru-RU" dirty="0" smtClean="0"/>
              <a:t> покупки), система </a:t>
            </a:r>
            <a:r>
              <a:rPr lang="ru-RU" dirty="0" err="1" smtClean="0"/>
              <a:t>збирає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, й </a:t>
            </a:r>
            <a:r>
              <a:rPr lang="ru-RU" dirty="0" err="1" smtClean="0"/>
              <a:t>рекомендації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все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персоналізованими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06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-1" y="261938"/>
            <a:ext cx="12057017" cy="6308725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Рекомендації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формувати</a:t>
            </a:r>
            <a:r>
              <a:rPr lang="ru-RU" sz="2400" dirty="0" smtClean="0"/>
              <a:t> за </a:t>
            </a:r>
            <a:r>
              <a:rPr lang="ru-RU" sz="2400" dirty="0" err="1" smtClean="0"/>
              <a:t>різними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категоріями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    "Вам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сподобається</a:t>
            </a:r>
            <a:r>
              <a:rPr lang="ru-RU" sz="2400" dirty="0" smtClean="0"/>
              <a:t>" — </a:t>
            </a:r>
            <a:r>
              <a:rPr lang="ru-RU" sz="2400" dirty="0" err="1" smtClean="0"/>
              <a:t>товари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основі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попередніх</a:t>
            </a:r>
            <a:r>
              <a:rPr lang="ru-RU" sz="2400" dirty="0" smtClean="0"/>
              <a:t> покупок</a:t>
            </a:r>
          </a:p>
          <a:p>
            <a:r>
              <a:rPr lang="ru-RU" sz="2400" dirty="0" smtClean="0"/>
              <a:t>    "</a:t>
            </a:r>
            <a:r>
              <a:rPr lang="ru-RU" sz="2400" dirty="0" err="1" smtClean="0"/>
              <a:t>Схожі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товари</a:t>
            </a:r>
            <a:r>
              <a:rPr lang="ru-RU" sz="2400" dirty="0" smtClean="0"/>
              <a:t>" — </a:t>
            </a:r>
            <a:r>
              <a:rPr lang="ru-RU" sz="2400" dirty="0" err="1" smtClean="0"/>
              <a:t>аналогічні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переглянутих</a:t>
            </a:r>
            <a:endParaRPr lang="ru-RU" sz="2400" dirty="0" smtClean="0"/>
          </a:p>
          <a:p>
            <a:r>
              <a:rPr lang="ru-RU" sz="2400" dirty="0" smtClean="0"/>
              <a:t>    "Часто </a:t>
            </a:r>
            <a:r>
              <a:rPr lang="ru-RU" sz="2400" dirty="0" err="1" smtClean="0"/>
              <a:t>купують</a:t>
            </a:r>
            <a:r>
              <a:rPr lang="ru-RU" sz="2400" dirty="0" smtClean="0"/>
              <a:t> разом" — </a:t>
            </a:r>
            <a:r>
              <a:rPr lang="ru-RU" sz="2400" dirty="0" err="1" smtClean="0"/>
              <a:t>супутні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товари</a:t>
            </a:r>
            <a:endParaRPr lang="ru-RU" sz="2400" dirty="0" smtClean="0"/>
          </a:p>
          <a:p>
            <a:r>
              <a:rPr lang="ru-RU" sz="2400" dirty="0" smtClean="0"/>
              <a:t>    "</a:t>
            </a:r>
            <a:r>
              <a:rPr lang="ru-RU" sz="2400" dirty="0" err="1" smtClean="0"/>
              <a:t>Персональні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знижки</a:t>
            </a:r>
            <a:r>
              <a:rPr lang="ru-RU" sz="2400" dirty="0" smtClean="0"/>
              <a:t>" — </a:t>
            </a:r>
            <a:r>
              <a:rPr lang="ru-RU" sz="2400" dirty="0" err="1" smtClean="0"/>
              <a:t>товари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спеціальними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пропозиціями</a:t>
            </a:r>
            <a:endParaRPr lang="ru-RU" sz="2400" dirty="0" smtClean="0"/>
          </a:p>
          <a:p>
            <a:r>
              <a:rPr lang="ru-RU" sz="2400" dirty="0" smtClean="0"/>
              <a:t>    "</a:t>
            </a:r>
            <a:r>
              <a:rPr lang="ru-RU" sz="2400" dirty="0" err="1" smtClean="0"/>
              <a:t>Останні</a:t>
            </a:r>
            <a:r>
              <a:rPr lang="ru-RU" sz="2400" dirty="0" smtClean="0"/>
              <a:t> перегляди" — </a:t>
            </a:r>
            <a:r>
              <a:rPr lang="ru-RU" sz="2400" dirty="0" err="1" smtClean="0"/>
              <a:t>нещодавно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переглянуті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товари</a:t>
            </a:r>
            <a:endParaRPr lang="ru-RU" sz="2400" dirty="0" smtClean="0"/>
          </a:p>
          <a:p>
            <a:r>
              <a:rPr lang="ru-RU" sz="2400" dirty="0" err="1" smtClean="0"/>
              <a:t>Рекомендації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робити</a:t>
            </a:r>
            <a:r>
              <a:rPr lang="ru-RU" sz="2400" dirty="0" smtClean="0"/>
              <a:t> головною </a:t>
            </a:r>
            <a:r>
              <a:rPr lang="ru-RU" sz="2400" dirty="0" err="1" smtClean="0"/>
              <a:t>частиною</a:t>
            </a:r>
            <a:r>
              <a:rPr lang="ru-RU" sz="2400" dirty="0" smtClean="0"/>
              <a:t> листа (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тематичні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добірки</a:t>
            </a:r>
            <a:r>
              <a:rPr lang="ru-RU" sz="2400" dirty="0" smtClean="0"/>
              <a:t>), невеликим </a:t>
            </a:r>
            <a:r>
              <a:rPr lang="ru-RU" sz="2400" dirty="0" err="1" smtClean="0"/>
              <a:t>додатковим</a:t>
            </a:r>
            <a:r>
              <a:rPr lang="ru-RU" sz="2400" dirty="0" smtClean="0"/>
              <a:t> блоком у </a:t>
            </a:r>
            <a:r>
              <a:rPr lang="ru-RU" sz="2400" dirty="0" err="1" smtClean="0"/>
              <a:t>кінці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у </a:t>
            </a:r>
            <a:r>
              <a:rPr lang="ru-RU" sz="2400" dirty="0" err="1" smtClean="0"/>
              <a:t>форматі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спеціальних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акцій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знижками</a:t>
            </a:r>
            <a:r>
              <a:rPr lang="ru-RU" sz="2400" dirty="0" smtClean="0"/>
              <a:t>. Вони </a:t>
            </a:r>
            <a:r>
              <a:rPr lang="ru-RU" sz="2400" dirty="0" err="1" smtClean="0"/>
              <a:t>працюють</a:t>
            </a:r>
            <a:r>
              <a:rPr lang="ru-RU" sz="2400" dirty="0" smtClean="0"/>
              <a:t> і в </a:t>
            </a:r>
            <a:r>
              <a:rPr lang="ru-RU" sz="2400" dirty="0" err="1" smtClean="0"/>
              <a:t>тригерних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сценаріях</a:t>
            </a:r>
            <a:r>
              <a:rPr lang="ru-RU" sz="2400" dirty="0" smtClean="0"/>
              <a:t>: у покинутому </a:t>
            </a:r>
            <a:r>
              <a:rPr lang="ru-RU" sz="2400" dirty="0" err="1" smtClean="0"/>
              <a:t>кошику</a:t>
            </a:r>
            <a:r>
              <a:rPr lang="ru-RU" sz="2400" dirty="0" smtClean="0"/>
              <a:t> </a:t>
            </a:r>
            <a:r>
              <a:rPr lang="ru-RU" sz="2400" dirty="0" err="1" smtClean="0"/>
              <a:t>варто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показати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супутні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товари</a:t>
            </a:r>
            <a:r>
              <a:rPr lang="ru-RU" sz="2400" dirty="0" smtClean="0"/>
              <a:t>,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покупки — </a:t>
            </a:r>
            <a:r>
              <a:rPr lang="ru-RU" sz="2400" dirty="0" err="1" smtClean="0"/>
              <a:t>аксесуари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товари</a:t>
            </a:r>
            <a:r>
              <a:rPr lang="ru-RU" sz="2400" dirty="0" smtClean="0"/>
              <a:t> для догляду, у </a:t>
            </a:r>
            <a:r>
              <a:rPr lang="ru-RU" sz="2400" dirty="0" err="1" smtClean="0"/>
              <a:t>реактиваційних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кампаніях</a:t>
            </a:r>
            <a:r>
              <a:rPr lang="ru-RU" sz="2400" dirty="0" smtClean="0"/>
              <a:t> — </a:t>
            </a:r>
            <a:r>
              <a:rPr lang="ru-RU" sz="2400" dirty="0" err="1" smtClean="0"/>
              <a:t>популярні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позиції</a:t>
            </a:r>
            <a:r>
              <a:rPr lang="ru-RU" sz="2400" dirty="0" smtClean="0"/>
              <a:t> з </a:t>
            </a:r>
            <a:r>
              <a:rPr lang="ru-RU" sz="2400" dirty="0" err="1" smtClean="0"/>
              <a:t>улюблених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категорій</a:t>
            </a:r>
            <a:r>
              <a:rPr lang="ru-RU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1904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588" y="0"/>
            <a:ext cx="11808823" cy="706029"/>
          </a:xfrm>
        </p:spPr>
        <p:txBody>
          <a:bodyPr>
            <a:normAutofit/>
          </a:bodyPr>
          <a:lstStyle/>
          <a:p>
            <a:r>
              <a:rPr lang="ru-RU" sz="3600" b="1" dirty="0" err="1" smtClean="0"/>
              <a:t>Інтерактивні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листи</a:t>
            </a:r>
            <a:r>
              <a:rPr lang="ru-RU" sz="3600" b="1" dirty="0" smtClean="0"/>
              <a:t>: </a:t>
            </a:r>
            <a:r>
              <a:rPr lang="ru-RU" sz="3600" b="1" dirty="0" err="1" smtClean="0"/>
              <a:t>зручна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взаємодія</a:t>
            </a:r>
            <a:r>
              <a:rPr lang="ru-RU" sz="3600" b="1" dirty="0" smtClean="0"/>
              <a:t> для </a:t>
            </a:r>
            <a:r>
              <a:rPr lang="ru-RU" sz="3600" b="1" dirty="0" err="1" smtClean="0"/>
              <a:t>клієнтів</a:t>
            </a:r>
            <a:endParaRPr lang="en-US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8" y="706029"/>
            <a:ext cx="11669486" cy="5916840"/>
          </a:xfrm>
        </p:spPr>
        <p:txBody>
          <a:bodyPr/>
          <a:lstStyle/>
          <a:p>
            <a:r>
              <a:rPr lang="ru-RU" dirty="0" err="1" smtClean="0"/>
              <a:t>Стандартні</a:t>
            </a:r>
            <a:r>
              <a:rPr lang="ru-RU" dirty="0" smtClean="0"/>
              <a:t> </a:t>
            </a:r>
            <a:r>
              <a:rPr lang="ru-RU" dirty="0" err="1" smtClean="0"/>
              <a:t>розсилки</a:t>
            </a:r>
            <a:r>
              <a:rPr lang="ru-RU" dirty="0" smtClean="0"/>
              <a:t> </a:t>
            </a:r>
            <a:r>
              <a:rPr lang="ru-RU" dirty="0" err="1" smtClean="0"/>
              <a:t>вимагають</a:t>
            </a:r>
            <a:r>
              <a:rPr lang="ru-RU" dirty="0" smtClean="0"/>
              <a:t> переходу на сайт для будь-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— покупки, </a:t>
            </a:r>
            <a:r>
              <a:rPr lang="ru-RU" dirty="0" err="1" smtClean="0"/>
              <a:t>заповнення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участі</a:t>
            </a:r>
            <a:r>
              <a:rPr lang="ru-RU" dirty="0" smtClean="0"/>
              <a:t> в </a:t>
            </a:r>
            <a:r>
              <a:rPr lang="ru-RU" dirty="0" err="1" smtClean="0"/>
              <a:t>опитуванні</a:t>
            </a:r>
            <a:r>
              <a:rPr lang="ru-RU" dirty="0" smtClean="0"/>
              <a:t>.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перехід</a:t>
            </a:r>
            <a:r>
              <a:rPr lang="ru-RU" dirty="0" smtClean="0"/>
              <a:t> </a:t>
            </a:r>
            <a:r>
              <a:rPr lang="ru-RU" dirty="0" err="1" smtClean="0"/>
              <a:t>зменшує</a:t>
            </a:r>
            <a:r>
              <a:rPr lang="ru-RU" dirty="0" smtClean="0"/>
              <a:t> </a:t>
            </a:r>
            <a:r>
              <a:rPr lang="ru-RU" dirty="0" err="1" smtClean="0"/>
              <a:t>конверсію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</a:t>
            </a:r>
            <a:r>
              <a:rPr lang="ru-RU" dirty="0" err="1" smtClean="0"/>
              <a:t>відволікається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передумує</a:t>
            </a:r>
            <a:r>
              <a:rPr lang="ru-RU" dirty="0" smtClean="0"/>
              <a:t>.</a:t>
            </a:r>
          </a:p>
          <a:p>
            <a:r>
              <a:rPr lang="en-US" dirty="0" smtClean="0"/>
              <a:t>AMP-</a:t>
            </a:r>
            <a:r>
              <a:rPr lang="ru-RU" dirty="0" err="1" smtClean="0"/>
              <a:t>технологія</a:t>
            </a:r>
            <a:r>
              <a:rPr lang="ru-RU" dirty="0" smtClean="0"/>
              <a:t> </a:t>
            </a:r>
            <a:r>
              <a:rPr lang="ru-RU" dirty="0" err="1" smtClean="0"/>
              <a:t>скорочує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шлях і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клієнтам</a:t>
            </a:r>
            <a:r>
              <a:rPr lang="ru-RU" dirty="0" smtClean="0"/>
              <a:t> </a:t>
            </a:r>
            <a:r>
              <a:rPr lang="ru-RU" dirty="0" err="1" smtClean="0"/>
              <a:t>взаємодіяти</a:t>
            </a:r>
            <a:r>
              <a:rPr lang="ru-RU" dirty="0" smtClean="0"/>
              <a:t> з контентом прямо в </a:t>
            </a:r>
            <a:r>
              <a:rPr lang="ru-RU" dirty="0" err="1" smtClean="0"/>
              <a:t>листі</a:t>
            </a:r>
            <a:r>
              <a:rPr lang="ru-RU" dirty="0" smtClean="0"/>
              <a:t>: </a:t>
            </a:r>
            <a:r>
              <a:rPr lang="ru-RU" dirty="0" err="1" smtClean="0"/>
              <a:t>купувати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, </a:t>
            </a:r>
            <a:r>
              <a:rPr lang="ru-RU" dirty="0" err="1" smtClean="0"/>
              <a:t>заповнювати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грати</a:t>
            </a:r>
            <a:r>
              <a:rPr lang="ru-RU" dirty="0" smtClean="0"/>
              <a:t> в </a:t>
            </a:r>
            <a:r>
              <a:rPr lang="ru-RU" dirty="0" err="1" smtClean="0"/>
              <a:t>ігри</a:t>
            </a:r>
            <a:r>
              <a:rPr lang="ru-RU" dirty="0" smtClean="0"/>
              <a:t>, </a:t>
            </a:r>
            <a:r>
              <a:rPr lang="ru-RU" dirty="0" err="1" smtClean="0"/>
              <a:t>залишати</a:t>
            </a:r>
            <a:r>
              <a:rPr lang="ru-RU" dirty="0" smtClean="0"/>
              <a:t> </a:t>
            </a:r>
            <a:r>
              <a:rPr lang="ru-RU" dirty="0" err="1" smtClean="0"/>
              <a:t>відгуки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залученість</a:t>
            </a:r>
            <a:r>
              <a:rPr lang="ru-RU" dirty="0" smtClean="0"/>
              <a:t> і </a:t>
            </a:r>
            <a:r>
              <a:rPr lang="ru-RU" dirty="0" err="1" smtClean="0"/>
              <a:t>конверсію</a:t>
            </a:r>
            <a:r>
              <a:rPr lang="ru-RU" dirty="0" smtClean="0"/>
              <a:t>, а бренди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тієї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відправлених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карусель — перегляд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у </a:t>
            </a:r>
            <a:r>
              <a:rPr lang="ru-RU" dirty="0" err="1" smtClean="0"/>
              <a:t>слайдері</a:t>
            </a:r>
            <a:r>
              <a:rPr lang="ru-RU" dirty="0" smtClean="0"/>
              <a:t> прямо в </a:t>
            </a:r>
            <a:r>
              <a:rPr lang="ru-RU" dirty="0" err="1" smtClean="0"/>
              <a:t>листі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акордеон</a:t>
            </a:r>
            <a:r>
              <a:rPr lang="ru-RU" dirty="0" smtClean="0"/>
              <a:t> — </a:t>
            </a:r>
            <a:r>
              <a:rPr lang="ru-RU" dirty="0" err="1" smtClean="0"/>
              <a:t>згортання</a:t>
            </a:r>
            <a:r>
              <a:rPr lang="ru-RU" dirty="0" smtClean="0"/>
              <a:t> та </a:t>
            </a:r>
            <a:r>
              <a:rPr lang="ru-RU" dirty="0" err="1" smtClean="0"/>
              <a:t>розгортання</a:t>
            </a:r>
            <a:r>
              <a:rPr lang="ru-RU" dirty="0" smtClean="0"/>
              <a:t> </a:t>
            </a:r>
            <a:r>
              <a:rPr lang="ru-RU" dirty="0" err="1" smtClean="0"/>
              <a:t>блоків</a:t>
            </a:r>
            <a:r>
              <a:rPr lang="ru-RU" dirty="0" smtClean="0"/>
              <a:t> контенту;</a:t>
            </a:r>
          </a:p>
          <a:p>
            <a:r>
              <a:rPr lang="en-US" dirty="0" smtClean="0"/>
              <a:t>AMP-</a:t>
            </a:r>
            <a:r>
              <a:rPr lang="ru-RU" dirty="0" smtClean="0"/>
              <a:t>форма — </a:t>
            </a:r>
            <a:r>
              <a:rPr lang="ru-RU" dirty="0" err="1" smtClean="0"/>
              <a:t>збір</a:t>
            </a:r>
            <a:r>
              <a:rPr lang="ru-RU" dirty="0" smtClean="0"/>
              <a:t> </a:t>
            </a:r>
            <a:r>
              <a:rPr lang="ru-RU" dirty="0" err="1" smtClean="0"/>
              <a:t>відгуків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відповідей</a:t>
            </a:r>
            <a:r>
              <a:rPr lang="ru-RU" dirty="0" smtClean="0"/>
              <a:t> без переходу на сайт.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46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497" y="0"/>
            <a:ext cx="11639006" cy="66620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Транзакційні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як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клієнтського</a:t>
            </a:r>
            <a:r>
              <a:rPr lang="ru-RU" dirty="0" smtClean="0"/>
              <a:t> </a:t>
            </a:r>
            <a:r>
              <a:rPr lang="ru-RU" dirty="0" err="1" smtClean="0"/>
              <a:t>сервісу</a:t>
            </a:r>
            <a:r>
              <a:rPr lang="ru-RU" dirty="0" smtClean="0"/>
              <a:t> 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04370"/>
            <a:ext cx="10515600" cy="452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48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04" y="0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Транзакційні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листи</a:t>
            </a:r>
            <a:r>
              <a:rPr lang="ru-RU" sz="2000" b="1" dirty="0" smtClean="0"/>
              <a:t> </a:t>
            </a:r>
            <a:r>
              <a:rPr lang="ru-RU" sz="2000" dirty="0" smtClean="0"/>
              <a:t>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автоматичні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повідомлення</a:t>
            </a:r>
            <a:r>
              <a:rPr lang="ru-RU" sz="2000" dirty="0" smtClean="0"/>
              <a:t> про статус </a:t>
            </a:r>
            <a:r>
              <a:rPr lang="ru-RU" sz="2000" dirty="0" err="1" smtClean="0"/>
              <a:t>замовлення</a:t>
            </a:r>
            <a:r>
              <a:rPr lang="ru-RU" sz="2000" dirty="0" smtClean="0"/>
              <a:t> на кожному </a:t>
            </a:r>
            <a:r>
              <a:rPr lang="ru-RU" sz="2000" dirty="0" err="1" smtClean="0"/>
              <a:t>етапі</a:t>
            </a:r>
            <a:r>
              <a:rPr lang="ru-RU" sz="2000" dirty="0" smtClean="0"/>
              <a:t>: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підтвердження</a:t>
            </a:r>
            <a:r>
              <a:rPr lang="ru-RU" sz="2000" dirty="0" smtClean="0"/>
              <a:t> покупки до </a:t>
            </a:r>
            <a:r>
              <a:rPr lang="ru-RU" sz="2000" dirty="0" err="1" smtClean="0"/>
              <a:t>доставлення</a:t>
            </a:r>
            <a:r>
              <a:rPr lang="ru-RU" sz="2000" dirty="0" smtClean="0"/>
              <a:t>. Вони </a:t>
            </a:r>
            <a:r>
              <a:rPr lang="ru-RU" sz="2000" dirty="0" err="1" smtClean="0"/>
              <a:t>створюють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клієнта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відчуття</a:t>
            </a:r>
            <a:r>
              <a:rPr lang="ru-RU" sz="2000" dirty="0" smtClean="0"/>
              <a:t> контролю, </a:t>
            </a:r>
            <a:r>
              <a:rPr lang="ru-RU" sz="2000" dirty="0" err="1" smtClean="0"/>
              <a:t>надійності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турботи</a:t>
            </a:r>
            <a:r>
              <a:rPr lang="ru-RU" sz="2000" dirty="0" smtClean="0"/>
              <a:t>, а для бренду 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посилити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довіру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лояльність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Коли </a:t>
            </a:r>
            <a:r>
              <a:rPr lang="ru-RU" sz="2000" b="1" dirty="0" err="1" smtClean="0"/>
              <a:t>надсилати</a:t>
            </a:r>
            <a:r>
              <a:rPr lang="ru-RU" sz="2000" b="1" dirty="0" smtClean="0"/>
              <a:t>: </a:t>
            </a:r>
          </a:p>
          <a:p>
            <a:r>
              <a:rPr lang="ru-RU" sz="2000" dirty="0" smtClean="0"/>
              <a:t>    </a:t>
            </a:r>
            <a:r>
              <a:rPr lang="ru-RU" sz="2000" dirty="0" err="1" smtClean="0"/>
              <a:t>Підтвердження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замовлення</a:t>
            </a:r>
            <a:r>
              <a:rPr lang="ru-RU" sz="2000" dirty="0" smtClean="0"/>
              <a:t> — </a:t>
            </a:r>
            <a:r>
              <a:rPr lang="ru-RU" sz="2000" dirty="0" err="1" smtClean="0"/>
              <a:t>одразу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оформлення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 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 в </a:t>
            </a:r>
            <a:r>
              <a:rPr lang="ru-RU" sz="2000" dirty="0" err="1" smtClean="0"/>
              <a:t>замовленні</a:t>
            </a:r>
            <a:r>
              <a:rPr lang="ru-RU" sz="2000" dirty="0" smtClean="0"/>
              <a:t> —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клієнт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оператор </a:t>
            </a:r>
            <a:r>
              <a:rPr lang="ru-RU" sz="2000" dirty="0" err="1" smtClean="0"/>
              <a:t>щось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коригує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 </a:t>
            </a:r>
            <a:r>
              <a:rPr lang="ru-RU" sz="2000" dirty="0" err="1" smtClean="0"/>
              <a:t>Скасування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замовлення</a:t>
            </a:r>
            <a:r>
              <a:rPr lang="ru-RU" sz="2000" dirty="0" smtClean="0"/>
              <a:t> — </a:t>
            </a:r>
            <a:r>
              <a:rPr lang="ru-RU" sz="2000" dirty="0" err="1" smtClean="0"/>
              <a:t>підтвердження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дій</a:t>
            </a:r>
            <a:r>
              <a:rPr lang="ru-RU" sz="2000" dirty="0" smtClean="0"/>
              <a:t> і статусу.</a:t>
            </a:r>
          </a:p>
          <a:p>
            <a:r>
              <a:rPr lang="ru-RU" sz="2000" dirty="0" smtClean="0"/>
              <a:t>    </a:t>
            </a:r>
            <a:r>
              <a:rPr lang="ru-RU" sz="2000" dirty="0" err="1" smtClean="0"/>
              <a:t>Відправлення</a:t>
            </a:r>
            <a:r>
              <a:rPr lang="ru-RU" sz="2000" dirty="0" smtClean="0"/>
              <a:t> — </a:t>
            </a:r>
            <a:r>
              <a:rPr lang="ru-RU" sz="2000" dirty="0" err="1" smtClean="0"/>
              <a:t>повідомлення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доставлення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передачу в пункт </a:t>
            </a:r>
            <a:r>
              <a:rPr lang="ru-RU" sz="2000" dirty="0" err="1" smtClean="0"/>
              <a:t>видачі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 </a:t>
            </a:r>
            <a:r>
              <a:rPr lang="ru-RU" sz="2000" dirty="0" err="1" smtClean="0"/>
              <a:t>Отримання</a:t>
            </a:r>
            <a:r>
              <a:rPr lang="ru-RU" sz="2000" dirty="0" smtClean="0"/>
              <a:t> — лист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доставлення</a:t>
            </a:r>
            <a:r>
              <a:rPr lang="ru-RU" sz="2000" dirty="0" smtClean="0"/>
              <a:t> “</a:t>
            </a:r>
            <a:r>
              <a:rPr lang="ru-RU" sz="2000" dirty="0" err="1" smtClean="0"/>
              <a:t>замовлення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готове</a:t>
            </a:r>
            <a:r>
              <a:rPr lang="ru-RU" sz="2000" dirty="0" smtClean="0"/>
              <a:t>/</a:t>
            </a:r>
            <a:r>
              <a:rPr lang="ru-RU" sz="2000" dirty="0" err="1" smtClean="0"/>
              <a:t>отримане</a:t>
            </a:r>
            <a:r>
              <a:rPr lang="ru-RU" sz="2000" dirty="0" smtClean="0"/>
              <a:t>”.</a:t>
            </a:r>
          </a:p>
          <a:p>
            <a:r>
              <a:rPr lang="ru-RU" sz="2000" dirty="0" smtClean="0"/>
              <a:t>   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покупки — запит на </a:t>
            </a:r>
            <a:r>
              <a:rPr lang="ru-RU" sz="2000" dirty="0" err="1" smtClean="0"/>
              <a:t>відгук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інформація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нараховані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бонуси</a:t>
            </a:r>
            <a:r>
              <a:rPr lang="ru-RU" sz="2000" dirty="0" smtClean="0"/>
              <a:t>.</a:t>
            </a:r>
            <a:endParaRPr lang="en-US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208" y="3278777"/>
            <a:ext cx="6670969" cy="357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85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86" y="247560"/>
            <a:ext cx="11952514" cy="4317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Структура </a:t>
            </a:r>
            <a:r>
              <a:rPr lang="ru-RU" sz="4000" b="1" dirty="0" err="1" smtClean="0"/>
              <a:t>електронного</a:t>
            </a:r>
            <a:r>
              <a:rPr lang="ru-RU" sz="4000" b="1" dirty="0" smtClean="0"/>
              <a:t> листа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6" y="679269"/>
            <a:ext cx="11952514" cy="600891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Щоб</a:t>
            </a:r>
            <a:r>
              <a:rPr lang="ru-RU" dirty="0" smtClean="0"/>
              <a:t> ваш лист не </a:t>
            </a:r>
            <a:r>
              <a:rPr lang="ru-RU" dirty="0" err="1" smtClean="0"/>
              <a:t>потрапляв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 в спам у </a:t>
            </a:r>
            <a:r>
              <a:rPr lang="ru-RU" dirty="0" err="1" smtClean="0"/>
              <a:t>кращому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, у </a:t>
            </a:r>
            <a:r>
              <a:rPr lang="ru-RU" dirty="0" err="1" smtClean="0"/>
              <a:t>гіршому</a:t>
            </a:r>
            <a:r>
              <a:rPr lang="ru-RU" dirty="0" smtClean="0"/>
              <a:t> — </a:t>
            </a:r>
            <a:r>
              <a:rPr lang="ru-RU" dirty="0" err="1" smtClean="0"/>
              <a:t>відразу</a:t>
            </a:r>
            <a:r>
              <a:rPr lang="ru-RU" dirty="0" smtClean="0"/>
              <a:t> в блок,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та правильно </a:t>
            </a:r>
            <a:r>
              <a:rPr lang="ru-RU" dirty="0" err="1" smtClean="0"/>
              <a:t>розробити</a:t>
            </a:r>
            <a:r>
              <a:rPr lang="ru-RU" dirty="0" smtClean="0"/>
              <a:t> структуру листа з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елементами</a:t>
            </a:r>
            <a:r>
              <a:rPr lang="ru-RU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маркетингу.</a:t>
            </a:r>
          </a:p>
          <a:p>
            <a:r>
              <a:rPr lang="ru-RU" dirty="0" smtClean="0"/>
              <a:t>    Тема листа.</a:t>
            </a:r>
          </a:p>
          <a:p>
            <a:r>
              <a:rPr lang="ru-RU" dirty="0" smtClean="0"/>
              <a:t>    Текст, </a:t>
            </a:r>
            <a:r>
              <a:rPr lang="ru-RU" dirty="0" err="1" smtClean="0"/>
              <a:t>зміст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Зображення</a:t>
            </a:r>
            <a:r>
              <a:rPr lang="ru-RU" dirty="0" smtClean="0"/>
              <a:t>, </a:t>
            </a:r>
            <a:r>
              <a:rPr lang="ru-RU" dirty="0" err="1" smtClean="0"/>
              <a:t>графіка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Заклик</a:t>
            </a:r>
            <a:r>
              <a:rPr lang="ru-RU" dirty="0" smtClean="0"/>
              <a:t> до </a:t>
            </a:r>
            <a:r>
              <a:rPr lang="ru-RU" dirty="0" err="1" smtClean="0"/>
              <a:t>дії</a:t>
            </a:r>
            <a:r>
              <a:rPr lang="ru-RU" dirty="0" smtClean="0"/>
              <a:t> — CTA (</a:t>
            </a:r>
            <a:r>
              <a:rPr lang="ru-RU" dirty="0" err="1" smtClean="0"/>
              <a:t>call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action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   Час </a:t>
            </a:r>
            <a:r>
              <a:rPr lang="ru-RU" dirty="0" err="1" smtClean="0"/>
              <a:t>розсилки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Оптимізація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пристрій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Персоналізація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Лист </a:t>
            </a:r>
            <a:r>
              <a:rPr lang="ru-RU" b="1" dirty="0" err="1" smtClean="0"/>
              <a:t>має</a:t>
            </a:r>
            <a:r>
              <a:rPr lang="ru-RU" b="1" dirty="0" smtClean="0"/>
              <a:t> бути </a:t>
            </a:r>
            <a:r>
              <a:rPr lang="ru-RU" b="1" dirty="0" err="1" smtClean="0"/>
              <a:t>орієнтований</a:t>
            </a:r>
            <a:r>
              <a:rPr lang="ru-RU" b="1" dirty="0" smtClean="0"/>
              <a:t> на конкретного </a:t>
            </a:r>
            <a:r>
              <a:rPr lang="ru-RU" b="1" dirty="0" err="1" smtClean="0"/>
              <a:t>користувача</a:t>
            </a:r>
            <a:r>
              <a:rPr lang="ru-RU" dirty="0" smtClean="0"/>
              <a:t>, </a:t>
            </a:r>
            <a:r>
              <a:rPr lang="ru-RU" dirty="0" err="1" smtClean="0"/>
              <a:t>передаючи</a:t>
            </a:r>
            <a:r>
              <a:rPr lang="ru-RU" dirty="0" smtClean="0"/>
              <a:t> </a:t>
            </a:r>
            <a:r>
              <a:rPr lang="ru-RU" dirty="0" err="1" smtClean="0"/>
              <a:t>основну</a:t>
            </a:r>
            <a:r>
              <a:rPr lang="ru-RU" dirty="0" smtClean="0"/>
              <a:t> </a:t>
            </a:r>
            <a:r>
              <a:rPr lang="ru-RU" dirty="0" err="1" smtClean="0"/>
              <a:t>ідею</a:t>
            </a:r>
            <a:r>
              <a:rPr lang="ru-RU" dirty="0" smtClean="0"/>
              <a:t>, тему, а </a:t>
            </a:r>
            <a:r>
              <a:rPr lang="ru-RU" dirty="0" err="1" smtClean="0"/>
              <a:t>також</a:t>
            </a:r>
            <a:r>
              <a:rPr lang="ru-RU" dirty="0" smtClean="0"/>
              <a:t> голос бренду (</a:t>
            </a:r>
            <a:r>
              <a:rPr lang="ru-RU" dirty="0" err="1" smtClean="0"/>
              <a:t>Tone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voice</a:t>
            </a:r>
            <a:r>
              <a:rPr lang="ru-RU" dirty="0" smtClean="0"/>
              <a:t>). Картинка </a:t>
            </a:r>
            <a:r>
              <a:rPr lang="ru-RU" dirty="0" err="1" smtClean="0"/>
              <a:t>або</a:t>
            </a:r>
            <a:r>
              <a:rPr lang="ru-RU" dirty="0" smtClean="0"/>
              <a:t> фото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привертати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, </a:t>
            </a:r>
            <a:r>
              <a:rPr lang="ru-RU" dirty="0" err="1" smtClean="0"/>
              <a:t>відповідати</a:t>
            </a:r>
            <a:r>
              <a:rPr lang="ru-RU" dirty="0" smtClean="0"/>
              <a:t> </a:t>
            </a:r>
            <a:r>
              <a:rPr lang="ru-RU" dirty="0" err="1" smtClean="0"/>
              <a:t>тематиці</a:t>
            </a:r>
            <a:r>
              <a:rPr lang="ru-RU" dirty="0" smtClean="0"/>
              <a:t>. </a:t>
            </a:r>
            <a:r>
              <a:rPr lang="ru-RU" dirty="0" err="1" smtClean="0"/>
              <a:t>Обов’язково</a:t>
            </a:r>
            <a:r>
              <a:rPr lang="ru-RU" dirty="0" smtClean="0"/>
              <a:t> додайте </a:t>
            </a:r>
            <a:r>
              <a:rPr lang="ru-RU" dirty="0" err="1" smtClean="0"/>
              <a:t>заклик</a:t>
            </a:r>
            <a:r>
              <a:rPr lang="ru-RU" dirty="0" smtClean="0"/>
              <a:t> до </a:t>
            </a:r>
            <a:r>
              <a:rPr lang="ru-RU" dirty="0" err="1" smtClean="0"/>
              <a:t>дії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кнопка, яка </a:t>
            </a:r>
            <a:r>
              <a:rPr lang="ru-RU" dirty="0" err="1" smtClean="0"/>
              <a:t>виділятиметься</a:t>
            </a:r>
            <a:r>
              <a:rPr lang="ru-RU" dirty="0" smtClean="0"/>
              <a:t> на </a:t>
            </a:r>
            <a:r>
              <a:rPr lang="ru-RU" dirty="0" err="1" smtClean="0"/>
              <a:t>тлі</a:t>
            </a:r>
            <a:r>
              <a:rPr lang="ru-RU" dirty="0" smtClean="0"/>
              <a:t> основного тексту.</a:t>
            </a:r>
          </a:p>
          <a:p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високе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мобільного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контенту,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враховувати</a:t>
            </a:r>
            <a:r>
              <a:rPr lang="ru-RU" dirty="0" smtClean="0"/>
              <a:t> формат </a:t>
            </a:r>
            <a:r>
              <a:rPr lang="ru-RU" dirty="0" err="1" smtClean="0"/>
              <a:t>електронного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. </a:t>
            </a:r>
            <a:r>
              <a:rPr lang="ru-RU" dirty="0" err="1" smtClean="0"/>
              <a:t>Важливо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користувачеві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зручно</a:t>
            </a:r>
            <a:r>
              <a:rPr lang="ru-RU" dirty="0" smtClean="0"/>
              <a:t> </a:t>
            </a:r>
            <a:r>
              <a:rPr lang="ru-RU" dirty="0" err="1" smtClean="0"/>
              <a:t>читати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та </a:t>
            </a:r>
            <a:r>
              <a:rPr lang="ru-RU" dirty="0" err="1" smtClean="0"/>
              <a:t>бачити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. Тому контент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оптимізувати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смартфонів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36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/>
              <a:t>Принципи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створення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ефективної</a:t>
            </a:r>
            <a:r>
              <a:rPr lang="ru-RU" sz="3600" b="1" dirty="0" smtClean="0"/>
              <a:t> </a:t>
            </a:r>
            <a:r>
              <a:rPr lang="en-US" sz="3600" b="1" dirty="0" smtClean="0"/>
              <a:t>email-</a:t>
            </a:r>
            <a:r>
              <a:rPr lang="ru-RU" sz="3600" b="1" dirty="0" err="1" smtClean="0"/>
              <a:t>кампанії</a:t>
            </a:r>
            <a:r>
              <a:rPr lang="ru-RU" sz="3600" b="1" dirty="0" smtClean="0"/>
              <a:t>.</a:t>
            </a:r>
            <a:br>
              <a:rPr lang="ru-RU" sz="3600" b="1" dirty="0" smtClean="0"/>
            </a:br>
            <a:endParaRPr lang="en-US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" y="195944"/>
            <a:ext cx="11482251" cy="64922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   </a:t>
            </a:r>
            <a:r>
              <a:rPr lang="ru-RU" b="1" dirty="0" err="1" smtClean="0"/>
              <a:t>Створення</a:t>
            </a:r>
            <a:r>
              <a:rPr lang="ru-RU" b="1" dirty="0" smtClean="0"/>
              <a:t> списку </a:t>
            </a:r>
            <a:r>
              <a:rPr lang="ru-RU" b="1" dirty="0" err="1" smtClean="0"/>
              <a:t>контактів</a:t>
            </a:r>
            <a:r>
              <a:rPr lang="ru-RU" dirty="0" smtClean="0"/>
              <a:t>: Перший </a:t>
            </a:r>
            <a:r>
              <a:rPr lang="ru-RU" dirty="0" err="1" smtClean="0"/>
              <a:t>крок</a:t>
            </a:r>
            <a:r>
              <a:rPr lang="ru-RU" dirty="0" smtClean="0"/>
              <a:t> у </a:t>
            </a:r>
            <a:r>
              <a:rPr lang="ru-RU" dirty="0" err="1" smtClean="0"/>
              <a:t>побудові</a:t>
            </a:r>
            <a:r>
              <a:rPr lang="ru-RU" dirty="0" smtClean="0"/>
              <a:t> </a:t>
            </a:r>
            <a:r>
              <a:rPr lang="ru-RU" dirty="0" err="1" smtClean="0"/>
              <a:t>ефективної</a:t>
            </a:r>
            <a:r>
              <a:rPr lang="ru-RU" dirty="0" smtClean="0"/>
              <a:t> </a:t>
            </a:r>
            <a:r>
              <a:rPr lang="en-US" dirty="0" smtClean="0"/>
              <a:t>email-</a:t>
            </a:r>
            <a:r>
              <a:rPr lang="ru-RU" dirty="0" err="1" smtClean="0"/>
              <a:t>кампанії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якісного</a:t>
            </a:r>
            <a:r>
              <a:rPr lang="ru-RU" dirty="0" smtClean="0"/>
              <a:t> списку </a:t>
            </a:r>
            <a:r>
              <a:rPr lang="ru-RU" dirty="0" err="1" smtClean="0"/>
              <a:t>підписників</a:t>
            </a:r>
            <a:r>
              <a:rPr lang="ru-RU" dirty="0" smtClean="0"/>
              <a:t>.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збирати</a:t>
            </a:r>
            <a:r>
              <a:rPr lang="ru-RU" dirty="0" smtClean="0"/>
              <a:t> </a:t>
            </a:r>
            <a:r>
              <a:rPr lang="ru-RU" dirty="0" err="1" smtClean="0"/>
              <a:t>контакти</a:t>
            </a:r>
            <a:r>
              <a:rPr lang="ru-RU" dirty="0" smtClean="0"/>
              <a:t> у </a:t>
            </a:r>
            <a:r>
              <a:rPr lang="ru-RU" dirty="0" err="1" smtClean="0"/>
              <a:t>законний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, </a:t>
            </a:r>
            <a:r>
              <a:rPr lang="ru-RU" dirty="0" err="1" smtClean="0"/>
              <a:t>надаючи</a:t>
            </a:r>
            <a:r>
              <a:rPr lang="ru-RU" dirty="0" smtClean="0"/>
              <a:t> </a:t>
            </a:r>
            <a:r>
              <a:rPr lang="ru-RU" dirty="0" err="1" smtClean="0"/>
              <a:t>користувачам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добровільно</a:t>
            </a:r>
            <a:r>
              <a:rPr lang="ru-RU" dirty="0" smtClean="0"/>
              <a:t> </a:t>
            </a:r>
            <a:r>
              <a:rPr lang="ru-RU" dirty="0" err="1" smtClean="0"/>
              <a:t>підписатися</a:t>
            </a:r>
            <a:r>
              <a:rPr lang="ru-RU" dirty="0" smtClean="0"/>
              <a:t> на </a:t>
            </a:r>
            <a:r>
              <a:rPr lang="ru-RU" dirty="0" err="1" smtClean="0"/>
              <a:t>розсилку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підписки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, </a:t>
            </a:r>
            <a:r>
              <a:rPr lang="ru-RU" dirty="0" err="1" smtClean="0"/>
              <a:t>пропонувати</a:t>
            </a:r>
            <a:r>
              <a:rPr lang="ru-RU" dirty="0" smtClean="0"/>
              <a:t> </a:t>
            </a:r>
            <a:r>
              <a:rPr lang="ru-RU" dirty="0" err="1" smtClean="0"/>
              <a:t>бонуси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знижки</a:t>
            </a:r>
            <a:r>
              <a:rPr lang="ru-RU" dirty="0" smtClean="0"/>
              <a:t> в </a:t>
            </a:r>
            <a:r>
              <a:rPr lang="ru-RU" dirty="0" err="1" smtClean="0"/>
              <a:t>обмін</a:t>
            </a:r>
            <a:r>
              <a:rPr lang="ru-RU" dirty="0" smtClean="0"/>
              <a:t> на </a:t>
            </a:r>
            <a:r>
              <a:rPr lang="ru-RU" dirty="0" err="1" smtClean="0"/>
              <a:t>підписку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b="1" dirty="0" err="1" smtClean="0"/>
              <a:t>Сегментація</a:t>
            </a:r>
            <a:r>
              <a:rPr lang="ru-RU" b="1" dirty="0" smtClean="0"/>
              <a:t> </a:t>
            </a:r>
            <a:r>
              <a:rPr lang="ru-RU" b="1" dirty="0" err="1" smtClean="0"/>
              <a:t>аудиторії</a:t>
            </a:r>
            <a:r>
              <a:rPr lang="ru-RU" dirty="0" smtClean="0"/>
              <a:t>: Не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ваші</a:t>
            </a:r>
            <a:r>
              <a:rPr lang="ru-RU" dirty="0" smtClean="0"/>
              <a:t> </a:t>
            </a:r>
            <a:r>
              <a:rPr lang="ru-RU" dirty="0" err="1" smtClean="0"/>
              <a:t>підписники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однакові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потреби. </a:t>
            </a:r>
            <a:r>
              <a:rPr lang="ru-RU" dirty="0" err="1" smtClean="0"/>
              <a:t>Сегментуйте</a:t>
            </a:r>
            <a:r>
              <a:rPr lang="ru-RU" dirty="0" smtClean="0"/>
              <a:t> </a:t>
            </a:r>
            <a:r>
              <a:rPr lang="ru-RU" dirty="0" err="1" smtClean="0"/>
              <a:t>аудиторію</a:t>
            </a:r>
            <a:r>
              <a:rPr lang="ru-RU" dirty="0" smtClean="0"/>
              <a:t> на </a:t>
            </a:r>
            <a:r>
              <a:rPr lang="ru-RU" dirty="0" err="1" smtClean="0"/>
              <a:t>групи</a:t>
            </a:r>
            <a:r>
              <a:rPr lang="ru-RU" dirty="0" smtClean="0"/>
              <a:t> за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критеріями</a:t>
            </a:r>
            <a:r>
              <a:rPr lang="ru-RU" dirty="0" smtClean="0"/>
              <a:t>: </a:t>
            </a:r>
            <a:r>
              <a:rPr lang="ru-RU" dirty="0" err="1" smtClean="0"/>
              <a:t>демографія</a:t>
            </a:r>
            <a:r>
              <a:rPr lang="ru-RU" dirty="0" smtClean="0"/>
              <a:t>, </a:t>
            </a:r>
            <a:r>
              <a:rPr lang="ru-RU" dirty="0" err="1" smtClean="0"/>
              <a:t>попередні</a:t>
            </a:r>
            <a:r>
              <a:rPr lang="ru-RU" dirty="0" smtClean="0"/>
              <a:t> покупки,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дозволить </a:t>
            </a:r>
            <a:r>
              <a:rPr lang="ru-RU" dirty="0" err="1" smtClean="0"/>
              <a:t>надсилати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релевантні</a:t>
            </a:r>
            <a:r>
              <a:rPr lang="ru-RU" dirty="0" smtClean="0"/>
              <a:t> та </a:t>
            </a:r>
            <a:r>
              <a:rPr lang="ru-RU" dirty="0" err="1" smtClean="0"/>
              <a:t>персоналізовані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підвищить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кампанії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b="1" dirty="0" err="1" smtClean="0"/>
              <a:t>Створення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цінного</a:t>
            </a:r>
            <a:r>
              <a:rPr lang="ru-RU" b="1" dirty="0" smtClean="0"/>
              <a:t> контенту</a:t>
            </a:r>
            <a:r>
              <a:rPr lang="ru-RU" dirty="0" smtClean="0"/>
              <a:t>: </a:t>
            </a:r>
            <a:r>
              <a:rPr lang="ru-RU" dirty="0" err="1" smtClean="0"/>
              <a:t>Ваші</a:t>
            </a:r>
            <a:r>
              <a:rPr lang="ru-RU" dirty="0" smtClean="0"/>
              <a:t>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надавати</a:t>
            </a:r>
            <a:r>
              <a:rPr lang="ru-RU" dirty="0" smtClean="0"/>
              <a:t> </a:t>
            </a:r>
            <a:r>
              <a:rPr lang="ru-RU" dirty="0" err="1" smtClean="0"/>
              <a:t>підписникам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корисне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ексклюзивний</a:t>
            </a:r>
            <a:r>
              <a:rPr lang="ru-RU" dirty="0" smtClean="0"/>
              <a:t> контент, </a:t>
            </a:r>
            <a:r>
              <a:rPr lang="ru-RU" dirty="0" err="1" smtClean="0"/>
              <a:t>цікаві</a:t>
            </a:r>
            <a:r>
              <a:rPr lang="ru-RU" dirty="0" smtClean="0"/>
              <a:t> </a:t>
            </a:r>
            <a:r>
              <a:rPr lang="ru-RU" dirty="0" err="1" smtClean="0"/>
              <a:t>новини</a:t>
            </a:r>
            <a:r>
              <a:rPr lang="ru-RU" dirty="0" smtClean="0"/>
              <a:t>,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освітні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. </a:t>
            </a:r>
            <a:r>
              <a:rPr lang="ru-RU" dirty="0" err="1" smtClean="0"/>
              <a:t>Важливо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ваш контент </a:t>
            </a:r>
            <a:r>
              <a:rPr lang="ru-RU" dirty="0" err="1" smtClean="0"/>
              <a:t>був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рекламним</a:t>
            </a:r>
            <a:r>
              <a:rPr lang="ru-RU" dirty="0" smtClean="0"/>
              <a:t>, але й </a:t>
            </a:r>
            <a:r>
              <a:rPr lang="ru-RU" dirty="0" err="1" smtClean="0"/>
              <a:t>справді</a:t>
            </a:r>
            <a:r>
              <a:rPr lang="ru-RU" dirty="0" smtClean="0"/>
              <a:t> </a:t>
            </a:r>
            <a:r>
              <a:rPr lang="ru-RU" dirty="0" err="1" smtClean="0"/>
              <a:t>корисним</a:t>
            </a:r>
            <a:r>
              <a:rPr lang="ru-RU" dirty="0" smtClean="0"/>
              <a:t> для </a:t>
            </a:r>
            <a:r>
              <a:rPr lang="ru-RU" dirty="0" err="1" smtClean="0"/>
              <a:t>аудиторії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b="1" dirty="0" err="1" smtClean="0"/>
              <a:t>Оптимізація</a:t>
            </a:r>
            <a:r>
              <a:rPr lang="ru-RU" b="1" dirty="0" smtClean="0"/>
              <a:t> теми листа</a:t>
            </a:r>
            <a:r>
              <a:rPr lang="ru-RU" dirty="0" smtClean="0"/>
              <a:t>: Тема листа — </a:t>
            </a:r>
            <a:r>
              <a:rPr lang="ru-RU" dirty="0" err="1" smtClean="0"/>
              <a:t>це</a:t>
            </a:r>
            <a:r>
              <a:rPr lang="ru-RU" dirty="0" smtClean="0"/>
              <a:t> перше,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бачать</a:t>
            </a:r>
            <a:r>
              <a:rPr lang="ru-RU" dirty="0" smtClean="0"/>
              <a:t> </a:t>
            </a:r>
            <a:r>
              <a:rPr lang="ru-RU" dirty="0" err="1" smtClean="0"/>
              <a:t>ваші</a:t>
            </a:r>
            <a:r>
              <a:rPr lang="ru-RU" dirty="0" smtClean="0"/>
              <a:t> </a:t>
            </a:r>
            <a:r>
              <a:rPr lang="ru-RU" dirty="0" err="1" smtClean="0"/>
              <a:t>підписники</a:t>
            </a:r>
            <a:r>
              <a:rPr lang="ru-RU" dirty="0" smtClean="0"/>
              <a:t>, тому вона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привабливою</a:t>
            </a:r>
            <a:r>
              <a:rPr lang="ru-RU" dirty="0" smtClean="0"/>
              <a:t> і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відкрити</a:t>
            </a:r>
            <a:r>
              <a:rPr lang="ru-RU" dirty="0" smtClean="0"/>
              <a:t> лист. </a:t>
            </a:r>
            <a:r>
              <a:rPr lang="ru-RU" dirty="0" err="1" smtClean="0"/>
              <a:t>Використовуйте</a:t>
            </a:r>
            <a:r>
              <a:rPr lang="ru-RU" dirty="0" smtClean="0"/>
              <a:t> </a:t>
            </a:r>
            <a:r>
              <a:rPr lang="ru-RU" dirty="0" err="1" smtClean="0"/>
              <a:t>інтригуючі</a:t>
            </a:r>
            <a:r>
              <a:rPr lang="ru-RU" dirty="0" smtClean="0"/>
              <a:t> заголовки, </a:t>
            </a:r>
            <a:r>
              <a:rPr lang="ru-RU" dirty="0" err="1" smtClean="0"/>
              <a:t>які</a:t>
            </a:r>
            <a:r>
              <a:rPr lang="ru-RU" dirty="0" smtClean="0"/>
              <a:t> коротко </a:t>
            </a:r>
            <a:r>
              <a:rPr lang="ru-RU" dirty="0" err="1" smtClean="0"/>
              <a:t>передають</a:t>
            </a:r>
            <a:r>
              <a:rPr lang="ru-RU" dirty="0" smtClean="0"/>
              <a:t> суть листа, та </a:t>
            </a:r>
            <a:r>
              <a:rPr lang="ru-RU" dirty="0" err="1" smtClean="0"/>
              <a:t>уникайте</a:t>
            </a:r>
            <a:r>
              <a:rPr lang="ru-RU" dirty="0" smtClean="0"/>
              <a:t> </a:t>
            </a:r>
            <a:r>
              <a:rPr lang="ru-RU" dirty="0" err="1" smtClean="0"/>
              <a:t>занадто</a:t>
            </a:r>
            <a:r>
              <a:rPr lang="ru-RU" dirty="0" smtClean="0"/>
              <a:t> </a:t>
            </a:r>
            <a:r>
              <a:rPr lang="ru-RU" dirty="0" err="1" smtClean="0"/>
              <a:t>агресивних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клішованих</a:t>
            </a:r>
            <a:r>
              <a:rPr lang="ru-RU" dirty="0" smtClean="0"/>
              <a:t> фраз.</a:t>
            </a:r>
          </a:p>
          <a:p>
            <a:r>
              <a:rPr lang="ru-RU" b="1" dirty="0" smtClean="0"/>
              <a:t>    Дизайн та структура листа</a:t>
            </a:r>
            <a:r>
              <a:rPr lang="ru-RU" dirty="0" smtClean="0"/>
              <a:t>: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бути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змістовними</a:t>
            </a:r>
            <a:r>
              <a:rPr lang="ru-RU" dirty="0" smtClean="0"/>
              <a:t>, але й </a:t>
            </a:r>
            <a:r>
              <a:rPr lang="ru-RU" dirty="0" err="1" smtClean="0"/>
              <a:t>приємними</a:t>
            </a:r>
            <a:r>
              <a:rPr lang="ru-RU" dirty="0" smtClean="0"/>
              <a:t> для </a:t>
            </a:r>
            <a:r>
              <a:rPr lang="ru-RU" dirty="0" err="1" smtClean="0"/>
              <a:t>сприйняття</a:t>
            </a:r>
            <a:r>
              <a:rPr lang="ru-RU" dirty="0" smtClean="0"/>
              <a:t>. </a:t>
            </a:r>
            <a:r>
              <a:rPr lang="ru-RU" dirty="0" err="1" smtClean="0"/>
              <a:t>Використовуйте</a:t>
            </a:r>
            <a:r>
              <a:rPr lang="ru-RU" dirty="0" smtClean="0"/>
              <a:t> </a:t>
            </a:r>
            <a:r>
              <a:rPr lang="ru-RU" dirty="0" err="1" smtClean="0"/>
              <a:t>чітку</a:t>
            </a:r>
            <a:r>
              <a:rPr lang="ru-RU" dirty="0" smtClean="0"/>
              <a:t> структуру, </a:t>
            </a:r>
            <a:r>
              <a:rPr lang="ru-RU" dirty="0" err="1" smtClean="0"/>
              <a:t>розділяючи</a:t>
            </a:r>
            <a:r>
              <a:rPr lang="ru-RU" dirty="0" smtClean="0"/>
              <a:t> текст на </a:t>
            </a:r>
            <a:r>
              <a:rPr lang="ru-RU" dirty="0" err="1" smtClean="0"/>
              <a:t>абзаци</a:t>
            </a:r>
            <a:r>
              <a:rPr lang="ru-RU" dirty="0" smtClean="0"/>
              <a:t>, додайте </a:t>
            </a:r>
            <a:r>
              <a:rPr lang="ru-RU" dirty="0" err="1" smtClean="0"/>
              <a:t>візуальні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(</a:t>
            </a:r>
            <a:r>
              <a:rPr lang="ru-RU" dirty="0" err="1" smtClean="0"/>
              <a:t>зображення</a:t>
            </a:r>
            <a:r>
              <a:rPr lang="ru-RU" dirty="0" smtClean="0"/>
              <a:t>, кнопки),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інтерактивними</a:t>
            </a:r>
            <a:r>
              <a:rPr lang="ru-RU" dirty="0" smtClean="0"/>
              <a:t>. </a:t>
            </a:r>
            <a:r>
              <a:rPr lang="ru-RU" dirty="0" err="1" smtClean="0"/>
              <a:t>Важливо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дизайн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адаптивним</a:t>
            </a:r>
            <a:r>
              <a:rPr lang="ru-RU" dirty="0" smtClean="0"/>
              <a:t> і добре </a:t>
            </a:r>
            <a:r>
              <a:rPr lang="ru-RU" dirty="0" err="1" smtClean="0"/>
              <a:t>виглядав</a:t>
            </a:r>
            <a:r>
              <a:rPr lang="ru-RU" dirty="0" smtClean="0"/>
              <a:t> на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пристроях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b="1" dirty="0" err="1" smtClean="0"/>
              <a:t>Заклики</a:t>
            </a:r>
            <a:r>
              <a:rPr lang="ru-RU" b="1" dirty="0" smtClean="0"/>
              <a:t> до </a:t>
            </a:r>
            <a:r>
              <a:rPr lang="ru-RU" b="1" dirty="0" err="1" smtClean="0"/>
              <a:t>дії</a:t>
            </a:r>
            <a:r>
              <a:rPr lang="ru-RU" b="1" dirty="0" smtClean="0"/>
              <a:t> (</a:t>
            </a:r>
            <a:r>
              <a:rPr lang="en-US" b="1" dirty="0" smtClean="0"/>
              <a:t>CTA</a:t>
            </a:r>
            <a:r>
              <a:rPr lang="en-US" dirty="0" smtClean="0"/>
              <a:t>): </a:t>
            </a:r>
            <a:r>
              <a:rPr lang="ru-RU" dirty="0" err="1" smtClean="0"/>
              <a:t>Кожен</a:t>
            </a:r>
            <a:r>
              <a:rPr lang="ru-RU" dirty="0" smtClean="0"/>
              <a:t> лист повинен </a:t>
            </a:r>
            <a:r>
              <a:rPr lang="ru-RU" dirty="0" err="1" smtClean="0"/>
              <a:t>містити</a:t>
            </a:r>
            <a:r>
              <a:rPr lang="ru-RU" dirty="0" smtClean="0"/>
              <a:t> </a:t>
            </a:r>
            <a:r>
              <a:rPr lang="ru-RU" dirty="0" err="1" smtClean="0"/>
              <a:t>чіткий</a:t>
            </a:r>
            <a:r>
              <a:rPr lang="ru-RU" dirty="0" smtClean="0"/>
              <a:t> </a:t>
            </a:r>
            <a:r>
              <a:rPr lang="ru-RU" dirty="0" err="1" smtClean="0"/>
              <a:t>заклик</a:t>
            </a:r>
            <a:r>
              <a:rPr lang="ru-RU" dirty="0" smtClean="0"/>
              <a:t> до </a:t>
            </a:r>
            <a:r>
              <a:rPr lang="ru-RU" dirty="0" err="1" smtClean="0"/>
              <a:t>дії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кнопка для переходу на сайт, </a:t>
            </a:r>
            <a:r>
              <a:rPr lang="ru-RU" dirty="0" err="1" smtClean="0"/>
              <a:t>пропозиція</a:t>
            </a:r>
            <a:r>
              <a:rPr lang="ru-RU" dirty="0" smtClean="0"/>
              <a:t> </a:t>
            </a:r>
            <a:r>
              <a:rPr lang="ru-RU" dirty="0" err="1" smtClean="0"/>
              <a:t>скористатися</a:t>
            </a:r>
            <a:r>
              <a:rPr lang="ru-RU" dirty="0" smtClean="0"/>
              <a:t> </a:t>
            </a:r>
            <a:r>
              <a:rPr lang="ru-RU" dirty="0" err="1" smtClean="0"/>
              <a:t>знижкою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запросити</a:t>
            </a:r>
            <a:r>
              <a:rPr lang="ru-RU" dirty="0" smtClean="0"/>
              <a:t> до </a:t>
            </a:r>
            <a:r>
              <a:rPr lang="ru-RU" dirty="0" err="1" smtClean="0"/>
              <a:t>участі</a:t>
            </a:r>
            <a:r>
              <a:rPr lang="ru-RU" dirty="0" smtClean="0"/>
              <a:t> у </a:t>
            </a:r>
            <a:r>
              <a:rPr lang="ru-RU" dirty="0" err="1" smtClean="0"/>
              <a:t>конкурсі</a:t>
            </a:r>
            <a:r>
              <a:rPr lang="ru-RU" dirty="0" smtClean="0"/>
              <a:t>. </a:t>
            </a:r>
            <a:r>
              <a:rPr lang="ru-RU" dirty="0" err="1" smtClean="0"/>
              <a:t>Важливо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en-US" dirty="0" smtClean="0"/>
              <a:t>CTA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видимим</a:t>
            </a:r>
            <a:r>
              <a:rPr lang="ru-RU" dirty="0" smtClean="0"/>
              <a:t> і </a:t>
            </a:r>
            <a:r>
              <a:rPr lang="ru-RU" dirty="0" err="1" smtClean="0"/>
              <a:t>зрозумілим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b="1" dirty="0" err="1" smtClean="0"/>
              <a:t>Тестування</a:t>
            </a:r>
            <a:r>
              <a:rPr lang="ru-RU" b="1" dirty="0" smtClean="0"/>
              <a:t> та </a:t>
            </a:r>
            <a:r>
              <a:rPr lang="ru-RU" b="1" dirty="0" err="1" smtClean="0"/>
              <a:t>аналітика</a:t>
            </a:r>
            <a:r>
              <a:rPr lang="ru-RU" b="1" dirty="0" smtClean="0"/>
              <a:t>: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підвищити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кампанії</a:t>
            </a:r>
            <a:r>
              <a:rPr lang="ru-RU" dirty="0" smtClean="0"/>
              <a:t>, </a:t>
            </a:r>
            <a:r>
              <a:rPr lang="ru-RU" dirty="0" err="1" smtClean="0"/>
              <a:t>проводьте</a:t>
            </a:r>
            <a:r>
              <a:rPr lang="ru-RU" dirty="0" smtClean="0"/>
              <a:t> </a:t>
            </a:r>
            <a:r>
              <a:rPr lang="en-US" dirty="0" smtClean="0"/>
              <a:t>A/B-</a:t>
            </a:r>
            <a:r>
              <a:rPr lang="ru-RU" dirty="0" err="1" smtClean="0"/>
              <a:t>тестування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— теми, дизайну, </a:t>
            </a:r>
            <a:r>
              <a:rPr lang="en-US" dirty="0" smtClean="0"/>
              <a:t>CTA. </a:t>
            </a:r>
            <a:r>
              <a:rPr lang="ru-RU" dirty="0" err="1" smtClean="0"/>
              <a:t>Аналізуйте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, </a:t>
            </a:r>
            <a:r>
              <a:rPr lang="ru-RU" dirty="0" err="1" smtClean="0"/>
              <a:t>звертаючи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на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, </a:t>
            </a:r>
            <a:r>
              <a:rPr lang="ru-RU" dirty="0" err="1" smtClean="0"/>
              <a:t>кліки</a:t>
            </a:r>
            <a:r>
              <a:rPr lang="ru-RU" dirty="0" smtClean="0"/>
              <a:t>, </a:t>
            </a:r>
            <a:r>
              <a:rPr lang="ru-RU" dirty="0" err="1" smtClean="0"/>
              <a:t>конверсії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допоможе</a:t>
            </a:r>
            <a:r>
              <a:rPr lang="ru-RU" dirty="0" smtClean="0"/>
              <a:t> вам </a:t>
            </a:r>
            <a:r>
              <a:rPr lang="ru-RU" dirty="0" err="1" smtClean="0"/>
              <a:t>зрозуміти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і як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покращити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588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611" y="0"/>
            <a:ext cx="11926389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</a:t>
            </a:r>
            <a:r>
              <a:rPr lang="ru-RU" sz="3600" b="1" dirty="0" err="1" smtClean="0"/>
              <a:t>Регулярність</a:t>
            </a:r>
            <a:r>
              <a:rPr lang="ru-RU" sz="3600" dirty="0" smtClean="0"/>
              <a:t>: </a:t>
            </a:r>
            <a:r>
              <a:rPr lang="ru-RU" sz="3600" dirty="0" err="1" smtClean="0"/>
              <a:t>Важливо</a:t>
            </a:r>
            <a:r>
              <a:rPr lang="ru-RU" sz="3600" dirty="0" smtClean="0"/>
              <a:t> </a:t>
            </a:r>
            <a:r>
              <a:rPr lang="ru-RU" sz="3600" dirty="0" err="1" smtClean="0"/>
              <a:t>підтримувати</a:t>
            </a:r>
            <a:r>
              <a:rPr lang="ru-RU" sz="3600" dirty="0" smtClean="0"/>
              <a:t> </a:t>
            </a:r>
            <a:r>
              <a:rPr lang="ru-RU" sz="3600" dirty="0" err="1" smtClean="0"/>
              <a:t>регулярний</a:t>
            </a:r>
            <a:r>
              <a:rPr lang="ru-RU" sz="3600" dirty="0" smtClean="0"/>
              <a:t> контакт з вашими </a:t>
            </a:r>
            <a:r>
              <a:rPr lang="ru-RU" sz="3600" dirty="0" err="1" smtClean="0"/>
              <a:t>підписниками</a:t>
            </a:r>
            <a:r>
              <a:rPr lang="ru-RU" sz="3600" dirty="0" smtClean="0"/>
              <a:t>, але не бути </a:t>
            </a:r>
            <a:r>
              <a:rPr lang="ru-RU" sz="3600" dirty="0" err="1" smtClean="0"/>
              <a:t>занадто</a:t>
            </a:r>
            <a:r>
              <a:rPr lang="ru-RU" sz="3600" dirty="0" smtClean="0"/>
              <a:t> </a:t>
            </a:r>
            <a:r>
              <a:rPr lang="ru-RU" sz="3600" dirty="0" err="1" smtClean="0"/>
              <a:t>настирливими</a:t>
            </a:r>
            <a:r>
              <a:rPr lang="ru-RU" sz="3600" dirty="0" smtClean="0"/>
              <a:t>. </a:t>
            </a:r>
            <a:r>
              <a:rPr lang="ru-RU" sz="3600" dirty="0" err="1" smtClean="0"/>
              <a:t>Знайдіть</a:t>
            </a:r>
            <a:r>
              <a:rPr lang="ru-RU" sz="3600" dirty="0" smtClean="0"/>
              <a:t> </a:t>
            </a:r>
            <a:r>
              <a:rPr lang="ru-RU" sz="3600" dirty="0" err="1" smtClean="0"/>
              <a:t>оптимальний</a:t>
            </a:r>
            <a:r>
              <a:rPr lang="ru-RU" sz="3600" dirty="0" smtClean="0"/>
              <a:t> баланс </a:t>
            </a:r>
            <a:r>
              <a:rPr lang="ru-RU" sz="3600" dirty="0" err="1" smtClean="0"/>
              <a:t>між</a:t>
            </a:r>
            <a:r>
              <a:rPr lang="ru-RU" sz="3600" dirty="0" smtClean="0"/>
              <a:t> частотою </a:t>
            </a:r>
            <a:r>
              <a:rPr lang="ru-RU" sz="3600" dirty="0" err="1" smtClean="0"/>
              <a:t>розсилок</a:t>
            </a:r>
            <a:r>
              <a:rPr lang="ru-RU" sz="3600" dirty="0" smtClean="0"/>
              <a:t> та </a:t>
            </a:r>
            <a:r>
              <a:rPr lang="ru-RU" sz="3600" dirty="0" err="1" smtClean="0"/>
              <a:t>інтересом</a:t>
            </a:r>
            <a:r>
              <a:rPr lang="ru-RU" sz="3600" dirty="0" smtClean="0"/>
              <a:t> </a:t>
            </a:r>
            <a:r>
              <a:rPr lang="ru-RU" sz="3600" dirty="0" err="1" smtClean="0"/>
              <a:t>аудиторії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    </a:t>
            </a:r>
            <a:r>
              <a:rPr lang="ru-RU" sz="3600" b="1" dirty="0" err="1" smtClean="0"/>
              <a:t>Персоналізація</a:t>
            </a:r>
            <a:r>
              <a:rPr lang="ru-RU" sz="3600" b="1" dirty="0" smtClean="0"/>
              <a:t>: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Використовуйте</a:t>
            </a:r>
            <a:r>
              <a:rPr lang="ru-RU" sz="3600" dirty="0" smtClean="0"/>
              <a:t> </a:t>
            </a:r>
            <a:r>
              <a:rPr lang="ru-RU" sz="3600" dirty="0" err="1" smtClean="0"/>
              <a:t>персоналізовані</a:t>
            </a:r>
            <a:r>
              <a:rPr lang="ru-RU" sz="3600" dirty="0" smtClean="0"/>
              <a:t> </a:t>
            </a:r>
            <a:r>
              <a:rPr lang="ru-RU" sz="3600" dirty="0" err="1" smtClean="0"/>
              <a:t>звернення</a:t>
            </a:r>
            <a:r>
              <a:rPr lang="ru-RU" sz="3600" dirty="0" smtClean="0"/>
              <a:t> у листах, </a:t>
            </a:r>
            <a:r>
              <a:rPr lang="ru-RU" sz="3600" dirty="0" err="1" smtClean="0"/>
              <a:t>враховуючи</a:t>
            </a:r>
            <a:r>
              <a:rPr lang="ru-RU" sz="3600" dirty="0" smtClean="0"/>
              <a:t> </a:t>
            </a:r>
            <a:r>
              <a:rPr lang="ru-RU" sz="3600" dirty="0" err="1" smtClean="0"/>
              <a:t>ім’я</a:t>
            </a:r>
            <a:r>
              <a:rPr lang="ru-RU" sz="3600" dirty="0" smtClean="0"/>
              <a:t> </a:t>
            </a:r>
            <a:r>
              <a:rPr lang="ru-RU" sz="3600" dirty="0" err="1" smtClean="0"/>
              <a:t>підписника</a:t>
            </a:r>
            <a:r>
              <a:rPr lang="ru-RU" sz="3600" dirty="0" smtClean="0"/>
              <a:t>, </a:t>
            </a:r>
            <a:r>
              <a:rPr lang="ru-RU" sz="3600" dirty="0" err="1" smtClean="0"/>
              <a:t>його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попередні</a:t>
            </a:r>
            <a:r>
              <a:rPr lang="ru-RU" sz="3600" dirty="0" smtClean="0"/>
              <a:t> </a:t>
            </a:r>
            <a:r>
              <a:rPr lang="ru-RU" sz="3600" dirty="0" err="1" smtClean="0"/>
              <a:t>взаємодії</a:t>
            </a:r>
            <a:r>
              <a:rPr lang="ru-RU" sz="3600" dirty="0" smtClean="0"/>
              <a:t> з вашим брендом. </a:t>
            </a:r>
            <a:r>
              <a:rPr lang="ru-RU" sz="3600" dirty="0" err="1" smtClean="0"/>
              <a:t>Це</a:t>
            </a:r>
            <a:r>
              <a:rPr lang="ru-RU" sz="3600" dirty="0" smtClean="0"/>
              <a:t> </a:t>
            </a:r>
            <a:r>
              <a:rPr lang="ru-RU" sz="3600" dirty="0" err="1" smtClean="0"/>
              <a:t>створює</a:t>
            </a:r>
            <a:r>
              <a:rPr lang="ru-RU" sz="3600" dirty="0" smtClean="0"/>
              <a:t> </a:t>
            </a:r>
            <a:r>
              <a:rPr lang="ru-RU" sz="3600" dirty="0" err="1" smtClean="0"/>
              <a:t>відчуття</a:t>
            </a:r>
            <a:r>
              <a:rPr lang="ru-RU" sz="3600" dirty="0" smtClean="0"/>
              <a:t> </a:t>
            </a:r>
            <a:r>
              <a:rPr lang="ru-RU" sz="3600" dirty="0" err="1" smtClean="0"/>
              <a:t>індивідуального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підходу</a:t>
            </a:r>
            <a:r>
              <a:rPr lang="ru-RU" sz="3600" dirty="0" smtClean="0"/>
              <a:t> і </a:t>
            </a:r>
            <a:r>
              <a:rPr lang="ru-RU" sz="3600" dirty="0" err="1" smtClean="0"/>
              <a:t>підвищує</a:t>
            </a:r>
            <a:r>
              <a:rPr lang="ru-RU" sz="3600" dirty="0" smtClean="0"/>
              <a:t> </a:t>
            </a:r>
            <a:r>
              <a:rPr lang="ru-RU" sz="3600" dirty="0" err="1" smtClean="0"/>
              <a:t>рівень</a:t>
            </a:r>
            <a:r>
              <a:rPr lang="ru-RU" sz="3600" dirty="0" smtClean="0"/>
              <a:t> </a:t>
            </a:r>
            <a:r>
              <a:rPr lang="ru-RU" sz="3600" dirty="0" err="1" smtClean="0"/>
              <a:t>довіри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    </a:t>
            </a:r>
            <a:r>
              <a:rPr lang="ru-RU" sz="3600" b="1" dirty="0" err="1" smtClean="0"/>
              <a:t>Увага</a:t>
            </a:r>
            <a:r>
              <a:rPr lang="ru-RU" sz="3600" b="1" dirty="0" smtClean="0"/>
              <a:t> до деталей</a:t>
            </a:r>
            <a:r>
              <a:rPr lang="ru-RU" sz="3600" dirty="0" smtClean="0"/>
              <a:t>: </a:t>
            </a:r>
            <a:r>
              <a:rPr lang="ru-RU" sz="3600" dirty="0" err="1" smtClean="0"/>
              <a:t>Перевіряйте</a:t>
            </a:r>
            <a:r>
              <a:rPr lang="ru-RU" sz="3600" dirty="0" smtClean="0"/>
              <a:t> </a:t>
            </a:r>
            <a:r>
              <a:rPr lang="ru-RU" sz="3600" dirty="0" err="1" smtClean="0"/>
              <a:t>граматику</a:t>
            </a:r>
            <a:r>
              <a:rPr lang="ru-RU" sz="3600" dirty="0" smtClean="0"/>
              <a:t>, стиль і </a:t>
            </a:r>
            <a:r>
              <a:rPr lang="ru-RU" sz="3600" dirty="0" err="1" smtClean="0"/>
              <a:t>відсутність</a:t>
            </a:r>
            <a:r>
              <a:rPr lang="ru-RU" sz="3600" dirty="0" smtClean="0"/>
              <a:t> </a:t>
            </a:r>
            <a:r>
              <a:rPr lang="ru-RU" sz="3600" dirty="0" err="1" smtClean="0"/>
              <a:t>помилок</a:t>
            </a:r>
            <a:r>
              <a:rPr lang="ru-RU" sz="3600" dirty="0" smtClean="0"/>
              <a:t> у листах. </a:t>
            </a:r>
            <a:r>
              <a:rPr lang="ru-RU" sz="3600" dirty="0" err="1" smtClean="0"/>
              <a:t>Навіть</a:t>
            </a:r>
            <a:r>
              <a:rPr lang="ru-RU" sz="3600" dirty="0" smtClean="0"/>
              <a:t> </a:t>
            </a:r>
            <a:r>
              <a:rPr lang="ru-RU" sz="3600" dirty="0" err="1" smtClean="0"/>
              <a:t>дрібні</a:t>
            </a:r>
            <a:r>
              <a:rPr lang="ru-RU" sz="3600" dirty="0" smtClean="0"/>
              <a:t> </a:t>
            </a:r>
            <a:r>
              <a:rPr lang="ru-RU" sz="3600" dirty="0" err="1" smtClean="0"/>
              <a:t>недоліки</a:t>
            </a:r>
            <a:r>
              <a:rPr lang="ru-RU" sz="3600" dirty="0" smtClean="0"/>
              <a:t> </a:t>
            </a:r>
            <a:r>
              <a:rPr lang="ru-RU" sz="3600" dirty="0" err="1" smtClean="0"/>
              <a:t>можуть</a:t>
            </a:r>
            <a:r>
              <a:rPr lang="ru-RU" sz="3600" dirty="0" smtClean="0"/>
              <a:t> </a:t>
            </a:r>
            <a:r>
              <a:rPr lang="ru-RU" sz="3600" dirty="0" err="1" smtClean="0"/>
              <a:t>вплинути</a:t>
            </a:r>
            <a:r>
              <a:rPr lang="ru-RU" sz="3600" dirty="0" smtClean="0"/>
              <a:t> на </a:t>
            </a:r>
            <a:r>
              <a:rPr lang="ru-RU" sz="3600" dirty="0" err="1" smtClean="0"/>
              <a:t>сприйняття</a:t>
            </a:r>
            <a:r>
              <a:rPr lang="ru-RU" sz="3600" dirty="0" smtClean="0"/>
              <a:t> </a:t>
            </a:r>
            <a:r>
              <a:rPr lang="ru-RU" sz="3600" dirty="0" err="1" smtClean="0"/>
              <a:t>вашого</a:t>
            </a:r>
            <a:r>
              <a:rPr lang="ru-RU" sz="3600" dirty="0" smtClean="0"/>
              <a:t> бренду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402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024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/>
              <a:t>Поняття</a:t>
            </a:r>
            <a:r>
              <a:rPr lang="ru-RU" sz="3600" b="1" dirty="0" smtClean="0"/>
              <a:t> та </a:t>
            </a:r>
            <a:r>
              <a:rPr lang="ru-RU" sz="3600" b="1" dirty="0" err="1" smtClean="0"/>
              <a:t>функції</a:t>
            </a:r>
            <a:r>
              <a:rPr lang="ru-RU" sz="3600" b="1" dirty="0" smtClean="0"/>
              <a:t> чат-</a:t>
            </a:r>
            <a:r>
              <a:rPr lang="ru-RU" sz="3600" b="1" dirty="0" err="1" smtClean="0"/>
              <a:t>ботів</a:t>
            </a:r>
            <a:r>
              <a:rPr lang="ru-RU" sz="3600" b="1" dirty="0" smtClean="0"/>
              <a:t> у маркетингу</a:t>
            </a:r>
            <a:endParaRPr lang="en-US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" y="862150"/>
            <a:ext cx="12100560" cy="6087290"/>
          </a:xfrm>
        </p:spPr>
        <p:txBody>
          <a:bodyPr/>
          <a:lstStyle/>
          <a:p>
            <a:r>
              <a:rPr lang="ru-RU" b="1" dirty="0" smtClean="0"/>
              <a:t>Чат-</a:t>
            </a:r>
            <a:r>
              <a:rPr lang="ru-RU" b="1" dirty="0" err="1" smtClean="0"/>
              <a:t>боти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одноразова </a:t>
            </a:r>
            <a:r>
              <a:rPr lang="ru-RU" dirty="0" err="1" smtClean="0"/>
              <a:t>інвестиція</a:t>
            </a:r>
            <a:r>
              <a:rPr lang="ru-RU" dirty="0" smtClean="0"/>
              <a:t>, яка </a:t>
            </a:r>
            <a:r>
              <a:rPr lang="ru-RU" dirty="0" err="1" smtClean="0"/>
              <a:t>допомагає</a:t>
            </a:r>
            <a:r>
              <a:rPr lang="ru-RU" dirty="0" smtClean="0"/>
              <a:t> брендам </a:t>
            </a:r>
            <a:r>
              <a:rPr lang="ru-RU" dirty="0" err="1" smtClean="0"/>
              <a:t>скоротити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на персонал.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легко </a:t>
            </a:r>
            <a:r>
              <a:rPr lang="ru-RU" dirty="0" err="1" smtClean="0"/>
              <a:t>інтегрувати</a:t>
            </a:r>
            <a:r>
              <a:rPr lang="ru-RU" dirty="0" smtClean="0"/>
              <a:t> чат-</a:t>
            </a:r>
            <a:r>
              <a:rPr lang="ru-RU" dirty="0" err="1" smtClean="0"/>
              <a:t>ботів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відповідати</a:t>
            </a:r>
            <a:r>
              <a:rPr lang="ru-RU" dirty="0" smtClean="0"/>
              <a:t> на </a:t>
            </a:r>
            <a:r>
              <a:rPr lang="ru-RU" dirty="0" err="1" smtClean="0"/>
              <a:t>прості</a:t>
            </a:r>
            <a:r>
              <a:rPr lang="ru-RU" dirty="0" smtClean="0"/>
              <a:t> </a:t>
            </a:r>
            <a:r>
              <a:rPr lang="ru-RU" dirty="0" err="1" smtClean="0"/>
              <a:t>запитання</a:t>
            </a:r>
            <a:r>
              <a:rPr lang="ru-RU" dirty="0" smtClean="0"/>
              <a:t>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 і </a:t>
            </a:r>
            <a:r>
              <a:rPr lang="ru-RU" dirty="0" err="1" smtClean="0"/>
              <a:t>передавати</a:t>
            </a:r>
            <a:r>
              <a:rPr lang="ru-RU" dirty="0" smtClean="0"/>
              <a:t> </a:t>
            </a:r>
            <a:r>
              <a:rPr lang="ru-RU" dirty="0" err="1" smtClean="0"/>
              <a:t>складніші</a:t>
            </a:r>
            <a:r>
              <a:rPr lang="ru-RU" dirty="0" smtClean="0"/>
              <a:t> менеджерам з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. </a:t>
            </a:r>
            <a:r>
              <a:rPr lang="ru-RU" dirty="0" err="1" smtClean="0"/>
              <a:t>Відстеження</a:t>
            </a:r>
            <a:r>
              <a:rPr lang="ru-RU" dirty="0" smtClean="0"/>
              <a:t> </a:t>
            </a:r>
            <a:r>
              <a:rPr lang="ru-RU" dirty="0" err="1" smtClean="0"/>
              <a:t>доставлюваності</a:t>
            </a:r>
            <a:r>
              <a:rPr lang="ru-RU" dirty="0" smtClean="0"/>
              <a:t> контенту і </a:t>
            </a:r>
            <a:r>
              <a:rPr lang="ru-RU" dirty="0" err="1" smtClean="0"/>
              <a:t>даних</a:t>
            </a:r>
            <a:r>
              <a:rPr lang="ru-RU" dirty="0" smtClean="0"/>
              <a:t> про </a:t>
            </a:r>
            <a:r>
              <a:rPr lang="ru-RU" dirty="0" err="1" smtClean="0"/>
              <a:t>споживачів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функції</a:t>
            </a:r>
            <a:r>
              <a:rPr lang="ru-RU" b="1" dirty="0" smtClean="0"/>
              <a:t> чат-</a:t>
            </a:r>
            <a:r>
              <a:rPr lang="ru-RU" b="1" dirty="0" err="1" smtClean="0"/>
              <a:t>ботів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Відповіді</a:t>
            </a:r>
            <a:r>
              <a:rPr lang="ru-RU" dirty="0" smtClean="0"/>
              <a:t> на </a:t>
            </a:r>
            <a:r>
              <a:rPr lang="ru-RU" dirty="0" err="1" smtClean="0"/>
              <a:t>типові</a:t>
            </a:r>
            <a:r>
              <a:rPr lang="ru-RU" dirty="0" smtClean="0"/>
              <a:t> </a:t>
            </a:r>
            <a:r>
              <a:rPr lang="ru-RU" dirty="0" err="1" smtClean="0"/>
              <a:t>запитання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Прийом</a:t>
            </a:r>
            <a:r>
              <a:rPr lang="ru-RU" dirty="0" smtClean="0"/>
              <a:t> </a:t>
            </a:r>
            <a:r>
              <a:rPr lang="ru-RU" dirty="0" err="1" smtClean="0"/>
              <a:t>замовлень</a:t>
            </a:r>
            <a:r>
              <a:rPr lang="ru-RU" dirty="0" smtClean="0"/>
              <a:t> і </a:t>
            </a:r>
            <a:r>
              <a:rPr lang="ru-RU" dirty="0" err="1" smtClean="0"/>
              <a:t>бронювань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Інформування</a:t>
            </a:r>
            <a:r>
              <a:rPr lang="ru-RU" dirty="0" smtClean="0"/>
              <a:t> про </a:t>
            </a:r>
            <a:r>
              <a:rPr lang="ru-RU" dirty="0" err="1" smtClean="0"/>
              <a:t>акції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24/7;</a:t>
            </a:r>
          </a:p>
          <a:p>
            <a:r>
              <a:rPr lang="ru-RU" dirty="0" err="1" smtClean="0"/>
              <a:t>Збір</a:t>
            </a:r>
            <a:r>
              <a:rPr lang="ru-RU" dirty="0" smtClean="0"/>
              <a:t> </a:t>
            </a:r>
            <a:r>
              <a:rPr lang="ru-RU" dirty="0" err="1" smtClean="0"/>
              <a:t>зворотного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Поширення</a:t>
            </a:r>
            <a:r>
              <a:rPr lang="ru-RU" dirty="0" smtClean="0"/>
              <a:t> контенту.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8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11" y="365125"/>
            <a:ext cx="11286309" cy="1325563"/>
          </a:xfrm>
        </p:spPr>
        <p:txBody>
          <a:bodyPr/>
          <a:lstStyle/>
          <a:p>
            <a:r>
              <a:rPr lang="ru-RU" dirty="0" smtClean="0"/>
              <a:t>1.Поняття та роль </a:t>
            </a:r>
            <a:r>
              <a:rPr lang="ru-RU" dirty="0" err="1" smtClean="0"/>
              <a:t>email</a:t>
            </a:r>
            <a:r>
              <a:rPr lang="ru-RU" dirty="0" smtClean="0"/>
              <a:t>-маркетингу в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цифрових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365" y="1690688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Email-</a:t>
            </a:r>
            <a:r>
              <a:rPr lang="ru-RU" b="1" dirty="0" smtClean="0"/>
              <a:t>маркетинг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форма прямого маркетингу,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електронну</a:t>
            </a:r>
            <a:r>
              <a:rPr lang="ru-RU" dirty="0" smtClean="0"/>
              <a:t> </a:t>
            </a:r>
            <a:r>
              <a:rPr lang="ru-RU" dirty="0" err="1" smtClean="0"/>
              <a:t>пошту</a:t>
            </a:r>
            <a:r>
              <a:rPr lang="ru-RU" dirty="0" smtClean="0"/>
              <a:t> для </a:t>
            </a:r>
            <a:r>
              <a:rPr lang="ru-RU" dirty="0" err="1" smtClean="0"/>
              <a:t>взаємодії</a:t>
            </a:r>
            <a:r>
              <a:rPr lang="ru-RU" dirty="0" smtClean="0"/>
              <a:t> з </a:t>
            </a:r>
            <a:r>
              <a:rPr lang="ru-RU" dirty="0" err="1" smtClean="0"/>
              <a:t>цільовою</a:t>
            </a:r>
            <a:r>
              <a:rPr lang="ru-RU" dirty="0" smtClean="0"/>
              <a:t> </a:t>
            </a:r>
            <a:r>
              <a:rPr lang="ru-RU" dirty="0" err="1" smtClean="0"/>
              <a:t>аудиторією.Основна</a:t>
            </a:r>
            <a:r>
              <a:rPr lang="ru-RU" dirty="0" smtClean="0"/>
              <a:t> мета — </a:t>
            </a:r>
            <a:r>
              <a:rPr lang="ru-RU" dirty="0" err="1" smtClean="0"/>
              <a:t>налагодження</a:t>
            </a:r>
            <a:r>
              <a:rPr lang="ru-RU" dirty="0" smtClean="0"/>
              <a:t> </a:t>
            </a:r>
            <a:r>
              <a:rPr lang="ru-RU" dirty="0" err="1" smtClean="0"/>
              <a:t>довгострокових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споживачами</a:t>
            </a:r>
            <a:r>
              <a:rPr lang="ru-RU" dirty="0" smtClean="0"/>
              <a:t>, </a:t>
            </a:r>
            <a:r>
              <a:rPr lang="ru-RU" dirty="0" err="1" smtClean="0"/>
              <a:t>інформування</a:t>
            </a:r>
            <a:r>
              <a:rPr lang="ru-RU" dirty="0" smtClean="0"/>
              <a:t> про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, </a:t>
            </a:r>
            <a:r>
              <a:rPr lang="ru-RU" dirty="0" err="1" smtClean="0"/>
              <a:t>акції</a:t>
            </a:r>
            <a:r>
              <a:rPr lang="ru-RU" dirty="0" smtClean="0"/>
              <a:t>,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лояльності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</a:t>
            </a:r>
            <a:r>
              <a:rPr lang="en-US" dirty="0" smtClean="0"/>
              <a:t>Email-</a:t>
            </a:r>
            <a:r>
              <a:rPr lang="ru-RU" dirty="0" smtClean="0"/>
              <a:t>маркетинг є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найефективніших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цифрових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низькій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контакту,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персоналізації</a:t>
            </a:r>
            <a:r>
              <a:rPr lang="ru-RU" dirty="0" smtClean="0"/>
              <a:t> та </a:t>
            </a:r>
            <a:r>
              <a:rPr lang="ru-RU" dirty="0" err="1" smtClean="0"/>
              <a:t>автоматизації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функції</a:t>
            </a:r>
            <a:r>
              <a:rPr lang="ru-RU" b="1" dirty="0" smtClean="0"/>
              <a:t> </a:t>
            </a:r>
            <a:r>
              <a:rPr lang="en-US" b="1" dirty="0" smtClean="0"/>
              <a:t>email-</a:t>
            </a:r>
            <a:r>
              <a:rPr lang="ru-RU" b="1" dirty="0" smtClean="0"/>
              <a:t>маркетингу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Інформування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Просування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і </a:t>
            </a:r>
            <a:r>
              <a:rPr lang="ru-RU" dirty="0" err="1" smtClean="0"/>
              <a:t>послуг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продажу;</a:t>
            </a:r>
          </a:p>
          <a:p>
            <a:r>
              <a:rPr lang="ru-RU" dirty="0" err="1" smtClean="0"/>
              <a:t>Нагадування</a:t>
            </a:r>
            <a:r>
              <a:rPr lang="ru-RU" dirty="0" smtClean="0"/>
              <a:t> про бренди;</a:t>
            </a:r>
          </a:p>
          <a:p>
            <a:r>
              <a:rPr lang="ru-RU" dirty="0" err="1" smtClean="0"/>
              <a:t>Стимулювання</a:t>
            </a:r>
            <a:r>
              <a:rPr lang="ru-RU" dirty="0" smtClean="0"/>
              <a:t> </a:t>
            </a:r>
            <a:r>
              <a:rPr lang="ru-RU" dirty="0" err="1" smtClean="0"/>
              <a:t>повторних</a:t>
            </a:r>
            <a:r>
              <a:rPr lang="ru-RU" dirty="0" smtClean="0"/>
              <a:t> покупок.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72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365126"/>
            <a:ext cx="11795760" cy="497024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/>
              <a:t>Переваги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сфери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застосування</a:t>
            </a:r>
            <a:r>
              <a:rPr lang="ru-RU" sz="3200" b="1" dirty="0" smtClean="0"/>
              <a:t> та </a:t>
            </a:r>
            <a:r>
              <a:rPr lang="ru-RU" sz="3200" b="1" dirty="0" err="1" smtClean="0"/>
              <a:t>технології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створення</a:t>
            </a:r>
            <a:r>
              <a:rPr lang="ru-RU" sz="3200" b="1" dirty="0" smtClean="0"/>
              <a:t> чат-</a:t>
            </a:r>
            <a:r>
              <a:rPr lang="ru-RU" sz="3200" b="1" dirty="0" err="1" smtClean="0"/>
              <a:t>ботів</a:t>
            </a: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8" y="862150"/>
            <a:ext cx="11665131" cy="599585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Переваги</a:t>
            </a:r>
            <a:r>
              <a:rPr lang="ru-RU" dirty="0" smtClean="0"/>
              <a:t> чат-</a:t>
            </a:r>
            <a:r>
              <a:rPr lang="ru-RU" dirty="0" err="1" smtClean="0"/>
              <a:t>ботів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err="1" smtClean="0"/>
              <a:t>Ефективна</a:t>
            </a:r>
            <a:r>
              <a:rPr lang="ru-RU" dirty="0" smtClean="0"/>
              <a:t> </a:t>
            </a:r>
            <a:r>
              <a:rPr lang="ru-RU" dirty="0" err="1" smtClean="0"/>
              <a:t>взаємодія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err="1" smtClean="0"/>
              <a:t>Економність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err="1" smtClean="0"/>
              <a:t>Відстеження</a:t>
            </a:r>
            <a:r>
              <a:rPr lang="ru-RU" dirty="0" smtClean="0"/>
              <a:t> </a:t>
            </a:r>
            <a:r>
              <a:rPr lang="ru-RU" dirty="0" err="1" smtClean="0"/>
              <a:t>доставлюваності</a:t>
            </a:r>
            <a:r>
              <a:rPr lang="ru-RU" dirty="0" smtClean="0"/>
              <a:t> контенту і </a:t>
            </a:r>
            <a:r>
              <a:rPr lang="ru-RU" dirty="0" err="1" smtClean="0"/>
              <a:t>даних</a:t>
            </a:r>
            <a:r>
              <a:rPr lang="ru-RU" dirty="0" smtClean="0"/>
              <a:t> про </a:t>
            </a:r>
            <a:r>
              <a:rPr lang="ru-RU" dirty="0" err="1" smtClean="0"/>
              <a:t>користувачів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err="1" smtClean="0"/>
              <a:t>Генерація</a:t>
            </a:r>
            <a:r>
              <a:rPr lang="ru-RU" dirty="0" smtClean="0"/>
              <a:t> та </a:t>
            </a:r>
            <a:r>
              <a:rPr lang="ru-RU" dirty="0" err="1" smtClean="0"/>
              <a:t>кваліфікація</a:t>
            </a:r>
            <a:r>
              <a:rPr lang="ru-RU" dirty="0" smtClean="0"/>
              <a:t> </a:t>
            </a:r>
            <a:r>
              <a:rPr lang="ru-RU" dirty="0" err="1" smtClean="0"/>
              <a:t>лідів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err="1" smtClean="0"/>
              <a:t>Легкість</a:t>
            </a:r>
            <a:r>
              <a:rPr lang="ru-RU" dirty="0" smtClean="0"/>
              <a:t> в </a:t>
            </a:r>
            <a:r>
              <a:rPr lang="ru-RU" dirty="0" err="1" smtClean="0"/>
              <a:t>експлуатації</a:t>
            </a:r>
            <a:endParaRPr lang="ru-RU" dirty="0" smtClean="0"/>
          </a:p>
          <a:p>
            <a:pPr marL="0" indent="0">
              <a:buNone/>
            </a:pPr>
            <a:r>
              <a:rPr lang="ru-RU" b="1" dirty="0" err="1" smtClean="0"/>
              <a:t>Ефективна</a:t>
            </a:r>
            <a:r>
              <a:rPr lang="ru-RU" b="1" dirty="0" smtClean="0"/>
              <a:t> </a:t>
            </a:r>
            <a:r>
              <a:rPr lang="ru-RU" b="1" dirty="0" err="1" smtClean="0"/>
              <a:t>взаємодія</a:t>
            </a:r>
            <a:r>
              <a:rPr lang="ru-RU" b="1" dirty="0" smtClean="0"/>
              <a:t> з </a:t>
            </a:r>
            <a:r>
              <a:rPr lang="ru-RU" b="1" dirty="0" err="1" smtClean="0"/>
              <a:t>клієнтами</a:t>
            </a:r>
            <a:r>
              <a:rPr lang="ru-RU" dirty="0" smtClean="0"/>
              <a:t>. Чат-</a:t>
            </a:r>
            <a:r>
              <a:rPr lang="ru-RU" dirty="0" err="1" smtClean="0"/>
              <a:t>боти</a:t>
            </a:r>
            <a:r>
              <a:rPr lang="ru-RU" dirty="0" smtClean="0"/>
              <a:t>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залучити</a:t>
            </a:r>
            <a:r>
              <a:rPr lang="ru-RU" dirty="0" smtClean="0"/>
              <a:t> як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, так і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до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компаній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традиційні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, чат-</a:t>
            </a:r>
            <a:r>
              <a:rPr lang="ru-RU" dirty="0" err="1" smtClean="0"/>
              <a:t>боти</a:t>
            </a:r>
            <a:r>
              <a:rPr lang="ru-RU" dirty="0" smtClean="0"/>
              <a:t> не </a:t>
            </a:r>
            <a:r>
              <a:rPr lang="ru-RU" dirty="0" err="1" smtClean="0"/>
              <a:t>перевантажують</a:t>
            </a:r>
            <a:r>
              <a:rPr lang="ru-RU" dirty="0" smtClean="0"/>
              <a:t> </a:t>
            </a:r>
            <a:r>
              <a:rPr lang="ru-RU" dirty="0" err="1" smtClean="0"/>
              <a:t>аудиторію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, а </a:t>
            </a:r>
            <a:r>
              <a:rPr lang="ru-RU" dirty="0" err="1" smtClean="0"/>
              <a:t>кожен</a:t>
            </a:r>
            <a:r>
              <a:rPr lang="ru-RU" dirty="0" smtClean="0"/>
              <a:t> раз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відповідають</a:t>
            </a:r>
            <a:r>
              <a:rPr lang="ru-RU" dirty="0" smtClean="0"/>
              <a:t> </a:t>
            </a:r>
            <a:r>
              <a:rPr lang="ru-RU" dirty="0" err="1" smtClean="0"/>
              <a:t>запитам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. Тому, </a:t>
            </a:r>
            <a:r>
              <a:rPr lang="ru-RU" dirty="0" err="1" smtClean="0"/>
              <a:t>клієнти</a:t>
            </a:r>
            <a:r>
              <a:rPr lang="ru-RU" dirty="0" smtClean="0"/>
              <a:t> регулярно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</a:t>
            </a:r>
            <a:r>
              <a:rPr lang="ru-RU" dirty="0" err="1" smtClean="0"/>
              <a:t>релевантну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.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довше</a:t>
            </a:r>
            <a:r>
              <a:rPr lang="ru-RU" dirty="0" smtClean="0"/>
              <a:t> </a:t>
            </a:r>
            <a:r>
              <a:rPr lang="ru-RU" dirty="0" err="1" smtClean="0"/>
              <a:t>підтримувати</a:t>
            </a:r>
            <a:r>
              <a:rPr lang="ru-RU" dirty="0" smtClean="0"/>
              <a:t> </a:t>
            </a:r>
            <a:r>
              <a:rPr lang="ru-RU" dirty="0" err="1" smtClean="0"/>
              <a:t>зацікавленість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автоматизованому</a:t>
            </a:r>
            <a:r>
              <a:rPr lang="ru-RU" dirty="0" smtClean="0"/>
              <a:t> </a:t>
            </a:r>
            <a:r>
              <a:rPr lang="ru-RU" dirty="0" err="1" smtClean="0"/>
              <a:t>ланцюжку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err="1" smtClean="0"/>
              <a:t>Економність</a:t>
            </a:r>
            <a:r>
              <a:rPr lang="ru-RU" dirty="0" smtClean="0"/>
              <a:t>. </a:t>
            </a:r>
            <a:r>
              <a:rPr lang="ru-RU" dirty="0" err="1" smtClean="0"/>
              <a:t>Власникам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платити</a:t>
            </a:r>
            <a:r>
              <a:rPr lang="ru-RU" dirty="0" smtClean="0"/>
              <a:t> </a:t>
            </a:r>
            <a:r>
              <a:rPr lang="ru-RU" dirty="0" err="1" smtClean="0"/>
              <a:t>співробітникам</a:t>
            </a:r>
            <a:r>
              <a:rPr lang="ru-RU" dirty="0" smtClean="0"/>
              <a:t> за </a:t>
            </a:r>
            <a:r>
              <a:rPr lang="ru-RU" dirty="0" err="1" smtClean="0"/>
              <a:t>сервісне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 А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збільшенням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ростуть</a:t>
            </a:r>
            <a:r>
              <a:rPr lang="ru-RU" dirty="0" smtClean="0"/>
              <a:t> і </a:t>
            </a:r>
            <a:r>
              <a:rPr lang="ru-RU" dirty="0" err="1" smtClean="0"/>
              <a:t>витрати</a:t>
            </a:r>
            <a:r>
              <a:rPr lang="ru-RU" dirty="0" smtClean="0"/>
              <a:t>. Чат-</a:t>
            </a:r>
            <a:r>
              <a:rPr lang="ru-RU" dirty="0" err="1" smtClean="0"/>
              <a:t>боти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одноразова </a:t>
            </a:r>
            <a:r>
              <a:rPr lang="ru-RU" dirty="0" err="1" smtClean="0"/>
              <a:t>інвестиція</a:t>
            </a:r>
            <a:r>
              <a:rPr lang="ru-RU" dirty="0" smtClean="0"/>
              <a:t>, яка </a:t>
            </a:r>
            <a:r>
              <a:rPr lang="ru-RU" dirty="0" err="1" smtClean="0"/>
              <a:t>допомагає</a:t>
            </a:r>
            <a:r>
              <a:rPr lang="ru-RU" dirty="0" smtClean="0"/>
              <a:t> брендам </a:t>
            </a:r>
            <a:r>
              <a:rPr lang="ru-RU" dirty="0" err="1" smtClean="0"/>
              <a:t>скоротити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на персонал.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легко </a:t>
            </a:r>
            <a:r>
              <a:rPr lang="ru-RU" dirty="0" err="1" smtClean="0"/>
              <a:t>інтегрувати</a:t>
            </a:r>
            <a:r>
              <a:rPr lang="ru-RU" dirty="0" smtClean="0"/>
              <a:t> чат-</a:t>
            </a:r>
            <a:r>
              <a:rPr lang="ru-RU" dirty="0" err="1" smtClean="0"/>
              <a:t>ботів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відповідати</a:t>
            </a:r>
            <a:r>
              <a:rPr lang="ru-RU" dirty="0" smtClean="0"/>
              <a:t> на </a:t>
            </a:r>
            <a:r>
              <a:rPr lang="ru-RU" dirty="0" err="1" smtClean="0"/>
              <a:t>прості</a:t>
            </a:r>
            <a:r>
              <a:rPr lang="ru-RU" dirty="0" smtClean="0"/>
              <a:t> </a:t>
            </a:r>
            <a:r>
              <a:rPr lang="ru-RU" dirty="0" err="1" smtClean="0"/>
              <a:t>запитання</a:t>
            </a:r>
            <a:r>
              <a:rPr lang="ru-RU" dirty="0" smtClean="0"/>
              <a:t>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 і </a:t>
            </a:r>
            <a:r>
              <a:rPr lang="ru-RU" dirty="0" err="1" smtClean="0"/>
              <a:t>передавати</a:t>
            </a:r>
            <a:r>
              <a:rPr lang="ru-RU" dirty="0" smtClean="0"/>
              <a:t> </a:t>
            </a:r>
            <a:r>
              <a:rPr lang="ru-RU" dirty="0" err="1" smtClean="0"/>
              <a:t>складніші</a:t>
            </a:r>
            <a:r>
              <a:rPr lang="ru-RU" dirty="0" smtClean="0"/>
              <a:t> менеджерам з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40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6932"/>
            <a:ext cx="10515600" cy="562338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/>
              <a:t>Галузі</a:t>
            </a:r>
            <a:r>
              <a:rPr lang="ru-RU" sz="3600" b="1" dirty="0" smtClean="0"/>
              <a:t>, де </a:t>
            </a:r>
            <a:r>
              <a:rPr lang="ru-RU" sz="3600" b="1" dirty="0" err="1" smtClean="0"/>
              <a:t>використовують</a:t>
            </a:r>
            <a:r>
              <a:rPr lang="ru-RU" sz="3600" b="1" dirty="0" smtClean="0"/>
              <a:t> чат-</a:t>
            </a:r>
            <a:r>
              <a:rPr lang="ru-RU" sz="3600" b="1" dirty="0" err="1" smtClean="0"/>
              <a:t>боти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en-US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0263"/>
            <a:ext cx="12070080" cy="628323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B2B</a:t>
            </a:r>
            <a:r>
              <a:rPr lang="uk-UA" b="1" dirty="0" smtClean="0"/>
              <a:t> </a:t>
            </a:r>
            <a:r>
              <a:rPr lang="uk-UA" dirty="0" smtClean="0"/>
              <a:t>-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автоматизувати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та маркетингу, </a:t>
            </a:r>
            <a:r>
              <a:rPr lang="ru-RU" dirty="0" err="1" smtClean="0"/>
              <a:t>зменшуючи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на персонал. У </a:t>
            </a:r>
            <a:r>
              <a:rPr lang="ru-RU" dirty="0" err="1" smtClean="0"/>
              <a:t>сегменті</a:t>
            </a:r>
            <a:r>
              <a:rPr lang="ru-RU" dirty="0" smtClean="0"/>
              <a:t> </a:t>
            </a:r>
            <a:r>
              <a:rPr lang="en-US" dirty="0" smtClean="0"/>
              <a:t>B2B </a:t>
            </a:r>
            <a:r>
              <a:rPr lang="ru-RU" dirty="0" smtClean="0"/>
              <a:t>чат-</a:t>
            </a:r>
            <a:r>
              <a:rPr lang="ru-RU" dirty="0" err="1" smtClean="0"/>
              <a:t>боти</a:t>
            </a:r>
            <a:r>
              <a:rPr lang="ru-RU" dirty="0" smtClean="0"/>
              <a:t> </a:t>
            </a:r>
            <a:r>
              <a:rPr lang="ru-RU" dirty="0" err="1" smtClean="0"/>
              <a:t>збирають</a:t>
            </a:r>
            <a:r>
              <a:rPr lang="ru-RU" dirty="0" smtClean="0"/>
              <a:t> </a:t>
            </a:r>
            <a:r>
              <a:rPr lang="ru-RU" dirty="0" err="1" smtClean="0"/>
              <a:t>лідів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приходять</a:t>
            </a:r>
            <a:r>
              <a:rPr lang="ru-RU" dirty="0" smtClean="0"/>
              <a:t> з </a:t>
            </a:r>
            <a:r>
              <a:rPr lang="ru-RU" dirty="0" err="1" smtClean="0"/>
              <a:t>реклами</a:t>
            </a:r>
            <a:r>
              <a:rPr lang="ru-RU" dirty="0" smtClean="0"/>
              <a:t>, реферального та </a:t>
            </a:r>
            <a:r>
              <a:rPr lang="ru-RU" dirty="0" err="1" smtClean="0"/>
              <a:t>органічного</a:t>
            </a:r>
            <a:r>
              <a:rPr lang="ru-RU" dirty="0" smtClean="0"/>
              <a:t> </a:t>
            </a:r>
            <a:r>
              <a:rPr lang="ru-RU" dirty="0" err="1" smtClean="0"/>
              <a:t>трафіку</a:t>
            </a:r>
            <a:r>
              <a:rPr lang="ru-RU" dirty="0" smtClean="0"/>
              <a:t> і </a:t>
            </a:r>
            <a:r>
              <a:rPr lang="ru-RU" dirty="0" err="1" smtClean="0"/>
              <a:t>мотивують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до </a:t>
            </a:r>
            <a:r>
              <a:rPr lang="ru-RU" dirty="0" err="1" smtClean="0"/>
              <a:t>конверсії</a:t>
            </a:r>
            <a:r>
              <a:rPr lang="ru-RU" dirty="0" smtClean="0"/>
              <a:t>,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збирати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</a:t>
            </a:r>
            <a:r>
              <a:rPr lang="ru-RU" dirty="0" err="1" smtClean="0"/>
              <a:t>клієнтів</a:t>
            </a:r>
            <a:r>
              <a:rPr lang="ru-RU" dirty="0" smtClean="0"/>
              <a:t> та </a:t>
            </a:r>
            <a:r>
              <a:rPr lang="ru-RU" dirty="0" err="1" smtClean="0"/>
              <a:t>підтримувати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з </a:t>
            </a:r>
            <a:r>
              <a:rPr lang="ru-RU" dirty="0" err="1" smtClean="0"/>
              <a:t>потенційними</a:t>
            </a:r>
            <a:r>
              <a:rPr lang="ru-RU" dirty="0" smtClean="0"/>
              <a:t> партнерами. </a:t>
            </a:r>
          </a:p>
          <a:p>
            <a:r>
              <a:rPr lang="en-US" b="1" dirty="0" err="1" smtClean="0"/>
              <a:t>HoReCa</a:t>
            </a:r>
            <a:r>
              <a:rPr lang="en-US" dirty="0" smtClean="0"/>
              <a:t> (</a:t>
            </a:r>
            <a:r>
              <a:rPr lang="ru-RU" dirty="0" err="1" smtClean="0"/>
              <a:t>готелі</a:t>
            </a:r>
            <a:r>
              <a:rPr lang="ru-RU" dirty="0" smtClean="0"/>
              <a:t>, </a:t>
            </a:r>
            <a:r>
              <a:rPr lang="ru-RU" dirty="0" err="1" smtClean="0"/>
              <a:t>ресторани</a:t>
            </a:r>
            <a:r>
              <a:rPr lang="ru-RU" dirty="0" smtClean="0"/>
              <a:t>, кафе)-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бронювання</a:t>
            </a:r>
            <a:r>
              <a:rPr lang="ru-RU" dirty="0" smtClean="0"/>
              <a:t> </a:t>
            </a:r>
            <a:r>
              <a:rPr lang="ru-RU" dirty="0" err="1" smtClean="0"/>
              <a:t>столиків</a:t>
            </a:r>
            <a:r>
              <a:rPr lang="ru-RU" dirty="0" smtClean="0"/>
              <a:t>, </a:t>
            </a:r>
            <a:r>
              <a:rPr lang="ru-RU" dirty="0" err="1" smtClean="0"/>
              <a:t>приймати</a:t>
            </a:r>
            <a:r>
              <a:rPr lang="ru-RU" dirty="0" smtClean="0"/>
              <a:t> </a:t>
            </a:r>
            <a:r>
              <a:rPr lang="ru-RU" dirty="0" err="1" smtClean="0"/>
              <a:t>замовлення</a:t>
            </a:r>
            <a:r>
              <a:rPr lang="ru-RU" dirty="0" smtClean="0"/>
              <a:t> на доставку, </a:t>
            </a:r>
            <a:r>
              <a:rPr lang="ru-RU" dirty="0" err="1" smtClean="0"/>
              <a:t>інформувати</a:t>
            </a:r>
            <a:r>
              <a:rPr lang="ru-RU" dirty="0" smtClean="0"/>
              <a:t> про </a:t>
            </a:r>
            <a:r>
              <a:rPr lang="ru-RU" dirty="0" err="1" smtClean="0"/>
              <a:t>акції</a:t>
            </a:r>
            <a:r>
              <a:rPr lang="ru-RU" dirty="0" smtClean="0"/>
              <a:t> та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. </a:t>
            </a:r>
          </a:p>
          <a:p>
            <a:r>
              <a:rPr lang="ru-RU" b="1" dirty="0" err="1" smtClean="0"/>
              <a:t>Послуги</a:t>
            </a:r>
            <a:r>
              <a:rPr lang="ru-RU" dirty="0" err="1" smtClean="0"/>
              <a:t>-Можуть</a:t>
            </a:r>
            <a:r>
              <a:rPr lang="ru-RU" dirty="0" smtClean="0"/>
              <a:t> </a:t>
            </a:r>
            <a:r>
              <a:rPr lang="ru-RU" dirty="0" err="1" smtClean="0"/>
              <a:t>записувати</a:t>
            </a:r>
            <a:r>
              <a:rPr lang="ru-RU" dirty="0" smtClean="0"/>
              <a:t> на </a:t>
            </a:r>
            <a:r>
              <a:rPr lang="ru-RU" dirty="0" err="1" smtClean="0"/>
              <a:t>консультації</a:t>
            </a:r>
            <a:r>
              <a:rPr lang="ru-RU" dirty="0" smtClean="0"/>
              <a:t>, </a:t>
            </a:r>
            <a:r>
              <a:rPr lang="ru-RU" dirty="0" err="1" smtClean="0"/>
              <a:t>інформувати</a:t>
            </a:r>
            <a:r>
              <a:rPr lang="ru-RU" dirty="0" smtClean="0"/>
              <a:t> про </a:t>
            </a:r>
            <a:r>
              <a:rPr lang="ru-RU" dirty="0" err="1" smtClean="0"/>
              <a:t>послуги</a:t>
            </a:r>
            <a:r>
              <a:rPr lang="ru-RU" dirty="0" smtClean="0"/>
              <a:t>, </a:t>
            </a:r>
            <a:r>
              <a:rPr lang="ru-RU" dirty="0" err="1" smtClean="0"/>
              <a:t>нагадувати</a:t>
            </a:r>
            <a:r>
              <a:rPr lang="ru-RU" dirty="0" smtClean="0"/>
              <a:t> про </a:t>
            </a:r>
            <a:r>
              <a:rPr lang="ru-RU" dirty="0" err="1" smtClean="0"/>
              <a:t>зустрічі</a:t>
            </a:r>
            <a:r>
              <a:rPr lang="ru-RU" dirty="0" smtClean="0"/>
              <a:t> та </a:t>
            </a:r>
            <a:r>
              <a:rPr lang="ru-RU" dirty="0" err="1" smtClean="0"/>
              <a:t>збирати</a:t>
            </a:r>
            <a:r>
              <a:rPr lang="ru-RU" dirty="0" smtClean="0"/>
              <a:t> </a:t>
            </a:r>
            <a:r>
              <a:rPr lang="ru-RU" dirty="0" err="1" smtClean="0"/>
              <a:t>відгуки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 err="1" smtClean="0"/>
              <a:t>Інтернет-магазини</a:t>
            </a:r>
            <a:r>
              <a:rPr lang="ru-RU" dirty="0" smtClean="0"/>
              <a:t> -</a:t>
            </a:r>
            <a:r>
              <a:rPr lang="ru-RU" dirty="0" err="1" smtClean="0"/>
              <a:t>Інтернет-магазини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 </a:t>
            </a:r>
            <a:r>
              <a:rPr lang="en-US" dirty="0" err="1" smtClean="0"/>
              <a:t>Vitto</a:t>
            </a:r>
            <a:r>
              <a:rPr lang="en-US" dirty="0" smtClean="0"/>
              <a:t> Rossi, </a:t>
            </a:r>
            <a:r>
              <a:rPr lang="ru-RU" dirty="0" smtClean="0"/>
              <a:t>Аптека АНЦ та </a:t>
            </a:r>
            <a:r>
              <a:rPr lang="en-US" dirty="0" smtClean="0"/>
              <a:t>Comfy, </a:t>
            </a:r>
            <a:r>
              <a:rPr lang="ru-RU" dirty="0" smtClean="0"/>
              <a:t>активно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чат-</a:t>
            </a:r>
            <a:r>
              <a:rPr lang="ru-RU" dirty="0" err="1" smtClean="0"/>
              <a:t>боти</a:t>
            </a:r>
            <a:r>
              <a:rPr lang="ru-RU" dirty="0" smtClean="0"/>
              <a:t> для </a:t>
            </a:r>
            <a:r>
              <a:rPr lang="ru-RU" dirty="0" err="1" smtClean="0"/>
              <a:t>покращення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. Ось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чат-</a:t>
            </a:r>
            <a:r>
              <a:rPr lang="ru-RU" dirty="0" err="1" smtClean="0"/>
              <a:t>боти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у </a:t>
            </a:r>
            <a:r>
              <a:rPr lang="ru-RU" dirty="0" err="1" smtClean="0"/>
              <a:t>цих</a:t>
            </a:r>
            <a:r>
              <a:rPr lang="ru-RU" dirty="0" smtClean="0"/>
              <a:t> магазинах: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   </a:t>
            </a:r>
            <a:r>
              <a:rPr lang="ru-RU" dirty="0" err="1" smtClean="0"/>
              <a:t>Допомога</a:t>
            </a:r>
            <a:r>
              <a:rPr lang="ru-RU" dirty="0" smtClean="0"/>
              <a:t> з </a:t>
            </a:r>
            <a:r>
              <a:rPr lang="ru-RU" dirty="0" err="1" smtClean="0"/>
              <a:t>вибором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   </a:t>
            </a:r>
            <a:r>
              <a:rPr lang="ru-RU" dirty="0" err="1" smtClean="0"/>
              <a:t>Інформування</a:t>
            </a:r>
            <a:r>
              <a:rPr lang="ru-RU" dirty="0" smtClean="0"/>
              <a:t> про статус </a:t>
            </a:r>
            <a:r>
              <a:rPr lang="ru-RU" dirty="0" err="1" smtClean="0"/>
              <a:t>замовлення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  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акцій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   </a:t>
            </a:r>
            <a:r>
              <a:rPr lang="ru-RU" dirty="0" err="1" smtClean="0"/>
              <a:t>Збір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налаштовувати</a:t>
            </a:r>
            <a:r>
              <a:rPr lang="ru-RU" dirty="0" smtClean="0"/>
              <a:t> </a:t>
            </a:r>
            <a:r>
              <a:rPr lang="ru-RU" dirty="0" err="1" smtClean="0"/>
              <a:t>персоналізовані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   </a:t>
            </a: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лояльності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04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6594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4" y="457201"/>
            <a:ext cx="11756572" cy="6230982"/>
          </a:xfrm>
        </p:spPr>
        <p:txBody>
          <a:bodyPr/>
          <a:lstStyle/>
          <a:p>
            <a:r>
              <a:rPr lang="ru-RU" b="1" dirty="0" err="1" smtClean="0"/>
              <a:t>Відстеження</a:t>
            </a:r>
            <a:r>
              <a:rPr lang="ru-RU" b="1" dirty="0" smtClean="0"/>
              <a:t> </a:t>
            </a:r>
            <a:r>
              <a:rPr lang="ru-RU" b="1" dirty="0" err="1" smtClean="0"/>
              <a:t>доставлюваності</a:t>
            </a:r>
            <a:r>
              <a:rPr lang="ru-RU" b="1" dirty="0" smtClean="0"/>
              <a:t> контенту і </a:t>
            </a:r>
            <a:r>
              <a:rPr lang="ru-RU" b="1" dirty="0" err="1" smtClean="0"/>
              <a:t>даних</a:t>
            </a:r>
            <a:r>
              <a:rPr lang="ru-RU" b="1" dirty="0" smtClean="0"/>
              <a:t> про </a:t>
            </a:r>
            <a:r>
              <a:rPr lang="ru-RU" b="1" dirty="0" err="1" smtClean="0"/>
              <a:t>споживачів</a:t>
            </a:r>
            <a:r>
              <a:rPr lang="ru-RU" dirty="0" smtClean="0"/>
              <a:t>. Чат-</a:t>
            </a:r>
            <a:r>
              <a:rPr lang="ru-RU" dirty="0" err="1" smtClean="0"/>
              <a:t>боти</a:t>
            </a:r>
            <a:r>
              <a:rPr lang="ru-RU" dirty="0" smtClean="0"/>
              <a:t> </a:t>
            </a:r>
            <a:r>
              <a:rPr lang="ru-RU" dirty="0" err="1" smtClean="0"/>
              <a:t>збирають</a:t>
            </a:r>
            <a:r>
              <a:rPr lang="ru-RU" dirty="0" smtClean="0"/>
              <a:t> </a:t>
            </a:r>
            <a:r>
              <a:rPr lang="ru-RU" dirty="0" err="1" smtClean="0"/>
              <a:t>відгуки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допомагають</a:t>
            </a:r>
            <a:r>
              <a:rPr lang="ru-RU" dirty="0" smtClean="0"/>
              <a:t> брендам </a:t>
            </a:r>
            <a:r>
              <a:rPr lang="ru-RU" dirty="0" err="1" smtClean="0"/>
              <a:t>поліпшити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 і </a:t>
            </a:r>
            <a:r>
              <a:rPr lang="ru-RU" dirty="0" err="1" smtClean="0"/>
              <a:t>оптимізувати</a:t>
            </a:r>
            <a:r>
              <a:rPr lang="ru-RU" dirty="0" smtClean="0"/>
              <a:t> </a:t>
            </a:r>
            <a:r>
              <a:rPr lang="ru-RU" dirty="0" err="1" smtClean="0"/>
              <a:t>сторінки</a:t>
            </a:r>
            <a:r>
              <a:rPr lang="ru-RU" dirty="0" smtClean="0"/>
              <a:t> з </a:t>
            </a:r>
            <a:r>
              <a:rPr lang="ru-RU" dirty="0" err="1" smtClean="0"/>
              <a:t>низьким</a:t>
            </a:r>
            <a:r>
              <a:rPr lang="ru-RU" dirty="0" smtClean="0"/>
              <a:t>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конверсії</a:t>
            </a:r>
            <a:r>
              <a:rPr lang="ru-RU" dirty="0" smtClean="0"/>
              <a:t>. </a:t>
            </a:r>
            <a:r>
              <a:rPr lang="ru-RU" dirty="0" err="1" smtClean="0"/>
              <a:t>Більш</a:t>
            </a:r>
            <a:r>
              <a:rPr lang="ru-RU" dirty="0" smtClean="0"/>
              <a:t> того, на </a:t>
            </a:r>
            <a:r>
              <a:rPr lang="ru-RU" dirty="0" err="1" smtClean="0"/>
              <a:t>підставі</a:t>
            </a:r>
            <a:r>
              <a:rPr lang="ru-RU" dirty="0" smtClean="0"/>
              <a:t> </a:t>
            </a:r>
            <a:r>
              <a:rPr lang="ru-RU" dirty="0" err="1" smtClean="0"/>
              <a:t>виконаних</a:t>
            </a:r>
            <a:r>
              <a:rPr lang="ru-RU" dirty="0" smtClean="0"/>
              <a:t> </a:t>
            </a:r>
            <a:r>
              <a:rPr lang="ru-RU" dirty="0" err="1" smtClean="0"/>
              <a:t>клієнтом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сегментувати</a:t>
            </a:r>
            <a:r>
              <a:rPr lang="ru-RU" dirty="0" smtClean="0"/>
              <a:t> </a:t>
            </a:r>
            <a:r>
              <a:rPr lang="ru-RU" dirty="0" err="1" smtClean="0"/>
              <a:t>аудиторію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Генерація</a:t>
            </a:r>
            <a:r>
              <a:rPr lang="ru-RU" b="1" dirty="0" smtClean="0"/>
              <a:t> та </a:t>
            </a:r>
            <a:r>
              <a:rPr lang="ru-RU" b="1" dirty="0" err="1" smtClean="0"/>
              <a:t>кваліфікація</a:t>
            </a:r>
            <a:r>
              <a:rPr lang="ru-RU" b="1" dirty="0" smtClean="0"/>
              <a:t> </a:t>
            </a:r>
            <a:r>
              <a:rPr lang="ru-RU" b="1" dirty="0" err="1" smtClean="0"/>
              <a:t>лідів</a:t>
            </a:r>
            <a:r>
              <a:rPr lang="ru-RU" dirty="0" smtClean="0"/>
              <a:t>. Чат-</a:t>
            </a:r>
            <a:r>
              <a:rPr lang="ru-RU" dirty="0" err="1" smtClean="0"/>
              <a:t>боти</a:t>
            </a:r>
            <a:r>
              <a:rPr lang="ru-RU" dirty="0" smtClean="0"/>
              <a:t>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</a:t>
            </a:r>
            <a:r>
              <a:rPr lang="ru-RU" dirty="0" err="1" smtClean="0"/>
              <a:t>користувачів</a:t>
            </a:r>
            <a:r>
              <a:rPr lang="ru-RU" dirty="0" smtClean="0"/>
              <a:t>, яка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персоналізувати</a:t>
            </a:r>
            <a:r>
              <a:rPr lang="ru-RU" dirty="0" smtClean="0"/>
              <a:t> </a:t>
            </a:r>
            <a:r>
              <a:rPr lang="ru-RU" dirty="0" err="1" smtClean="0"/>
              <a:t>розсилку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</a:t>
            </a:r>
            <a:r>
              <a:rPr lang="ru-RU" dirty="0" err="1" smtClean="0"/>
              <a:t>клієнтам</a:t>
            </a:r>
            <a:r>
              <a:rPr lang="ru-RU" dirty="0" smtClean="0"/>
              <a:t> на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етапах</a:t>
            </a:r>
            <a:r>
              <a:rPr lang="ru-RU" dirty="0" smtClean="0"/>
              <a:t> воронки </a:t>
            </a:r>
            <a:r>
              <a:rPr lang="ru-RU" dirty="0" err="1" smtClean="0"/>
              <a:t>продажів</a:t>
            </a:r>
            <a:r>
              <a:rPr lang="ru-RU" dirty="0" smtClean="0"/>
              <a:t>. </a:t>
            </a:r>
            <a:r>
              <a:rPr lang="ru-RU" dirty="0" err="1" smtClean="0"/>
              <a:t>Боти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ставити</a:t>
            </a:r>
            <a:r>
              <a:rPr lang="ru-RU" dirty="0" smtClean="0"/>
              <a:t> </a:t>
            </a:r>
            <a:r>
              <a:rPr lang="ru-RU" dirty="0" err="1" smtClean="0"/>
              <a:t>релевантні</a:t>
            </a:r>
            <a:r>
              <a:rPr lang="ru-RU" dirty="0" smtClean="0"/>
              <a:t> </a:t>
            </a:r>
            <a:r>
              <a:rPr lang="ru-RU" dirty="0" err="1" smtClean="0"/>
              <a:t>запитання</a:t>
            </a:r>
            <a:r>
              <a:rPr lang="ru-RU" dirty="0" smtClean="0"/>
              <a:t>, </a:t>
            </a:r>
            <a:r>
              <a:rPr lang="ru-RU" dirty="0" err="1" smtClean="0"/>
              <a:t>генерувати</a:t>
            </a:r>
            <a:r>
              <a:rPr lang="ru-RU" dirty="0" smtClean="0"/>
              <a:t> </a:t>
            </a:r>
            <a:r>
              <a:rPr lang="ru-RU" dirty="0" err="1" smtClean="0"/>
              <a:t>ліди</a:t>
            </a:r>
            <a:r>
              <a:rPr lang="ru-RU" dirty="0" smtClean="0"/>
              <a:t>, </a:t>
            </a:r>
            <a:r>
              <a:rPr lang="ru-RU" dirty="0" err="1" smtClean="0"/>
              <a:t>переконувати</a:t>
            </a:r>
            <a:r>
              <a:rPr lang="ru-RU" dirty="0" smtClean="0"/>
              <a:t>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покупців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вони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компаніям</a:t>
            </a:r>
            <a:r>
              <a:rPr lang="ru-RU" dirty="0" smtClean="0"/>
              <a:t> </a:t>
            </a:r>
            <a:r>
              <a:rPr lang="ru-RU" dirty="0" err="1" smtClean="0"/>
              <a:t>знаходити</a:t>
            </a:r>
            <a:r>
              <a:rPr lang="ru-RU" dirty="0" smtClean="0"/>
              <a:t> </a:t>
            </a:r>
            <a:r>
              <a:rPr lang="ru-RU" dirty="0" err="1" smtClean="0"/>
              <a:t>некваліфіковані</a:t>
            </a:r>
            <a:r>
              <a:rPr lang="ru-RU" dirty="0" smtClean="0"/>
              <a:t> </a:t>
            </a:r>
            <a:r>
              <a:rPr lang="ru-RU" dirty="0" err="1" smtClean="0"/>
              <a:t>ліди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ключових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результативності</a:t>
            </a:r>
            <a:r>
              <a:rPr lang="ru-RU" dirty="0" smtClean="0"/>
              <a:t>.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</a:t>
            </a:r>
            <a:r>
              <a:rPr lang="ru-RU" dirty="0" err="1" smtClean="0"/>
              <a:t>позбавляє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незацікавленими</a:t>
            </a:r>
            <a:r>
              <a:rPr lang="ru-RU" dirty="0" smtClean="0"/>
              <a:t> </a:t>
            </a:r>
            <a:r>
              <a:rPr lang="ru-RU" dirty="0" err="1" smtClean="0"/>
              <a:t>лідами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просто </a:t>
            </a:r>
            <a:r>
              <a:rPr lang="ru-RU" dirty="0" err="1" smtClean="0"/>
              <a:t>забирають</a:t>
            </a:r>
            <a:r>
              <a:rPr lang="ru-RU" dirty="0" smtClean="0"/>
              <a:t> час.</a:t>
            </a:r>
          </a:p>
          <a:p>
            <a:r>
              <a:rPr lang="ru-RU" b="1" dirty="0" err="1" smtClean="0"/>
              <a:t>Легкість</a:t>
            </a:r>
            <a:r>
              <a:rPr lang="ru-RU" b="1" dirty="0" smtClean="0"/>
              <a:t> в </a:t>
            </a:r>
            <a:r>
              <a:rPr lang="ru-RU" b="1" dirty="0" err="1" smtClean="0"/>
              <a:t>експлуатації</a:t>
            </a:r>
            <a:r>
              <a:rPr lang="ru-RU" dirty="0" smtClean="0"/>
              <a:t>. Чат-</a:t>
            </a:r>
            <a:r>
              <a:rPr lang="ru-RU" dirty="0" err="1" smtClean="0"/>
              <a:t>боти</a:t>
            </a:r>
            <a:r>
              <a:rPr lang="ru-RU" dirty="0" smtClean="0"/>
              <a:t>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компаніям</a:t>
            </a:r>
            <a:r>
              <a:rPr lang="ru-RU" dirty="0" smtClean="0"/>
              <a:t> </a:t>
            </a:r>
            <a:r>
              <a:rPr lang="ru-RU" dirty="0" err="1" smtClean="0"/>
              <a:t>якісно</a:t>
            </a:r>
            <a:r>
              <a:rPr lang="ru-RU" dirty="0" smtClean="0"/>
              <a:t> </a:t>
            </a:r>
            <a:r>
              <a:rPr lang="ru-RU" dirty="0" err="1" smtClean="0"/>
              <a:t>обслуговувати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на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мовах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розширювати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бренду на </a:t>
            </a:r>
            <a:r>
              <a:rPr lang="ru-RU" dirty="0" err="1" smtClean="0"/>
              <a:t>нових</a:t>
            </a:r>
            <a:r>
              <a:rPr lang="ru-RU" dirty="0" smtClean="0"/>
              <a:t> ринках.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19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7957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IT </a:t>
            </a:r>
            <a:r>
              <a:rPr lang="ru-RU" sz="2000" b="1" dirty="0" smtClean="0"/>
              <a:t>та </a:t>
            </a:r>
            <a:r>
              <a:rPr lang="en-US" sz="2000" b="1" dirty="0" smtClean="0"/>
              <a:t>SaaS</a:t>
            </a:r>
            <a:r>
              <a:rPr lang="uk-UA" sz="2000" b="1" dirty="0" smtClean="0"/>
              <a:t> </a:t>
            </a:r>
            <a:r>
              <a:rPr lang="uk-UA" sz="2000" dirty="0" smtClean="0"/>
              <a:t>-</a:t>
            </a:r>
            <a:r>
              <a:rPr lang="ru-RU" sz="2000" dirty="0" smtClean="0"/>
              <a:t>Чат-</a:t>
            </a:r>
            <a:r>
              <a:rPr lang="ru-RU" sz="2000" dirty="0" err="1" smtClean="0"/>
              <a:t>боти</a:t>
            </a:r>
            <a:r>
              <a:rPr lang="ru-RU" sz="2000" dirty="0" smtClean="0"/>
              <a:t> для </a:t>
            </a:r>
            <a:r>
              <a:rPr lang="en-US" sz="2000" dirty="0" smtClean="0"/>
              <a:t>IT </a:t>
            </a:r>
            <a:r>
              <a:rPr lang="ru-RU" sz="2000" dirty="0" smtClean="0"/>
              <a:t>та </a:t>
            </a:r>
            <a:r>
              <a:rPr lang="en-US" sz="2000" dirty="0" smtClean="0"/>
              <a:t>SaaS </a:t>
            </a:r>
            <a:r>
              <a:rPr lang="ru-RU" sz="2000" dirty="0" err="1" smtClean="0"/>
              <a:t>компаній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важливих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функцій</a:t>
            </a:r>
            <a:r>
              <a:rPr lang="ru-RU" sz="2000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    </a:t>
            </a:r>
            <a:r>
              <a:rPr lang="ru-RU" sz="2000" dirty="0" err="1" smtClean="0"/>
              <a:t>Підтримка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користувачів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    </a:t>
            </a:r>
            <a:r>
              <a:rPr lang="ru-RU" sz="2000" dirty="0" err="1" smtClean="0"/>
              <a:t>Надання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інформації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продукти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    </a:t>
            </a:r>
            <a:r>
              <a:rPr lang="ru-RU" sz="2000" dirty="0" err="1" smtClean="0"/>
              <a:t>Збір</a:t>
            </a:r>
            <a:r>
              <a:rPr lang="ru-RU" sz="2000" dirty="0" smtClean="0"/>
              <a:t> </a:t>
            </a:r>
            <a:r>
              <a:rPr lang="ru-RU" sz="2000" dirty="0" err="1" smtClean="0"/>
              <a:t>зворотного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зв'язку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    </a:t>
            </a:r>
            <a:r>
              <a:rPr lang="ru-RU" sz="2000" dirty="0" err="1" smtClean="0"/>
              <a:t>Допомога</a:t>
            </a:r>
            <a:r>
              <a:rPr lang="ru-RU" sz="2000" dirty="0" smtClean="0"/>
              <a:t> з </a:t>
            </a:r>
            <a:r>
              <a:rPr lang="ru-RU" sz="2000" dirty="0" err="1" smtClean="0"/>
              <a:t>інтеграцією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сервісів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    </a:t>
            </a:r>
            <a:r>
              <a:rPr lang="ru-RU" sz="2000" dirty="0" err="1" smtClean="0"/>
              <a:t>Вибір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прорахунок</a:t>
            </a:r>
            <a:r>
              <a:rPr lang="ru-RU" sz="2000" dirty="0" smtClean="0"/>
              <a:t> </a:t>
            </a:r>
            <a:r>
              <a:rPr lang="ru-RU" sz="2000" dirty="0" err="1" smtClean="0"/>
              <a:t>тарифів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    </a:t>
            </a:r>
            <a:r>
              <a:rPr lang="ru-RU" sz="2000" dirty="0" err="1" smtClean="0"/>
              <a:t>Зменшення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навантаження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технічну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підтримку</a:t>
            </a:r>
            <a:endParaRPr lang="ru-RU" sz="2000" dirty="0" smtClean="0"/>
          </a:p>
          <a:p>
            <a:r>
              <a:rPr lang="en-US" sz="2000" b="1" dirty="0" err="1" smtClean="0"/>
              <a:t>FinTech</a:t>
            </a:r>
            <a:r>
              <a:rPr lang="uk-UA" sz="2000" b="1" dirty="0" smtClean="0"/>
              <a:t> </a:t>
            </a:r>
            <a:r>
              <a:rPr lang="uk-UA" sz="2000" dirty="0" smtClean="0"/>
              <a:t>-</a:t>
            </a:r>
            <a:r>
              <a:rPr lang="ru-RU" sz="2000" dirty="0" smtClean="0"/>
              <a:t>У </a:t>
            </a:r>
            <a:r>
              <a:rPr lang="ru-RU" sz="2000" dirty="0" err="1" smtClean="0"/>
              <a:t>фінансовій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 чат-</a:t>
            </a:r>
            <a:r>
              <a:rPr lang="ru-RU" sz="2000" dirty="0" err="1" smtClean="0"/>
              <a:t>боти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відіграють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важливу</a:t>
            </a:r>
            <a:r>
              <a:rPr lang="ru-RU" sz="2000" dirty="0" smtClean="0"/>
              <a:t> роль, </a:t>
            </a:r>
            <a:r>
              <a:rPr lang="ru-RU" sz="2000" dirty="0" err="1" smtClean="0"/>
              <a:t>виконуючи</a:t>
            </a:r>
            <a:r>
              <a:rPr lang="ru-RU" sz="2000" dirty="0" smtClean="0"/>
              <a:t>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функції</a:t>
            </a:r>
            <a:r>
              <a:rPr lang="ru-RU" sz="2000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    </a:t>
            </a:r>
            <a:r>
              <a:rPr lang="ru-RU" sz="2000" dirty="0" err="1" smtClean="0"/>
              <a:t>Консультації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щодо</a:t>
            </a:r>
            <a:r>
              <a:rPr lang="ru-RU" sz="2000" dirty="0" smtClean="0"/>
              <a:t> </a:t>
            </a:r>
            <a:r>
              <a:rPr lang="ru-RU" sz="2000" dirty="0" err="1" smtClean="0"/>
              <a:t>фінансових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послуг</a:t>
            </a:r>
            <a:r>
              <a:rPr lang="ru-RU" sz="2000" dirty="0" smtClean="0"/>
              <a:t>, умов </a:t>
            </a:r>
            <a:r>
              <a:rPr lang="ru-RU" sz="2000" dirty="0" err="1" smtClean="0"/>
              <a:t>кредитування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депозитів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фінансових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інструментів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    </a:t>
            </a:r>
            <a:r>
              <a:rPr lang="ru-RU" sz="2000" dirty="0" err="1" smtClean="0"/>
              <a:t>Інформування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фінансові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продукти</a:t>
            </a:r>
            <a:r>
              <a:rPr lang="ru-RU" sz="2000" dirty="0" smtClean="0"/>
              <a:t>, </a:t>
            </a:r>
            <a:r>
              <a:rPr lang="ru-RU" sz="2000" dirty="0" err="1" smtClean="0"/>
              <a:t>акції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спеціальні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пропозиції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оперативні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оновлення</a:t>
            </a:r>
            <a:r>
              <a:rPr lang="ru-RU" sz="2000" dirty="0" smtClean="0"/>
              <a:t> про стан </a:t>
            </a:r>
            <a:r>
              <a:rPr lang="ru-RU" sz="2000" dirty="0" err="1" smtClean="0"/>
              <a:t>рахунків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транзакцій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    </a:t>
            </a:r>
            <a:r>
              <a:rPr lang="ru-RU" sz="2000" dirty="0" err="1" smtClean="0"/>
              <a:t>Збір</a:t>
            </a:r>
            <a:r>
              <a:rPr lang="ru-RU" sz="2000" dirty="0" smtClean="0"/>
              <a:t> заявок на </a:t>
            </a:r>
            <a:r>
              <a:rPr lang="ru-RU" sz="2000" dirty="0" err="1" smtClean="0"/>
              <a:t>відкриття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рахунків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отримання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кредитів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фінансових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    </a:t>
            </a:r>
            <a:r>
              <a:rPr lang="ru-RU" sz="2000" dirty="0" err="1" smtClean="0"/>
              <a:t>Управління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фінансами</a:t>
            </a:r>
            <a:r>
              <a:rPr lang="ru-RU" sz="2000" dirty="0" smtClean="0"/>
              <a:t>.</a:t>
            </a:r>
          </a:p>
          <a:p>
            <a:r>
              <a:rPr lang="en-US" sz="2000" b="1" dirty="0" err="1" smtClean="0"/>
              <a:t>EdTech</a:t>
            </a:r>
            <a:r>
              <a:rPr lang="uk-UA" sz="2000" b="1" dirty="0" smtClean="0"/>
              <a:t> -</a:t>
            </a:r>
            <a:r>
              <a:rPr lang="ru-RU" sz="2000" dirty="0" smtClean="0"/>
              <a:t>Чат-</a:t>
            </a:r>
            <a:r>
              <a:rPr lang="ru-RU" sz="2000" dirty="0" err="1" smtClean="0"/>
              <a:t>боти</a:t>
            </a:r>
            <a:r>
              <a:rPr lang="ru-RU" sz="2000" dirty="0" smtClean="0"/>
              <a:t> в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 </a:t>
            </a:r>
            <a:r>
              <a:rPr lang="en-US" sz="2000" dirty="0" err="1" smtClean="0"/>
              <a:t>EdTech</a:t>
            </a:r>
            <a:r>
              <a:rPr lang="en-US" sz="2000" dirty="0" smtClean="0"/>
              <a:t> </a:t>
            </a:r>
            <a:r>
              <a:rPr lang="ru-RU" sz="2000" dirty="0" err="1" smtClean="0"/>
              <a:t>сприяють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ефективнішій</a:t>
            </a:r>
            <a:r>
              <a:rPr lang="ru-RU" sz="2000" dirty="0" smtClean="0"/>
              <a:t> </a:t>
            </a:r>
            <a:r>
              <a:rPr lang="ru-RU" sz="2000" dirty="0" err="1" smtClean="0"/>
              <a:t>взаємодії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студентами та </a:t>
            </a:r>
            <a:r>
              <a:rPr lang="ru-RU" sz="2000" dirty="0" err="1" smtClean="0"/>
              <a:t>викладачами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    </a:t>
            </a:r>
            <a:r>
              <a:rPr lang="ru-RU" sz="2000" dirty="0" err="1" smtClean="0"/>
              <a:t>Підтримка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процесу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    </a:t>
            </a:r>
            <a:r>
              <a:rPr lang="ru-RU" sz="2000" dirty="0" err="1" smtClean="0"/>
              <a:t>Інформування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розклад</a:t>
            </a:r>
            <a:r>
              <a:rPr lang="ru-RU" sz="2000" dirty="0" smtClean="0"/>
              <a:t> занять, </a:t>
            </a:r>
            <a:r>
              <a:rPr lang="ru-RU" sz="2000" dirty="0" err="1" smtClean="0"/>
              <a:t>нагадування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важливі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дедлайни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    </a:t>
            </a:r>
            <a:r>
              <a:rPr lang="ru-RU" sz="2000" dirty="0" err="1" smtClean="0"/>
              <a:t>Збір</a:t>
            </a:r>
            <a:r>
              <a:rPr lang="ru-RU" sz="2000" dirty="0" smtClean="0"/>
              <a:t> </a:t>
            </a:r>
            <a:r>
              <a:rPr lang="ru-RU" sz="2000" dirty="0" err="1" smtClean="0"/>
              <a:t>зворотного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зв'язку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    </a:t>
            </a:r>
            <a:r>
              <a:rPr lang="ru-RU" sz="2000" dirty="0" err="1" smtClean="0"/>
              <a:t>Проведення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тестування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анкетування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    </a:t>
            </a:r>
            <a:r>
              <a:rPr lang="ru-RU" sz="2000" dirty="0" err="1" smtClean="0"/>
              <a:t>Допродаж</a:t>
            </a:r>
            <a:r>
              <a:rPr lang="ru-RU" sz="2000" dirty="0" smtClean="0"/>
              <a:t> </a:t>
            </a:r>
            <a:r>
              <a:rPr lang="ru-RU" sz="2000" dirty="0" err="1" smtClean="0"/>
              <a:t>курсів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програм</a:t>
            </a:r>
            <a:r>
              <a:rPr lang="ru-RU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5203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6120"/>
            <a:ext cx="10515600" cy="653778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Основні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технології</a:t>
            </a: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69" y="809898"/>
            <a:ext cx="11625942" cy="581297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err="1" smtClean="0"/>
              <a:t>Мовні</a:t>
            </a:r>
            <a:r>
              <a:rPr lang="ru-RU" b="1" dirty="0" smtClean="0"/>
              <a:t> </a:t>
            </a:r>
            <a:r>
              <a:rPr lang="ru-RU" b="1" dirty="0" err="1" smtClean="0"/>
              <a:t>моделі</a:t>
            </a:r>
            <a:r>
              <a:rPr lang="ru-RU" b="1" dirty="0" smtClean="0"/>
              <a:t> та </a:t>
            </a:r>
            <a:r>
              <a:rPr lang="ru-RU" b="1" dirty="0" err="1" smtClean="0"/>
              <a:t>обробка</a:t>
            </a:r>
            <a:r>
              <a:rPr lang="ru-RU" b="1" dirty="0" smtClean="0"/>
              <a:t> </a:t>
            </a:r>
            <a:r>
              <a:rPr lang="ru-RU" b="1" dirty="0" err="1" smtClean="0"/>
              <a:t>природної</a:t>
            </a:r>
            <a:r>
              <a:rPr lang="ru-RU" b="1" dirty="0" smtClean="0"/>
              <a:t> </a:t>
            </a:r>
            <a:r>
              <a:rPr lang="ru-RU" b="1" dirty="0" err="1" smtClean="0"/>
              <a:t>мови</a:t>
            </a:r>
            <a:r>
              <a:rPr lang="ru-RU" b="1" dirty="0" smtClean="0"/>
              <a:t> (</a:t>
            </a:r>
            <a:r>
              <a:rPr lang="en-US" b="1" dirty="0" smtClean="0"/>
              <a:t>NLP)</a:t>
            </a:r>
          </a:p>
          <a:p>
            <a:r>
              <a:rPr lang="ru-RU" dirty="0" err="1" smtClean="0"/>
              <a:t>Однією</a:t>
            </a:r>
            <a:r>
              <a:rPr lang="ru-RU" dirty="0" smtClean="0"/>
              <a:t> з </a:t>
            </a:r>
            <a:r>
              <a:rPr lang="ru-RU" dirty="0" err="1" smtClean="0"/>
              <a:t>ключових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у </a:t>
            </a:r>
            <a:r>
              <a:rPr lang="ru-RU" dirty="0" err="1" smtClean="0"/>
              <a:t>розробці</a:t>
            </a:r>
            <a:r>
              <a:rPr lang="ru-RU" dirty="0" smtClean="0"/>
              <a:t> чат-</a:t>
            </a:r>
            <a:r>
              <a:rPr lang="ru-RU" dirty="0" err="1" smtClean="0"/>
              <a:t>ботів</a:t>
            </a:r>
            <a:r>
              <a:rPr lang="ru-RU" dirty="0" smtClean="0"/>
              <a:t> є </a:t>
            </a:r>
            <a:r>
              <a:rPr lang="en-US" dirty="0" smtClean="0"/>
              <a:t>NLP. </a:t>
            </a:r>
            <a:r>
              <a:rPr lang="ru-RU" dirty="0" smtClean="0"/>
              <a:t>Вона </a:t>
            </a:r>
            <a:r>
              <a:rPr lang="ru-RU" dirty="0" err="1" smtClean="0"/>
              <a:t>дозволяє</a:t>
            </a:r>
            <a:r>
              <a:rPr lang="ru-RU" dirty="0" smtClean="0"/>
              <a:t> чат-ботам </a:t>
            </a:r>
            <a:r>
              <a:rPr lang="ru-RU" dirty="0" err="1" smtClean="0"/>
              <a:t>розуміти</a:t>
            </a:r>
            <a:r>
              <a:rPr lang="ru-RU" dirty="0" smtClean="0"/>
              <a:t> та </a:t>
            </a:r>
            <a:r>
              <a:rPr lang="ru-RU" dirty="0" err="1" smtClean="0"/>
              <a:t>взаємодіяти</a:t>
            </a:r>
            <a:r>
              <a:rPr lang="ru-RU" dirty="0" smtClean="0"/>
              <a:t> з природною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. </a:t>
            </a:r>
            <a:r>
              <a:rPr lang="ru-RU" dirty="0" err="1" smtClean="0"/>
              <a:t>Мовні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 </a:t>
            </a:r>
            <a:r>
              <a:rPr lang="en-US" dirty="0" smtClean="0"/>
              <a:t>BERT </a:t>
            </a:r>
            <a:r>
              <a:rPr lang="ru-RU" dirty="0" smtClean="0"/>
              <a:t>та </a:t>
            </a:r>
            <a:r>
              <a:rPr lang="en-US" dirty="0" smtClean="0"/>
              <a:t>GPT (Generative Pre-trained Transformer), </a:t>
            </a:r>
            <a:r>
              <a:rPr lang="ru-RU" dirty="0" smtClean="0"/>
              <a:t>стали </a:t>
            </a:r>
            <a:r>
              <a:rPr lang="ru-RU" dirty="0" err="1" smtClean="0"/>
              <a:t>популярними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розробників</a:t>
            </a:r>
            <a:r>
              <a:rPr lang="ru-RU" dirty="0" smtClean="0"/>
              <a:t> чат-</a:t>
            </a:r>
            <a:r>
              <a:rPr lang="ru-RU" dirty="0" err="1" smtClean="0"/>
              <a:t>ботів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вони </a:t>
            </a:r>
            <a:r>
              <a:rPr lang="ru-RU" dirty="0" err="1" smtClean="0"/>
              <a:t>здатні</a:t>
            </a:r>
            <a:r>
              <a:rPr lang="ru-RU" dirty="0" smtClean="0"/>
              <a:t> до контекстно-залежного </a:t>
            </a:r>
            <a:r>
              <a:rPr lang="ru-RU" dirty="0" err="1" smtClean="0"/>
              <a:t>розуміння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b="1" dirty="0" err="1" smtClean="0"/>
              <a:t>Машинне</a:t>
            </a:r>
            <a:r>
              <a:rPr lang="ru-RU" b="1" dirty="0" smtClean="0"/>
              <a:t> </a:t>
            </a:r>
            <a:r>
              <a:rPr lang="ru-RU" b="1" dirty="0" err="1" smtClean="0"/>
              <a:t>навчання</a:t>
            </a:r>
            <a:endParaRPr lang="ru-RU" b="1" dirty="0" smtClean="0"/>
          </a:p>
          <a:p>
            <a:r>
              <a:rPr lang="ru-RU" dirty="0" err="1" smtClean="0"/>
              <a:t>Машинне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тренування</a:t>
            </a:r>
            <a:r>
              <a:rPr lang="ru-RU" dirty="0" smtClean="0"/>
              <a:t> чат-</a:t>
            </a:r>
            <a:r>
              <a:rPr lang="ru-RU" dirty="0" err="1" smtClean="0"/>
              <a:t>ботів</a:t>
            </a:r>
            <a:r>
              <a:rPr lang="ru-RU" dirty="0" smtClean="0"/>
              <a:t> на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. </a:t>
            </a:r>
            <a:r>
              <a:rPr lang="ru-RU" dirty="0" err="1" smtClean="0"/>
              <a:t>Алгоритми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вдосконалювати</a:t>
            </a:r>
            <a:r>
              <a:rPr lang="ru-RU" dirty="0" smtClean="0"/>
              <a:t> роботу бота з часом, </a:t>
            </a:r>
            <a:r>
              <a:rPr lang="ru-RU" dirty="0" err="1" smtClean="0"/>
              <a:t>реагуючи</a:t>
            </a:r>
            <a:r>
              <a:rPr lang="ru-RU" dirty="0" smtClean="0"/>
              <a:t> на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та </a:t>
            </a:r>
            <a:r>
              <a:rPr lang="ru-RU" dirty="0" err="1" smtClean="0"/>
              <a:t>вдосконалюючи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b="1" dirty="0" err="1" smtClean="0"/>
              <a:t>Детектори</a:t>
            </a:r>
            <a:r>
              <a:rPr lang="ru-RU" b="1" dirty="0" smtClean="0"/>
              <a:t> </a:t>
            </a:r>
            <a:r>
              <a:rPr lang="ru-RU" b="1" dirty="0" err="1" smtClean="0"/>
              <a:t>інтентів</a:t>
            </a:r>
            <a:endParaRPr lang="ru-RU" b="1" dirty="0" smtClean="0"/>
          </a:p>
          <a:p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технологія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інтенти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мету </a:t>
            </a:r>
            <a:r>
              <a:rPr lang="ru-RU" dirty="0" err="1" smtClean="0"/>
              <a:t>запиту</a:t>
            </a:r>
            <a:r>
              <a:rPr lang="ru-RU" dirty="0" smtClean="0"/>
              <a:t>, </a:t>
            </a:r>
            <a:r>
              <a:rPr lang="ru-RU" dirty="0" err="1" smtClean="0"/>
              <a:t>наміри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. </a:t>
            </a:r>
            <a:r>
              <a:rPr lang="ru-RU" dirty="0" err="1" smtClean="0"/>
              <a:t>Детектори</a:t>
            </a:r>
            <a:r>
              <a:rPr lang="ru-RU" dirty="0" smtClean="0"/>
              <a:t> </a:t>
            </a:r>
            <a:r>
              <a:rPr lang="ru-RU" dirty="0" err="1" smtClean="0"/>
              <a:t>інтентів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для </a:t>
            </a:r>
            <a:r>
              <a:rPr lang="ru-RU" dirty="0" err="1" smtClean="0"/>
              <a:t>розпізнавання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хоче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чат-бота, і </a:t>
            </a:r>
            <a:r>
              <a:rPr lang="ru-RU" dirty="0" err="1" smtClean="0"/>
              <a:t>направлення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запитання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в </a:t>
            </a:r>
            <a:r>
              <a:rPr lang="ru-RU" dirty="0" err="1" smtClean="0"/>
              <a:t>потрібний</a:t>
            </a:r>
            <a:r>
              <a:rPr lang="ru-RU" dirty="0" smtClean="0"/>
              <a:t> </a:t>
            </a:r>
            <a:r>
              <a:rPr lang="ru-RU" dirty="0" err="1" smtClean="0"/>
              <a:t>розділ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бота.</a:t>
            </a:r>
          </a:p>
          <a:p>
            <a:r>
              <a:rPr lang="ru-RU" dirty="0" smtClean="0"/>
              <a:t>    </a:t>
            </a:r>
            <a:r>
              <a:rPr lang="ru-RU" b="1" dirty="0" err="1" smtClean="0"/>
              <a:t>Пам’ять</a:t>
            </a:r>
            <a:r>
              <a:rPr lang="ru-RU" b="1" dirty="0" smtClean="0"/>
              <a:t> та контекст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більшої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чат-</a:t>
            </a:r>
            <a:r>
              <a:rPr lang="ru-RU" dirty="0" err="1" smtClean="0"/>
              <a:t>ботів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зберігати</a:t>
            </a:r>
            <a:r>
              <a:rPr lang="ru-RU" dirty="0" smtClean="0"/>
              <a:t> </a:t>
            </a:r>
            <a:r>
              <a:rPr lang="ru-RU" dirty="0" err="1" smtClean="0"/>
              <a:t>певний</a:t>
            </a:r>
            <a:r>
              <a:rPr lang="ru-RU" dirty="0" smtClean="0"/>
              <a:t> контекст </a:t>
            </a:r>
            <a:r>
              <a:rPr lang="ru-RU" dirty="0" err="1" smtClean="0"/>
              <a:t>розмови</a:t>
            </a:r>
            <a:r>
              <a:rPr lang="ru-RU" dirty="0" smtClean="0"/>
              <a:t> та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</a:t>
            </a:r>
            <a:r>
              <a:rPr lang="ru-RU" dirty="0" err="1" smtClean="0"/>
              <a:t>користувача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та </a:t>
            </a:r>
            <a:r>
              <a:rPr lang="ru-RU" dirty="0" err="1" smtClean="0"/>
              <a:t>зручні</a:t>
            </a:r>
            <a:r>
              <a:rPr lang="ru-RU" dirty="0" smtClean="0"/>
              <a:t> </a:t>
            </a:r>
            <a:r>
              <a:rPr lang="ru-RU" dirty="0" err="1" smtClean="0"/>
              <a:t>діалоги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5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" y="0"/>
            <a:ext cx="1163900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Інструменти</a:t>
            </a:r>
            <a:r>
              <a:rPr lang="ru-RU" b="1" dirty="0" smtClean="0"/>
              <a:t> для </a:t>
            </a:r>
            <a:r>
              <a:rPr lang="ru-RU" b="1" dirty="0" err="1" smtClean="0"/>
              <a:t>розробки</a:t>
            </a:r>
            <a:r>
              <a:rPr lang="ru-RU" b="1" dirty="0" smtClean="0"/>
              <a:t> чат-</a:t>
            </a:r>
            <a:r>
              <a:rPr lang="ru-RU" b="1" dirty="0" err="1" smtClean="0"/>
              <a:t>ботів</a:t>
            </a:r>
            <a:r>
              <a:rPr lang="ru-RU" dirty="0" smtClean="0"/>
              <a:t>:</a:t>
            </a:r>
          </a:p>
          <a:p>
            <a:r>
              <a:rPr lang="ru-RU" b="1" dirty="0" smtClean="0"/>
              <a:t>    </a:t>
            </a:r>
            <a:r>
              <a:rPr lang="en-US" b="1" dirty="0" err="1" smtClean="0"/>
              <a:t>BotPress</a:t>
            </a:r>
            <a:endParaRPr lang="en-US" b="1" dirty="0" smtClean="0"/>
          </a:p>
          <a:p>
            <a:r>
              <a:rPr lang="en-US" dirty="0" err="1" smtClean="0"/>
              <a:t>BotPress</a:t>
            </a:r>
            <a:r>
              <a:rPr lang="en-US" dirty="0" smtClean="0"/>
              <a:t> </a:t>
            </a:r>
            <a:r>
              <a:rPr lang="ru-RU" dirty="0" smtClean="0"/>
              <a:t>є </a:t>
            </a:r>
            <a:r>
              <a:rPr lang="ru-RU" dirty="0" err="1" smtClean="0"/>
              <a:t>популярним</a:t>
            </a:r>
            <a:r>
              <a:rPr lang="ru-RU" dirty="0" smtClean="0"/>
              <a:t> </a:t>
            </a:r>
            <a:r>
              <a:rPr lang="en-US" dirty="0" smtClean="0"/>
              <a:t>open-source </a:t>
            </a:r>
            <a:r>
              <a:rPr lang="ru-RU" dirty="0" err="1" smtClean="0"/>
              <a:t>інструментом</a:t>
            </a:r>
            <a:r>
              <a:rPr lang="ru-RU" dirty="0" smtClean="0"/>
              <a:t> для </a:t>
            </a:r>
            <a:r>
              <a:rPr lang="ru-RU" dirty="0" err="1" smtClean="0"/>
              <a:t>розробки</a:t>
            </a:r>
            <a:r>
              <a:rPr lang="ru-RU" dirty="0" smtClean="0"/>
              <a:t> чат-</a:t>
            </a:r>
            <a:r>
              <a:rPr lang="ru-RU" dirty="0" err="1" smtClean="0"/>
              <a:t>ботів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розробникам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та </a:t>
            </a:r>
            <a:r>
              <a:rPr lang="ru-RU" dirty="0" err="1" smtClean="0"/>
              <a:t>управляти</a:t>
            </a:r>
            <a:r>
              <a:rPr lang="ru-RU" dirty="0" smtClean="0"/>
              <a:t> ботами,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відкритий</a:t>
            </a:r>
            <a:r>
              <a:rPr lang="ru-RU" dirty="0" smtClean="0"/>
              <a:t> код та </a:t>
            </a:r>
            <a:r>
              <a:rPr lang="ru-RU" dirty="0" err="1" smtClean="0"/>
              <a:t>гнучкі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налаштувань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en-US" b="1" dirty="0" err="1" smtClean="0"/>
              <a:t>Mindsay</a:t>
            </a:r>
            <a:endParaRPr lang="en-US" b="1" dirty="0" smtClean="0"/>
          </a:p>
          <a:p>
            <a:r>
              <a:rPr lang="en-US" dirty="0" err="1" smtClean="0"/>
              <a:t>Mindsay</a:t>
            </a:r>
            <a:r>
              <a:rPr lang="en-US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платформа для </a:t>
            </a:r>
            <a:r>
              <a:rPr lang="ru-RU" dirty="0" err="1" smtClean="0"/>
              <a:t>розробки</a:t>
            </a:r>
            <a:r>
              <a:rPr lang="ru-RU" dirty="0" smtClean="0"/>
              <a:t> чат-</a:t>
            </a:r>
            <a:r>
              <a:rPr lang="ru-RU" dirty="0" err="1" smtClean="0"/>
              <a:t>ботів</a:t>
            </a:r>
            <a:r>
              <a:rPr lang="ru-RU" dirty="0" smtClean="0"/>
              <a:t>, яка активно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 Вона </a:t>
            </a:r>
            <a:r>
              <a:rPr lang="ru-RU" dirty="0" err="1" smtClean="0"/>
              <a:t>спеціалізується</a:t>
            </a:r>
            <a:r>
              <a:rPr lang="ru-RU" dirty="0" smtClean="0"/>
              <a:t> на </a:t>
            </a:r>
            <a:r>
              <a:rPr lang="ru-RU" dirty="0" err="1" smtClean="0"/>
              <a:t>створенні</a:t>
            </a:r>
            <a:r>
              <a:rPr lang="ru-RU" dirty="0" smtClean="0"/>
              <a:t> </a:t>
            </a:r>
            <a:r>
              <a:rPr lang="ru-RU" dirty="0" err="1" smtClean="0"/>
              <a:t>ботів</a:t>
            </a:r>
            <a:r>
              <a:rPr lang="ru-RU" dirty="0" smtClean="0"/>
              <a:t> для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та </a:t>
            </a:r>
            <a:r>
              <a:rPr lang="ru-RU" dirty="0" err="1" smtClean="0"/>
              <a:t>автоматизації</a:t>
            </a:r>
            <a:r>
              <a:rPr lang="ru-RU" dirty="0" smtClean="0"/>
              <a:t> </a:t>
            </a:r>
            <a:r>
              <a:rPr lang="ru-RU" dirty="0" err="1" smtClean="0"/>
              <a:t>бізнес-процесів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en-US" b="1" dirty="0" smtClean="0"/>
              <a:t>Tars</a:t>
            </a:r>
          </a:p>
          <a:p>
            <a:r>
              <a:rPr lang="en-US" dirty="0" smtClean="0"/>
              <a:t>Tars — </a:t>
            </a:r>
            <a:r>
              <a:rPr lang="ru-RU" dirty="0" err="1" smtClean="0"/>
              <a:t>інструмент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чат-</a:t>
            </a:r>
            <a:r>
              <a:rPr lang="ru-RU" dirty="0" err="1" smtClean="0"/>
              <a:t>ботів</a:t>
            </a:r>
            <a:r>
              <a:rPr lang="ru-RU" dirty="0" smtClean="0"/>
              <a:t> без </a:t>
            </a:r>
            <a:r>
              <a:rPr lang="ru-RU" dirty="0" err="1" smtClean="0"/>
              <a:t>програмування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простий</a:t>
            </a:r>
            <a:r>
              <a:rPr lang="ru-RU" dirty="0" smtClean="0"/>
              <a:t> </a:t>
            </a:r>
            <a:r>
              <a:rPr lang="ru-RU" dirty="0" err="1" smtClean="0"/>
              <a:t>інтерфейс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швидку</a:t>
            </a:r>
            <a:r>
              <a:rPr lang="ru-RU" dirty="0" smtClean="0"/>
              <a:t> </a:t>
            </a:r>
            <a:r>
              <a:rPr lang="ru-RU" dirty="0" err="1" smtClean="0"/>
              <a:t>розробку</a:t>
            </a:r>
            <a:r>
              <a:rPr lang="ru-RU" dirty="0" smtClean="0"/>
              <a:t> та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ботів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популярним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розробників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en-US" b="1" dirty="0" err="1" smtClean="0"/>
              <a:t>Dialogflow</a:t>
            </a:r>
            <a:endParaRPr lang="en-US" b="1" dirty="0" smtClean="0"/>
          </a:p>
          <a:p>
            <a:r>
              <a:rPr lang="en-US" dirty="0" err="1" smtClean="0"/>
              <a:t>Dialogflow</a:t>
            </a:r>
            <a:r>
              <a:rPr lang="en-US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en-US" dirty="0" smtClean="0"/>
              <a:t>Google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 для </a:t>
            </a:r>
            <a:r>
              <a:rPr lang="ru-RU" dirty="0" err="1" smtClean="0"/>
              <a:t>розробки</a:t>
            </a:r>
            <a:r>
              <a:rPr lang="ru-RU" dirty="0" smtClean="0"/>
              <a:t> чат-</a:t>
            </a:r>
            <a:r>
              <a:rPr lang="ru-RU" dirty="0" err="1" smtClean="0"/>
              <a:t>ботів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en-US" dirty="0" smtClean="0"/>
              <a:t>NLP </a:t>
            </a:r>
            <a:r>
              <a:rPr lang="ru-RU" dirty="0" smtClean="0"/>
              <a:t>для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природної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інтентів</a:t>
            </a:r>
            <a:r>
              <a:rPr lang="ru-RU" dirty="0" smtClean="0"/>
              <a:t> та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діалогів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    </a:t>
            </a:r>
            <a:r>
              <a:rPr lang="en-US" b="1" dirty="0" smtClean="0"/>
              <a:t>Microsoft Bot Framework</a:t>
            </a:r>
          </a:p>
          <a:p>
            <a:r>
              <a:rPr lang="en-US" dirty="0" smtClean="0"/>
              <a:t>Microsoft Bot Framework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, </a:t>
            </a:r>
            <a:r>
              <a:rPr lang="ru-RU" dirty="0" err="1" smtClean="0"/>
              <a:t>розгортання</a:t>
            </a:r>
            <a:r>
              <a:rPr lang="ru-RU" dirty="0" smtClean="0"/>
              <a:t> та </a:t>
            </a:r>
            <a:r>
              <a:rPr lang="ru-RU" dirty="0" err="1" smtClean="0"/>
              <a:t>управління</a:t>
            </a:r>
            <a:r>
              <a:rPr lang="ru-RU" dirty="0" smtClean="0"/>
              <a:t> чат-ботами.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підтримує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платформ,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en-US" dirty="0" smtClean="0"/>
              <a:t>Facebook</a:t>
            </a:r>
            <a:r>
              <a:rPr lang="uk-UA" dirty="0" smtClean="0"/>
              <a:t> та </a:t>
            </a:r>
            <a:r>
              <a:rPr lang="en-US" dirty="0" smtClean="0"/>
              <a:t> Messenger.</a:t>
            </a:r>
          </a:p>
          <a:p>
            <a:r>
              <a:rPr lang="en-US" b="1" dirty="0" smtClean="0"/>
              <a:t>6.IBM Watson Assistant</a:t>
            </a:r>
          </a:p>
          <a:p>
            <a:r>
              <a:rPr lang="en-US" dirty="0" smtClean="0"/>
              <a:t>Watson Assistant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en-US" dirty="0" smtClean="0"/>
              <a:t>IBM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інтегрований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чат-</a:t>
            </a:r>
            <a:r>
              <a:rPr lang="ru-RU" dirty="0" err="1" smtClean="0"/>
              <a:t>ботів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штучний</a:t>
            </a:r>
            <a:r>
              <a:rPr lang="ru-RU" dirty="0" smtClean="0"/>
              <a:t> </a:t>
            </a:r>
            <a:r>
              <a:rPr lang="ru-RU" dirty="0" err="1" smtClean="0"/>
              <a:t>інтелект</a:t>
            </a:r>
            <a:r>
              <a:rPr lang="ru-RU" dirty="0" smtClean="0"/>
              <a:t> та </a:t>
            </a:r>
            <a:r>
              <a:rPr lang="ru-RU" dirty="0" err="1" smtClean="0"/>
              <a:t>машинне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для </a:t>
            </a:r>
            <a:r>
              <a:rPr lang="ru-RU" dirty="0" err="1" smtClean="0"/>
              <a:t>покращення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та </a:t>
            </a:r>
            <a:r>
              <a:rPr lang="ru-RU" dirty="0" err="1" smtClean="0"/>
              <a:t>відповідей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en-US" b="1" dirty="0" smtClean="0"/>
              <a:t>Rasa</a:t>
            </a:r>
          </a:p>
          <a:p>
            <a:r>
              <a:rPr lang="en-US" dirty="0" smtClean="0"/>
              <a:t>Rasa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en-US" dirty="0" smtClean="0"/>
              <a:t>open-source </a:t>
            </a:r>
            <a:r>
              <a:rPr lang="ru-RU" dirty="0" err="1" smtClean="0"/>
              <a:t>інструмент</a:t>
            </a:r>
            <a:r>
              <a:rPr lang="ru-RU" dirty="0" smtClean="0"/>
              <a:t> для </a:t>
            </a:r>
            <a:r>
              <a:rPr lang="ru-RU" dirty="0" err="1" smtClean="0"/>
              <a:t>розробки</a:t>
            </a:r>
            <a:r>
              <a:rPr lang="ru-RU" dirty="0" smtClean="0"/>
              <a:t> чат-</a:t>
            </a:r>
            <a:r>
              <a:rPr lang="ru-RU" dirty="0" err="1" smtClean="0"/>
              <a:t>ботів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повний</a:t>
            </a:r>
            <a:r>
              <a:rPr lang="ru-RU" dirty="0" smtClean="0"/>
              <a:t> контроль над </a:t>
            </a:r>
            <a:r>
              <a:rPr lang="ru-RU" dirty="0" err="1" smtClean="0"/>
              <a:t>розробкою</a:t>
            </a:r>
            <a:r>
              <a:rPr lang="ru-RU" dirty="0" smtClean="0"/>
              <a:t> та </a:t>
            </a:r>
            <a:r>
              <a:rPr lang="ru-RU" dirty="0" err="1" smtClean="0"/>
              <a:t>даними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машинне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для </a:t>
            </a:r>
            <a:r>
              <a:rPr lang="ru-RU" dirty="0" err="1" smtClean="0"/>
              <a:t>покращення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природної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56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965577" cy="1325563"/>
          </a:xfrm>
        </p:spPr>
        <p:txBody>
          <a:bodyPr>
            <a:normAutofit/>
          </a:bodyPr>
          <a:lstStyle/>
          <a:p>
            <a:r>
              <a:rPr lang="ru-RU" sz="3600" b="1" dirty="0" err="1" smtClean="0"/>
              <a:t>Синергія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email</a:t>
            </a:r>
            <a:r>
              <a:rPr lang="ru-RU" sz="3600" b="1" dirty="0" smtClean="0"/>
              <a:t>-маркетингу та чат-</a:t>
            </a:r>
            <a:r>
              <a:rPr lang="ru-RU" sz="3600" b="1" dirty="0" err="1" smtClean="0"/>
              <a:t>ботів</a:t>
            </a:r>
            <a:r>
              <a:rPr lang="ru-RU" sz="3600" b="1" dirty="0" smtClean="0"/>
              <a:t> у </a:t>
            </a:r>
            <a:r>
              <a:rPr lang="ru-RU" sz="3600" b="1" dirty="0" err="1" smtClean="0"/>
              <a:t>комунікаційній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стратегії</a:t>
            </a:r>
            <a:endParaRPr lang="en-US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325563"/>
            <a:ext cx="11965577" cy="520586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конкуренція</a:t>
            </a:r>
            <a:r>
              <a:rPr lang="ru-RU" dirty="0" smtClean="0"/>
              <a:t>,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трафіку</a:t>
            </a:r>
            <a:r>
              <a:rPr lang="ru-RU" dirty="0" smtClean="0"/>
              <a:t> та </a:t>
            </a:r>
            <a:r>
              <a:rPr lang="ru-RU" dirty="0" err="1" smtClean="0"/>
              <a:t>зміни</a:t>
            </a:r>
            <a:r>
              <a:rPr lang="ru-RU" dirty="0" smtClean="0"/>
              <a:t> в </a:t>
            </a:r>
            <a:r>
              <a:rPr lang="ru-RU" dirty="0" err="1" smtClean="0"/>
              <a:t>поведінці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 </a:t>
            </a:r>
            <a:r>
              <a:rPr lang="ru-RU" dirty="0" err="1" smtClean="0"/>
              <a:t>змушують</a:t>
            </a:r>
            <a:r>
              <a:rPr lang="ru-RU" dirty="0" smtClean="0"/>
              <a:t> </a:t>
            </a:r>
            <a:r>
              <a:rPr lang="ru-RU" dirty="0" err="1" smtClean="0"/>
              <a:t>оптимізувати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контакт. Є два </a:t>
            </a:r>
            <a:r>
              <a:rPr lang="ru-RU" dirty="0" err="1" smtClean="0"/>
              <a:t>основні</a:t>
            </a:r>
            <a:r>
              <a:rPr lang="ru-RU" dirty="0" smtClean="0"/>
              <a:t> канали </a:t>
            </a:r>
            <a:r>
              <a:rPr lang="ru-RU" dirty="0" err="1" smtClean="0"/>
              <a:t>комунікації</a:t>
            </a:r>
            <a:r>
              <a:rPr lang="ru-RU" dirty="0" smtClean="0"/>
              <a:t>: </a:t>
            </a:r>
            <a:r>
              <a:rPr lang="ru-RU" dirty="0" err="1" smtClean="0"/>
              <a:t>класичний</a:t>
            </a:r>
            <a:r>
              <a:rPr lang="ru-RU" dirty="0" smtClean="0"/>
              <a:t> </a:t>
            </a:r>
            <a:r>
              <a:rPr lang="en-US" dirty="0" smtClean="0"/>
              <a:t>email-</a:t>
            </a:r>
            <a:r>
              <a:rPr lang="ru-RU" dirty="0" smtClean="0"/>
              <a:t>маркетинг і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чат-</a:t>
            </a:r>
            <a:r>
              <a:rPr lang="ru-RU" dirty="0" err="1" smtClean="0"/>
              <a:t>ботів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Найкращі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не </a:t>
            </a:r>
            <a:r>
              <a:rPr lang="ru-RU" dirty="0" err="1" smtClean="0"/>
              <a:t>протиставлення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, 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поєднання</a:t>
            </a:r>
            <a:r>
              <a:rPr lang="ru-RU" dirty="0" smtClean="0"/>
              <a:t> в </a:t>
            </a:r>
            <a:r>
              <a:rPr lang="ru-RU" dirty="0" err="1" smtClean="0"/>
              <a:t>єдину</a:t>
            </a:r>
            <a:r>
              <a:rPr lang="ru-RU" dirty="0" smtClean="0"/>
              <a:t> систему. Наша команда </a:t>
            </a:r>
            <a:r>
              <a:rPr lang="ru-RU" dirty="0" err="1" smtClean="0"/>
              <a:t>робила</a:t>
            </a:r>
            <a:r>
              <a:rPr lang="ru-RU" dirty="0" smtClean="0"/>
              <a:t> воронку для </a:t>
            </a:r>
            <a:r>
              <a:rPr lang="en-US" dirty="0" smtClean="0"/>
              <a:t>iGaming </a:t>
            </a:r>
            <a:r>
              <a:rPr lang="ru-RU" dirty="0" err="1" smtClean="0"/>
              <a:t>офферу</a:t>
            </a:r>
            <a:r>
              <a:rPr lang="ru-RU" dirty="0" smtClean="0"/>
              <a:t> за </a:t>
            </a:r>
            <a:r>
              <a:rPr lang="ru-RU" dirty="0" err="1" smtClean="0"/>
              <a:t>наступним</a:t>
            </a:r>
            <a:r>
              <a:rPr lang="ru-RU" dirty="0" smtClean="0"/>
              <a:t> принципом: </a:t>
            </a:r>
            <a:r>
              <a:rPr lang="en-US" dirty="0" smtClean="0"/>
              <a:t>email –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інформер</a:t>
            </a:r>
            <a:r>
              <a:rPr lang="ru-RU" dirty="0" smtClean="0"/>
              <a:t>, бот – </a:t>
            </a:r>
            <a:r>
              <a:rPr lang="ru-RU" dirty="0" err="1" smtClean="0"/>
              <a:t>дожим</a:t>
            </a:r>
            <a:r>
              <a:rPr lang="ru-RU" dirty="0" smtClean="0"/>
              <a:t> та </a:t>
            </a:r>
            <a:r>
              <a:rPr lang="ru-RU" dirty="0" err="1" smtClean="0"/>
              <a:t>реактивний</a:t>
            </a:r>
            <a:r>
              <a:rPr lang="ru-RU" dirty="0" smtClean="0"/>
              <a:t> </a:t>
            </a:r>
            <a:r>
              <a:rPr lang="ru-RU" dirty="0" err="1" smtClean="0"/>
              <a:t>елемент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Спрощений</a:t>
            </a:r>
            <a:r>
              <a:rPr lang="ru-RU" dirty="0" smtClean="0"/>
              <a:t> приклад воронки: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залишає</a:t>
            </a:r>
            <a:r>
              <a:rPr lang="ru-RU" dirty="0" smtClean="0"/>
              <a:t> </a:t>
            </a:r>
            <a:r>
              <a:rPr lang="en-US" dirty="0" smtClean="0"/>
              <a:t>email </a:t>
            </a:r>
            <a:r>
              <a:rPr lang="ru-RU" dirty="0" smtClean="0"/>
              <a:t>при </a:t>
            </a:r>
            <a:r>
              <a:rPr lang="ru-RU" dirty="0" err="1" smtClean="0"/>
              <a:t>вході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Відправляється</a:t>
            </a:r>
            <a:r>
              <a:rPr lang="ru-RU" dirty="0" smtClean="0"/>
              <a:t> </a:t>
            </a:r>
            <a:r>
              <a:rPr lang="en-US" dirty="0" smtClean="0"/>
              <a:t>Email 1: welcome + </a:t>
            </a:r>
            <a:r>
              <a:rPr lang="ru-RU" dirty="0" smtClean="0"/>
              <a:t>бонус.</a:t>
            </a:r>
          </a:p>
          <a:p>
            <a:pPr marL="0" indent="0">
              <a:buNone/>
            </a:pPr>
            <a:r>
              <a:rPr lang="ru-RU" dirty="0" smtClean="0"/>
              <a:t>    Через 1 год </a:t>
            </a:r>
            <a:r>
              <a:rPr lang="ru-RU" dirty="0" err="1" smtClean="0"/>
              <a:t>запускається</a:t>
            </a:r>
            <a:r>
              <a:rPr lang="ru-RU" dirty="0" smtClean="0"/>
              <a:t> бот (</a:t>
            </a:r>
            <a:r>
              <a:rPr lang="ru-RU" dirty="0" err="1" smtClean="0"/>
              <a:t>якщо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реєстрації</a:t>
            </a:r>
            <a:r>
              <a:rPr lang="ru-RU" dirty="0" smtClean="0"/>
              <a:t>): «У вас </a:t>
            </a:r>
            <a:r>
              <a:rPr lang="ru-RU" dirty="0" err="1" smtClean="0"/>
              <a:t>активний</a:t>
            </a:r>
            <a:r>
              <a:rPr lang="ru-RU" dirty="0" smtClean="0"/>
              <a:t> бонус, але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не </a:t>
            </a:r>
            <a:r>
              <a:rPr lang="ru-RU" dirty="0" err="1" smtClean="0"/>
              <a:t>закінчили</a:t>
            </a:r>
            <a:r>
              <a:rPr lang="ru-RU" dirty="0" smtClean="0"/>
              <a:t> </a:t>
            </a:r>
            <a:r>
              <a:rPr lang="ru-RU" dirty="0" err="1" smtClean="0"/>
              <a:t>реєстрацію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Надсилається</a:t>
            </a:r>
            <a:r>
              <a:rPr lang="ru-RU" dirty="0" smtClean="0"/>
              <a:t> </a:t>
            </a:r>
            <a:r>
              <a:rPr lang="en-US" dirty="0" smtClean="0"/>
              <a:t>Email 2 </a:t>
            </a:r>
            <a:r>
              <a:rPr lang="ru-RU" dirty="0" smtClean="0"/>
              <a:t>через </a:t>
            </a:r>
            <a:r>
              <a:rPr lang="ru-RU" dirty="0" err="1" smtClean="0"/>
              <a:t>добу</a:t>
            </a:r>
            <a:r>
              <a:rPr lang="ru-RU" dirty="0" smtClean="0"/>
              <a:t>. В </a:t>
            </a:r>
            <a:r>
              <a:rPr lang="ru-RU" dirty="0" err="1" smtClean="0"/>
              <a:t>листі</a:t>
            </a:r>
            <a:r>
              <a:rPr lang="ru-RU" dirty="0" smtClean="0"/>
              <a:t> </a:t>
            </a:r>
            <a:r>
              <a:rPr lang="ru-RU" dirty="0" err="1" smtClean="0"/>
              <a:t>мститься</a:t>
            </a:r>
            <a:r>
              <a:rPr lang="ru-RU" dirty="0" smtClean="0"/>
              <a:t> </a:t>
            </a:r>
            <a:r>
              <a:rPr lang="ru-RU" dirty="0" err="1" smtClean="0"/>
              <a:t>інструкція</a:t>
            </a:r>
            <a:r>
              <a:rPr lang="ru-RU" dirty="0" smtClean="0"/>
              <a:t> з </a:t>
            </a:r>
            <a:r>
              <a:rPr lang="en-US" dirty="0" smtClean="0"/>
              <a:t>KYC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ru-RU" dirty="0" smtClean="0"/>
              <a:t>Бот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користувачу</a:t>
            </a:r>
            <a:r>
              <a:rPr lang="ru-RU" dirty="0" smtClean="0"/>
              <a:t> через 48 годин, </a:t>
            </a:r>
            <a:r>
              <a:rPr lang="ru-RU" dirty="0" err="1" smtClean="0"/>
              <a:t>якщо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депозита: «Ваш бонус скоро </a:t>
            </a:r>
            <a:r>
              <a:rPr lang="ru-RU" dirty="0" err="1" smtClean="0"/>
              <a:t>скасується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зв’язка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en-US" dirty="0" smtClean="0"/>
              <a:t>Email </a:t>
            </a:r>
            <a:r>
              <a:rPr lang="ru-RU" dirty="0" err="1" smtClean="0"/>
              <a:t>тримає</a:t>
            </a:r>
            <a:r>
              <a:rPr lang="ru-RU" dirty="0" smtClean="0"/>
              <a:t> </a:t>
            </a:r>
            <a:r>
              <a:rPr lang="ru-RU" dirty="0" err="1" smtClean="0"/>
              <a:t>постійну</a:t>
            </a:r>
            <a:r>
              <a:rPr lang="ru-RU" dirty="0" smtClean="0"/>
              <a:t> </a:t>
            </a:r>
            <a:r>
              <a:rPr lang="ru-RU" dirty="0" err="1" smtClean="0"/>
              <a:t>інформованість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Бот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en-US" dirty="0" smtClean="0"/>
              <a:t>push-</a:t>
            </a:r>
            <a:r>
              <a:rPr lang="ru-RU" dirty="0" err="1" smtClean="0"/>
              <a:t>реакцію</a:t>
            </a:r>
            <a:r>
              <a:rPr lang="ru-RU" dirty="0" smtClean="0"/>
              <a:t> та </a:t>
            </a:r>
            <a:r>
              <a:rPr lang="ru-RU" dirty="0" err="1" smtClean="0"/>
              <a:t>конверсійний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(особливо для </a:t>
            </a:r>
            <a:r>
              <a:rPr lang="ru-RU" dirty="0" err="1" smtClean="0"/>
              <a:t>мобільної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68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8194"/>
            <a:ext cx="12192000" cy="592876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2025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боти</a:t>
            </a:r>
            <a:r>
              <a:rPr lang="ru-RU" dirty="0" smtClean="0"/>
              <a:t> та </a:t>
            </a:r>
            <a:r>
              <a:rPr lang="en-US" dirty="0" smtClean="0"/>
              <a:t>email –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конкуренти</a:t>
            </a:r>
            <a:r>
              <a:rPr lang="ru-RU" dirty="0" smtClean="0"/>
              <a:t>, а союзники. У </a:t>
            </a:r>
            <a:r>
              <a:rPr lang="ru-RU" dirty="0" err="1" smtClean="0"/>
              <a:t>нішах</a:t>
            </a:r>
            <a:r>
              <a:rPr lang="ru-RU" dirty="0" smtClean="0"/>
              <a:t>, де </a:t>
            </a:r>
            <a:r>
              <a:rPr lang="ru-RU" dirty="0" err="1" smtClean="0"/>
              <a:t>цінність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(</a:t>
            </a:r>
            <a:r>
              <a:rPr lang="ru-RU" dirty="0" err="1" smtClean="0"/>
              <a:t>беттінг</a:t>
            </a:r>
            <a:r>
              <a:rPr lang="ru-RU" dirty="0" smtClean="0"/>
              <a:t>, </a:t>
            </a:r>
            <a:r>
              <a:rPr lang="ru-RU" dirty="0" err="1" smtClean="0"/>
              <a:t>гемблінг</a:t>
            </a:r>
            <a:r>
              <a:rPr lang="ru-RU" dirty="0" smtClean="0"/>
              <a:t>, </a:t>
            </a:r>
            <a:r>
              <a:rPr lang="ru-RU" dirty="0" err="1" smtClean="0"/>
              <a:t>мобільні</a:t>
            </a:r>
            <a:r>
              <a:rPr lang="ru-RU" dirty="0" smtClean="0"/>
              <a:t> </a:t>
            </a:r>
            <a:r>
              <a:rPr lang="ru-RU" dirty="0" err="1" smtClean="0"/>
              <a:t>застосунки</a:t>
            </a:r>
            <a:r>
              <a:rPr lang="ru-RU" dirty="0" smtClean="0"/>
              <a:t>, </a:t>
            </a:r>
            <a:r>
              <a:rPr lang="ru-RU" dirty="0" err="1" smtClean="0"/>
              <a:t>сервіси</a:t>
            </a:r>
            <a:r>
              <a:rPr lang="ru-RU" dirty="0" smtClean="0"/>
              <a:t> </a:t>
            </a:r>
            <a:r>
              <a:rPr lang="ru-RU" dirty="0" err="1" smtClean="0"/>
              <a:t>підписки</a:t>
            </a:r>
            <a:r>
              <a:rPr lang="ru-RU" dirty="0" smtClean="0"/>
              <a:t>), чат-</a:t>
            </a:r>
            <a:r>
              <a:rPr lang="ru-RU" dirty="0" err="1" smtClean="0"/>
              <a:t>боти</a:t>
            </a:r>
            <a:r>
              <a:rPr lang="ru-RU" dirty="0" smtClean="0"/>
              <a:t> </a:t>
            </a:r>
            <a:r>
              <a:rPr lang="ru-RU" dirty="0" err="1" smtClean="0"/>
              <a:t>виграють</a:t>
            </a:r>
            <a:r>
              <a:rPr lang="ru-RU" dirty="0" smtClean="0"/>
              <a:t> та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</a:t>
            </a:r>
            <a:r>
              <a:rPr lang="ru-RU" dirty="0" err="1" smtClean="0"/>
              <a:t>вебмайстрам</a:t>
            </a:r>
            <a:r>
              <a:rPr lang="ru-RU" dirty="0" smtClean="0"/>
              <a:t>. А от </a:t>
            </a:r>
            <a:r>
              <a:rPr lang="en-US" dirty="0" smtClean="0"/>
              <a:t>Email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актуальним</a:t>
            </a:r>
            <a:r>
              <a:rPr lang="ru-RU" dirty="0" smtClean="0"/>
              <a:t> у </a:t>
            </a:r>
            <a:r>
              <a:rPr lang="ru-RU" dirty="0" err="1" smtClean="0"/>
              <a:t>складних</a:t>
            </a:r>
            <a:r>
              <a:rPr lang="ru-RU" dirty="0" smtClean="0"/>
              <a:t> воронках, у </a:t>
            </a:r>
            <a:r>
              <a:rPr lang="en-US" dirty="0" smtClean="0"/>
              <a:t>B2B </a:t>
            </a:r>
            <a:r>
              <a:rPr lang="ru-RU" dirty="0" smtClean="0"/>
              <a:t>та для </a:t>
            </a:r>
            <a:r>
              <a:rPr lang="ru-RU" dirty="0" err="1" smtClean="0"/>
              <a:t>глибокого</a:t>
            </a:r>
            <a:r>
              <a:rPr lang="ru-RU" dirty="0" smtClean="0"/>
              <a:t> </a:t>
            </a:r>
            <a:r>
              <a:rPr lang="ru-RU" dirty="0" err="1" smtClean="0"/>
              <a:t>прогріву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Мультиканальний</a:t>
            </a:r>
            <a:r>
              <a:rPr lang="ru-RU" dirty="0" smtClean="0"/>
              <a:t> маркетинг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стратегія</a:t>
            </a:r>
            <a:r>
              <a:rPr lang="ru-RU" dirty="0" smtClean="0"/>
              <a:t>, коли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зв’язку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.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через один канал, </a:t>
            </a:r>
            <a:r>
              <a:rPr lang="ru-RU" dirty="0" err="1" smtClean="0"/>
              <a:t>бізнес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систему </a:t>
            </a:r>
            <a:r>
              <a:rPr lang="ru-RU" dirty="0" err="1" smtClean="0"/>
              <a:t>взаємодії</a:t>
            </a:r>
            <a:r>
              <a:rPr lang="ru-RU" dirty="0" smtClean="0"/>
              <a:t> через </a:t>
            </a:r>
            <a:r>
              <a:rPr lang="ru-RU" dirty="0" err="1" smtClean="0"/>
              <a:t>різні</a:t>
            </a:r>
            <a:r>
              <a:rPr lang="ru-RU" dirty="0" smtClean="0"/>
              <a:t> точки контакту: веб-сайт,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, </a:t>
            </a:r>
            <a:r>
              <a:rPr lang="en-US" dirty="0" smtClean="0"/>
              <a:t>email-</a:t>
            </a:r>
            <a:r>
              <a:rPr lang="ru-RU" dirty="0" err="1" smtClean="0"/>
              <a:t>розсилки</a:t>
            </a:r>
            <a:r>
              <a:rPr lang="ru-RU" dirty="0" smtClean="0"/>
              <a:t>, </a:t>
            </a:r>
            <a:r>
              <a:rPr lang="ru-RU" dirty="0" err="1" smtClean="0"/>
              <a:t>мобільний</a:t>
            </a:r>
            <a:r>
              <a:rPr lang="ru-RU" dirty="0" smtClean="0"/>
              <a:t> </a:t>
            </a:r>
            <a:r>
              <a:rPr lang="ru-RU" dirty="0" err="1" smtClean="0"/>
              <a:t>додаток</a:t>
            </a:r>
            <a:r>
              <a:rPr lang="ru-RU" dirty="0" smtClean="0"/>
              <a:t>, офлайн-</a:t>
            </a:r>
            <a:r>
              <a:rPr lang="ru-RU" dirty="0" err="1" smtClean="0"/>
              <a:t>магазини</a:t>
            </a:r>
            <a:r>
              <a:rPr lang="ru-RU" dirty="0" smtClean="0"/>
              <a:t>, </a:t>
            </a:r>
            <a:r>
              <a:rPr lang="ru-RU" dirty="0" err="1" smtClean="0"/>
              <a:t>телефонну</a:t>
            </a:r>
            <a:r>
              <a:rPr lang="ru-RU" dirty="0" smtClean="0"/>
              <a:t> </a:t>
            </a:r>
            <a:r>
              <a:rPr lang="ru-RU" dirty="0" err="1" smtClean="0"/>
              <a:t>підтримку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Ключовою</a:t>
            </a:r>
            <a:r>
              <a:rPr lang="ru-RU" dirty="0" smtClean="0"/>
              <a:t> </a:t>
            </a:r>
            <a:r>
              <a:rPr lang="ru-RU" dirty="0" err="1" smtClean="0"/>
              <a:t>особливістю</a:t>
            </a:r>
            <a:r>
              <a:rPr lang="ru-RU" dirty="0" smtClean="0"/>
              <a:t> мультиканального маркетингу є </a:t>
            </a:r>
            <a:r>
              <a:rPr lang="ru-RU" dirty="0" err="1" smtClean="0"/>
              <a:t>синхронізація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та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узгодженого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через </a:t>
            </a:r>
            <a:r>
              <a:rPr lang="ru-RU" dirty="0" err="1" smtClean="0"/>
              <a:t>який</a:t>
            </a:r>
            <a:r>
              <a:rPr lang="ru-RU" dirty="0" smtClean="0"/>
              <a:t> канал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контактує</a:t>
            </a:r>
            <a:r>
              <a:rPr lang="ru-RU" dirty="0" smtClean="0"/>
              <a:t> з брендом.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зберігається</a:t>
            </a:r>
            <a:r>
              <a:rPr lang="ru-RU" dirty="0" smtClean="0"/>
              <a:t> та </a:t>
            </a:r>
            <a:r>
              <a:rPr lang="ru-RU" dirty="0" err="1" smtClean="0"/>
              <a:t>передається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усіма</a:t>
            </a:r>
            <a:r>
              <a:rPr lang="ru-RU" dirty="0" smtClean="0"/>
              <a:t> каналами, </a:t>
            </a:r>
            <a:r>
              <a:rPr lang="ru-RU" dirty="0" err="1" smtClean="0"/>
              <a:t>створюючи</a:t>
            </a:r>
            <a:r>
              <a:rPr lang="ru-RU" dirty="0" smtClean="0"/>
              <a:t> </a:t>
            </a:r>
            <a:r>
              <a:rPr lang="ru-RU" dirty="0" err="1" smtClean="0"/>
              <a:t>безшовний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2025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мультиканальний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</a:t>
            </a:r>
            <a:r>
              <a:rPr lang="ru-RU" dirty="0" err="1" smtClean="0"/>
              <a:t>еволюціонував</a:t>
            </a:r>
            <a:r>
              <a:rPr lang="ru-RU" dirty="0" smtClean="0"/>
              <a:t> до </a:t>
            </a:r>
            <a:r>
              <a:rPr lang="ru-RU" dirty="0" err="1" smtClean="0"/>
              <a:t>рівня</a:t>
            </a:r>
            <a:r>
              <a:rPr lang="ru-RU" dirty="0" smtClean="0"/>
              <a:t> штучного </a:t>
            </a:r>
            <a:r>
              <a:rPr lang="ru-RU" dirty="0" err="1" smtClean="0"/>
              <a:t>інтелекту</a:t>
            </a:r>
            <a:r>
              <a:rPr lang="ru-RU" dirty="0" smtClean="0"/>
              <a:t> та </a:t>
            </a:r>
            <a:r>
              <a:rPr lang="ru-RU" dirty="0" err="1" smtClean="0"/>
              <a:t>автоматизації</a:t>
            </a:r>
            <a:r>
              <a:rPr lang="ru-RU" dirty="0" smtClean="0"/>
              <a:t>, де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ефективний</a:t>
            </a:r>
            <a:r>
              <a:rPr lang="ru-RU" dirty="0" smtClean="0"/>
              <a:t> канал для кожного конкретного </a:t>
            </a:r>
            <a:r>
              <a:rPr lang="ru-RU" dirty="0" err="1" smtClean="0"/>
              <a:t>клієнта</a:t>
            </a:r>
            <a:r>
              <a:rPr lang="ru-RU" dirty="0" smtClean="0"/>
              <a:t> та </a:t>
            </a:r>
            <a:r>
              <a:rPr lang="ru-RU" dirty="0" err="1" smtClean="0"/>
              <a:t>ситуації</a:t>
            </a:r>
            <a:r>
              <a:rPr lang="ru-RU" dirty="0" smtClean="0"/>
              <a:t>, </a:t>
            </a:r>
            <a:r>
              <a:rPr lang="ru-RU" dirty="0" err="1" smtClean="0"/>
              <a:t>базуючись</a:t>
            </a:r>
            <a:r>
              <a:rPr lang="ru-RU" dirty="0" smtClean="0"/>
              <a:t> на </a:t>
            </a:r>
            <a:r>
              <a:rPr lang="ru-RU" dirty="0" err="1" smtClean="0"/>
              <a:t>аналізі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 та </a:t>
            </a:r>
            <a:r>
              <a:rPr lang="ru-RU" dirty="0" err="1" smtClean="0"/>
              <a:t>переваг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7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869"/>
            <a:ext cx="10515600" cy="52886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56754"/>
            <a:ext cx="12057017" cy="6492239"/>
          </a:xfrm>
        </p:spPr>
        <p:txBody>
          <a:bodyPr/>
          <a:lstStyle/>
          <a:p>
            <a:r>
              <a:rPr lang="ru-RU" dirty="0" err="1" smtClean="0"/>
              <a:t>Email</a:t>
            </a:r>
            <a:r>
              <a:rPr lang="ru-RU" dirty="0" smtClean="0"/>
              <a:t> часто </a:t>
            </a:r>
            <a:r>
              <a:rPr lang="ru-RU" dirty="0" err="1" smtClean="0"/>
              <a:t>плутають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спамом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хаотичними</a:t>
            </a:r>
            <a:r>
              <a:rPr lang="ru-RU" dirty="0" smtClean="0"/>
              <a:t> </a:t>
            </a:r>
            <a:r>
              <a:rPr lang="ru-RU" dirty="0" err="1" smtClean="0"/>
              <a:t>розсилками</a:t>
            </a:r>
            <a:r>
              <a:rPr lang="ru-RU" dirty="0" smtClean="0"/>
              <a:t>, але при </a:t>
            </a:r>
            <a:r>
              <a:rPr lang="ru-RU" dirty="0" err="1" smtClean="0"/>
              <a:t>правильній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один з </a:t>
            </a:r>
            <a:r>
              <a:rPr lang="ru-RU" dirty="0" err="1" smtClean="0"/>
              <a:t>найефективніших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 у маркетингу. В листах бренд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вітати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підписників</a:t>
            </a:r>
            <a:r>
              <a:rPr lang="ru-RU" dirty="0" smtClean="0"/>
              <a:t>, </a:t>
            </a:r>
            <a:r>
              <a:rPr lang="ru-RU" dirty="0" err="1" smtClean="0"/>
              <a:t>нагадувати</a:t>
            </a:r>
            <a:r>
              <a:rPr lang="ru-RU" dirty="0" smtClean="0"/>
              <a:t> про </a:t>
            </a:r>
            <a:r>
              <a:rPr lang="ru-RU" dirty="0" err="1" smtClean="0"/>
              <a:t>незавершені</a:t>
            </a:r>
            <a:r>
              <a:rPr lang="ru-RU" dirty="0" smtClean="0"/>
              <a:t> покупки,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опитування</a:t>
            </a:r>
            <a:r>
              <a:rPr lang="ru-RU" dirty="0" smtClean="0"/>
              <a:t>,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релевантні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 для кожного </a:t>
            </a:r>
            <a:r>
              <a:rPr lang="ru-RU" dirty="0" err="1" smtClean="0"/>
              <a:t>клієнта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en-US" dirty="0" smtClean="0"/>
              <a:t>Forbes, 81% </a:t>
            </a:r>
            <a:r>
              <a:rPr lang="ru-RU" dirty="0" err="1" smtClean="0"/>
              <a:t>компаній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en-US" dirty="0" smtClean="0"/>
              <a:t>email </a:t>
            </a:r>
            <a:r>
              <a:rPr lang="ru-RU" dirty="0" smtClean="0"/>
              <a:t>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маркетинговій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, і </a:t>
            </a:r>
            <a:r>
              <a:rPr lang="ru-RU" dirty="0" err="1" smtClean="0"/>
              <a:t>майже</a:t>
            </a:r>
            <a:r>
              <a:rPr lang="ru-RU" dirty="0" smtClean="0"/>
              <a:t> 90% з них </a:t>
            </a:r>
            <a:r>
              <a:rPr lang="ru-RU" dirty="0" err="1" smtClean="0"/>
              <a:t>планують</a:t>
            </a:r>
            <a:r>
              <a:rPr lang="ru-RU" dirty="0" smtClean="0"/>
              <a:t> </a:t>
            </a:r>
            <a:r>
              <a:rPr lang="ru-RU" dirty="0" err="1" smtClean="0"/>
              <a:t>зберегти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інвестиції</a:t>
            </a:r>
            <a:r>
              <a:rPr lang="ru-RU" dirty="0" smtClean="0"/>
              <a:t> в </a:t>
            </a:r>
            <a:r>
              <a:rPr lang="ru-RU" dirty="0" err="1" smtClean="0"/>
              <a:t>цей</a:t>
            </a:r>
            <a:r>
              <a:rPr lang="ru-RU" dirty="0" smtClean="0"/>
              <a:t> канал. </a:t>
            </a:r>
            <a:r>
              <a:rPr lang="ru-RU" dirty="0" err="1" smtClean="0"/>
              <a:t>Чому</a:t>
            </a:r>
            <a:r>
              <a:rPr lang="ru-RU" dirty="0" smtClean="0"/>
              <a:t>?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доступний</a:t>
            </a:r>
            <a:r>
              <a:rPr lang="ru-RU" dirty="0" smtClean="0"/>
              <a:t>, широко </a:t>
            </a:r>
            <a:r>
              <a:rPr lang="ru-RU" dirty="0" err="1" smtClean="0"/>
              <a:t>розповсюджений</a:t>
            </a:r>
            <a:r>
              <a:rPr lang="ru-RU" dirty="0" smtClean="0"/>
              <a:t> і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окуповується</a:t>
            </a:r>
            <a:r>
              <a:rPr lang="ru-RU" dirty="0" smtClean="0"/>
              <a:t>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7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Типи</a:t>
            </a:r>
            <a:r>
              <a:rPr lang="ru-RU" dirty="0" smtClean="0"/>
              <a:t> та структура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розсилок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Промо-</a:t>
            </a:r>
            <a:r>
              <a:rPr lang="ru-RU" dirty="0" err="1" smtClean="0"/>
              <a:t>розсилки</a:t>
            </a:r>
            <a:r>
              <a:rPr lang="ru-RU" dirty="0" smtClean="0"/>
              <a:t> — реклама </a:t>
            </a:r>
            <a:r>
              <a:rPr lang="ru-RU" dirty="0" err="1" smtClean="0"/>
              <a:t>продуктів</a:t>
            </a:r>
            <a:r>
              <a:rPr lang="ru-RU" dirty="0" smtClean="0"/>
              <a:t>, </a:t>
            </a:r>
            <a:r>
              <a:rPr lang="ru-RU" dirty="0" err="1" smtClean="0"/>
              <a:t>акцій</a:t>
            </a:r>
            <a:r>
              <a:rPr lang="ru-RU" dirty="0" smtClean="0"/>
              <a:t>, </a:t>
            </a:r>
            <a:r>
              <a:rPr lang="ru-RU" dirty="0" err="1" smtClean="0"/>
              <a:t>знижок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Інформаційні</a:t>
            </a:r>
            <a:r>
              <a:rPr lang="ru-RU" dirty="0" smtClean="0"/>
              <a:t> (</a:t>
            </a:r>
            <a:r>
              <a:rPr lang="ru-RU" dirty="0" err="1" smtClean="0"/>
              <a:t>контентні</a:t>
            </a:r>
            <a:r>
              <a:rPr lang="ru-RU" dirty="0" smtClean="0"/>
              <a:t>) — </a:t>
            </a:r>
            <a:r>
              <a:rPr lang="ru-RU" dirty="0" err="1" smtClean="0"/>
              <a:t>новини</a:t>
            </a:r>
            <a:r>
              <a:rPr lang="ru-RU" dirty="0" smtClean="0"/>
              <a:t>, </a:t>
            </a:r>
            <a:r>
              <a:rPr lang="ru-RU" dirty="0" err="1" smtClean="0"/>
              <a:t>статті</a:t>
            </a:r>
            <a:r>
              <a:rPr lang="ru-RU" dirty="0" smtClean="0"/>
              <a:t>, блоги.</a:t>
            </a:r>
          </a:p>
          <a:p>
            <a:r>
              <a:rPr lang="ru-RU" dirty="0" err="1" smtClean="0"/>
              <a:t>Триггерні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— </a:t>
            </a:r>
            <a:r>
              <a:rPr lang="ru-RU" dirty="0" err="1" smtClean="0"/>
              <a:t>автоматичні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«</a:t>
            </a:r>
            <a:r>
              <a:rPr lang="ru-RU" dirty="0" err="1" smtClean="0"/>
              <a:t>Дякуємо</a:t>
            </a:r>
            <a:r>
              <a:rPr lang="ru-RU" dirty="0" smtClean="0"/>
              <a:t> за покупку», «Ви </a:t>
            </a:r>
            <a:r>
              <a:rPr lang="ru-RU" dirty="0" err="1" smtClean="0"/>
              <a:t>залишили</a:t>
            </a:r>
            <a:r>
              <a:rPr lang="ru-RU" dirty="0" smtClean="0"/>
              <a:t> товар у </a:t>
            </a:r>
            <a:r>
              <a:rPr lang="ru-RU" dirty="0" err="1" smtClean="0"/>
              <a:t>кошику</a:t>
            </a:r>
            <a:r>
              <a:rPr lang="ru-RU" dirty="0" smtClean="0"/>
              <a:t>»).</a:t>
            </a:r>
          </a:p>
          <a:p>
            <a:r>
              <a:rPr lang="ru-RU" dirty="0" err="1" smtClean="0"/>
              <a:t>Сервісні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— </a:t>
            </a:r>
            <a:r>
              <a:rPr lang="ru-RU" dirty="0" err="1" smtClean="0"/>
              <a:t>підтвердження</a:t>
            </a:r>
            <a:r>
              <a:rPr lang="ru-RU" dirty="0" smtClean="0"/>
              <a:t> </a:t>
            </a:r>
            <a:r>
              <a:rPr lang="ru-RU" dirty="0" err="1" smtClean="0"/>
              <a:t>замовлень</a:t>
            </a:r>
            <a:r>
              <a:rPr lang="ru-RU" dirty="0" smtClean="0"/>
              <a:t>, доставки, </a:t>
            </a:r>
            <a:r>
              <a:rPr lang="ru-RU" dirty="0" err="1" smtClean="0"/>
              <a:t>змін</a:t>
            </a:r>
            <a:r>
              <a:rPr lang="ru-RU" dirty="0" smtClean="0"/>
              <a:t> у </a:t>
            </a:r>
            <a:r>
              <a:rPr lang="ru-RU" dirty="0" err="1" smtClean="0"/>
              <a:t>профілі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2886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19" y="52886"/>
            <a:ext cx="11691257" cy="6805114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Онбординг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 нового </a:t>
            </a:r>
            <a:r>
              <a:rPr lang="ru-RU" dirty="0" err="1" smtClean="0"/>
              <a:t>користувача</a:t>
            </a:r>
            <a:r>
              <a:rPr lang="ru-RU" dirty="0" smtClean="0"/>
              <a:t> у </a:t>
            </a:r>
            <a:r>
              <a:rPr lang="ru-RU" dirty="0" err="1" smtClean="0"/>
              <a:t>взаємодію</a:t>
            </a:r>
            <a:r>
              <a:rPr lang="ru-RU" dirty="0" smtClean="0"/>
              <a:t> з брендом. У </a:t>
            </a:r>
            <a:r>
              <a:rPr lang="en-US" dirty="0" smtClean="0"/>
              <a:t>email-</a:t>
            </a:r>
            <a:r>
              <a:rPr lang="ru-RU" dirty="0" smtClean="0"/>
              <a:t>маркетингу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реалізується</a:t>
            </a:r>
            <a:r>
              <a:rPr lang="ru-RU" dirty="0" smtClean="0"/>
              <a:t> через </a:t>
            </a:r>
            <a:r>
              <a:rPr lang="ru-RU" dirty="0" err="1" smtClean="0"/>
              <a:t>автоматичні</a:t>
            </a:r>
            <a:r>
              <a:rPr lang="ru-RU" dirty="0" smtClean="0"/>
              <a:t> </a:t>
            </a:r>
            <a:r>
              <a:rPr lang="ru-RU" dirty="0" err="1" smtClean="0"/>
              <a:t>серії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формують</a:t>
            </a:r>
            <a:r>
              <a:rPr lang="ru-RU" dirty="0" smtClean="0"/>
              <a:t> </a:t>
            </a:r>
            <a:r>
              <a:rPr lang="ru-RU" dirty="0" err="1" smtClean="0"/>
              <a:t>довіру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до </a:t>
            </a:r>
            <a:r>
              <a:rPr lang="ru-RU" dirty="0" err="1" smtClean="0"/>
              <a:t>першої</a:t>
            </a:r>
            <a:r>
              <a:rPr lang="ru-RU" dirty="0" smtClean="0"/>
              <a:t> покупки.</a:t>
            </a:r>
          </a:p>
          <a:p>
            <a:r>
              <a:rPr lang="ru-RU" dirty="0" smtClean="0"/>
              <a:t>В </a:t>
            </a:r>
            <a:r>
              <a:rPr lang="en-US" dirty="0" smtClean="0"/>
              <a:t>ecommerce </a:t>
            </a:r>
            <a:r>
              <a:rPr lang="ru-RU" dirty="0" err="1" smtClean="0"/>
              <a:t>онбординг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формати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Функціональний</a:t>
            </a:r>
            <a:r>
              <a:rPr lang="ru-RU" dirty="0" smtClean="0"/>
              <a:t> — </a:t>
            </a:r>
            <a:r>
              <a:rPr lang="ru-RU" dirty="0" err="1" smtClean="0"/>
              <a:t>показує</a:t>
            </a:r>
            <a:r>
              <a:rPr lang="ru-RU" dirty="0" smtClean="0"/>
              <a:t>, як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сайтом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сервісом</a:t>
            </a:r>
            <a:r>
              <a:rPr lang="ru-RU" dirty="0" smtClean="0"/>
              <a:t>: </a:t>
            </a:r>
            <a:r>
              <a:rPr lang="ru-RU" dirty="0" err="1" smtClean="0"/>
              <a:t>шукати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,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фільтри</a:t>
            </a:r>
            <a:r>
              <a:rPr lang="ru-RU" dirty="0" smtClean="0"/>
              <a:t>, </a:t>
            </a:r>
            <a:r>
              <a:rPr lang="ru-RU" dirty="0" err="1" smtClean="0"/>
              <a:t>оформлювати</a:t>
            </a:r>
            <a:r>
              <a:rPr lang="ru-RU" dirty="0" smtClean="0"/>
              <a:t> </a:t>
            </a:r>
            <a:r>
              <a:rPr lang="ru-RU" dirty="0" err="1" smtClean="0"/>
              <a:t>замовлення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Емоційно-брендовий</a:t>
            </a:r>
            <a:r>
              <a:rPr lang="ru-RU" dirty="0" smtClean="0"/>
              <a:t> — </a:t>
            </a:r>
            <a:r>
              <a:rPr lang="ru-RU" dirty="0" err="1" smtClean="0"/>
              <a:t>розповідає</a:t>
            </a:r>
            <a:r>
              <a:rPr lang="ru-RU" dirty="0" smtClean="0"/>
              <a:t> про стиль і </a:t>
            </a:r>
            <a:r>
              <a:rPr lang="ru-RU" dirty="0" err="1" smtClean="0"/>
              <a:t>цінності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, </a:t>
            </a:r>
            <a:r>
              <a:rPr lang="ru-RU" dirty="0" err="1" smtClean="0"/>
              <a:t>створюючи</a:t>
            </a:r>
            <a:r>
              <a:rPr lang="ru-RU" dirty="0" smtClean="0"/>
              <a:t> </a:t>
            </a:r>
            <a:r>
              <a:rPr lang="ru-RU" dirty="0" err="1" smtClean="0"/>
              <a:t>емоційний</a:t>
            </a:r>
            <a:r>
              <a:rPr lang="ru-RU" dirty="0" smtClean="0"/>
              <a:t> </a:t>
            </a:r>
            <a:r>
              <a:rPr lang="ru-RU" dirty="0" err="1" smtClean="0"/>
              <a:t>зв’язок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клієнтом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сервіс</a:t>
            </a:r>
            <a:r>
              <a:rPr lang="ru-RU" dirty="0" smtClean="0"/>
              <a:t> </a:t>
            </a:r>
            <a:r>
              <a:rPr lang="en-US" dirty="0" smtClean="0"/>
              <a:t>Dog Vacay </a:t>
            </a:r>
            <a:r>
              <a:rPr lang="ru-RU" dirty="0" smtClean="0"/>
              <a:t>у </a:t>
            </a:r>
            <a:r>
              <a:rPr lang="ru-RU" dirty="0" err="1" smtClean="0"/>
              <a:t>вітальних</a:t>
            </a:r>
            <a:r>
              <a:rPr lang="ru-RU" dirty="0" smtClean="0"/>
              <a:t> </a:t>
            </a:r>
            <a:r>
              <a:rPr lang="ru-RU" dirty="0" err="1" smtClean="0"/>
              <a:t>розсилках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гейміфікацію</a:t>
            </a:r>
            <a:r>
              <a:rPr lang="ru-RU" dirty="0" smtClean="0"/>
              <a:t> — </a:t>
            </a:r>
            <a:r>
              <a:rPr lang="ru-RU" dirty="0" err="1" smtClean="0"/>
              <a:t>інтерактивну</a:t>
            </a:r>
            <a:r>
              <a:rPr lang="ru-RU" dirty="0" smtClean="0"/>
              <a:t> </a:t>
            </a:r>
            <a:r>
              <a:rPr lang="ru-RU" dirty="0" err="1" smtClean="0"/>
              <a:t>вікторину</a:t>
            </a:r>
            <a:r>
              <a:rPr lang="ru-RU" dirty="0" smtClean="0"/>
              <a:t> для </a:t>
            </a:r>
            <a:r>
              <a:rPr lang="ru-RU" dirty="0" err="1" smtClean="0"/>
              <a:t>вибору</a:t>
            </a:r>
            <a:r>
              <a:rPr lang="ru-RU" dirty="0" smtClean="0"/>
              <a:t> “</a:t>
            </a:r>
            <a:r>
              <a:rPr lang="ru-RU" dirty="0" err="1" smtClean="0"/>
              <a:t>няні</a:t>
            </a:r>
            <a:r>
              <a:rPr lang="ru-RU" dirty="0" smtClean="0"/>
              <a:t>” для собаки.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 </a:t>
            </a:r>
            <a:r>
              <a:rPr lang="ru-RU" dirty="0" err="1" smtClean="0"/>
              <a:t>бачить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: </a:t>
            </a:r>
            <a:r>
              <a:rPr lang="ru-RU" dirty="0" err="1" smtClean="0"/>
              <a:t>цілодобову</a:t>
            </a:r>
            <a:r>
              <a:rPr lang="ru-RU" dirty="0" smtClean="0"/>
              <a:t> </a:t>
            </a:r>
            <a:r>
              <a:rPr lang="ru-RU" dirty="0" err="1" smtClean="0"/>
              <a:t>підтримку</a:t>
            </a:r>
            <a:r>
              <a:rPr lang="ru-RU" dirty="0" smtClean="0"/>
              <a:t>, </a:t>
            </a:r>
            <a:r>
              <a:rPr lang="ru-RU" dirty="0" err="1" smtClean="0"/>
              <a:t>страхування</a:t>
            </a:r>
            <a:r>
              <a:rPr lang="ru-RU" dirty="0" smtClean="0"/>
              <a:t> та </a:t>
            </a:r>
            <a:r>
              <a:rPr lang="ru-RU" dirty="0" err="1" smtClean="0"/>
              <a:t>фотозвіти</a:t>
            </a:r>
            <a:r>
              <a:rPr lang="ru-RU" dirty="0" smtClean="0"/>
              <a:t>. </a:t>
            </a:r>
            <a:r>
              <a:rPr lang="ru-RU" dirty="0" err="1" smtClean="0"/>
              <a:t>Такий</a:t>
            </a:r>
            <a:r>
              <a:rPr lang="ru-RU" dirty="0" smtClean="0"/>
              <a:t> формат </a:t>
            </a:r>
            <a:r>
              <a:rPr lang="ru-RU" dirty="0" err="1" smtClean="0"/>
              <a:t>занурює</a:t>
            </a:r>
            <a:r>
              <a:rPr lang="ru-RU" dirty="0" smtClean="0"/>
              <a:t> в </a:t>
            </a:r>
            <a:r>
              <a:rPr lang="ru-RU" dirty="0" err="1" smtClean="0"/>
              <a:t>сервіс</a:t>
            </a:r>
            <a:r>
              <a:rPr lang="ru-RU" dirty="0" smtClean="0"/>
              <a:t> і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ймовірність</a:t>
            </a:r>
            <a:r>
              <a:rPr lang="ru-RU" dirty="0" smtClean="0"/>
              <a:t> </a:t>
            </a:r>
            <a:r>
              <a:rPr lang="ru-RU" dirty="0" err="1" smtClean="0"/>
              <a:t>замовлення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5719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994" y="46037"/>
            <a:ext cx="6831875" cy="695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10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9971" y="117566"/>
            <a:ext cx="3932237" cy="7837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1874" y="796505"/>
            <a:ext cx="5175976" cy="5604714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-91440" y="339634"/>
            <a:ext cx="6792686" cy="6361612"/>
          </a:xfrm>
        </p:spPr>
        <p:txBody>
          <a:bodyPr/>
          <a:lstStyle/>
          <a:p>
            <a:r>
              <a:rPr lang="ru-RU" sz="2800" dirty="0" err="1" smtClean="0"/>
              <a:t>Найпоширеніший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інструмент</a:t>
            </a:r>
            <a:r>
              <a:rPr lang="ru-RU" sz="2800" dirty="0" smtClean="0"/>
              <a:t> </a:t>
            </a:r>
            <a:r>
              <a:rPr lang="ru-RU" sz="2800" dirty="0" err="1" smtClean="0"/>
              <a:t>онбордингу</a:t>
            </a:r>
            <a:r>
              <a:rPr lang="ru-RU" sz="2800" dirty="0" smtClean="0"/>
              <a:t> — </a:t>
            </a:r>
            <a:r>
              <a:rPr lang="en-US" sz="2800" b="1" dirty="0" smtClean="0"/>
              <a:t>welcome-</a:t>
            </a:r>
            <a:r>
              <a:rPr lang="ru-RU" sz="2800" b="1" dirty="0" err="1" smtClean="0"/>
              <a:t>листи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надсилаються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одразу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підписки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Мережа </a:t>
            </a:r>
            <a:r>
              <a:rPr lang="ru-RU" sz="2800" dirty="0" err="1" smtClean="0"/>
              <a:t>супермаркетів</a:t>
            </a:r>
            <a:r>
              <a:rPr lang="ru-RU" sz="2800" dirty="0" smtClean="0"/>
              <a:t> </a:t>
            </a:r>
            <a:r>
              <a:rPr lang="en-US" sz="2800" dirty="0" smtClean="0"/>
              <a:t>VARUS, </a:t>
            </a:r>
            <a:r>
              <a:rPr lang="ru-RU" sz="2800" dirty="0" err="1" smtClean="0"/>
              <a:t>користуючись</a:t>
            </a:r>
            <a:r>
              <a:rPr lang="ru-RU" sz="2800" dirty="0" smtClean="0"/>
              <a:t> платформою </a:t>
            </a:r>
            <a:r>
              <a:rPr lang="en-US" sz="2800" dirty="0" err="1" smtClean="0"/>
              <a:t>eSputnik</a:t>
            </a:r>
            <a:r>
              <a:rPr lang="en-US" sz="2800" dirty="0" smtClean="0"/>
              <a:t>, </a:t>
            </a:r>
            <a:r>
              <a:rPr lang="ru-RU" sz="2800" dirty="0" smtClean="0"/>
              <a:t>створила </a:t>
            </a:r>
            <a:r>
              <a:rPr lang="ru-RU" sz="2800" dirty="0" err="1" smtClean="0"/>
              <a:t>вітальну</a:t>
            </a:r>
            <a:r>
              <a:rPr lang="ru-RU" sz="2800" dirty="0" smtClean="0"/>
              <a:t> </a:t>
            </a:r>
            <a:r>
              <a:rPr lang="ru-RU" sz="2800" dirty="0" err="1" smtClean="0"/>
              <a:t>серію</a:t>
            </a:r>
            <a:r>
              <a:rPr lang="ru-RU" sz="2800" dirty="0" smtClean="0"/>
              <a:t> з </a:t>
            </a:r>
            <a:r>
              <a:rPr lang="ru-RU" sz="2800" dirty="0" err="1" smtClean="0"/>
              <a:t>трьох</a:t>
            </a:r>
            <a:r>
              <a:rPr lang="ru-RU" sz="2800" dirty="0" smtClean="0"/>
              <a:t> </a:t>
            </a:r>
            <a:r>
              <a:rPr lang="ru-RU" sz="2800" dirty="0" err="1" smtClean="0"/>
              <a:t>листів</a:t>
            </a:r>
            <a:r>
              <a:rPr lang="ru-RU" sz="2800" dirty="0" smtClean="0"/>
              <a:t>: </a:t>
            </a:r>
            <a:r>
              <a:rPr lang="ru-RU" sz="2800" dirty="0" err="1" smtClean="0"/>
              <a:t>підтвердження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реєстрації</a:t>
            </a:r>
            <a:r>
              <a:rPr lang="ru-RU" sz="2800" dirty="0" smtClean="0"/>
              <a:t>, </a:t>
            </a:r>
            <a:r>
              <a:rPr lang="ru-RU" sz="2800" dirty="0" err="1" smtClean="0"/>
              <a:t>акція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нових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клієнтів</a:t>
            </a:r>
            <a:r>
              <a:rPr lang="ru-RU" sz="2800" dirty="0" smtClean="0"/>
              <a:t> та анкета-</a:t>
            </a:r>
            <a:r>
              <a:rPr lang="ru-RU" sz="2800" dirty="0" err="1" smtClean="0"/>
              <a:t>знайомство</a:t>
            </a:r>
            <a:r>
              <a:rPr lang="ru-RU" sz="28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7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52886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566" y="234950"/>
            <a:ext cx="5381897" cy="647858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91350" y="234950"/>
            <a:ext cx="6061164" cy="64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9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006" y="119301"/>
            <a:ext cx="117696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4 </a:t>
            </a:r>
            <a:r>
              <a:rPr lang="ru-RU" sz="2800" b="1" dirty="0" err="1" smtClean="0"/>
              <a:t>обов'язкових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листи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онбординг-серії</a:t>
            </a:r>
            <a:r>
              <a:rPr lang="ru-RU" sz="2800" b="1" dirty="0" smtClean="0"/>
              <a:t>:</a:t>
            </a:r>
          </a:p>
          <a:p>
            <a:endParaRPr lang="ru-RU" sz="2800" dirty="0" smtClean="0"/>
          </a:p>
          <a:p>
            <a:r>
              <a:rPr lang="ru-RU" sz="2800" dirty="0" smtClean="0"/>
              <a:t>    </a:t>
            </a:r>
            <a:r>
              <a:rPr lang="ru-RU" sz="2800" dirty="0" err="1" smtClean="0"/>
              <a:t>Підтвердження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підписки</a:t>
            </a:r>
            <a:r>
              <a:rPr lang="ru-RU" sz="2800" dirty="0" smtClean="0"/>
              <a:t>/</a:t>
            </a:r>
            <a:r>
              <a:rPr lang="ru-RU" sz="2800" dirty="0" err="1" smtClean="0"/>
              <a:t>реєстрації</a:t>
            </a:r>
            <a:r>
              <a:rPr lang="ru-RU" sz="2800" dirty="0" smtClean="0"/>
              <a:t>. </a:t>
            </a:r>
            <a:r>
              <a:rPr lang="ru-RU" sz="2800" dirty="0" err="1" smtClean="0"/>
              <a:t>Обов’язково</a:t>
            </a:r>
            <a:r>
              <a:rPr lang="ru-RU" sz="2800" dirty="0" smtClean="0"/>
              <a:t> </a:t>
            </a:r>
            <a:r>
              <a:rPr lang="ru-RU" sz="2800" dirty="0" err="1" smtClean="0"/>
              <a:t>налаштовуйте</a:t>
            </a:r>
            <a:r>
              <a:rPr lang="ru-RU" sz="2800" dirty="0" smtClean="0"/>
              <a:t> </a:t>
            </a:r>
            <a:r>
              <a:rPr lang="en-US" sz="2800" dirty="0" smtClean="0"/>
              <a:t>double opt-in: </a:t>
            </a:r>
            <a:r>
              <a:rPr lang="ru-RU" sz="2800" dirty="0" err="1" smtClean="0"/>
              <a:t>користувач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підписується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сайті</a:t>
            </a:r>
            <a:r>
              <a:rPr lang="ru-RU" sz="2800" dirty="0" smtClean="0"/>
              <a:t>, </a:t>
            </a:r>
            <a:r>
              <a:rPr lang="ru-RU" sz="2800" dirty="0" err="1" smtClean="0"/>
              <a:t>потім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підтверджує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підписку</a:t>
            </a:r>
            <a:r>
              <a:rPr lang="ru-RU" sz="2800" dirty="0" smtClean="0"/>
              <a:t> в </a:t>
            </a:r>
            <a:r>
              <a:rPr lang="ru-RU" sz="2800" dirty="0" err="1" smtClean="0"/>
              <a:t>листі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    Перша </a:t>
            </a:r>
            <a:r>
              <a:rPr lang="ru-RU" sz="2800" dirty="0" err="1" smtClean="0"/>
              <a:t>цінність</a:t>
            </a:r>
            <a:r>
              <a:rPr lang="ru-RU" sz="2800" dirty="0" smtClean="0"/>
              <a:t>.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знижка</a:t>
            </a:r>
            <a:r>
              <a:rPr lang="ru-RU" sz="2800" dirty="0" smtClean="0"/>
              <a:t>, </a:t>
            </a:r>
            <a:r>
              <a:rPr lang="ru-RU" sz="2800" dirty="0" err="1" smtClean="0"/>
              <a:t>гайд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“</a:t>
            </a:r>
            <a:r>
              <a:rPr lang="ru-RU" sz="2800" dirty="0" err="1" smtClean="0"/>
              <a:t>швидкий</a:t>
            </a:r>
            <a:r>
              <a:rPr lang="ru-RU" sz="2800" dirty="0" smtClean="0"/>
              <a:t> старт”,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допоможе</a:t>
            </a:r>
            <a:r>
              <a:rPr lang="ru-RU" sz="2800" dirty="0" smtClean="0"/>
              <a:t> </a:t>
            </a:r>
            <a:r>
              <a:rPr lang="ru-RU" sz="2800" dirty="0" err="1" smtClean="0"/>
              <a:t>одразу</a:t>
            </a:r>
            <a:r>
              <a:rPr lang="ru-RU" sz="2800" dirty="0" smtClean="0"/>
              <a:t> </a:t>
            </a:r>
            <a:r>
              <a:rPr lang="ru-RU" sz="2800" dirty="0" err="1" smtClean="0"/>
              <a:t>отримати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користь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підписки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   Анкета </a:t>
            </a:r>
            <a:r>
              <a:rPr lang="ru-RU" sz="2800" dirty="0" err="1" smtClean="0"/>
              <a:t>вподобань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коротке</a:t>
            </a:r>
            <a:r>
              <a:rPr lang="ru-RU" sz="2800" dirty="0" smtClean="0"/>
              <a:t> </a:t>
            </a:r>
            <a:r>
              <a:rPr lang="ru-RU" sz="2800" dirty="0" err="1" smtClean="0"/>
              <a:t>опитування</a:t>
            </a:r>
            <a:r>
              <a:rPr lang="ru-RU" sz="2800" dirty="0" smtClean="0"/>
              <a:t>. </a:t>
            </a:r>
            <a:r>
              <a:rPr lang="ru-RU" sz="2800" dirty="0" err="1" smtClean="0"/>
              <a:t>Дає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можливість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персоналізувати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майбутні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розсилки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   </a:t>
            </a:r>
            <a:r>
              <a:rPr lang="ru-RU" sz="2800" dirty="0" err="1" smtClean="0"/>
              <a:t>Наступний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крок</a:t>
            </a:r>
            <a:r>
              <a:rPr lang="ru-RU" sz="2800" dirty="0" smtClean="0"/>
              <a:t>. </a:t>
            </a:r>
            <a:r>
              <a:rPr lang="ru-RU" sz="2800" dirty="0" err="1" smtClean="0"/>
              <a:t>Підштовхніть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клієнта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першої</a:t>
            </a:r>
            <a:r>
              <a:rPr lang="ru-RU" sz="2800" dirty="0" smtClean="0"/>
              <a:t> </a:t>
            </a:r>
            <a:r>
              <a:rPr lang="ru-RU" sz="2800" dirty="0" err="1" smtClean="0"/>
              <a:t>дії</a:t>
            </a:r>
            <a:r>
              <a:rPr lang="ru-RU" sz="2800" dirty="0" smtClean="0"/>
              <a:t>: </a:t>
            </a:r>
            <a:r>
              <a:rPr lang="ru-RU" sz="2800" dirty="0" err="1" smtClean="0"/>
              <a:t>оформити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замовлення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додати</a:t>
            </a:r>
            <a:r>
              <a:rPr lang="ru-RU" sz="2800" dirty="0" smtClean="0"/>
              <a:t> товар у </a:t>
            </a:r>
            <a:r>
              <a:rPr lang="ru-RU" sz="2800" dirty="0" err="1" smtClean="0"/>
              <a:t>вибране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заповнити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профіль</a:t>
            </a:r>
            <a:r>
              <a:rPr lang="ru-RU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4427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3190</Words>
  <Application>Microsoft Office PowerPoint</Application>
  <PresentationFormat>Широкоэкранный</PresentationFormat>
  <Paragraphs>188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Тема Office</vt:lpstr>
      <vt:lpstr>Email-маркетинг та чат-боти в системі цифрових комунікацій</vt:lpstr>
      <vt:lpstr>1.Поняття та роль email-маркетингу в системі цифрових комунікацій</vt:lpstr>
      <vt:lpstr>Презентация PowerPoint</vt:lpstr>
      <vt:lpstr>Типи та структура електронних розсилок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Тригерні листи для збільшення продажів</vt:lpstr>
      <vt:lpstr>Сервісні повідомлення</vt:lpstr>
      <vt:lpstr>Презентация PowerPoint</vt:lpstr>
      <vt:lpstr>Інтерактивні листи: зручна взаємодія для клієнтів</vt:lpstr>
      <vt:lpstr>Транзакційні листи як частина клієнтського сервісу </vt:lpstr>
      <vt:lpstr>Презентация PowerPoint</vt:lpstr>
      <vt:lpstr>Структура електронного листа </vt:lpstr>
      <vt:lpstr>Принципи створення ефективної email-кампанії. </vt:lpstr>
      <vt:lpstr>Презентация PowerPoint</vt:lpstr>
      <vt:lpstr>Поняття та функції чат-ботів у маркетингу</vt:lpstr>
      <vt:lpstr>Переваги, сфери застосування та технології створення чат-ботів</vt:lpstr>
      <vt:lpstr>Галузі, де використовують чат-боти </vt:lpstr>
      <vt:lpstr>Презентация PowerPoint</vt:lpstr>
      <vt:lpstr>Презентация PowerPoint</vt:lpstr>
      <vt:lpstr>Основні технології</vt:lpstr>
      <vt:lpstr>Презентация PowerPoint</vt:lpstr>
      <vt:lpstr>Синергія email-маркетингу та чат-ботів у комунікаційній стратегії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Email-маркетинг та чат-боти в системі цифрових комунікацій</dc:title>
  <dc:creator>Valeria Tymoshyk</dc:creator>
  <cp:lastModifiedBy>Valeria Tymoshyk</cp:lastModifiedBy>
  <cp:revision>7</cp:revision>
  <dcterms:created xsi:type="dcterms:W3CDTF">2025-10-18T17:38:15Z</dcterms:created>
  <dcterms:modified xsi:type="dcterms:W3CDTF">2025-10-18T18:30:14Z</dcterms:modified>
</cp:coreProperties>
</file>