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73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23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16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43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82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86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30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3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73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64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57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6895DF3-D827-4152-A7AA-F3C3E5895BF5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4AF639D-D8B6-41AB-A749-0F906185523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1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Перспективн</a:t>
            </a:r>
            <a:r>
              <a:rPr lang="uk-UA" dirty="0" smtClean="0"/>
              <a:t>і інноваційні технології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38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Віртуальна</a:t>
            </a:r>
            <a:r>
              <a:rPr lang="ru-RU" b="1" dirty="0"/>
              <a:t> </a:t>
            </a:r>
            <a:r>
              <a:rPr lang="ru-RU" b="1" dirty="0" err="1"/>
              <a:t>реальність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технологій</a:t>
            </a:r>
            <a:r>
              <a:rPr lang="ru-RU" dirty="0"/>
              <a:t>, яка </a:t>
            </a:r>
            <a:r>
              <a:rPr lang="ru-RU" dirty="0" err="1"/>
              <a:t>матиме</a:t>
            </a:r>
            <a:r>
              <a:rPr lang="ru-RU" dirty="0"/>
              <a:t> </a:t>
            </a:r>
            <a:r>
              <a:rPr lang="ru-RU" dirty="0" err="1"/>
              <a:t>найцікавіший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бізнес</a:t>
            </a:r>
            <a:r>
              <a:rPr lang="ru-RU" dirty="0"/>
              <a:t>, є </a:t>
            </a:r>
            <a:r>
              <a:rPr lang="ru-RU" dirty="0" err="1"/>
              <a:t>віртуальна</a:t>
            </a:r>
            <a:r>
              <a:rPr lang="ru-RU" dirty="0"/>
              <a:t> </a:t>
            </a:r>
            <a:r>
              <a:rPr lang="ru-RU" dirty="0" err="1"/>
              <a:t>реальність</a:t>
            </a:r>
            <a:r>
              <a:rPr lang="ru-RU" dirty="0"/>
              <a:t> (</a:t>
            </a:r>
            <a:r>
              <a:rPr lang="en-US" dirty="0"/>
              <a:t>VR). VR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деякий</a:t>
            </a:r>
            <a:r>
              <a:rPr lang="ru-RU" dirty="0"/>
              <a:t> час, але </a:t>
            </a:r>
            <a:r>
              <a:rPr lang="ru-RU" dirty="0" err="1"/>
              <a:t>лише</a:t>
            </a:r>
            <a:r>
              <a:rPr lang="ru-RU" dirty="0"/>
              <a:t> зараз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відкритішою</a:t>
            </a:r>
            <a:r>
              <a:rPr lang="ru-RU" dirty="0"/>
              <a:t> та </a:t>
            </a:r>
            <a:r>
              <a:rPr lang="ru-RU" dirty="0" err="1"/>
              <a:t>доступнішою</a:t>
            </a:r>
            <a:r>
              <a:rPr lang="ru-RU" dirty="0"/>
              <a:t> для </a:t>
            </a:r>
            <a:r>
              <a:rPr lang="ru-RU" dirty="0" err="1"/>
              <a:t>компаній</a:t>
            </a:r>
            <a:r>
              <a:rPr lang="ru-RU" dirty="0"/>
              <a:t> і </a:t>
            </a:r>
            <a:r>
              <a:rPr lang="ru-RU" dirty="0" err="1"/>
              <a:t>споживачів</a:t>
            </a:r>
            <a:r>
              <a:rPr lang="ru-RU" dirty="0"/>
              <a:t>. Є </a:t>
            </a:r>
            <a:r>
              <a:rPr lang="ru-RU" dirty="0" err="1"/>
              <a:t>декілька</a:t>
            </a:r>
            <a:r>
              <a:rPr lang="ru-RU" dirty="0"/>
              <a:t> причин,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віртуальна</a:t>
            </a:r>
            <a:r>
              <a:rPr lang="ru-RU" dirty="0"/>
              <a:t> </a:t>
            </a:r>
            <a:r>
              <a:rPr lang="ru-RU" dirty="0" err="1"/>
              <a:t>реальність</a:t>
            </a:r>
            <a:r>
              <a:rPr lang="ru-RU" dirty="0"/>
              <a:t> так </a:t>
            </a:r>
            <a:r>
              <a:rPr lang="ru-RU" dirty="0" err="1"/>
              <a:t>приваблює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. </a:t>
            </a:r>
            <a:r>
              <a:rPr lang="ru-RU" dirty="0" err="1"/>
              <a:t>Передусім</a:t>
            </a:r>
            <a:r>
              <a:rPr lang="ru-RU" dirty="0"/>
              <a:t> вона </a:t>
            </a:r>
            <a:r>
              <a:rPr lang="ru-RU" dirty="0" err="1"/>
              <a:t>відкриває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/>
              <a:t>клієнтами</a:t>
            </a:r>
            <a:r>
              <a:rPr lang="ru-RU" dirty="0"/>
              <a:t>.</a:t>
            </a:r>
          </a:p>
          <a:p>
            <a:pPr algn="just" fontAlgn="base"/>
            <a:r>
              <a:rPr lang="ru-RU" i="1" dirty="0"/>
              <a:t>«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компанії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</a:t>
            </a:r>
            <a:r>
              <a:rPr lang="ru-RU" i="1" dirty="0" err="1"/>
              <a:t>використовувати</a:t>
            </a:r>
            <a:r>
              <a:rPr lang="ru-RU" i="1" dirty="0"/>
              <a:t> </a:t>
            </a:r>
            <a:r>
              <a:rPr lang="ru-RU" i="1" dirty="0" err="1"/>
              <a:t>віртуальну</a:t>
            </a:r>
            <a:r>
              <a:rPr lang="ru-RU" i="1" dirty="0"/>
              <a:t> </a:t>
            </a:r>
            <a:r>
              <a:rPr lang="ru-RU" i="1" dirty="0" err="1"/>
              <a:t>реальність</a:t>
            </a:r>
            <a:r>
              <a:rPr lang="ru-RU" i="1" dirty="0"/>
              <a:t>, </a:t>
            </a:r>
            <a:r>
              <a:rPr lang="ru-RU" i="1" dirty="0" err="1"/>
              <a:t>щоб</a:t>
            </a:r>
            <a:r>
              <a:rPr lang="ru-RU" i="1" dirty="0"/>
              <a:t> </a:t>
            </a:r>
            <a:r>
              <a:rPr lang="ru-RU" i="1" dirty="0" err="1"/>
              <a:t>дати</a:t>
            </a:r>
            <a:r>
              <a:rPr lang="ru-RU" i="1" dirty="0"/>
              <a:t> </a:t>
            </a:r>
            <a:r>
              <a:rPr lang="ru-RU" i="1" dirty="0" err="1"/>
              <a:t>клієнтам</a:t>
            </a:r>
            <a:r>
              <a:rPr lang="ru-RU" i="1" dirty="0"/>
              <a:t> </a:t>
            </a:r>
            <a:r>
              <a:rPr lang="ru-RU" i="1" dirty="0" err="1"/>
              <a:t>можливість</a:t>
            </a:r>
            <a:r>
              <a:rPr lang="ru-RU" i="1" dirty="0"/>
              <a:t> </a:t>
            </a:r>
            <a:r>
              <a:rPr lang="ru-RU" i="1" dirty="0" err="1"/>
              <a:t>отримати</a:t>
            </a:r>
            <a:r>
              <a:rPr lang="ru-RU" i="1" dirty="0"/>
              <a:t> </a:t>
            </a:r>
            <a:r>
              <a:rPr lang="ru-RU" i="1" dirty="0" err="1"/>
              <a:t>цікавий</a:t>
            </a:r>
            <a:r>
              <a:rPr lang="ru-RU" i="1" dirty="0"/>
              <a:t> </a:t>
            </a:r>
            <a:r>
              <a:rPr lang="ru-RU" i="1" dirty="0" err="1"/>
              <a:t>досвід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випробування</a:t>
            </a:r>
            <a:r>
              <a:rPr lang="ru-RU" i="1" dirty="0"/>
              <a:t> </a:t>
            </a:r>
            <a:r>
              <a:rPr lang="ru-RU" i="1" dirty="0" err="1"/>
              <a:t>продуктів</a:t>
            </a:r>
            <a:r>
              <a:rPr lang="ru-RU" i="1" dirty="0"/>
              <a:t> перед </a:t>
            </a:r>
            <a:r>
              <a:rPr lang="ru-RU" i="1" dirty="0" err="1"/>
              <a:t>покупкою</a:t>
            </a:r>
            <a:r>
              <a:rPr lang="ru-RU" i="1" dirty="0"/>
              <a:t>.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бути особливо </a:t>
            </a:r>
            <a:r>
              <a:rPr lang="ru-RU" i="1" dirty="0" err="1"/>
              <a:t>корисним</a:t>
            </a:r>
            <a:r>
              <a:rPr lang="ru-RU" i="1" dirty="0"/>
              <a:t> для </a:t>
            </a:r>
            <a:r>
              <a:rPr lang="ru-RU" i="1" dirty="0" err="1"/>
              <a:t>компаній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продають</a:t>
            </a:r>
            <a:r>
              <a:rPr lang="ru-RU" i="1" dirty="0"/>
              <a:t> </a:t>
            </a:r>
            <a:r>
              <a:rPr lang="ru-RU" i="1" dirty="0" err="1"/>
              <a:t>дорогі</a:t>
            </a:r>
            <a:r>
              <a:rPr lang="ru-RU" i="1" dirty="0"/>
              <a:t> </a:t>
            </a:r>
            <a:r>
              <a:rPr lang="ru-RU" i="1" dirty="0" err="1"/>
              <a:t>товари</a:t>
            </a:r>
            <a:r>
              <a:rPr lang="ru-RU" i="1" dirty="0"/>
              <a:t>, </a:t>
            </a:r>
            <a:r>
              <a:rPr lang="ru-RU" i="1" dirty="0" err="1"/>
              <a:t>наприклад</a:t>
            </a:r>
            <a:r>
              <a:rPr lang="ru-RU" i="1" dirty="0"/>
              <a:t> </a:t>
            </a:r>
            <a:r>
              <a:rPr lang="ru-RU" i="1" dirty="0" err="1"/>
              <a:t>автомобілі</a:t>
            </a:r>
            <a:r>
              <a:rPr lang="ru-RU" i="1" dirty="0"/>
              <a:t>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 smtClean="0"/>
              <a:t>будинки</a:t>
            </a:r>
            <a:r>
              <a:rPr lang="ru-RU" i="1" dirty="0" smtClean="0"/>
              <a:t>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334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Технологія</a:t>
            </a:r>
            <a:r>
              <a:rPr lang="ru-RU" b="1" dirty="0"/>
              <a:t> </a:t>
            </a:r>
            <a:r>
              <a:rPr lang="ru-RU" b="1" dirty="0" err="1"/>
              <a:t>надточного</a:t>
            </a:r>
            <a:r>
              <a:rPr lang="ru-RU" b="1" dirty="0"/>
              <a:t> </a:t>
            </a:r>
            <a:r>
              <a:rPr lang="ru-RU" b="1" dirty="0" err="1"/>
              <a:t>позиціонування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одне</a:t>
            </a:r>
            <a:r>
              <a:rPr lang="ru-RU" dirty="0"/>
              <a:t> з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досягнень</a:t>
            </a:r>
            <a:r>
              <a:rPr lang="ru-RU" dirty="0"/>
              <a:t> 2022 року. Ми </a:t>
            </a:r>
            <a:r>
              <a:rPr lang="ru-RU" dirty="0" err="1"/>
              <a:t>думаємо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наше </a:t>
            </a:r>
            <a:r>
              <a:rPr lang="ru-RU" dirty="0" err="1"/>
              <a:t>професійне</a:t>
            </a:r>
            <a:r>
              <a:rPr lang="ru-RU" dirty="0"/>
              <a:t> та </a:t>
            </a:r>
            <a:r>
              <a:rPr lang="ru-RU" dirty="0" err="1"/>
              <a:t>особисте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змінила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en-US" dirty="0"/>
              <a:t>GPS, </a:t>
            </a:r>
            <a:r>
              <a:rPr lang="ru-RU" dirty="0"/>
              <a:t>але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новітні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точні</a:t>
            </a:r>
            <a:r>
              <a:rPr lang="ru-RU" dirty="0"/>
              <a:t>: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місцеположення</a:t>
            </a:r>
            <a:r>
              <a:rPr lang="ru-RU" dirty="0"/>
              <a:t> з </a:t>
            </a:r>
            <a:r>
              <a:rPr lang="ru-RU" dirty="0" err="1"/>
              <a:t>точністю</a:t>
            </a:r>
            <a:r>
              <a:rPr lang="ru-RU" dirty="0"/>
              <a:t> в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сантиметрів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міліметрів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як </a:t>
            </a:r>
            <a:r>
              <a:rPr lang="ru-RU" dirty="0" err="1"/>
              <a:t>точність</a:t>
            </a:r>
            <a:r>
              <a:rPr lang="ru-RU" dirty="0"/>
              <a:t> </a:t>
            </a:r>
            <a:r>
              <a:rPr lang="en-US" dirty="0"/>
              <a:t>GPS – </a:t>
            </a:r>
            <a:r>
              <a:rPr lang="ru-RU" dirty="0" err="1"/>
              <a:t>від</a:t>
            </a:r>
            <a:r>
              <a:rPr lang="ru-RU" dirty="0"/>
              <a:t> 5 до 10 </a:t>
            </a:r>
            <a:r>
              <a:rPr lang="ru-RU" dirty="0" err="1"/>
              <a:t>метрів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відкриває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для </a:t>
            </a:r>
            <a:r>
              <a:rPr lang="ru-RU" dirty="0" err="1"/>
              <a:t>роботів-доставників</a:t>
            </a:r>
            <a:r>
              <a:rPr lang="ru-RU" dirty="0"/>
              <a:t>, </a:t>
            </a:r>
            <a:r>
              <a:rPr lang="ru-RU" dirty="0" err="1"/>
              <a:t>безпілотних</a:t>
            </a:r>
            <a:r>
              <a:rPr lang="ru-RU" dirty="0"/>
              <a:t> авто та систем </a:t>
            </a:r>
            <a:r>
              <a:rPr lang="ru-RU" dirty="0" err="1"/>
              <a:t>попередження</a:t>
            </a:r>
            <a:r>
              <a:rPr lang="ru-RU" dirty="0"/>
              <a:t> про </a:t>
            </a:r>
            <a:r>
              <a:rPr lang="ru-RU" dirty="0" err="1"/>
              <a:t>зсуви</a:t>
            </a:r>
            <a:r>
              <a:rPr lang="ru-RU" dirty="0"/>
              <a:t>.</a:t>
            </a:r>
          </a:p>
          <a:p>
            <a:pPr algn="just" fontAlgn="base"/>
            <a:r>
              <a:rPr lang="ru-RU" i="1" dirty="0"/>
              <a:t>«Але </a:t>
            </a:r>
            <a:r>
              <a:rPr lang="ru-RU" i="1" dirty="0" err="1"/>
              <a:t>найбільше</a:t>
            </a:r>
            <a:r>
              <a:rPr lang="ru-RU" i="1" dirty="0"/>
              <a:t>, </a:t>
            </a:r>
            <a:r>
              <a:rPr lang="ru-RU" i="1" dirty="0" err="1"/>
              <a:t>швидше</a:t>
            </a:r>
            <a:r>
              <a:rPr lang="ru-RU" i="1" dirty="0"/>
              <a:t> за все, </a:t>
            </a:r>
            <a:r>
              <a:rPr lang="ru-RU" i="1" dirty="0" err="1"/>
              <a:t>ця</a:t>
            </a:r>
            <a:r>
              <a:rPr lang="ru-RU" i="1" dirty="0"/>
              <a:t> </a:t>
            </a:r>
            <a:r>
              <a:rPr lang="ru-RU" i="1" dirty="0" err="1"/>
              <a:t>технологія</a:t>
            </a:r>
            <a:r>
              <a:rPr lang="ru-RU" i="1" dirty="0"/>
              <a:t> </a:t>
            </a:r>
            <a:r>
              <a:rPr lang="ru-RU" i="1" dirty="0" err="1"/>
              <a:t>вплине</a:t>
            </a:r>
            <a:r>
              <a:rPr lang="ru-RU" i="1" dirty="0"/>
              <a:t> на </a:t>
            </a:r>
            <a:r>
              <a:rPr lang="ru-RU" i="1" dirty="0" err="1"/>
              <a:t>галузь</a:t>
            </a:r>
            <a:r>
              <a:rPr lang="ru-RU" i="1" dirty="0"/>
              <a:t> </a:t>
            </a:r>
            <a:r>
              <a:rPr lang="ru-RU" i="1" dirty="0" err="1"/>
              <a:t>судноплавства</a:t>
            </a:r>
            <a:r>
              <a:rPr lang="ru-RU" i="1" dirty="0"/>
              <a:t>, </a:t>
            </a:r>
            <a:r>
              <a:rPr lang="ru-RU" i="1" dirty="0" err="1"/>
              <a:t>оскільки</a:t>
            </a:r>
            <a:r>
              <a:rPr lang="ru-RU" i="1" dirty="0"/>
              <a:t> </a:t>
            </a:r>
            <a:r>
              <a:rPr lang="ru-RU" i="1" dirty="0" err="1"/>
              <a:t>надточне</a:t>
            </a:r>
            <a:r>
              <a:rPr lang="ru-RU" i="1" dirty="0"/>
              <a:t> </a:t>
            </a:r>
            <a:r>
              <a:rPr lang="ru-RU" i="1" dirty="0" err="1"/>
              <a:t>позиціонування</a:t>
            </a:r>
            <a:r>
              <a:rPr lang="ru-RU" i="1" dirty="0"/>
              <a:t> </a:t>
            </a:r>
            <a:r>
              <a:rPr lang="ru-RU" i="1" dirty="0" err="1"/>
              <a:t>дозволяє</a:t>
            </a:r>
            <a:r>
              <a:rPr lang="ru-RU" i="1" dirty="0"/>
              <a:t> </a:t>
            </a:r>
            <a:r>
              <a:rPr lang="ru-RU" i="1" dirty="0" err="1"/>
              <a:t>визначати</a:t>
            </a:r>
            <a:r>
              <a:rPr lang="ru-RU" i="1" dirty="0"/>
              <a:t> судна </a:t>
            </a:r>
            <a:r>
              <a:rPr lang="ru-RU" i="1" dirty="0" err="1"/>
              <a:t>точніше</a:t>
            </a:r>
            <a:r>
              <a:rPr lang="ru-RU" i="1" dirty="0"/>
              <a:t>, </a:t>
            </a:r>
            <a:r>
              <a:rPr lang="ru-RU" i="1" dirty="0" err="1"/>
              <a:t>ніж</a:t>
            </a:r>
            <a:r>
              <a:rPr lang="ru-RU" i="1" dirty="0"/>
              <a:t> будь-коли </a:t>
            </a:r>
            <a:r>
              <a:rPr lang="ru-RU" i="1" dirty="0" err="1"/>
              <a:t>раніше</a:t>
            </a:r>
            <a:r>
              <a:rPr lang="ru-RU" i="1" dirty="0"/>
              <a:t>.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означає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судновласники</a:t>
            </a:r>
            <a:r>
              <a:rPr lang="ru-RU" i="1" dirty="0"/>
              <a:t> та </a:t>
            </a:r>
            <a:r>
              <a:rPr lang="ru-RU" i="1" dirty="0" err="1"/>
              <a:t>оператори</a:t>
            </a:r>
            <a:r>
              <a:rPr lang="ru-RU" i="1" dirty="0"/>
              <a:t> </a:t>
            </a:r>
            <a:r>
              <a:rPr lang="ru-RU" i="1" dirty="0" err="1"/>
              <a:t>зможуть</a:t>
            </a:r>
            <a:r>
              <a:rPr lang="ru-RU" i="1" dirty="0"/>
              <a:t> точно знати, де </a:t>
            </a:r>
            <a:r>
              <a:rPr lang="ru-RU" i="1" dirty="0" err="1"/>
              <a:t>знаходяться</a:t>
            </a:r>
            <a:r>
              <a:rPr lang="ru-RU" i="1" dirty="0"/>
              <a:t> </a:t>
            </a:r>
            <a:r>
              <a:rPr lang="ru-RU" i="1" dirty="0" err="1"/>
              <a:t>їхні</a:t>
            </a:r>
            <a:r>
              <a:rPr lang="ru-RU" i="1" dirty="0"/>
              <a:t> судна в будь-</a:t>
            </a:r>
            <a:r>
              <a:rPr lang="ru-RU" i="1" dirty="0" err="1"/>
              <a:t>який</a:t>
            </a:r>
            <a:r>
              <a:rPr lang="ru-RU" i="1" dirty="0"/>
              <a:t> час, і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має</a:t>
            </a:r>
            <a:r>
              <a:rPr lang="ru-RU" i="1" dirty="0"/>
              <a:t> </a:t>
            </a:r>
            <a:r>
              <a:rPr lang="ru-RU" i="1" dirty="0" err="1"/>
              <a:t>вирішальне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 для </a:t>
            </a:r>
            <a:r>
              <a:rPr lang="ru-RU" i="1" dirty="0" err="1"/>
              <a:t>безпечної</a:t>
            </a:r>
            <a:r>
              <a:rPr lang="ru-RU" i="1" dirty="0"/>
              <a:t> та </a:t>
            </a:r>
            <a:r>
              <a:rPr lang="ru-RU" i="1" dirty="0" err="1"/>
              <a:t>ефективної</a:t>
            </a:r>
            <a:r>
              <a:rPr lang="ru-RU" i="1" dirty="0"/>
              <a:t> </a:t>
            </a:r>
            <a:r>
              <a:rPr lang="ru-RU" i="1" dirty="0" err="1"/>
              <a:t>роботи</a:t>
            </a:r>
            <a:r>
              <a:rPr lang="ru-RU" i="1" dirty="0"/>
              <a:t> </a:t>
            </a:r>
            <a:r>
              <a:rPr lang="ru-RU" i="1" dirty="0" err="1"/>
              <a:t>судноплавної</a:t>
            </a:r>
            <a:r>
              <a:rPr lang="ru-RU" i="1" dirty="0"/>
              <a:t> </a:t>
            </a:r>
            <a:r>
              <a:rPr lang="ru-RU" i="1" dirty="0" err="1" smtClean="0"/>
              <a:t>галузі</a:t>
            </a:r>
            <a:r>
              <a:rPr lang="ru-RU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8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«</a:t>
            </a:r>
            <a:r>
              <a:rPr lang="ru-RU" b="1" dirty="0" err="1"/>
              <a:t>Розумні</a:t>
            </a:r>
            <a:r>
              <a:rPr lang="ru-RU" b="1" dirty="0"/>
              <a:t>» </a:t>
            </a:r>
            <a:r>
              <a:rPr lang="ru-RU" b="1" dirty="0" err="1"/>
              <a:t>візитні</a:t>
            </a:r>
            <a:r>
              <a:rPr lang="ru-RU" b="1" dirty="0"/>
              <a:t> </a:t>
            </a:r>
            <a:r>
              <a:rPr lang="ru-RU" b="1" dirty="0" err="1"/>
              <a:t>картки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контактами на </a:t>
            </a:r>
            <a:r>
              <a:rPr lang="ru-RU" dirty="0" err="1"/>
              <a:t>конференціях</a:t>
            </a:r>
            <a:r>
              <a:rPr lang="ru-RU" dirty="0"/>
              <a:t> не </a:t>
            </a:r>
            <a:r>
              <a:rPr lang="ru-RU" dirty="0" err="1"/>
              <a:t>обходився</a:t>
            </a:r>
            <a:r>
              <a:rPr lang="ru-RU" dirty="0"/>
              <a:t> без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візитних</a:t>
            </a:r>
            <a:r>
              <a:rPr lang="ru-RU" dirty="0"/>
              <a:t> </a:t>
            </a:r>
            <a:r>
              <a:rPr lang="ru-RU" dirty="0" err="1"/>
              <a:t>карток</a:t>
            </a:r>
            <a:r>
              <a:rPr lang="ru-RU" dirty="0"/>
              <a:t>. А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чергою</a:t>
            </a:r>
            <a:r>
              <a:rPr lang="ru-RU" dirty="0"/>
              <a:t>, </a:t>
            </a:r>
            <a:r>
              <a:rPr lang="ru-RU" dirty="0" err="1"/>
              <a:t>супроводжувалося</a:t>
            </a:r>
            <a:r>
              <a:rPr lang="ru-RU" dirty="0"/>
              <a:t> </a:t>
            </a:r>
            <a:r>
              <a:rPr lang="ru-RU" dirty="0" err="1"/>
              <a:t>пошуком</a:t>
            </a:r>
            <a:r>
              <a:rPr lang="ru-RU" dirty="0"/>
              <a:t> по </a:t>
            </a:r>
            <a:r>
              <a:rPr lang="ru-RU" dirty="0" err="1"/>
              <a:t>кишенях</a:t>
            </a:r>
            <a:r>
              <a:rPr lang="ru-RU" dirty="0"/>
              <a:t> </a:t>
            </a:r>
            <a:r>
              <a:rPr lang="ru-RU" dirty="0" err="1"/>
              <a:t>візитівки</a:t>
            </a:r>
            <a:r>
              <a:rPr lang="ru-RU" dirty="0"/>
              <a:t>, яка до того ж могла бути не актуальною,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не взяли.</a:t>
            </a:r>
          </a:p>
          <a:p>
            <a:pPr algn="just" fontAlgn="base"/>
            <a:r>
              <a:rPr lang="ru-RU" dirty="0" err="1"/>
              <a:t>Цифрові</a:t>
            </a:r>
            <a:r>
              <a:rPr lang="ru-RU" dirty="0"/>
              <a:t> </a:t>
            </a:r>
            <a:r>
              <a:rPr lang="ru-RU" dirty="0" err="1"/>
              <a:t>візитки</a:t>
            </a:r>
            <a:r>
              <a:rPr lang="ru-RU" dirty="0"/>
              <a:t>, як-от </a:t>
            </a:r>
            <a:r>
              <a:rPr lang="ru-RU" dirty="0" err="1"/>
              <a:t>надзвичайно</a:t>
            </a:r>
            <a:r>
              <a:rPr lang="ru-RU" dirty="0"/>
              <a:t> популярна </a:t>
            </a:r>
            <a:r>
              <a:rPr lang="en-US" dirty="0" err="1"/>
              <a:t>Popl</a:t>
            </a:r>
            <a:r>
              <a:rPr lang="en-US" dirty="0"/>
              <a:t>, </a:t>
            </a:r>
            <a:r>
              <a:rPr lang="ru-RU" dirty="0"/>
              <a:t>усе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змінюють</a:t>
            </a:r>
            <a:r>
              <a:rPr lang="ru-RU" dirty="0"/>
              <a:t>. </a:t>
            </a:r>
            <a:r>
              <a:rPr lang="ru-RU" dirty="0" err="1"/>
              <a:t>Оновлюються</a:t>
            </a:r>
            <a:r>
              <a:rPr lang="ru-RU" dirty="0"/>
              <a:t> в </a:t>
            </a:r>
            <a:r>
              <a:rPr lang="ru-RU" dirty="0" err="1"/>
              <a:t>застосунку</a:t>
            </a:r>
            <a:r>
              <a:rPr lang="ru-RU" dirty="0"/>
              <a:t>, </a:t>
            </a:r>
            <a:r>
              <a:rPr lang="ru-RU" dirty="0" err="1"/>
              <a:t>відправляються</a:t>
            </a:r>
            <a:r>
              <a:rPr lang="ru-RU" dirty="0"/>
              <a:t> </a:t>
            </a:r>
            <a:r>
              <a:rPr lang="ru-RU" dirty="0" err="1"/>
              <a:t>миттєво</a:t>
            </a:r>
            <a:r>
              <a:rPr lang="ru-RU" dirty="0"/>
              <a:t> одним </a:t>
            </a:r>
            <a:r>
              <a:rPr lang="ru-RU" dirty="0" err="1"/>
              <a:t>дотиком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скануванням</a:t>
            </a:r>
            <a:r>
              <a:rPr lang="ru-RU" dirty="0"/>
              <a:t>,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виразити</a:t>
            </a:r>
            <a:r>
              <a:rPr lang="ru-RU" dirty="0"/>
              <a:t> себе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фотографій</a:t>
            </a:r>
            <a:r>
              <a:rPr lang="ru-RU" dirty="0"/>
              <a:t>, </a:t>
            </a:r>
            <a:r>
              <a:rPr lang="ru-RU" dirty="0" err="1"/>
              <a:t>відео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медіазасобів</a:t>
            </a:r>
            <a:r>
              <a:rPr lang="ru-RU" dirty="0"/>
              <a:t>.</a:t>
            </a:r>
          </a:p>
          <a:p>
            <a:pPr algn="just" fontAlgn="base"/>
            <a:r>
              <a:rPr lang="ru-RU" i="1" dirty="0"/>
              <a:t>«</a:t>
            </a:r>
            <a:r>
              <a:rPr lang="ru-RU" i="1" dirty="0" err="1"/>
              <a:t>Оскільки</a:t>
            </a:r>
            <a:r>
              <a:rPr lang="ru-RU" i="1" dirty="0"/>
              <a:t> </a:t>
            </a:r>
            <a:r>
              <a:rPr lang="ru-RU" i="1" dirty="0" err="1"/>
              <a:t>світ</a:t>
            </a:r>
            <a:r>
              <a:rPr lang="ru-RU" i="1" dirty="0"/>
              <a:t> </a:t>
            </a:r>
            <a:r>
              <a:rPr lang="ru-RU" i="1" dirty="0" err="1"/>
              <a:t>стає</a:t>
            </a:r>
            <a:r>
              <a:rPr lang="ru-RU" i="1" dirty="0"/>
              <a:t> </a:t>
            </a:r>
            <a:r>
              <a:rPr lang="ru-RU" i="1" dirty="0" err="1"/>
              <a:t>дедалі</a:t>
            </a:r>
            <a:r>
              <a:rPr lang="ru-RU" i="1" dirty="0"/>
              <a:t> </a:t>
            </a:r>
            <a:r>
              <a:rPr lang="ru-RU" i="1" dirty="0" err="1"/>
              <a:t>більш</a:t>
            </a:r>
            <a:r>
              <a:rPr lang="ru-RU" i="1" dirty="0"/>
              <a:t> </a:t>
            </a:r>
            <a:r>
              <a:rPr lang="ru-RU" i="1" dirty="0" err="1"/>
              <a:t>безпаперовим</a:t>
            </a:r>
            <a:r>
              <a:rPr lang="ru-RU" i="1" dirty="0"/>
              <a:t>, а </a:t>
            </a:r>
            <a:r>
              <a:rPr lang="ru-RU" i="1" dirty="0" err="1"/>
              <a:t>покоління</a:t>
            </a:r>
            <a:r>
              <a:rPr lang="ru-RU" i="1" dirty="0"/>
              <a:t> </a:t>
            </a:r>
            <a:r>
              <a:rPr lang="ru-RU" i="1" dirty="0" err="1"/>
              <a:t>зумерів</a:t>
            </a:r>
            <a:r>
              <a:rPr lang="ru-RU" i="1" dirty="0"/>
              <a:t> </a:t>
            </a:r>
            <a:r>
              <a:rPr lang="ru-RU" i="1" dirty="0" err="1"/>
              <a:t>шукає</a:t>
            </a:r>
            <a:r>
              <a:rPr lang="ru-RU" i="1" dirty="0"/>
              <a:t> </a:t>
            </a:r>
            <a:r>
              <a:rPr lang="ru-RU" i="1" dirty="0" err="1"/>
              <a:t>способи</a:t>
            </a:r>
            <a:r>
              <a:rPr lang="ru-RU" i="1" dirty="0"/>
              <a:t> </a:t>
            </a:r>
            <a:r>
              <a:rPr lang="ru-RU" i="1" dirty="0" err="1"/>
              <a:t>зменшити</a:t>
            </a:r>
            <a:r>
              <a:rPr lang="ru-RU" i="1" dirty="0"/>
              <a:t> </a:t>
            </a:r>
            <a:r>
              <a:rPr lang="ru-RU" i="1" dirty="0" err="1"/>
              <a:t>свій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 на </a:t>
            </a:r>
            <a:r>
              <a:rPr lang="ru-RU" i="1" dirty="0" err="1"/>
              <a:t>навколишнє</a:t>
            </a:r>
            <a:r>
              <a:rPr lang="ru-RU" i="1" dirty="0"/>
              <a:t> </a:t>
            </a:r>
            <a:r>
              <a:rPr lang="ru-RU" i="1" dirty="0" err="1"/>
              <a:t>середовище</a:t>
            </a:r>
            <a:r>
              <a:rPr lang="ru-RU" i="1" dirty="0"/>
              <a:t>, </a:t>
            </a:r>
            <a:r>
              <a:rPr lang="ru-RU" i="1" dirty="0" err="1"/>
              <a:t>заміна</a:t>
            </a:r>
            <a:r>
              <a:rPr lang="ru-RU" i="1" dirty="0"/>
              <a:t> </a:t>
            </a:r>
            <a:r>
              <a:rPr lang="ru-RU" i="1" dirty="0" err="1"/>
              <a:t>фізичних</a:t>
            </a:r>
            <a:r>
              <a:rPr lang="ru-RU" i="1" dirty="0"/>
              <a:t> </a:t>
            </a:r>
            <a:r>
              <a:rPr lang="ru-RU" i="1" dirty="0" err="1"/>
              <a:t>візитних</a:t>
            </a:r>
            <a:r>
              <a:rPr lang="ru-RU" i="1" dirty="0"/>
              <a:t> </a:t>
            </a:r>
            <a:r>
              <a:rPr lang="ru-RU" i="1" dirty="0" err="1"/>
              <a:t>карток</a:t>
            </a:r>
            <a:r>
              <a:rPr lang="ru-RU" i="1" dirty="0"/>
              <a:t> на </a:t>
            </a:r>
            <a:r>
              <a:rPr lang="ru-RU" i="1" dirty="0" err="1"/>
              <a:t>цифрові</a:t>
            </a:r>
            <a:r>
              <a:rPr lang="ru-RU" i="1" dirty="0"/>
              <a:t> аналоги </a:t>
            </a:r>
            <a:r>
              <a:rPr lang="ru-RU" i="1" dirty="0" err="1"/>
              <a:t>має</a:t>
            </a:r>
            <a:r>
              <a:rPr lang="ru-RU" i="1" dirty="0"/>
              <a:t> </a:t>
            </a:r>
            <a:r>
              <a:rPr lang="ru-RU" i="1" dirty="0" err="1" smtClean="0"/>
              <a:t>сенс</a:t>
            </a:r>
            <a:r>
              <a:rPr lang="ru-RU" i="1" dirty="0" smtClean="0"/>
              <a:t>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5808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Хмарні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dirty="0" err="1" smtClean="0"/>
              <a:t>Хмарні</a:t>
            </a:r>
            <a:r>
              <a:rPr lang="ru-RU" dirty="0" smtClean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 smtClean="0"/>
              <a:t>допомагатимуть</a:t>
            </a:r>
            <a:r>
              <a:rPr lang="ru-RU" dirty="0" smtClean="0"/>
              <a:t> </a:t>
            </a:r>
            <a:r>
              <a:rPr lang="ru-RU" dirty="0" err="1"/>
              <a:t>бізнесу</a:t>
            </a:r>
            <a:r>
              <a:rPr lang="ru-RU" dirty="0"/>
              <a:t> у </a:t>
            </a:r>
            <a:r>
              <a:rPr lang="ru-RU" dirty="0" err="1"/>
              <a:t>створенні</a:t>
            </a:r>
            <a:r>
              <a:rPr lang="ru-RU" dirty="0"/>
              <a:t> </a:t>
            </a:r>
            <a:r>
              <a:rPr lang="ru-RU" dirty="0" err="1"/>
              <a:t>розширеної</a:t>
            </a:r>
            <a:r>
              <a:rPr lang="ru-RU" dirty="0"/>
              <a:t> і </a:t>
            </a:r>
            <a:r>
              <a:rPr lang="ru-RU" dirty="0" err="1"/>
              <a:t>безпечної</a:t>
            </a:r>
            <a:r>
              <a:rPr lang="ru-RU" dirty="0"/>
              <a:t> </a:t>
            </a:r>
            <a:r>
              <a:rPr lang="ru-RU" dirty="0" err="1"/>
              <a:t>системної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ми </a:t>
            </a:r>
            <a:r>
              <a:rPr lang="ru-RU" dirty="0" err="1"/>
              <a:t>спостерігали</a:t>
            </a:r>
            <a:r>
              <a:rPr lang="ru-RU" dirty="0"/>
              <a:t> </a:t>
            </a:r>
            <a:r>
              <a:rPr lang="ru-RU" dirty="0" err="1"/>
              <a:t>серйозну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парадигми</a:t>
            </a:r>
            <a:r>
              <a:rPr lang="ru-RU" dirty="0"/>
              <a:t> в корпоративному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. </a:t>
            </a:r>
            <a:r>
              <a:rPr lang="ru-RU" dirty="0" err="1"/>
              <a:t>Хмарні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спростили</a:t>
            </a:r>
            <a:r>
              <a:rPr lang="ru-RU" dirty="0"/>
              <a:t> доступ до </a:t>
            </a:r>
            <a:r>
              <a:rPr lang="ru-RU" dirty="0" err="1"/>
              <a:t>даних</a:t>
            </a:r>
            <a:r>
              <a:rPr lang="ru-RU" dirty="0"/>
              <a:t> на </a:t>
            </a:r>
            <a:r>
              <a:rPr lang="ru-RU" dirty="0" err="1"/>
              <a:t>вимогу</a:t>
            </a:r>
            <a:r>
              <a:rPr lang="ru-RU" dirty="0"/>
              <a:t> та </a:t>
            </a:r>
            <a:r>
              <a:rPr lang="ru-RU" dirty="0" err="1"/>
              <a:t>обмін</a:t>
            </a:r>
            <a:r>
              <a:rPr lang="ru-RU" dirty="0"/>
              <a:t> ними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стейкхолдерами</a:t>
            </a:r>
            <a:r>
              <a:rPr lang="ru-RU" dirty="0"/>
              <a:t> без страху </a:t>
            </a:r>
            <a:r>
              <a:rPr lang="ru-RU" dirty="0" err="1"/>
              <a:t>витоку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Вони </a:t>
            </a:r>
            <a:r>
              <a:rPr lang="ru-RU" dirty="0" err="1"/>
              <a:t>відповідають</a:t>
            </a:r>
            <a:r>
              <a:rPr lang="ru-RU" dirty="0"/>
              <a:t> за </a:t>
            </a:r>
            <a:r>
              <a:rPr lang="ru-RU" dirty="0" err="1"/>
              <a:t>цифрову</a:t>
            </a:r>
            <a:r>
              <a:rPr lang="ru-RU" dirty="0"/>
              <a:t> </a:t>
            </a:r>
            <a:r>
              <a:rPr lang="ru-RU" dirty="0" err="1"/>
              <a:t>трансформацію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та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гнучким</a:t>
            </a:r>
            <a:r>
              <a:rPr lang="ru-RU" dirty="0"/>
              <a:t> </a:t>
            </a:r>
            <a:r>
              <a:rPr lang="ru-RU" dirty="0" err="1"/>
              <a:t>процесам</a:t>
            </a:r>
            <a:r>
              <a:rPr lang="ru-RU" dirty="0"/>
              <a:t> і легкому </a:t>
            </a:r>
            <a:r>
              <a:rPr lang="ru-RU" dirty="0" err="1"/>
              <a:t>масштабуванню</a:t>
            </a:r>
            <a:r>
              <a:rPr lang="ru-RU" dirty="0"/>
              <a:t>.</a:t>
            </a:r>
          </a:p>
          <a:p>
            <a:pPr algn="just" fontAlgn="base"/>
            <a:r>
              <a:rPr lang="ru-RU" i="1" dirty="0"/>
              <a:t>«</a:t>
            </a:r>
            <a:r>
              <a:rPr lang="ru-RU" i="1" dirty="0" err="1"/>
              <a:t>Хмарні</a:t>
            </a:r>
            <a:r>
              <a:rPr lang="ru-RU" i="1" dirty="0"/>
              <a:t> </a:t>
            </a:r>
            <a:r>
              <a:rPr lang="ru-RU" i="1" dirty="0" err="1"/>
              <a:t>технології</a:t>
            </a:r>
            <a:r>
              <a:rPr lang="ru-RU" i="1" dirty="0"/>
              <a:t> </a:t>
            </a:r>
            <a:r>
              <a:rPr lang="ru-RU" i="1" dirty="0" err="1"/>
              <a:t>розвиваються</a:t>
            </a:r>
            <a:r>
              <a:rPr lang="ru-RU" i="1" dirty="0"/>
              <a:t> і з </a:t>
            </a:r>
            <a:r>
              <a:rPr lang="ru-RU" i="1" dirty="0" err="1"/>
              <a:t>кожним</a:t>
            </a:r>
            <a:r>
              <a:rPr lang="ru-RU" i="1" dirty="0"/>
              <a:t> днем </a:t>
            </a:r>
            <a:r>
              <a:rPr lang="ru-RU" i="1" dirty="0" err="1"/>
              <a:t>стають</a:t>
            </a:r>
            <a:r>
              <a:rPr lang="ru-RU" i="1" dirty="0"/>
              <a:t> все </a:t>
            </a:r>
            <a:r>
              <a:rPr lang="ru-RU" i="1" dirty="0" err="1"/>
              <a:t>більш</a:t>
            </a:r>
            <a:r>
              <a:rPr lang="ru-RU" i="1" dirty="0"/>
              <a:t> </a:t>
            </a:r>
            <a:r>
              <a:rPr lang="ru-RU" i="1" dirty="0" err="1"/>
              <a:t>безпечними</a:t>
            </a:r>
            <a:r>
              <a:rPr lang="ru-RU" i="1" dirty="0"/>
              <a:t>. Ми </a:t>
            </a:r>
            <a:r>
              <a:rPr lang="ru-RU" i="1" dirty="0" err="1"/>
              <a:t>побачили</a:t>
            </a:r>
            <a:r>
              <a:rPr lang="ru-RU" i="1" dirty="0"/>
              <a:t> </a:t>
            </a:r>
            <a:r>
              <a:rPr lang="ru-RU" i="1" dirty="0" err="1"/>
              <a:t>сплеск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популярності</a:t>
            </a:r>
            <a:r>
              <a:rPr lang="ru-RU" i="1" dirty="0"/>
              <a:t> через потребу в </a:t>
            </a:r>
            <a:r>
              <a:rPr lang="ru-RU" i="1" dirty="0" err="1"/>
              <a:t>інформаційній</a:t>
            </a:r>
            <a:r>
              <a:rPr lang="ru-RU" i="1" dirty="0"/>
              <a:t> </a:t>
            </a:r>
            <a:r>
              <a:rPr lang="ru-RU" i="1" dirty="0" err="1"/>
              <a:t>безпеці</a:t>
            </a:r>
            <a:r>
              <a:rPr lang="ru-RU" i="1" dirty="0"/>
              <a:t>, і вони </a:t>
            </a:r>
            <a:r>
              <a:rPr lang="ru-RU" i="1" dirty="0" err="1"/>
              <a:t>продовжуватимуть</a:t>
            </a:r>
            <a:r>
              <a:rPr lang="ru-RU" i="1" dirty="0"/>
              <a:t> </a:t>
            </a:r>
            <a:r>
              <a:rPr lang="ru-RU" i="1" dirty="0" err="1"/>
              <a:t>слугувати</a:t>
            </a:r>
            <a:r>
              <a:rPr lang="ru-RU" i="1" dirty="0"/>
              <a:t> </a:t>
            </a:r>
            <a:r>
              <a:rPr lang="ru-RU" i="1" dirty="0" err="1"/>
              <a:t>цій</a:t>
            </a:r>
            <a:r>
              <a:rPr lang="ru-RU" i="1" dirty="0"/>
              <a:t> </a:t>
            </a:r>
            <a:r>
              <a:rPr lang="ru-RU" i="1" dirty="0" err="1"/>
              <a:t>меті</a:t>
            </a:r>
            <a:r>
              <a:rPr lang="ru-RU" i="1" dirty="0"/>
              <a:t> в </a:t>
            </a:r>
            <a:r>
              <a:rPr lang="ru-RU" i="1" dirty="0" err="1"/>
              <a:t>майбутньому</a:t>
            </a:r>
            <a:r>
              <a:rPr lang="ru-RU" i="1" dirty="0"/>
              <a:t>, але </a:t>
            </a:r>
            <a:r>
              <a:rPr lang="ru-RU" i="1" dirty="0" err="1"/>
              <a:t>ще</a:t>
            </a:r>
            <a:r>
              <a:rPr lang="ru-RU" i="1" dirty="0"/>
              <a:t> </a:t>
            </a:r>
            <a:r>
              <a:rPr lang="ru-RU" i="1" dirty="0" err="1" smtClean="0"/>
              <a:t>краще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85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Повний</a:t>
            </a:r>
            <a:r>
              <a:rPr lang="ru-RU" b="1" dirty="0"/>
              <a:t> </a:t>
            </a:r>
            <a:r>
              <a:rPr lang="ru-RU" b="1" dirty="0" err="1"/>
              <a:t>інструментарій</a:t>
            </a:r>
            <a:r>
              <a:rPr lang="ru-RU" b="1" dirty="0"/>
              <a:t> </a:t>
            </a:r>
            <a:r>
              <a:rPr lang="en-US" b="1" dirty="0"/>
              <a:t>digital-</a:t>
            </a:r>
            <a:r>
              <a:rPr lang="ru-RU" b="1" dirty="0" err="1"/>
              <a:t>фінансів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захоплюючий</a:t>
            </a:r>
            <a:r>
              <a:rPr lang="ru-RU" dirty="0"/>
              <a:t> тренд для </a:t>
            </a:r>
            <a:r>
              <a:rPr lang="ru-RU" dirty="0" err="1"/>
              <a:t>бізнесів</a:t>
            </a:r>
            <a:r>
              <a:rPr lang="ru-RU" dirty="0"/>
              <a:t> та людей, </a:t>
            </a:r>
            <a:r>
              <a:rPr lang="ru-RU" dirty="0" err="1"/>
              <a:t>які</a:t>
            </a:r>
            <a:r>
              <a:rPr lang="ru-RU" dirty="0"/>
              <a:t> ними </a:t>
            </a:r>
            <a:r>
              <a:rPr lang="ru-RU" dirty="0" err="1"/>
              <a:t>керують</a:t>
            </a:r>
            <a:r>
              <a:rPr lang="ru-RU" dirty="0"/>
              <a:t>. Зараз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виглядає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інакше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тому.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не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, </a:t>
            </a:r>
            <a:r>
              <a:rPr lang="ru-RU" dirty="0" err="1"/>
              <a:t>окрім</a:t>
            </a:r>
            <a:r>
              <a:rPr lang="ru-RU" dirty="0"/>
              <a:t> як </a:t>
            </a:r>
            <a:r>
              <a:rPr lang="ru-RU" dirty="0" err="1"/>
              <a:t>відкривати</a:t>
            </a:r>
            <a:r>
              <a:rPr lang="ru-RU" dirty="0"/>
              <a:t> </a:t>
            </a:r>
            <a:r>
              <a:rPr lang="ru-RU" dirty="0" err="1"/>
              <a:t>дорогі</a:t>
            </a:r>
            <a:r>
              <a:rPr lang="ru-RU" dirty="0"/>
              <a:t> </a:t>
            </a:r>
            <a:r>
              <a:rPr lang="ru-RU" dirty="0" err="1"/>
              <a:t>корпоративні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 та </a:t>
            </a:r>
            <a:r>
              <a:rPr lang="ru-RU" dirty="0" err="1"/>
              <a:t>незручні</a:t>
            </a:r>
            <a:r>
              <a:rPr lang="ru-RU" dirty="0"/>
              <a:t> </a:t>
            </a:r>
            <a:r>
              <a:rPr lang="ru-RU" dirty="0" err="1"/>
              <a:t>кредитні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платіжні</a:t>
            </a:r>
            <a:r>
              <a:rPr lang="ru-RU" dirty="0"/>
              <a:t> </a:t>
            </a:r>
            <a:r>
              <a:rPr lang="ru-RU" dirty="0" err="1"/>
              <a:t>картки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часто </a:t>
            </a:r>
            <a:r>
              <a:rPr lang="ru-RU" dirty="0" err="1"/>
              <a:t>вимагали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.</a:t>
            </a:r>
          </a:p>
          <a:p>
            <a:pPr algn="just" fontAlgn="base"/>
            <a:r>
              <a:rPr lang="ru-RU" i="1" dirty="0"/>
              <a:t>«</a:t>
            </a:r>
            <a:r>
              <a:rPr lang="ru-RU" i="1" dirty="0" err="1"/>
              <a:t>Сьогодні</a:t>
            </a:r>
            <a:r>
              <a:rPr lang="ru-RU" i="1" dirty="0"/>
              <a:t> </a:t>
            </a:r>
            <a:r>
              <a:rPr lang="ru-RU" i="1" dirty="0" err="1"/>
              <a:t>малий</a:t>
            </a:r>
            <a:r>
              <a:rPr lang="ru-RU" i="1" dirty="0"/>
              <a:t> і </a:t>
            </a:r>
            <a:r>
              <a:rPr lang="ru-RU" i="1" dirty="0" err="1"/>
              <a:t>середній</a:t>
            </a:r>
            <a:r>
              <a:rPr lang="ru-RU" i="1" dirty="0"/>
              <a:t> </a:t>
            </a:r>
            <a:r>
              <a:rPr lang="ru-RU" i="1" dirty="0" err="1"/>
              <a:t>бізнес</a:t>
            </a:r>
            <a:r>
              <a:rPr lang="ru-RU" i="1" dirty="0"/>
              <a:t> </a:t>
            </a:r>
            <a:r>
              <a:rPr lang="ru-RU" i="1" dirty="0" err="1"/>
              <a:t>має</a:t>
            </a:r>
            <a:r>
              <a:rPr lang="ru-RU" i="1" dirty="0"/>
              <a:t> купу </a:t>
            </a:r>
            <a:r>
              <a:rPr lang="ru-RU" i="1" dirty="0" err="1"/>
              <a:t>кредитних</a:t>
            </a:r>
            <a:r>
              <a:rPr lang="ru-RU" i="1" dirty="0"/>
              <a:t> </a:t>
            </a:r>
            <a:r>
              <a:rPr lang="ru-RU" i="1" dirty="0" err="1"/>
              <a:t>карток</a:t>
            </a:r>
            <a:r>
              <a:rPr lang="ru-RU" i="1" dirty="0"/>
              <a:t> з </a:t>
            </a:r>
            <a:r>
              <a:rPr lang="ru-RU" i="1" dirty="0" err="1"/>
              <a:t>високим</a:t>
            </a:r>
            <a:r>
              <a:rPr lang="ru-RU" i="1" dirty="0"/>
              <a:t> </a:t>
            </a:r>
            <a:r>
              <a:rPr lang="ru-RU" i="1" dirty="0" err="1"/>
              <a:t>лімітом</a:t>
            </a:r>
            <a:r>
              <a:rPr lang="ru-RU" i="1" dirty="0"/>
              <a:t> (на </a:t>
            </a:r>
            <a:r>
              <a:rPr lang="ru-RU" i="1" dirty="0" err="1"/>
              <a:t>основі</a:t>
            </a:r>
            <a:r>
              <a:rPr lang="ru-RU" i="1" dirty="0"/>
              <a:t> доходу, а не кредитного рейтингу) і </a:t>
            </a:r>
            <a:r>
              <a:rPr lang="ru-RU" i="1" dirty="0" err="1"/>
              <a:t>недорогі</a:t>
            </a:r>
            <a:r>
              <a:rPr lang="ru-RU" i="1" dirty="0"/>
              <a:t>, </a:t>
            </a:r>
            <a:r>
              <a:rPr lang="ru-RU" i="1" dirty="0" err="1"/>
              <a:t>високо</a:t>
            </a:r>
            <a:r>
              <a:rPr lang="ru-RU" i="1" dirty="0"/>
              <a:t>-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безлімітні</a:t>
            </a:r>
            <a:r>
              <a:rPr lang="ru-RU" i="1" dirty="0"/>
              <a:t> </a:t>
            </a:r>
            <a:r>
              <a:rPr lang="ru-RU" i="1" dirty="0" err="1"/>
              <a:t>банківські</a:t>
            </a:r>
            <a:r>
              <a:rPr lang="ru-RU" i="1" dirty="0"/>
              <a:t> </a:t>
            </a:r>
            <a:r>
              <a:rPr lang="ru-RU" i="1" dirty="0" err="1"/>
              <a:t>рахунки</a:t>
            </a:r>
            <a:r>
              <a:rPr lang="ru-RU" i="1" dirty="0"/>
              <a:t>.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означає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керівник</a:t>
            </a:r>
            <a:r>
              <a:rPr lang="ru-RU" i="1" dirty="0"/>
              <a:t> </a:t>
            </a:r>
            <a:r>
              <a:rPr lang="ru-RU" i="1" dirty="0" err="1"/>
              <a:t>витрачає</a:t>
            </a:r>
            <a:r>
              <a:rPr lang="ru-RU" i="1" dirty="0"/>
              <a:t> </a:t>
            </a:r>
            <a:r>
              <a:rPr lang="ru-RU" i="1" dirty="0" err="1"/>
              <a:t>набагато</a:t>
            </a:r>
            <a:r>
              <a:rPr lang="ru-RU" i="1" dirty="0"/>
              <a:t> </a:t>
            </a:r>
            <a:r>
              <a:rPr lang="ru-RU" i="1" dirty="0" err="1"/>
              <a:t>менше</a:t>
            </a:r>
            <a:r>
              <a:rPr lang="ru-RU" i="1" dirty="0"/>
              <a:t> часу та </a:t>
            </a:r>
            <a:r>
              <a:rPr lang="ru-RU" i="1" dirty="0" err="1"/>
              <a:t>ресурсів</a:t>
            </a:r>
            <a:r>
              <a:rPr lang="ru-RU" i="1" dirty="0"/>
              <a:t> на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оборотним</a:t>
            </a:r>
            <a:r>
              <a:rPr lang="ru-RU" i="1" dirty="0"/>
              <a:t> </a:t>
            </a:r>
            <a:r>
              <a:rPr lang="ru-RU" i="1" dirty="0" err="1" smtClean="0"/>
              <a:t>капіталом</a:t>
            </a:r>
            <a:r>
              <a:rPr lang="ru-RU" i="1" dirty="0" smtClean="0"/>
              <a:t>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768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Смарт-</a:t>
            </a:r>
            <a:r>
              <a:rPr lang="ru-RU" b="1" dirty="0" err="1"/>
              <a:t>контракти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dirty="0" smtClean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трендів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розвиватиметься</a:t>
            </a:r>
            <a:r>
              <a:rPr lang="ru-RU" dirty="0"/>
              <a:t> в </a:t>
            </a:r>
            <a:r>
              <a:rPr lang="ru-RU" dirty="0" err="1"/>
              <a:t>найближчі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є смарт-</a:t>
            </a:r>
            <a:r>
              <a:rPr lang="ru-RU" dirty="0" err="1"/>
              <a:t>контракти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з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застосувань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блокчейн</a:t>
            </a:r>
            <a:r>
              <a:rPr lang="ru-RU" dirty="0"/>
              <a:t>. Смарт-</a:t>
            </a:r>
            <a:r>
              <a:rPr lang="ru-RU" dirty="0" err="1"/>
              <a:t>контракти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безпечно</a:t>
            </a:r>
            <a:r>
              <a:rPr lang="ru-RU" dirty="0"/>
              <a:t> </a:t>
            </a:r>
            <a:r>
              <a:rPr lang="ru-RU" dirty="0" err="1"/>
              <a:t>укладати</a:t>
            </a:r>
            <a:r>
              <a:rPr lang="ru-RU" dirty="0"/>
              <a:t> угоди </a:t>
            </a:r>
            <a:r>
              <a:rPr lang="ru-RU" dirty="0" err="1"/>
              <a:t>між</a:t>
            </a:r>
            <a:r>
              <a:rPr lang="ru-RU" dirty="0"/>
              <a:t> сторонами без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сторонніх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як- от </a:t>
            </a:r>
            <a:r>
              <a:rPr lang="ru-RU" dirty="0" err="1"/>
              <a:t>юристи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банки.</a:t>
            </a:r>
          </a:p>
          <a:p>
            <a:pPr algn="just" fontAlgn="base"/>
            <a:r>
              <a:rPr lang="ru-RU" i="1" dirty="0"/>
              <a:t>«Смарт-</a:t>
            </a:r>
            <a:r>
              <a:rPr lang="ru-RU" i="1" dirty="0" err="1"/>
              <a:t>контракти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бути </a:t>
            </a:r>
            <a:r>
              <a:rPr lang="ru-RU" i="1" dirty="0" err="1"/>
              <a:t>корисними</a:t>
            </a:r>
            <a:r>
              <a:rPr lang="ru-RU" i="1" dirty="0"/>
              <a:t> в </a:t>
            </a:r>
            <a:r>
              <a:rPr lang="ru-RU" i="1" dirty="0" err="1"/>
              <a:t>багатьох</a:t>
            </a:r>
            <a:r>
              <a:rPr lang="ru-RU" i="1" dirty="0"/>
              <a:t> </a:t>
            </a:r>
            <a:r>
              <a:rPr lang="ru-RU" i="1" dirty="0" err="1"/>
              <a:t>галузях</a:t>
            </a:r>
            <a:r>
              <a:rPr lang="ru-RU" i="1" dirty="0"/>
              <a:t>, як-от </a:t>
            </a:r>
            <a:r>
              <a:rPr lang="ru-RU" i="1" dirty="0" err="1"/>
              <a:t>нерухомість</a:t>
            </a:r>
            <a:r>
              <a:rPr lang="ru-RU" i="1" dirty="0"/>
              <a:t>, </a:t>
            </a:r>
            <a:r>
              <a:rPr lang="ru-RU" i="1" dirty="0" err="1"/>
              <a:t>видавництво</a:t>
            </a:r>
            <a:r>
              <a:rPr lang="ru-RU" i="1" dirty="0"/>
              <a:t> й </a:t>
            </a:r>
            <a:r>
              <a:rPr lang="ru-RU" i="1" dirty="0" err="1"/>
              <a:t>фінанси</a:t>
            </a:r>
            <a:r>
              <a:rPr lang="ru-RU" i="1" dirty="0"/>
              <a:t>. Вони </a:t>
            </a:r>
            <a:r>
              <a:rPr lang="ru-RU" i="1" dirty="0" err="1"/>
              <a:t>дозволяють</a:t>
            </a:r>
            <a:r>
              <a:rPr lang="ru-RU" i="1" dirty="0"/>
              <a:t> </a:t>
            </a:r>
            <a:r>
              <a:rPr lang="ru-RU" i="1" dirty="0" err="1"/>
              <a:t>швидше</a:t>
            </a:r>
            <a:r>
              <a:rPr lang="ru-RU" i="1" dirty="0"/>
              <a:t>, </a:t>
            </a:r>
            <a:r>
              <a:rPr lang="ru-RU" i="1" dirty="0" err="1"/>
              <a:t>безпечніше</a:t>
            </a:r>
            <a:r>
              <a:rPr lang="ru-RU" i="1" dirty="0"/>
              <a:t> та </a:t>
            </a:r>
            <a:r>
              <a:rPr lang="ru-RU" i="1" dirty="0" err="1"/>
              <a:t>дешевше</a:t>
            </a:r>
            <a:r>
              <a:rPr lang="ru-RU" i="1" dirty="0"/>
              <a:t> </a:t>
            </a:r>
            <a:r>
              <a:rPr lang="ru-RU" i="1" dirty="0" err="1"/>
              <a:t>укладати</a:t>
            </a:r>
            <a:r>
              <a:rPr lang="ru-RU" i="1" dirty="0"/>
              <a:t> </a:t>
            </a:r>
            <a:r>
              <a:rPr lang="ru-RU" i="1" dirty="0" err="1"/>
              <a:t>контракти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прискорити</a:t>
            </a:r>
            <a:r>
              <a:rPr lang="ru-RU" i="1" dirty="0"/>
              <a:t> </a:t>
            </a:r>
            <a:r>
              <a:rPr lang="ru-RU" i="1" dirty="0" err="1"/>
              <a:t>ділові</a:t>
            </a:r>
            <a:r>
              <a:rPr lang="ru-RU" i="1" dirty="0"/>
              <a:t> угоди для </a:t>
            </a:r>
            <a:r>
              <a:rPr lang="ru-RU" i="1" dirty="0" err="1"/>
              <a:t>малих</a:t>
            </a:r>
            <a:r>
              <a:rPr lang="ru-RU" i="1" dirty="0"/>
              <a:t> і великих </a:t>
            </a:r>
            <a:r>
              <a:rPr lang="ru-RU" i="1" dirty="0" err="1"/>
              <a:t>компаній</a:t>
            </a:r>
            <a:r>
              <a:rPr lang="ru-RU" i="1" dirty="0"/>
              <a:t>. </a:t>
            </a:r>
            <a:r>
              <a:rPr lang="ru-RU" i="1" dirty="0" err="1"/>
              <a:t>Ця</a:t>
            </a:r>
            <a:r>
              <a:rPr lang="ru-RU" i="1" dirty="0"/>
              <a:t> </a:t>
            </a:r>
            <a:r>
              <a:rPr lang="ru-RU" i="1" dirty="0" err="1"/>
              <a:t>технологія</a:t>
            </a:r>
            <a:r>
              <a:rPr lang="ru-RU" i="1" dirty="0"/>
              <a:t> </a:t>
            </a:r>
            <a:r>
              <a:rPr lang="ru-RU" i="1" dirty="0" err="1"/>
              <a:t>вже</a:t>
            </a:r>
            <a:r>
              <a:rPr lang="ru-RU" i="1" dirty="0"/>
              <a:t> </a:t>
            </a:r>
            <a:r>
              <a:rPr lang="ru-RU" i="1" dirty="0" err="1"/>
              <a:t>стрімко</a:t>
            </a:r>
            <a:r>
              <a:rPr lang="ru-RU" i="1" dirty="0"/>
              <a:t> </a:t>
            </a:r>
            <a:r>
              <a:rPr lang="ru-RU" i="1" dirty="0" err="1"/>
              <a:t>розвивається</a:t>
            </a:r>
            <a:r>
              <a:rPr lang="ru-RU" i="1" dirty="0"/>
              <a:t>, тому </a:t>
            </a:r>
            <a:r>
              <a:rPr lang="ru-RU" i="1" dirty="0" err="1"/>
              <a:t>її</a:t>
            </a:r>
            <a:r>
              <a:rPr lang="ru-RU" i="1" dirty="0"/>
              <a:t> </a:t>
            </a:r>
            <a:r>
              <a:rPr lang="ru-RU" i="1" dirty="0" err="1"/>
              <a:t>впровадження</a:t>
            </a:r>
            <a:r>
              <a:rPr lang="ru-RU" i="1" dirty="0"/>
              <a:t> є </a:t>
            </a:r>
            <a:r>
              <a:rPr lang="ru-RU" i="1" dirty="0" err="1"/>
              <a:t>переважно</a:t>
            </a:r>
            <a:r>
              <a:rPr lang="ru-RU" i="1" dirty="0"/>
              <a:t> </a:t>
            </a:r>
            <a:r>
              <a:rPr lang="ru-RU" i="1" dirty="0" err="1"/>
              <a:t>питанням</a:t>
            </a:r>
            <a:r>
              <a:rPr lang="ru-RU" i="1" dirty="0"/>
              <a:t> </a:t>
            </a:r>
            <a:r>
              <a:rPr lang="ru-RU" i="1" dirty="0" err="1"/>
              <a:t>проосвіти</a:t>
            </a:r>
            <a:r>
              <a:rPr lang="ru-RU" i="1" dirty="0"/>
              <a:t>, </a:t>
            </a:r>
            <a:r>
              <a:rPr lang="ru-RU" i="1" dirty="0" err="1"/>
              <a:t>щоб</a:t>
            </a:r>
            <a:r>
              <a:rPr lang="ru-RU" i="1" dirty="0"/>
              <a:t> люди </a:t>
            </a:r>
            <a:r>
              <a:rPr lang="ru-RU" i="1" dirty="0" err="1"/>
              <a:t>усвідомили</a:t>
            </a:r>
            <a:r>
              <a:rPr lang="ru-RU" i="1" dirty="0"/>
              <a:t> </a:t>
            </a:r>
            <a:r>
              <a:rPr lang="ru-RU" i="1" dirty="0" err="1"/>
              <a:t>переваги</a:t>
            </a:r>
            <a:r>
              <a:rPr lang="ru-RU" i="1" dirty="0"/>
              <a:t> </a:t>
            </a:r>
            <a:r>
              <a:rPr lang="ru-RU" i="1" dirty="0" err="1"/>
              <a:t>використання</a:t>
            </a:r>
            <a:r>
              <a:rPr lang="ru-RU" i="1" dirty="0"/>
              <a:t> </a:t>
            </a:r>
            <a:r>
              <a:rPr lang="ru-RU" i="1" dirty="0" err="1" smtClean="0"/>
              <a:t>смартконтрактів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79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Штучний</a:t>
            </a:r>
            <a:r>
              <a:rPr lang="ru-RU" b="1" dirty="0"/>
              <a:t> </a:t>
            </a:r>
            <a:r>
              <a:rPr lang="ru-RU" b="1" dirty="0" err="1"/>
              <a:t>інтелект</a:t>
            </a:r>
            <a:r>
              <a:rPr lang="ru-RU" b="1" dirty="0"/>
              <a:t> для </a:t>
            </a:r>
            <a:r>
              <a:rPr lang="ru-RU" b="1" dirty="0" err="1"/>
              <a:t>створення</a:t>
            </a:r>
            <a:r>
              <a:rPr lang="ru-RU" b="1" dirty="0"/>
              <a:t> </a:t>
            </a:r>
            <a:r>
              <a:rPr lang="ru-RU" b="1" dirty="0" smtClean="0"/>
              <a:t>контент</a:t>
            </a:r>
            <a:r>
              <a:rPr lang="ru-RU" b="1" dirty="0"/>
              <a:t>у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dirty="0" err="1" smtClean="0"/>
              <a:t>Випереджати</a:t>
            </a:r>
            <a:r>
              <a:rPr lang="ru-RU" dirty="0" smtClean="0"/>
              <a:t> </a:t>
            </a:r>
            <a:r>
              <a:rPr lang="ru-RU" dirty="0" err="1"/>
              <a:t>конкурентів</a:t>
            </a:r>
            <a:r>
              <a:rPr lang="ru-RU" dirty="0"/>
              <a:t> як </a:t>
            </a:r>
            <a:r>
              <a:rPr lang="ru-RU" dirty="0" err="1"/>
              <a:t>ніколи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, тому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технологій</a:t>
            </a:r>
            <a:r>
              <a:rPr lang="ru-RU" dirty="0"/>
              <a:t>, яка </a:t>
            </a:r>
            <a:r>
              <a:rPr lang="ru-RU" dirty="0" err="1"/>
              <a:t>матиме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для </a:t>
            </a:r>
            <a:r>
              <a:rPr lang="ru-RU" dirty="0" err="1"/>
              <a:t>бізнесу</a:t>
            </a:r>
            <a:r>
              <a:rPr lang="ru-RU" dirty="0"/>
              <a:t> 2023 року, є </a:t>
            </a:r>
            <a:r>
              <a:rPr lang="ru-RU" dirty="0" err="1"/>
              <a:t>штучний</a:t>
            </a:r>
            <a:r>
              <a:rPr lang="ru-RU" dirty="0"/>
              <a:t> </a:t>
            </a:r>
            <a:r>
              <a:rPr lang="ru-RU" dirty="0" err="1"/>
              <a:t>інтелект</a:t>
            </a:r>
            <a:r>
              <a:rPr lang="ru-RU" dirty="0"/>
              <a:t> (АІ).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інноваційна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широкий спектр </a:t>
            </a:r>
            <a:r>
              <a:rPr lang="ru-RU" dirty="0" err="1"/>
              <a:t>застосувань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підприємствам</a:t>
            </a:r>
            <a:r>
              <a:rPr lang="ru-RU" dirty="0"/>
              <a:t> </a:t>
            </a:r>
            <a:r>
              <a:rPr lang="ru-RU" dirty="0" err="1"/>
              <a:t>залишатися</a:t>
            </a:r>
            <a:r>
              <a:rPr lang="ru-RU" dirty="0"/>
              <a:t> </a:t>
            </a:r>
            <a:r>
              <a:rPr lang="ru-RU" dirty="0" err="1"/>
              <a:t>конкурентоспроможними</a:t>
            </a:r>
            <a:r>
              <a:rPr lang="ru-RU" dirty="0"/>
              <a:t> та </a:t>
            </a:r>
            <a:r>
              <a:rPr lang="ru-RU" dirty="0" err="1"/>
              <a:t>оптимізувати</a:t>
            </a:r>
            <a:r>
              <a:rPr lang="ru-RU" dirty="0"/>
              <a:t> свою </a:t>
            </a:r>
            <a:r>
              <a:rPr lang="ru-RU" dirty="0" err="1"/>
              <a:t>діяльність</a:t>
            </a:r>
            <a:r>
              <a:rPr lang="ru-RU" dirty="0"/>
              <a:t>.</a:t>
            </a:r>
          </a:p>
          <a:p>
            <a:pPr algn="just" fontAlgn="base"/>
            <a:r>
              <a:rPr lang="ru-RU" i="1" dirty="0"/>
              <a:t>«</a:t>
            </a:r>
            <a:r>
              <a:rPr lang="ru-RU" i="1" dirty="0" err="1"/>
              <a:t>Однією</a:t>
            </a:r>
            <a:r>
              <a:rPr lang="ru-RU" i="1" dirty="0"/>
              <a:t> </a:t>
            </a:r>
            <a:r>
              <a:rPr lang="ru-RU" i="1" dirty="0" err="1"/>
              <a:t>зі</a:t>
            </a:r>
            <a:r>
              <a:rPr lang="ru-RU" i="1" dirty="0"/>
              <a:t> сфер, де АІ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мати</a:t>
            </a:r>
            <a:r>
              <a:rPr lang="ru-RU" i="1" dirty="0"/>
              <a:t> </a:t>
            </a:r>
            <a:r>
              <a:rPr lang="ru-RU" i="1" dirty="0" err="1"/>
              <a:t>значний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, є </a:t>
            </a:r>
            <a:r>
              <a:rPr lang="ru-RU" i="1" dirty="0" err="1"/>
              <a:t>творча</a:t>
            </a:r>
            <a:r>
              <a:rPr lang="ru-RU" i="1" dirty="0"/>
              <a:t> робота. </a:t>
            </a:r>
            <a:r>
              <a:rPr lang="ru-RU" i="1" dirty="0" err="1"/>
              <a:t>Завдяки</a:t>
            </a:r>
            <a:r>
              <a:rPr lang="ru-RU" i="1" dirty="0"/>
              <a:t> </a:t>
            </a:r>
            <a:r>
              <a:rPr lang="ru-RU" i="1" dirty="0" err="1"/>
              <a:t>прогресу</a:t>
            </a:r>
            <a:r>
              <a:rPr lang="ru-RU" i="1" dirty="0"/>
              <a:t> в алгоритмах машинного </a:t>
            </a:r>
            <a:r>
              <a:rPr lang="ru-RU" i="1" dirty="0" err="1"/>
              <a:t>навчання</a:t>
            </a:r>
            <a:r>
              <a:rPr lang="ru-RU" i="1" dirty="0"/>
              <a:t> </a:t>
            </a:r>
            <a:r>
              <a:rPr lang="ru-RU" i="1" dirty="0" err="1"/>
              <a:t>системи</a:t>
            </a:r>
            <a:r>
              <a:rPr lang="ru-RU" i="1" dirty="0"/>
              <a:t> штучного </a:t>
            </a:r>
            <a:r>
              <a:rPr lang="ru-RU" i="1" dirty="0" err="1"/>
              <a:t>інтелекту</a:t>
            </a:r>
            <a:r>
              <a:rPr lang="ru-RU" i="1" dirty="0"/>
              <a:t> </a:t>
            </a:r>
            <a:r>
              <a:rPr lang="ru-RU" i="1" dirty="0" err="1"/>
              <a:t>тепер</a:t>
            </a:r>
            <a:r>
              <a:rPr lang="ru-RU" i="1" dirty="0"/>
              <a:t> </a:t>
            </a:r>
            <a:r>
              <a:rPr lang="ru-RU" i="1" dirty="0" err="1"/>
              <a:t>здатні</a:t>
            </a:r>
            <a:r>
              <a:rPr lang="ru-RU" i="1" dirty="0"/>
              <a:t> </a:t>
            </a:r>
            <a:r>
              <a:rPr lang="ru-RU" i="1" dirty="0" err="1"/>
              <a:t>генерувати</a:t>
            </a:r>
            <a:r>
              <a:rPr lang="ru-RU" i="1" dirty="0"/>
              <a:t> </a:t>
            </a:r>
            <a:r>
              <a:rPr lang="ru-RU" i="1" dirty="0" err="1"/>
              <a:t>високоякісний</a:t>
            </a:r>
            <a:r>
              <a:rPr lang="ru-RU" i="1" dirty="0"/>
              <a:t> контент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неймовірно</a:t>
            </a:r>
            <a:r>
              <a:rPr lang="ru-RU" i="1" dirty="0"/>
              <a:t> </a:t>
            </a:r>
            <a:r>
              <a:rPr lang="ru-RU" i="1" dirty="0" err="1"/>
              <a:t>високою</a:t>
            </a:r>
            <a:r>
              <a:rPr lang="ru-RU" i="1" dirty="0"/>
              <a:t> </a:t>
            </a:r>
            <a:r>
              <a:rPr lang="ru-RU" i="1" dirty="0" err="1"/>
              <a:t>швидкістю</a:t>
            </a:r>
            <a:r>
              <a:rPr lang="ru-RU" i="1" dirty="0"/>
              <a:t> – </a:t>
            </a:r>
            <a:r>
              <a:rPr lang="ru-RU" i="1" dirty="0" err="1"/>
              <a:t>набагато</a:t>
            </a:r>
            <a:r>
              <a:rPr lang="ru-RU" i="1" dirty="0"/>
              <a:t> </a:t>
            </a:r>
            <a:r>
              <a:rPr lang="ru-RU" i="1" dirty="0" err="1"/>
              <a:t>швидше</a:t>
            </a:r>
            <a:r>
              <a:rPr lang="ru-RU" i="1" dirty="0"/>
              <a:t>, </a:t>
            </a:r>
            <a:r>
              <a:rPr lang="ru-RU" i="1" dirty="0" err="1"/>
              <a:t>ніж</a:t>
            </a:r>
            <a:r>
              <a:rPr lang="ru-RU" i="1" dirty="0"/>
              <a:t> </a:t>
            </a:r>
            <a:r>
              <a:rPr lang="ru-RU" i="1" dirty="0" err="1"/>
              <a:t>письменники</a:t>
            </a:r>
            <a:r>
              <a:rPr lang="ru-RU" i="1" dirty="0"/>
              <a:t>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дизайнери</a:t>
            </a:r>
            <a:r>
              <a:rPr lang="ru-RU" i="1" dirty="0"/>
              <a:t>.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робить</a:t>
            </a:r>
            <a:r>
              <a:rPr lang="ru-RU" i="1" dirty="0"/>
              <a:t> АІ </a:t>
            </a:r>
            <a:r>
              <a:rPr lang="ru-RU" i="1" dirty="0" err="1"/>
              <a:t>безцінним</a:t>
            </a:r>
            <a:r>
              <a:rPr lang="ru-RU" i="1" dirty="0"/>
              <a:t> </a:t>
            </a:r>
            <a:r>
              <a:rPr lang="ru-RU" i="1" dirty="0" err="1"/>
              <a:t>інструментом</a:t>
            </a:r>
            <a:r>
              <a:rPr lang="ru-RU" i="1" dirty="0"/>
              <a:t> для </a:t>
            </a:r>
            <a:r>
              <a:rPr lang="ru-RU" i="1" dirty="0" err="1"/>
              <a:t>бізнесів</a:t>
            </a:r>
            <a:r>
              <a:rPr lang="ru-RU" i="1" dirty="0"/>
              <a:t>, </a:t>
            </a:r>
            <a:r>
              <a:rPr lang="ru-RU" i="1" dirty="0" err="1"/>
              <a:t>яким</a:t>
            </a:r>
            <a:r>
              <a:rPr lang="ru-RU" i="1" dirty="0"/>
              <a:t> </a:t>
            </a:r>
            <a:r>
              <a:rPr lang="ru-RU" i="1" dirty="0" err="1"/>
              <a:t>необхідно</a:t>
            </a:r>
            <a:r>
              <a:rPr lang="ru-RU" i="1" dirty="0"/>
              <a:t> регулярно </a:t>
            </a:r>
            <a:r>
              <a:rPr lang="ru-RU" i="1" dirty="0" err="1"/>
              <a:t>генерувати</a:t>
            </a:r>
            <a:r>
              <a:rPr lang="ru-RU" i="1" dirty="0"/>
              <a:t> </a:t>
            </a:r>
            <a:r>
              <a:rPr lang="ru-RU" i="1" dirty="0" err="1"/>
              <a:t>велику</a:t>
            </a:r>
            <a:r>
              <a:rPr lang="ru-RU" i="1" dirty="0"/>
              <a:t> </a:t>
            </a:r>
            <a:r>
              <a:rPr lang="ru-RU" i="1" dirty="0" err="1"/>
              <a:t>кількість</a:t>
            </a:r>
            <a:r>
              <a:rPr lang="ru-RU" i="1" dirty="0"/>
              <a:t> контенту, </a:t>
            </a:r>
            <a:r>
              <a:rPr lang="ru-RU" i="1" dirty="0" err="1"/>
              <a:t>наприклад</a:t>
            </a:r>
            <a:r>
              <a:rPr lang="ru-RU" i="1" dirty="0"/>
              <a:t> </a:t>
            </a:r>
            <a:r>
              <a:rPr lang="ru-RU" i="1" dirty="0" err="1"/>
              <a:t>маркетинговим</a:t>
            </a:r>
            <a:r>
              <a:rPr lang="ru-RU" i="1" dirty="0"/>
              <a:t> командам, </a:t>
            </a:r>
            <a:r>
              <a:rPr lang="en-US" i="1" dirty="0"/>
              <a:t>PR-</a:t>
            </a:r>
            <a:r>
              <a:rPr lang="ru-RU" i="1" dirty="0" err="1"/>
              <a:t>компаніям</a:t>
            </a:r>
            <a:r>
              <a:rPr lang="ru-RU" i="1" dirty="0"/>
              <a:t> і </a:t>
            </a:r>
            <a:r>
              <a:rPr lang="ru-RU" i="1" dirty="0" err="1"/>
              <a:t>рекламним</a:t>
            </a:r>
            <a:r>
              <a:rPr lang="ru-RU" i="1" dirty="0"/>
              <a:t> </a:t>
            </a:r>
            <a:r>
              <a:rPr lang="ru-RU" i="1" dirty="0" err="1" smtClean="0"/>
              <a:t>агенціям</a:t>
            </a:r>
            <a:r>
              <a:rPr lang="ru-RU" i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029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3D- </a:t>
            </a:r>
            <a:r>
              <a:rPr lang="ru-RU" b="1" dirty="0"/>
              <a:t>та 4</a:t>
            </a:r>
            <a:r>
              <a:rPr lang="en-US" b="1" dirty="0"/>
              <a:t>D-</a:t>
            </a:r>
            <a:r>
              <a:rPr lang="ru-RU" b="1" dirty="0" err="1"/>
              <a:t>друк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/>
              <a:t>3</a:t>
            </a:r>
            <a:r>
              <a:rPr lang="en-US" dirty="0"/>
              <a:t>D- </a:t>
            </a:r>
            <a:r>
              <a:rPr lang="ru-RU" dirty="0"/>
              <a:t>та 4</a:t>
            </a:r>
            <a:r>
              <a:rPr lang="en-US" dirty="0"/>
              <a:t>D-</a:t>
            </a:r>
            <a:r>
              <a:rPr lang="ru-RU" dirty="0" err="1"/>
              <a:t>друку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у </a:t>
            </a:r>
            <a:r>
              <a:rPr lang="ru-RU" dirty="0" err="1"/>
              <a:t>майбутньому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для </a:t>
            </a:r>
            <a:r>
              <a:rPr lang="ru-RU" dirty="0" err="1"/>
              <a:t>бізнесу</a:t>
            </a:r>
            <a:r>
              <a:rPr lang="ru-RU" dirty="0"/>
              <a:t>. </a:t>
            </a:r>
            <a:r>
              <a:rPr lang="ru-RU" dirty="0" err="1"/>
              <a:t>Цікаво</a:t>
            </a:r>
            <a:r>
              <a:rPr lang="ru-RU" dirty="0"/>
              <a:t> </a:t>
            </a:r>
            <a:r>
              <a:rPr lang="ru-RU" dirty="0" err="1"/>
              <a:t>уявляти</a:t>
            </a:r>
            <a:r>
              <a:rPr lang="ru-RU" dirty="0"/>
              <a:t>, 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бізнес-операції</a:t>
            </a:r>
            <a:r>
              <a:rPr lang="ru-RU" dirty="0"/>
              <a:t>, </a:t>
            </a:r>
            <a:r>
              <a:rPr lang="ru-RU" dirty="0" err="1"/>
              <a:t>виробництво</a:t>
            </a:r>
            <a:r>
              <a:rPr lang="ru-RU" dirty="0"/>
              <a:t>, </a:t>
            </a:r>
            <a:r>
              <a:rPr lang="ru-RU" dirty="0" err="1"/>
              <a:t>дистрибуцію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3</a:t>
            </a:r>
            <a:r>
              <a:rPr lang="en-US" dirty="0"/>
              <a:t>D- </a:t>
            </a:r>
            <a:r>
              <a:rPr lang="ru-RU" dirty="0"/>
              <a:t>та 4</a:t>
            </a:r>
            <a:r>
              <a:rPr lang="en-US" dirty="0"/>
              <a:t>D-</a:t>
            </a:r>
            <a:r>
              <a:rPr lang="ru-RU" dirty="0" err="1"/>
              <a:t>друк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прототипів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кінцевих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будинків</a:t>
            </a:r>
            <a:r>
              <a:rPr lang="ru-RU" dirty="0"/>
              <a:t>.</a:t>
            </a:r>
          </a:p>
          <a:p>
            <a:pPr algn="just" fontAlgn="base"/>
            <a:r>
              <a:rPr lang="ru-RU" i="1" dirty="0"/>
              <a:t>«</a:t>
            </a:r>
            <a:r>
              <a:rPr lang="ru-RU" i="1" dirty="0" err="1"/>
              <a:t>Оскільки</a:t>
            </a:r>
            <a:r>
              <a:rPr lang="ru-RU" i="1" dirty="0"/>
              <a:t> в </a:t>
            </a:r>
            <a:r>
              <a:rPr lang="ru-RU" i="1" dirty="0" err="1"/>
              <a:t>майбутньому</a:t>
            </a:r>
            <a:r>
              <a:rPr lang="ru-RU" i="1" dirty="0"/>
              <a:t> </a:t>
            </a:r>
            <a:r>
              <a:rPr lang="ru-RU" i="1" dirty="0" err="1"/>
              <a:t>з’являться</a:t>
            </a:r>
            <a:r>
              <a:rPr lang="ru-RU" i="1" dirty="0"/>
              <a:t> </a:t>
            </a:r>
            <a:r>
              <a:rPr lang="ru-RU" i="1" dirty="0" err="1"/>
              <a:t>нові</a:t>
            </a:r>
            <a:r>
              <a:rPr lang="ru-RU" i="1" dirty="0"/>
              <a:t> </a:t>
            </a:r>
            <a:r>
              <a:rPr lang="ru-RU" i="1" dirty="0" err="1"/>
              <a:t>функції</a:t>
            </a:r>
            <a:r>
              <a:rPr lang="ru-RU" i="1" dirty="0"/>
              <a:t>, </a:t>
            </a:r>
            <a:r>
              <a:rPr lang="ru-RU" i="1" dirty="0" err="1"/>
              <a:t>матеріали</a:t>
            </a:r>
            <a:r>
              <a:rPr lang="ru-RU" i="1" dirty="0"/>
              <a:t> та </a:t>
            </a:r>
            <a:r>
              <a:rPr lang="ru-RU" i="1" dirty="0" err="1"/>
              <a:t>інструменти</a:t>
            </a:r>
            <a:r>
              <a:rPr lang="ru-RU" i="1" dirty="0"/>
              <a:t>, то 3</a:t>
            </a:r>
            <a:r>
              <a:rPr lang="en-US" i="1" dirty="0"/>
              <a:t>D- </a:t>
            </a:r>
            <a:r>
              <a:rPr lang="ru-RU" i="1" dirty="0"/>
              <a:t>та 4</a:t>
            </a:r>
            <a:r>
              <a:rPr lang="en-US" i="1" dirty="0"/>
              <a:t>D-</a:t>
            </a:r>
            <a:r>
              <a:rPr lang="ru-RU" i="1" dirty="0" err="1"/>
              <a:t>друк</a:t>
            </a:r>
            <a:r>
              <a:rPr lang="ru-RU" i="1" dirty="0"/>
              <a:t> </a:t>
            </a:r>
            <a:r>
              <a:rPr lang="ru-RU" i="1" dirty="0" err="1"/>
              <a:t>перестане</a:t>
            </a:r>
            <a:r>
              <a:rPr lang="ru-RU" i="1" dirty="0"/>
              <a:t> бути диковиною та стане </a:t>
            </a:r>
            <a:r>
              <a:rPr lang="ru-RU" i="1" dirty="0" err="1"/>
              <a:t>обов’язковим</a:t>
            </a:r>
            <a:r>
              <a:rPr lang="ru-RU" i="1" dirty="0"/>
              <a:t> атрибутом для </a:t>
            </a:r>
            <a:r>
              <a:rPr lang="ru-RU" i="1" dirty="0" err="1"/>
              <a:t>компаній</a:t>
            </a:r>
            <a:r>
              <a:rPr lang="ru-RU" i="1" dirty="0"/>
              <a:t> будь-</a:t>
            </a:r>
            <a:r>
              <a:rPr lang="ru-RU" i="1" dirty="0" err="1"/>
              <a:t>якого</a:t>
            </a:r>
            <a:r>
              <a:rPr lang="ru-RU" i="1" dirty="0"/>
              <a:t> </a:t>
            </a:r>
            <a:r>
              <a:rPr lang="ru-RU" i="1" dirty="0" err="1"/>
              <a:t>розміру</a:t>
            </a:r>
            <a:r>
              <a:rPr lang="ru-RU" i="1" dirty="0"/>
              <a:t>.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стати </a:t>
            </a:r>
            <a:r>
              <a:rPr lang="ru-RU" i="1" dirty="0" err="1"/>
              <a:t>реальним</a:t>
            </a:r>
            <a:r>
              <a:rPr lang="ru-RU" i="1" dirty="0"/>
              <a:t> приводом для </a:t>
            </a:r>
            <a:r>
              <a:rPr lang="ru-RU" i="1" dirty="0" err="1"/>
              <a:t>трансформації</a:t>
            </a:r>
            <a:r>
              <a:rPr lang="ru-RU" i="1" dirty="0"/>
              <a:t> </a:t>
            </a:r>
            <a:r>
              <a:rPr lang="ru-RU" i="1" dirty="0" err="1"/>
              <a:t>компаній</a:t>
            </a:r>
            <a:r>
              <a:rPr lang="ru-RU" i="1" dirty="0"/>
              <a:t> – і </a:t>
            </a:r>
            <a:r>
              <a:rPr lang="ru-RU" i="1" dirty="0" err="1"/>
              <a:t>споживачів</a:t>
            </a:r>
            <a:r>
              <a:rPr lang="ru-RU" i="1" dirty="0"/>
              <a:t> – у </a:t>
            </a:r>
            <a:r>
              <a:rPr lang="ru-RU" i="1" dirty="0" err="1"/>
              <a:t>багатьох</a:t>
            </a:r>
            <a:r>
              <a:rPr lang="ru-RU" i="1" dirty="0"/>
              <a:t> </a:t>
            </a:r>
            <a:r>
              <a:rPr lang="ru-RU" i="1" dirty="0" err="1"/>
              <a:t>галузях</a:t>
            </a:r>
            <a:r>
              <a:rPr lang="ru-RU" i="1" dirty="0"/>
              <a:t> та </a:t>
            </a:r>
            <a:r>
              <a:rPr lang="ru-RU" i="1" dirty="0" smtClean="0"/>
              <a:t>ринках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851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874</Words>
  <Application>Microsoft Office PowerPoint</Application>
  <PresentationFormat>Широкоэкранный</PresentationFormat>
  <Paragraphs>26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Ретро</vt:lpstr>
      <vt:lpstr>Перспективні інноваційні технології</vt:lpstr>
      <vt:lpstr>Віртуальна реальність</vt:lpstr>
      <vt:lpstr>Технологія надточного позиціонування </vt:lpstr>
      <vt:lpstr>«Розумні» візитні картки </vt:lpstr>
      <vt:lpstr>Хмарні технології </vt:lpstr>
      <vt:lpstr>Повний інструментарій digital-фінансів </vt:lpstr>
      <vt:lpstr>Смарт-контракти </vt:lpstr>
      <vt:lpstr>Штучний інтелект для створення контенту </vt:lpstr>
      <vt:lpstr>3D- та 4D-друк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2023-03-28T15:54:43Z</dcterms:created>
  <dcterms:modified xsi:type="dcterms:W3CDTF">2023-04-25T16:34:42Z</dcterms:modified>
</cp:coreProperties>
</file>