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embeddedFontLst>
    <p:embeddedFont>
      <p:font typeface="Nunito"/>
      <p:regular r:id="rId16"/>
      <p:bold r:id="rId17"/>
      <p:italic r:id="rId18"/>
      <p:boldItalic r:id="rId19"/>
    </p:embeddedFont>
    <p:embeddedFont>
      <p:font typeface="Maven Pro"/>
      <p:regular r:id="rId20"/>
      <p:bold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MavenPro-regular.fntdata"/><Relationship Id="rId11" Type="http://schemas.openxmlformats.org/officeDocument/2006/relationships/slide" Target="slides/slide6.xml"/><Relationship Id="rId10" Type="http://schemas.openxmlformats.org/officeDocument/2006/relationships/slide" Target="slides/slide5.xml"/><Relationship Id="rId21" Type="http://schemas.openxmlformats.org/officeDocument/2006/relationships/font" Target="fonts/MavenPro-bold.fnt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Nunito-bold.fntdata"/><Relationship Id="rId16" Type="http://schemas.openxmlformats.org/officeDocument/2006/relationships/font" Target="fonts/Nunito-regular.fntdata"/><Relationship Id="rId5" Type="http://schemas.openxmlformats.org/officeDocument/2006/relationships/notesMaster" Target="notesMasters/notesMaster1.xml"/><Relationship Id="rId19" Type="http://schemas.openxmlformats.org/officeDocument/2006/relationships/font" Target="fonts/Nunito-boldItalic.fntdata"/><Relationship Id="rId6" Type="http://schemas.openxmlformats.org/officeDocument/2006/relationships/slide" Target="slides/slide1.xml"/><Relationship Id="rId18" Type="http://schemas.openxmlformats.org/officeDocument/2006/relationships/font" Target="fonts/Nunito-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3" name="Shape 273"/>
        <p:cNvGrpSpPr/>
        <p:nvPr/>
      </p:nvGrpSpPr>
      <p:grpSpPr>
        <a:xfrm>
          <a:off x="0" y="0"/>
          <a:ext cx="0" cy="0"/>
          <a:chOff x="0" y="0"/>
          <a:chExt cx="0" cy="0"/>
        </a:xfrm>
      </p:grpSpPr>
      <p:sp>
        <p:nvSpPr>
          <p:cNvPr id="274" name="Google Shape;274;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275" name="Google Shape;275;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1" name="Shape 321"/>
        <p:cNvGrpSpPr/>
        <p:nvPr/>
      </p:nvGrpSpPr>
      <p:grpSpPr>
        <a:xfrm>
          <a:off x="0" y="0"/>
          <a:ext cx="0" cy="0"/>
          <a:chOff x="0" y="0"/>
          <a:chExt cx="0" cy="0"/>
        </a:xfrm>
      </p:grpSpPr>
      <p:sp>
        <p:nvSpPr>
          <p:cNvPr id="322" name="Google Shape;322;gbfbf1040fb_0_3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3" name="Google Shape;323;gbfbf1040fb_0_3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8" name="Shape 278"/>
        <p:cNvGrpSpPr/>
        <p:nvPr/>
      </p:nvGrpSpPr>
      <p:grpSpPr>
        <a:xfrm>
          <a:off x="0" y="0"/>
          <a:ext cx="0" cy="0"/>
          <a:chOff x="0" y="0"/>
          <a:chExt cx="0" cy="0"/>
        </a:xfrm>
      </p:grpSpPr>
      <p:sp>
        <p:nvSpPr>
          <p:cNvPr id="279" name="Google Shape;279;gbfbf1040fb_0_2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0" name="Google Shape;280;gbfbf1040fb_0_2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3" name="Shape 283"/>
        <p:cNvGrpSpPr/>
        <p:nvPr/>
      </p:nvGrpSpPr>
      <p:grpSpPr>
        <a:xfrm>
          <a:off x="0" y="0"/>
          <a:ext cx="0" cy="0"/>
          <a:chOff x="0" y="0"/>
          <a:chExt cx="0" cy="0"/>
        </a:xfrm>
      </p:grpSpPr>
      <p:sp>
        <p:nvSpPr>
          <p:cNvPr id="284" name="Google Shape;284;gbfbf1040fb_0_2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5" name="Google Shape;285;gbfbf1040fb_0_2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8" name="Shape 288"/>
        <p:cNvGrpSpPr/>
        <p:nvPr/>
      </p:nvGrpSpPr>
      <p:grpSpPr>
        <a:xfrm>
          <a:off x="0" y="0"/>
          <a:ext cx="0" cy="0"/>
          <a:chOff x="0" y="0"/>
          <a:chExt cx="0" cy="0"/>
        </a:xfrm>
      </p:grpSpPr>
      <p:sp>
        <p:nvSpPr>
          <p:cNvPr id="289" name="Google Shape;289;gbfbf1040fb_0_2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0" name="Google Shape;290;gbfbf1040fb_0_2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3" name="Shape 293"/>
        <p:cNvGrpSpPr/>
        <p:nvPr/>
      </p:nvGrpSpPr>
      <p:grpSpPr>
        <a:xfrm>
          <a:off x="0" y="0"/>
          <a:ext cx="0" cy="0"/>
          <a:chOff x="0" y="0"/>
          <a:chExt cx="0" cy="0"/>
        </a:xfrm>
      </p:grpSpPr>
      <p:sp>
        <p:nvSpPr>
          <p:cNvPr id="294" name="Google Shape;294;gbfbf1040fb_0_2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5" name="Google Shape;295;gbfbf1040fb_0_2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8" name="Shape 298"/>
        <p:cNvGrpSpPr/>
        <p:nvPr/>
      </p:nvGrpSpPr>
      <p:grpSpPr>
        <a:xfrm>
          <a:off x="0" y="0"/>
          <a:ext cx="0" cy="0"/>
          <a:chOff x="0" y="0"/>
          <a:chExt cx="0" cy="0"/>
        </a:xfrm>
      </p:grpSpPr>
      <p:sp>
        <p:nvSpPr>
          <p:cNvPr id="299" name="Google Shape;299;gbfbf1040fb_0_29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0" name="Google Shape;300;gbfbf1040fb_0_2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3" name="Shape 303"/>
        <p:cNvGrpSpPr/>
        <p:nvPr/>
      </p:nvGrpSpPr>
      <p:grpSpPr>
        <a:xfrm>
          <a:off x="0" y="0"/>
          <a:ext cx="0" cy="0"/>
          <a:chOff x="0" y="0"/>
          <a:chExt cx="0" cy="0"/>
        </a:xfrm>
      </p:grpSpPr>
      <p:sp>
        <p:nvSpPr>
          <p:cNvPr id="304" name="Google Shape;304;gbfbf1040fb_0_29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5" name="Google Shape;305;gbfbf1040fb_0_2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9" name="Shape 309"/>
        <p:cNvGrpSpPr/>
        <p:nvPr/>
      </p:nvGrpSpPr>
      <p:grpSpPr>
        <a:xfrm>
          <a:off x="0" y="0"/>
          <a:ext cx="0" cy="0"/>
          <a:chOff x="0" y="0"/>
          <a:chExt cx="0" cy="0"/>
        </a:xfrm>
      </p:grpSpPr>
      <p:sp>
        <p:nvSpPr>
          <p:cNvPr id="310" name="Google Shape;310;gbfbf1040fb_0_30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1" name="Google Shape;311;gbfbf1040fb_0_30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5" name="Shape 315"/>
        <p:cNvGrpSpPr/>
        <p:nvPr/>
      </p:nvGrpSpPr>
      <p:grpSpPr>
        <a:xfrm>
          <a:off x="0" y="0"/>
          <a:ext cx="0" cy="0"/>
          <a:chOff x="0" y="0"/>
          <a:chExt cx="0" cy="0"/>
        </a:xfrm>
      </p:grpSpPr>
      <p:sp>
        <p:nvSpPr>
          <p:cNvPr id="316" name="Google Shape;316;gbfbf1040fb_0_3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7" name="Google Shape;317;gbfbf1040fb_0_3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accent3"/>
        </a:solidFill>
      </p:bgPr>
    </p:bg>
    <p:spTree>
      <p:nvGrpSpPr>
        <p:cNvPr id="9" name="Shape 9"/>
        <p:cNvGrpSpPr/>
        <p:nvPr/>
      </p:nvGrpSpPr>
      <p:grpSpPr>
        <a:xfrm>
          <a:off x="0" y="0"/>
          <a:ext cx="0" cy="0"/>
          <a:chOff x="0" y="0"/>
          <a:chExt cx="0" cy="0"/>
        </a:xfrm>
      </p:grpSpPr>
      <p:grpSp>
        <p:nvGrpSpPr>
          <p:cNvPr id="10" name="Google Shape;10;p2"/>
          <p:cNvGrpSpPr/>
          <p:nvPr/>
        </p:nvGrpSpPr>
        <p:grpSpPr>
          <a:xfrm>
            <a:off x="7343003" y="3409675"/>
            <a:ext cx="1691422" cy="1732548"/>
            <a:chOff x="7343003" y="3409675"/>
            <a:chExt cx="1691422" cy="1732548"/>
          </a:xfrm>
        </p:grpSpPr>
        <p:grpSp>
          <p:nvGrpSpPr>
            <p:cNvPr id="11" name="Google Shape;11;p2"/>
            <p:cNvGrpSpPr/>
            <p:nvPr/>
          </p:nvGrpSpPr>
          <p:grpSpPr>
            <a:xfrm>
              <a:off x="7343003" y="4453711"/>
              <a:ext cx="316800" cy="688513"/>
              <a:chOff x="7343003" y="4453711"/>
              <a:chExt cx="316800" cy="688513"/>
            </a:xfrm>
          </p:grpSpPr>
          <p:sp>
            <p:nvSpPr>
              <p:cNvPr id="12" name="Google Shape;12;p2"/>
              <p:cNvSpPr/>
              <p:nvPr/>
            </p:nvSpPr>
            <p:spPr>
              <a:xfrm>
                <a:off x="7343003"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7343003"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4" name="Google Shape;14;p2"/>
            <p:cNvGrpSpPr/>
            <p:nvPr/>
          </p:nvGrpSpPr>
          <p:grpSpPr>
            <a:xfrm>
              <a:off x="7801210" y="4105700"/>
              <a:ext cx="316800" cy="1036523"/>
              <a:chOff x="7801210" y="4105700"/>
              <a:chExt cx="316800" cy="1036523"/>
            </a:xfrm>
          </p:grpSpPr>
          <p:sp>
            <p:nvSpPr>
              <p:cNvPr id="15" name="Google Shape;15;p2"/>
              <p:cNvSpPr/>
              <p:nvPr/>
            </p:nvSpPr>
            <p:spPr>
              <a:xfrm>
                <a:off x="7801210"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7801210" y="4105700"/>
                <a:ext cx="316800" cy="1036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a:off x="7801210"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 name="Google Shape;18;p2"/>
            <p:cNvGrpSpPr/>
            <p:nvPr/>
          </p:nvGrpSpPr>
          <p:grpSpPr>
            <a:xfrm>
              <a:off x="8259418" y="3757688"/>
              <a:ext cx="316800" cy="1384535"/>
              <a:chOff x="8259418" y="3757688"/>
              <a:chExt cx="316800" cy="1384535"/>
            </a:xfrm>
          </p:grpSpPr>
          <p:sp>
            <p:nvSpPr>
              <p:cNvPr id="19" name="Google Shape;19;p2"/>
              <p:cNvSpPr/>
              <p:nvPr/>
            </p:nvSpPr>
            <p:spPr>
              <a:xfrm>
                <a:off x="8259418"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8259418" y="3757688"/>
                <a:ext cx="316800" cy="1384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p:nvPr/>
            </p:nvSpPr>
            <p:spPr>
              <a:xfrm>
                <a:off x="8259418" y="4105700"/>
                <a:ext cx="316800" cy="1036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2"/>
              <p:cNvSpPr/>
              <p:nvPr/>
            </p:nvSpPr>
            <p:spPr>
              <a:xfrm>
                <a:off x="8259418"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 name="Google Shape;23;p2"/>
            <p:cNvGrpSpPr/>
            <p:nvPr/>
          </p:nvGrpSpPr>
          <p:grpSpPr>
            <a:xfrm>
              <a:off x="8717625" y="3409675"/>
              <a:ext cx="316800" cy="1732548"/>
              <a:chOff x="8717625" y="3409675"/>
              <a:chExt cx="316800" cy="1732548"/>
            </a:xfrm>
          </p:grpSpPr>
          <p:sp>
            <p:nvSpPr>
              <p:cNvPr id="24" name="Google Shape;24;p2"/>
              <p:cNvSpPr/>
              <p:nvPr/>
            </p:nvSpPr>
            <p:spPr>
              <a:xfrm>
                <a:off x="8717625"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
              <p:cNvSpPr/>
              <p:nvPr/>
            </p:nvSpPr>
            <p:spPr>
              <a:xfrm>
                <a:off x="8717625" y="3757688"/>
                <a:ext cx="316800" cy="1384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2"/>
              <p:cNvSpPr/>
              <p:nvPr/>
            </p:nvSpPr>
            <p:spPr>
              <a:xfrm>
                <a:off x="8717625" y="4105700"/>
                <a:ext cx="316800" cy="1036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2"/>
              <p:cNvSpPr/>
              <p:nvPr/>
            </p:nvSpPr>
            <p:spPr>
              <a:xfrm>
                <a:off x="8717625" y="3409675"/>
                <a:ext cx="316800" cy="1732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2"/>
              <p:cNvSpPr/>
              <p:nvPr/>
            </p:nvSpPr>
            <p:spPr>
              <a:xfrm>
                <a:off x="8717625"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29" name="Google Shape;29;p2"/>
          <p:cNvGrpSpPr/>
          <p:nvPr/>
        </p:nvGrpSpPr>
        <p:grpSpPr>
          <a:xfrm>
            <a:off x="5043503" y="0"/>
            <a:ext cx="3814072" cy="3839102"/>
            <a:chOff x="5043503" y="0"/>
            <a:chExt cx="3814072" cy="3839102"/>
          </a:xfrm>
        </p:grpSpPr>
        <p:sp>
          <p:nvSpPr>
            <p:cNvPr id="30" name="Google Shape;30;p2"/>
            <p:cNvSpPr/>
            <p:nvPr/>
          </p:nvSpPr>
          <p:spPr>
            <a:xfrm>
              <a:off x="8460975" y="1817775"/>
              <a:ext cx="396600" cy="3966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2"/>
            <p:cNvSpPr/>
            <p:nvPr/>
          </p:nvSpPr>
          <p:spPr>
            <a:xfrm rot="-9830444">
              <a:off x="6469759" y="3480728"/>
              <a:ext cx="320148" cy="320148"/>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2" name="Google Shape;32;p2"/>
            <p:cNvGrpSpPr/>
            <p:nvPr/>
          </p:nvGrpSpPr>
          <p:grpSpPr>
            <a:xfrm>
              <a:off x="7647812" y="2704283"/>
              <a:ext cx="635219" cy="635219"/>
              <a:chOff x="6725724" y="2701260"/>
              <a:chExt cx="1208101" cy="1208100"/>
            </a:xfrm>
          </p:grpSpPr>
          <p:sp>
            <p:nvSpPr>
              <p:cNvPr id="33" name="Google Shape;33;p2"/>
              <p:cNvSpPr/>
              <p:nvPr/>
            </p:nvSpPr>
            <p:spPr>
              <a:xfrm rot="5400000">
                <a:off x="6725725" y="2701260"/>
                <a:ext cx="1208100" cy="12081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2"/>
              <p:cNvSpPr/>
              <p:nvPr/>
            </p:nvSpPr>
            <p:spPr>
              <a:xfrm rot="5400000">
                <a:off x="6725724" y="2701260"/>
                <a:ext cx="1208100" cy="1208100"/>
              </a:xfrm>
              <a:prstGeom prst="pie">
                <a:avLst>
                  <a:gd fmla="val 8244818" name="adj1"/>
                  <a:gd fmla="val 16246175"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2"/>
              <p:cNvSpPr/>
              <p:nvPr/>
            </p:nvSpPr>
            <p:spPr>
              <a:xfrm rot="5400000">
                <a:off x="6954988" y="2930398"/>
                <a:ext cx="749700" cy="7497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6" name="Google Shape;36;p2"/>
            <p:cNvSpPr/>
            <p:nvPr/>
          </p:nvSpPr>
          <p:spPr>
            <a:xfrm>
              <a:off x="8460975" y="1817775"/>
              <a:ext cx="396600" cy="396600"/>
            </a:xfrm>
            <a:prstGeom prst="pie">
              <a:avLst>
                <a:gd fmla="val 19376841"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7" name="Google Shape;37;p2"/>
            <p:cNvGrpSpPr/>
            <p:nvPr/>
          </p:nvGrpSpPr>
          <p:grpSpPr>
            <a:xfrm>
              <a:off x="7952720" y="179238"/>
              <a:ext cx="873165" cy="873003"/>
              <a:chOff x="7754428" y="208725"/>
              <a:chExt cx="541800" cy="541800"/>
            </a:xfrm>
          </p:grpSpPr>
          <p:sp>
            <p:nvSpPr>
              <p:cNvPr id="38" name="Google Shape;38;p2"/>
              <p:cNvSpPr/>
              <p:nvPr/>
            </p:nvSpPr>
            <p:spPr>
              <a:xfrm rot="-8647347">
                <a:off x="7831319" y="285616"/>
                <a:ext cx="388018" cy="388018"/>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2"/>
              <p:cNvSpPr/>
              <p:nvPr/>
            </p:nvSpPr>
            <p:spPr>
              <a:xfrm rot="-8647347">
                <a:off x="7831319" y="285616"/>
                <a:ext cx="388018" cy="388018"/>
              </a:xfrm>
              <a:prstGeom prst="pie">
                <a:avLst>
                  <a:gd fmla="val 19376841" name="adj1"/>
                  <a:gd fmla="val 12313574"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0" name="Google Shape;40;p2"/>
            <p:cNvSpPr/>
            <p:nvPr/>
          </p:nvSpPr>
          <p:spPr>
            <a:xfrm>
              <a:off x="5399840" y="356365"/>
              <a:ext cx="2577000" cy="25770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2"/>
            <p:cNvSpPr/>
            <p:nvPr/>
          </p:nvSpPr>
          <p:spPr>
            <a:xfrm rot="2043858">
              <a:off x="5503813" y="460310"/>
              <a:ext cx="2369480" cy="236948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2"/>
            <p:cNvSpPr/>
            <p:nvPr/>
          </p:nvSpPr>
          <p:spPr>
            <a:xfrm>
              <a:off x="5399795" y="360281"/>
              <a:ext cx="2577000" cy="2577000"/>
            </a:xfrm>
            <a:prstGeom prst="pie">
              <a:avLst>
                <a:gd fmla="val 8801158"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 name="Google Shape;43;p2"/>
            <p:cNvSpPr/>
            <p:nvPr/>
          </p:nvSpPr>
          <p:spPr>
            <a:xfrm rot="2044777">
              <a:off x="5911449" y="867729"/>
              <a:ext cx="1554223" cy="1554223"/>
            </a:xfrm>
            <a:prstGeom prst="ellips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2"/>
            <p:cNvSpPr/>
            <p:nvPr/>
          </p:nvSpPr>
          <p:spPr>
            <a:xfrm>
              <a:off x="5399795" y="356358"/>
              <a:ext cx="2577000" cy="2577000"/>
            </a:xfrm>
            <a:prstGeom prst="pie">
              <a:avLst>
                <a:gd fmla="val 12554101"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2"/>
            <p:cNvSpPr/>
            <p:nvPr/>
          </p:nvSpPr>
          <p:spPr>
            <a:xfrm rot="-9830444">
              <a:off x="6469759" y="3480727"/>
              <a:ext cx="320148" cy="320148"/>
            </a:xfrm>
            <a:prstGeom prst="pie">
              <a:avLst>
                <a:gd fmla="val 19376841"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6" name="Google Shape;46;p2"/>
          <p:cNvSpPr txBox="1"/>
          <p:nvPr>
            <p:ph type="ctrTitle"/>
          </p:nvPr>
        </p:nvSpPr>
        <p:spPr>
          <a:xfrm>
            <a:off x="824000" y="1613813"/>
            <a:ext cx="4255500" cy="18729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47" name="Google Shape;47;p2"/>
          <p:cNvSpPr txBox="1"/>
          <p:nvPr>
            <p:ph idx="1" type="subTitle"/>
          </p:nvPr>
        </p:nvSpPr>
        <p:spPr>
          <a:xfrm>
            <a:off x="824000" y="3596300"/>
            <a:ext cx="4255500" cy="6954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48" name="Google Shape;48;p2"/>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3"/>
        </a:solidFill>
      </p:bgPr>
    </p:bg>
    <p:spTree>
      <p:nvGrpSpPr>
        <p:cNvPr id="141" name="Shape 141"/>
        <p:cNvGrpSpPr/>
        <p:nvPr/>
      </p:nvGrpSpPr>
      <p:grpSpPr>
        <a:xfrm>
          <a:off x="0" y="0"/>
          <a:ext cx="0" cy="0"/>
          <a:chOff x="0" y="0"/>
          <a:chExt cx="0" cy="0"/>
        </a:xfrm>
      </p:grpSpPr>
      <p:grpSp>
        <p:nvGrpSpPr>
          <p:cNvPr id="142" name="Google Shape;142;p11"/>
          <p:cNvGrpSpPr/>
          <p:nvPr/>
        </p:nvGrpSpPr>
        <p:grpSpPr>
          <a:xfrm>
            <a:off x="52" y="4099200"/>
            <a:ext cx="9144036" cy="1044300"/>
            <a:chOff x="52" y="4099200"/>
            <a:chExt cx="9144036" cy="1044300"/>
          </a:xfrm>
        </p:grpSpPr>
        <p:grpSp>
          <p:nvGrpSpPr>
            <p:cNvPr id="143" name="Google Shape;143;p11"/>
            <p:cNvGrpSpPr/>
            <p:nvPr/>
          </p:nvGrpSpPr>
          <p:grpSpPr>
            <a:xfrm>
              <a:off x="52" y="4309200"/>
              <a:ext cx="231622" cy="834300"/>
              <a:chOff x="2688737" y="4301380"/>
              <a:chExt cx="231900" cy="834300"/>
            </a:xfrm>
          </p:grpSpPr>
          <p:sp>
            <p:nvSpPr>
              <p:cNvPr id="144" name="Google Shape;144;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11"/>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48" name="Google Shape;148;p11"/>
            <p:cNvGrpSpPr/>
            <p:nvPr/>
          </p:nvGrpSpPr>
          <p:grpSpPr>
            <a:xfrm>
              <a:off x="371406" y="4099200"/>
              <a:ext cx="231622" cy="1044300"/>
              <a:chOff x="2688737" y="4091380"/>
              <a:chExt cx="231900" cy="1044300"/>
            </a:xfrm>
          </p:grpSpPr>
          <p:sp>
            <p:nvSpPr>
              <p:cNvPr id="149" name="Google Shape;149;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11"/>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11"/>
              <p:cNvSpPr/>
              <p:nvPr/>
            </p:nvSpPr>
            <p:spPr>
              <a:xfrm flipH="1">
                <a:off x="2688737" y="4091380"/>
                <a:ext cx="2319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4" name="Google Shape;154;p11"/>
            <p:cNvGrpSpPr/>
            <p:nvPr/>
          </p:nvGrpSpPr>
          <p:grpSpPr>
            <a:xfrm>
              <a:off x="742761" y="4309200"/>
              <a:ext cx="231622" cy="834300"/>
              <a:chOff x="2688737" y="4301380"/>
              <a:chExt cx="231900" cy="834300"/>
            </a:xfrm>
          </p:grpSpPr>
          <p:sp>
            <p:nvSpPr>
              <p:cNvPr id="155" name="Google Shape;155;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11"/>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9" name="Google Shape;159;p11"/>
            <p:cNvGrpSpPr/>
            <p:nvPr/>
          </p:nvGrpSpPr>
          <p:grpSpPr>
            <a:xfrm>
              <a:off x="1114115" y="4518900"/>
              <a:ext cx="231622" cy="624600"/>
              <a:chOff x="2688737" y="4511080"/>
              <a:chExt cx="231900" cy="624600"/>
            </a:xfrm>
          </p:grpSpPr>
          <p:sp>
            <p:nvSpPr>
              <p:cNvPr id="160" name="Google Shape;160;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63" name="Google Shape;163;p11"/>
            <p:cNvGrpSpPr/>
            <p:nvPr/>
          </p:nvGrpSpPr>
          <p:grpSpPr>
            <a:xfrm>
              <a:off x="1856753" y="4099200"/>
              <a:ext cx="231600" cy="1044300"/>
              <a:chOff x="1856753" y="4099200"/>
              <a:chExt cx="231600" cy="1044300"/>
            </a:xfrm>
          </p:grpSpPr>
          <p:sp>
            <p:nvSpPr>
              <p:cNvPr id="164" name="Google Shape;164;p11"/>
              <p:cNvSpPr/>
              <p:nvPr/>
            </p:nvSpPr>
            <p:spPr>
              <a:xfrm flipH="1">
                <a:off x="1856753"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p11"/>
              <p:cNvSpPr/>
              <p:nvPr/>
            </p:nvSpPr>
            <p:spPr>
              <a:xfrm flipH="1">
                <a:off x="1856753"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11"/>
              <p:cNvSpPr/>
              <p:nvPr/>
            </p:nvSpPr>
            <p:spPr>
              <a:xfrm flipH="1">
                <a:off x="1856753"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p11"/>
              <p:cNvSpPr/>
              <p:nvPr/>
            </p:nvSpPr>
            <p:spPr>
              <a:xfrm flipH="1">
                <a:off x="1856753"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11"/>
              <p:cNvSpPr/>
              <p:nvPr/>
            </p:nvSpPr>
            <p:spPr>
              <a:xfrm flipH="1">
                <a:off x="1856753"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69" name="Google Shape;169;p11"/>
            <p:cNvGrpSpPr/>
            <p:nvPr/>
          </p:nvGrpSpPr>
          <p:grpSpPr>
            <a:xfrm>
              <a:off x="2228107" y="4309200"/>
              <a:ext cx="231600" cy="834300"/>
              <a:chOff x="2228107" y="4309200"/>
              <a:chExt cx="231600" cy="834300"/>
            </a:xfrm>
          </p:grpSpPr>
          <p:sp>
            <p:nvSpPr>
              <p:cNvPr id="170" name="Google Shape;170;p11"/>
              <p:cNvSpPr/>
              <p:nvPr/>
            </p:nvSpPr>
            <p:spPr>
              <a:xfrm flipH="1">
                <a:off x="2228107"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11"/>
              <p:cNvSpPr/>
              <p:nvPr/>
            </p:nvSpPr>
            <p:spPr>
              <a:xfrm flipH="1">
                <a:off x="2228107"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11"/>
              <p:cNvSpPr/>
              <p:nvPr/>
            </p:nvSpPr>
            <p:spPr>
              <a:xfrm flipH="1">
                <a:off x="2228107"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11"/>
              <p:cNvSpPr/>
              <p:nvPr/>
            </p:nvSpPr>
            <p:spPr>
              <a:xfrm flipH="1">
                <a:off x="2228107"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74" name="Google Shape;174;p11"/>
            <p:cNvGrpSpPr/>
            <p:nvPr/>
          </p:nvGrpSpPr>
          <p:grpSpPr>
            <a:xfrm>
              <a:off x="2599462" y="4518900"/>
              <a:ext cx="231600" cy="624600"/>
              <a:chOff x="2599462" y="4518900"/>
              <a:chExt cx="231600" cy="624600"/>
            </a:xfrm>
          </p:grpSpPr>
          <p:sp>
            <p:nvSpPr>
              <p:cNvPr id="175" name="Google Shape;175;p11"/>
              <p:cNvSpPr/>
              <p:nvPr/>
            </p:nvSpPr>
            <p:spPr>
              <a:xfrm flipH="1">
                <a:off x="2599462"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p11"/>
              <p:cNvSpPr/>
              <p:nvPr/>
            </p:nvSpPr>
            <p:spPr>
              <a:xfrm flipH="1">
                <a:off x="2599462"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11"/>
              <p:cNvSpPr/>
              <p:nvPr/>
            </p:nvSpPr>
            <p:spPr>
              <a:xfrm flipH="1">
                <a:off x="2599462"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78" name="Google Shape;178;p11"/>
            <p:cNvGrpSpPr/>
            <p:nvPr/>
          </p:nvGrpSpPr>
          <p:grpSpPr>
            <a:xfrm>
              <a:off x="3342171" y="4099200"/>
              <a:ext cx="231600" cy="1044300"/>
              <a:chOff x="3342171" y="4099200"/>
              <a:chExt cx="231600" cy="1044300"/>
            </a:xfrm>
          </p:grpSpPr>
          <p:sp>
            <p:nvSpPr>
              <p:cNvPr id="179" name="Google Shape;179;p11"/>
              <p:cNvSpPr/>
              <p:nvPr/>
            </p:nvSpPr>
            <p:spPr>
              <a:xfrm flipH="1">
                <a:off x="3342171"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0" name="Google Shape;180;p11"/>
              <p:cNvSpPr/>
              <p:nvPr/>
            </p:nvSpPr>
            <p:spPr>
              <a:xfrm flipH="1">
                <a:off x="3342171"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11"/>
              <p:cNvSpPr/>
              <p:nvPr/>
            </p:nvSpPr>
            <p:spPr>
              <a:xfrm flipH="1">
                <a:off x="3342171"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11"/>
              <p:cNvSpPr/>
              <p:nvPr/>
            </p:nvSpPr>
            <p:spPr>
              <a:xfrm flipH="1">
                <a:off x="3342171"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11"/>
              <p:cNvSpPr/>
              <p:nvPr/>
            </p:nvSpPr>
            <p:spPr>
              <a:xfrm flipH="1">
                <a:off x="3342171"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4" name="Google Shape;184;p11"/>
            <p:cNvGrpSpPr/>
            <p:nvPr/>
          </p:nvGrpSpPr>
          <p:grpSpPr>
            <a:xfrm>
              <a:off x="3713525" y="4309200"/>
              <a:ext cx="231600" cy="834300"/>
              <a:chOff x="3713525" y="4309200"/>
              <a:chExt cx="231600" cy="834300"/>
            </a:xfrm>
          </p:grpSpPr>
          <p:sp>
            <p:nvSpPr>
              <p:cNvPr id="185" name="Google Shape;185;p11"/>
              <p:cNvSpPr/>
              <p:nvPr/>
            </p:nvSpPr>
            <p:spPr>
              <a:xfrm flipH="1">
                <a:off x="3713525"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p11"/>
              <p:cNvSpPr/>
              <p:nvPr/>
            </p:nvSpPr>
            <p:spPr>
              <a:xfrm flipH="1">
                <a:off x="3713525"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11"/>
              <p:cNvSpPr/>
              <p:nvPr/>
            </p:nvSpPr>
            <p:spPr>
              <a:xfrm flipH="1">
                <a:off x="3713525"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p11"/>
              <p:cNvSpPr/>
              <p:nvPr/>
            </p:nvSpPr>
            <p:spPr>
              <a:xfrm flipH="1">
                <a:off x="3713525"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9" name="Google Shape;189;p11"/>
            <p:cNvGrpSpPr/>
            <p:nvPr/>
          </p:nvGrpSpPr>
          <p:grpSpPr>
            <a:xfrm>
              <a:off x="1485398" y="4309200"/>
              <a:ext cx="231600" cy="834300"/>
              <a:chOff x="1485398" y="4309200"/>
              <a:chExt cx="231600" cy="834300"/>
            </a:xfrm>
          </p:grpSpPr>
          <p:sp>
            <p:nvSpPr>
              <p:cNvPr id="190" name="Google Shape;190;p11"/>
              <p:cNvSpPr/>
              <p:nvPr/>
            </p:nvSpPr>
            <p:spPr>
              <a:xfrm flipH="1">
                <a:off x="1485398"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p11"/>
              <p:cNvSpPr/>
              <p:nvPr/>
            </p:nvSpPr>
            <p:spPr>
              <a:xfrm flipH="1">
                <a:off x="1485398"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2" name="Google Shape;192;p11"/>
              <p:cNvSpPr/>
              <p:nvPr/>
            </p:nvSpPr>
            <p:spPr>
              <a:xfrm flipH="1">
                <a:off x="1485398"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p11"/>
              <p:cNvSpPr/>
              <p:nvPr/>
            </p:nvSpPr>
            <p:spPr>
              <a:xfrm flipH="1">
                <a:off x="1485398"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94" name="Google Shape;194;p11"/>
            <p:cNvGrpSpPr/>
            <p:nvPr/>
          </p:nvGrpSpPr>
          <p:grpSpPr>
            <a:xfrm>
              <a:off x="4084879" y="4518900"/>
              <a:ext cx="231600" cy="624600"/>
              <a:chOff x="4084879" y="4518900"/>
              <a:chExt cx="231600" cy="624600"/>
            </a:xfrm>
          </p:grpSpPr>
          <p:sp>
            <p:nvSpPr>
              <p:cNvPr id="195" name="Google Shape;195;p11"/>
              <p:cNvSpPr/>
              <p:nvPr/>
            </p:nvSpPr>
            <p:spPr>
              <a:xfrm flipH="1">
                <a:off x="4084879"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p11"/>
              <p:cNvSpPr/>
              <p:nvPr/>
            </p:nvSpPr>
            <p:spPr>
              <a:xfrm flipH="1">
                <a:off x="4084879"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7" name="Google Shape;197;p11"/>
              <p:cNvSpPr/>
              <p:nvPr/>
            </p:nvSpPr>
            <p:spPr>
              <a:xfrm flipH="1">
                <a:off x="4084879"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98" name="Google Shape;198;p11"/>
            <p:cNvGrpSpPr/>
            <p:nvPr/>
          </p:nvGrpSpPr>
          <p:grpSpPr>
            <a:xfrm>
              <a:off x="2970816" y="4309200"/>
              <a:ext cx="231600" cy="834300"/>
              <a:chOff x="2970816" y="4309200"/>
              <a:chExt cx="231600" cy="834300"/>
            </a:xfrm>
          </p:grpSpPr>
          <p:sp>
            <p:nvSpPr>
              <p:cNvPr id="199" name="Google Shape;199;p11"/>
              <p:cNvSpPr/>
              <p:nvPr/>
            </p:nvSpPr>
            <p:spPr>
              <a:xfrm flipH="1">
                <a:off x="2970816"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0" name="Google Shape;200;p11"/>
              <p:cNvSpPr/>
              <p:nvPr/>
            </p:nvSpPr>
            <p:spPr>
              <a:xfrm flipH="1">
                <a:off x="2970816"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1" name="Google Shape;201;p11"/>
              <p:cNvSpPr/>
              <p:nvPr/>
            </p:nvSpPr>
            <p:spPr>
              <a:xfrm flipH="1">
                <a:off x="2970816"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2" name="Google Shape;202;p11"/>
              <p:cNvSpPr/>
              <p:nvPr/>
            </p:nvSpPr>
            <p:spPr>
              <a:xfrm flipH="1">
                <a:off x="2970816"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03" name="Google Shape;203;p11"/>
            <p:cNvGrpSpPr/>
            <p:nvPr/>
          </p:nvGrpSpPr>
          <p:grpSpPr>
            <a:xfrm>
              <a:off x="4456234" y="4309200"/>
              <a:ext cx="231600" cy="834300"/>
              <a:chOff x="4456234" y="4309200"/>
              <a:chExt cx="231600" cy="834300"/>
            </a:xfrm>
          </p:grpSpPr>
          <p:sp>
            <p:nvSpPr>
              <p:cNvPr id="204" name="Google Shape;204;p11"/>
              <p:cNvSpPr/>
              <p:nvPr/>
            </p:nvSpPr>
            <p:spPr>
              <a:xfrm flipH="1">
                <a:off x="4456234"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5" name="Google Shape;205;p11"/>
              <p:cNvSpPr/>
              <p:nvPr/>
            </p:nvSpPr>
            <p:spPr>
              <a:xfrm flipH="1">
                <a:off x="4456234"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6" name="Google Shape;206;p11"/>
              <p:cNvSpPr/>
              <p:nvPr/>
            </p:nvSpPr>
            <p:spPr>
              <a:xfrm flipH="1">
                <a:off x="4456234"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7" name="Google Shape;207;p11"/>
              <p:cNvSpPr/>
              <p:nvPr/>
            </p:nvSpPr>
            <p:spPr>
              <a:xfrm flipH="1">
                <a:off x="4456234"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08" name="Google Shape;208;p11"/>
            <p:cNvGrpSpPr/>
            <p:nvPr/>
          </p:nvGrpSpPr>
          <p:grpSpPr>
            <a:xfrm>
              <a:off x="4827588" y="4099200"/>
              <a:ext cx="231600" cy="1044300"/>
              <a:chOff x="4827588" y="4099200"/>
              <a:chExt cx="231600" cy="1044300"/>
            </a:xfrm>
          </p:grpSpPr>
          <p:sp>
            <p:nvSpPr>
              <p:cNvPr id="209" name="Google Shape;209;p11"/>
              <p:cNvSpPr/>
              <p:nvPr/>
            </p:nvSpPr>
            <p:spPr>
              <a:xfrm flipH="1">
                <a:off x="4827588"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0" name="Google Shape;210;p11"/>
              <p:cNvSpPr/>
              <p:nvPr/>
            </p:nvSpPr>
            <p:spPr>
              <a:xfrm flipH="1">
                <a:off x="4827588"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1" name="Google Shape;211;p11"/>
              <p:cNvSpPr/>
              <p:nvPr/>
            </p:nvSpPr>
            <p:spPr>
              <a:xfrm flipH="1">
                <a:off x="4827588"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2" name="Google Shape;212;p11"/>
              <p:cNvSpPr/>
              <p:nvPr/>
            </p:nvSpPr>
            <p:spPr>
              <a:xfrm flipH="1">
                <a:off x="4827588"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11"/>
              <p:cNvSpPr/>
              <p:nvPr/>
            </p:nvSpPr>
            <p:spPr>
              <a:xfrm flipH="1">
                <a:off x="4827588"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14" name="Google Shape;214;p11"/>
            <p:cNvGrpSpPr/>
            <p:nvPr/>
          </p:nvGrpSpPr>
          <p:grpSpPr>
            <a:xfrm>
              <a:off x="5198943" y="4309200"/>
              <a:ext cx="231600" cy="834300"/>
              <a:chOff x="5198943" y="4309200"/>
              <a:chExt cx="231600" cy="834300"/>
            </a:xfrm>
          </p:grpSpPr>
          <p:sp>
            <p:nvSpPr>
              <p:cNvPr id="215" name="Google Shape;215;p11"/>
              <p:cNvSpPr/>
              <p:nvPr/>
            </p:nvSpPr>
            <p:spPr>
              <a:xfrm flipH="1">
                <a:off x="5198943"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6" name="Google Shape;216;p11"/>
              <p:cNvSpPr/>
              <p:nvPr/>
            </p:nvSpPr>
            <p:spPr>
              <a:xfrm flipH="1">
                <a:off x="5198943"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7" name="Google Shape;217;p11"/>
              <p:cNvSpPr/>
              <p:nvPr/>
            </p:nvSpPr>
            <p:spPr>
              <a:xfrm flipH="1">
                <a:off x="5198943"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8" name="Google Shape;218;p11"/>
              <p:cNvSpPr/>
              <p:nvPr/>
            </p:nvSpPr>
            <p:spPr>
              <a:xfrm flipH="1">
                <a:off x="5198943"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19" name="Google Shape;219;p11"/>
            <p:cNvGrpSpPr/>
            <p:nvPr/>
          </p:nvGrpSpPr>
          <p:grpSpPr>
            <a:xfrm>
              <a:off x="5570297" y="4518900"/>
              <a:ext cx="231600" cy="624600"/>
              <a:chOff x="5570297" y="4518900"/>
              <a:chExt cx="231600" cy="624600"/>
            </a:xfrm>
          </p:grpSpPr>
          <p:sp>
            <p:nvSpPr>
              <p:cNvPr id="220" name="Google Shape;220;p11"/>
              <p:cNvSpPr/>
              <p:nvPr/>
            </p:nvSpPr>
            <p:spPr>
              <a:xfrm flipH="1">
                <a:off x="5570297"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1" name="Google Shape;221;p11"/>
              <p:cNvSpPr/>
              <p:nvPr/>
            </p:nvSpPr>
            <p:spPr>
              <a:xfrm flipH="1">
                <a:off x="5570297"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2" name="Google Shape;222;p11"/>
              <p:cNvSpPr/>
              <p:nvPr/>
            </p:nvSpPr>
            <p:spPr>
              <a:xfrm flipH="1">
                <a:off x="5570297"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3" name="Google Shape;223;p11"/>
            <p:cNvGrpSpPr/>
            <p:nvPr/>
          </p:nvGrpSpPr>
          <p:grpSpPr>
            <a:xfrm>
              <a:off x="5941652" y="4309200"/>
              <a:ext cx="231600" cy="834300"/>
              <a:chOff x="5941652" y="4309200"/>
              <a:chExt cx="231600" cy="834300"/>
            </a:xfrm>
          </p:grpSpPr>
          <p:sp>
            <p:nvSpPr>
              <p:cNvPr id="224" name="Google Shape;224;p11"/>
              <p:cNvSpPr/>
              <p:nvPr/>
            </p:nvSpPr>
            <p:spPr>
              <a:xfrm flipH="1">
                <a:off x="5941652"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5" name="Google Shape;225;p11"/>
              <p:cNvSpPr/>
              <p:nvPr/>
            </p:nvSpPr>
            <p:spPr>
              <a:xfrm flipH="1">
                <a:off x="5941652"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6" name="Google Shape;226;p11"/>
              <p:cNvSpPr/>
              <p:nvPr/>
            </p:nvSpPr>
            <p:spPr>
              <a:xfrm flipH="1">
                <a:off x="5941652"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7" name="Google Shape;227;p11"/>
              <p:cNvSpPr/>
              <p:nvPr/>
            </p:nvSpPr>
            <p:spPr>
              <a:xfrm flipH="1">
                <a:off x="5941652"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8" name="Google Shape;228;p11"/>
            <p:cNvGrpSpPr/>
            <p:nvPr/>
          </p:nvGrpSpPr>
          <p:grpSpPr>
            <a:xfrm>
              <a:off x="6313006" y="4099200"/>
              <a:ext cx="231600" cy="1044300"/>
              <a:chOff x="6313006" y="4099200"/>
              <a:chExt cx="231600" cy="1044300"/>
            </a:xfrm>
          </p:grpSpPr>
          <p:sp>
            <p:nvSpPr>
              <p:cNvPr id="229" name="Google Shape;229;p11"/>
              <p:cNvSpPr/>
              <p:nvPr/>
            </p:nvSpPr>
            <p:spPr>
              <a:xfrm flipH="1">
                <a:off x="6313006"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0" name="Google Shape;230;p11"/>
              <p:cNvSpPr/>
              <p:nvPr/>
            </p:nvSpPr>
            <p:spPr>
              <a:xfrm flipH="1">
                <a:off x="6313006"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1" name="Google Shape;231;p11"/>
              <p:cNvSpPr/>
              <p:nvPr/>
            </p:nvSpPr>
            <p:spPr>
              <a:xfrm flipH="1">
                <a:off x="6313006"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2" name="Google Shape;232;p11"/>
              <p:cNvSpPr/>
              <p:nvPr/>
            </p:nvSpPr>
            <p:spPr>
              <a:xfrm flipH="1">
                <a:off x="6313006"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3" name="Google Shape;233;p11"/>
              <p:cNvSpPr/>
              <p:nvPr/>
            </p:nvSpPr>
            <p:spPr>
              <a:xfrm flipH="1">
                <a:off x="6313006"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4" name="Google Shape;234;p11"/>
            <p:cNvGrpSpPr/>
            <p:nvPr/>
          </p:nvGrpSpPr>
          <p:grpSpPr>
            <a:xfrm>
              <a:off x="6684361" y="4309200"/>
              <a:ext cx="231600" cy="834300"/>
              <a:chOff x="6684361" y="4309200"/>
              <a:chExt cx="231600" cy="834300"/>
            </a:xfrm>
          </p:grpSpPr>
          <p:sp>
            <p:nvSpPr>
              <p:cNvPr id="235" name="Google Shape;235;p11"/>
              <p:cNvSpPr/>
              <p:nvPr/>
            </p:nvSpPr>
            <p:spPr>
              <a:xfrm flipH="1">
                <a:off x="6684361"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6" name="Google Shape;236;p11"/>
              <p:cNvSpPr/>
              <p:nvPr/>
            </p:nvSpPr>
            <p:spPr>
              <a:xfrm flipH="1">
                <a:off x="6684361"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7" name="Google Shape;237;p11"/>
              <p:cNvSpPr/>
              <p:nvPr/>
            </p:nvSpPr>
            <p:spPr>
              <a:xfrm flipH="1">
                <a:off x="6684361"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8" name="Google Shape;238;p11"/>
              <p:cNvSpPr/>
              <p:nvPr/>
            </p:nvSpPr>
            <p:spPr>
              <a:xfrm flipH="1">
                <a:off x="6684361"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9" name="Google Shape;239;p11"/>
            <p:cNvGrpSpPr/>
            <p:nvPr/>
          </p:nvGrpSpPr>
          <p:grpSpPr>
            <a:xfrm>
              <a:off x="7055715" y="4518900"/>
              <a:ext cx="231600" cy="624600"/>
              <a:chOff x="7055715" y="4518900"/>
              <a:chExt cx="231600" cy="624600"/>
            </a:xfrm>
          </p:grpSpPr>
          <p:sp>
            <p:nvSpPr>
              <p:cNvPr id="240" name="Google Shape;240;p11"/>
              <p:cNvSpPr/>
              <p:nvPr/>
            </p:nvSpPr>
            <p:spPr>
              <a:xfrm flipH="1">
                <a:off x="7055715"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1" name="Google Shape;241;p11"/>
              <p:cNvSpPr/>
              <p:nvPr/>
            </p:nvSpPr>
            <p:spPr>
              <a:xfrm flipH="1">
                <a:off x="7055715"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2" name="Google Shape;242;p11"/>
              <p:cNvSpPr/>
              <p:nvPr/>
            </p:nvSpPr>
            <p:spPr>
              <a:xfrm flipH="1">
                <a:off x="7055715"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43" name="Google Shape;243;p11"/>
            <p:cNvGrpSpPr/>
            <p:nvPr/>
          </p:nvGrpSpPr>
          <p:grpSpPr>
            <a:xfrm>
              <a:off x="7798424" y="4099200"/>
              <a:ext cx="231600" cy="1044300"/>
              <a:chOff x="7798424" y="4099200"/>
              <a:chExt cx="231600" cy="1044300"/>
            </a:xfrm>
          </p:grpSpPr>
          <p:sp>
            <p:nvSpPr>
              <p:cNvPr id="244" name="Google Shape;244;p11"/>
              <p:cNvSpPr/>
              <p:nvPr/>
            </p:nvSpPr>
            <p:spPr>
              <a:xfrm flipH="1">
                <a:off x="7798424"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5" name="Google Shape;245;p11"/>
              <p:cNvSpPr/>
              <p:nvPr/>
            </p:nvSpPr>
            <p:spPr>
              <a:xfrm flipH="1">
                <a:off x="7798424"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6" name="Google Shape;246;p11"/>
              <p:cNvSpPr/>
              <p:nvPr/>
            </p:nvSpPr>
            <p:spPr>
              <a:xfrm flipH="1">
                <a:off x="7798424"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7" name="Google Shape;247;p11"/>
              <p:cNvSpPr/>
              <p:nvPr/>
            </p:nvSpPr>
            <p:spPr>
              <a:xfrm flipH="1">
                <a:off x="7798424"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8" name="Google Shape;248;p11"/>
              <p:cNvSpPr/>
              <p:nvPr/>
            </p:nvSpPr>
            <p:spPr>
              <a:xfrm flipH="1">
                <a:off x="7798424"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49" name="Google Shape;249;p11"/>
            <p:cNvGrpSpPr/>
            <p:nvPr/>
          </p:nvGrpSpPr>
          <p:grpSpPr>
            <a:xfrm>
              <a:off x="8169779" y="4309200"/>
              <a:ext cx="231600" cy="834300"/>
              <a:chOff x="8169779" y="4309200"/>
              <a:chExt cx="231600" cy="834300"/>
            </a:xfrm>
          </p:grpSpPr>
          <p:sp>
            <p:nvSpPr>
              <p:cNvPr id="250" name="Google Shape;250;p11"/>
              <p:cNvSpPr/>
              <p:nvPr/>
            </p:nvSpPr>
            <p:spPr>
              <a:xfrm flipH="1">
                <a:off x="8169779"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1" name="Google Shape;251;p11"/>
              <p:cNvSpPr/>
              <p:nvPr/>
            </p:nvSpPr>
            <p:spPr>
              <a:xfrm flipH="1">
                <a:off x="8169779"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2" name="Google Shape;252;p11"/>
              <p:cNvSpPr/>
              <p:nvPr/>
            </p:nvSpPr>
            <p:spPr>
              <a:xfrm flipH="1">
                <a:off x="8169779"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3" name="Google Shape;253;p11"/>
              <p:cNvSpPr/>
              <p:nvPr/>
            </p:nvSpPr>
            <p:spPr>
              <a:xfrm flipH="1">
                <a:off x="8169779"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54" name="Google Shape;254;p11"/>
            <p:cNvGrpSpPr/>
            <p:nvPr/>
          </p:nvGrpSpPr>
          <p:grpSpPr>
            <a:xfrm>
              <a:off x="7427070" y="4309200"/>
              <a:ext cx="231600" cy="834300"/>
              <a:chOff x="7427070" y="4309200"/>
              <a:chExt cx="231600" cy="834300"/>
            </a:xfrm>
          </p:grpSpPr>
          <p:sp>
            <p:nvSpPr>
              <p:cNvPr id="255" name="Google Shape;255;p11"/>
              <p:cNvSpPr/>
              <p:nvPr/>
            </p:nvSpPr>
            <p:spPr>
              <a:xfrm flipH="1">
                <a:off x="7427070"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6" name="Google Shape;256;p11"/>
              <p:cNvSpPr/>
              <p:nvPr/>
            </p:nvSpPr>
            <p:spPr>
              <a:xfrm flipH="1">
                <a:off x="7427070"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7" name="Google Shape;257;p11"/>
              <p:cNvSpPr/>
              <p:nvPr/>
            </p:nvSpPr>
            <p:spPr>
              <a:xfrm flipH="1">
                <a:off x="7427070"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8" name="Google Shape;258;p11"/>
              <p:cNvSpPr/>
              <p:nvPr/>
            </p:nvSpPr>
            <p:spPr>
              <a:xfrm flipH="1">
                <a:off x="7427070"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59" name="Google Shape;259;p11"/>
            <p:cNvGrpSpPr/>
            <p:nvPr/>
          </p:nvGrpSpPr>
          <p:grpSpPr>
            <a:xfrm>
              <a:off x="8541133" y="4518900"/>
              <a:ext cx="231600" cy="624600"/>
              <a:chOff x="8541133" y="4518900"/>
              <a:chExt cx="231600" cy="624600"/>
            </a:xfrm>
          </p:grpSpPr>
          <p:sp>
            <p:nvSpPr>
              <p:cNvPr id="260" name="Google Shape;260;p11"/>
              <p:cNvSpPr/>
              <p:nvPr/>
            </p:nvSpPr>
            <p:spPr>
              <a:xfrm flipH="1">
                <a:off x="8541133"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1" name="Google Shape;261;p11"/>
              <p:cNvSpPr/>
              <p:nvPr/>
            </p:nvSpPr>
            <p:spPr>
              <a:xfrm flipH="1">
                <a:off x="8541133"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2" name="Google Shape;262;p11"/>
              <p:cNvSpPr/>
              <p:nvPr/>
            </p:nvSpPr>
            <p:spPr>
              <a:xfrm flipH="1">
                <a:off x="8541133"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3" name="Google Shape;263;p11"/>
            <p:cNvGrpSpPr/>
            <p:nvPr/>
          </p:nvGrpSpPr>
          <p:grpSpPr>
            <a:xfrm>
              <a:off x="8912488" y="4309200"/>
              <a:ext cx="231600" cy="834300"/>
              <a:chOff x="8912488" y="4309200"/>
              <a:chExt cx="231600" cy="834300"/>
            </a:xfrm>
          </p:grpSpPr>
          <p:sp>
            <p:nvSpPr>
              <p:cNvPr id="264" name="Google Shape;264;p11"/>
              <p:cNvSpPr/>
              <p:nvPr/>
            </p:nvSpPr>
            <p:spPr>
              <a:xfrm flipH="1">
                <a:off x="8912488"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5" name="Google Shape;265;p11"/>
              <p:cNvSpPr/>
              <p:nvPr/>
            </p:nvSpPr>
            <p:spPr>
              <a:xfrm flipH="1">
                <a:off x="8912488"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6" name="Google Shape;266;p11"/>
              <p:cNvSpPr/>
              <p:nvPr/>
            </p:nvSpPr>
            <p:spPr>
              <a:xfrm flipH="1">
                <a:off x="8912488"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7" name="Google Shape;267;p11"/>
              <p:cNvSpPr/>
              <p:nvPr/>
            </p:nvSpPr>
            <p:spPr>
              <a:xfrm flipH="1">
                <a:off x="8912488"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268" name="Google Shape;268;p11"/>
          <p:cNvSpPr txBox="1"/>
          <p:nvPr>
            <p:ph hasCustomPrompt="1" type="title"/>
          </p:nvPr>
        </p:nvSpPr>
        <p:spPr>
          <a:xfrm>
            <a:off x="1388625" y="772725"/>
            <a:ext cx="6366900" cy="18633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lt1"/>
              </a:buClr>
              <a:buSzPts val="8000"/>
              <a:buNone/>
              <a:defRPr sz="8000">
                <a:solidFill>
                  <a:schemeClr val="lt1"/>
                </a:solidFill>
              </a:defRPr>
            </a:lvl1pPr>
            <a:lvl2pPr lvl="1" algn="ctr">
              <a:spcBef>
                <a:spcPts val="0"/>
              </a:spcBef>
              <a:spcAft>
                <a:spcPts val="0"/>
              </a:spcAft>
              <a:buClr>
                <a:schemeClr val="lt1"/>
              </a:buClr>
              <a:buSzPts val="8000"/>
              <a:buNone/>
              <a:defRPr sz="8000">
                <a:solidFill>
                  <a:schemeClr val="lt1"/>
                </a:solidFill>
              </a:defRPr>
            </a:lvl2pPr>
            <a:lvl3pPr lvl="2" algn="ctr">
              <a:spcBef>
                <a:spcPts val="0"/>
              </a:spcBef>
              <a:spcAft>
                <a:spcPts val="0"/>
              </a:spcAft>
              <a:buClr>
                <a:schemeClr val="lt1"/>
              </a:buClr>
              <a:buSzPts val="8000"/>
              <a:buNone/>
              <a:defRPr sz="8000">
                <a:solidFill>
                  <a:schemeClr val="lt1"/>
                </a:solidFill>
              </a:defRPr>
            </a:lvl3pPr>
            <a:lvl4pPr lvl="3" algn="ctr">
              <a:spcBef>
                <a:spcPts val="0"/>
              </a:spcBef>
              <a:spcAft>
                <a:spcPts val="0"/>
              </a:spcAft>
              <a:buClr>
                <a:schemeClr val="lt1"/>
              </a:buClr>
              <a:buSzPts val="8000"/>
              <a:buNone/>
              <a:defRPr sz="8000">
                <a:solidFill>
                  <a:schemeClr val="lt1"/>
                </a:solidFill>
              </a:defRPr>
            </a:lvl4pPr>
            <a:lvl5pPr lvl="4" algn="ctr">
              <a:spcBef>
                <a:spcPts val="0"/>
              </a:spcBef>
              <a:spcAft>
                <a:spcPts val="0"/>
              </a:spcAft>
              <a:buClr>
                <a:schemeClr val="lt1"/>
              </a:buClr>
              <a:buSzPts val="8000"/>
              <a:buNone/>
              <a:defRPr sz="8000">
                <a:solidFill>
                  <a:schemeClr val="lt1"/>
                </a:solidFill>
              </a:defRPr>
            </a:lvl5pPr>
            <a:lvl6pPr lvl="5" algn="ctr">
              <a:spcBef>
                <a:spcPts val="0"/>
              </a:spcBef>
              <a:spcAft>
                <a:spcPts val="0"/>
              </a:spcAft>
              <a:buClr>
                <a:schemeClr val="lt1"/>
              </a:buClr>
              <a:buSzPts val="8000"/>
              <a:buNone/>
              <a:defRPr sz="8000">
                <a:solidFill>
                  <a:schemeClr val="lt1"/>
                </a:solidFill>
              </a:defRPr>
            </a:lvl6pPr>
            <a:lvl7pPr lvl="6" algn="ctr">
              <a:spcBef>
                <a:spcPts val="0"/>
              </a:spcBef>
              <a:spcAft>
                <a:spcPts val="0"/>
              </a:spcAft>
              <a:buClr>
                <a:schemeClr val="lt1"/>
              </a:buClr>
              <a:buSzPts val="8000"/>
              <a:buNone/>
              <a:defRPr sz="8000">
                <a:solidFill>
                  <a:schemeClr val="lt1"/>
                </a:solidFill>
              </a:defRPr>
            </a:lvl7pPr>
            <a:lvl8pPr lvl="7" algn="ctr">
              <a:spcBef>
                <a:spcPts val="0"/>
              </a:spcBef>
              <a:spcAft>
                <a:spcPts val="0"/>
              </a:spcAft>
              <a:buClr>
                <a:schemeClr val="lt1"/>
              </a:buClr>
              <a:buSzPts val="8000"/>
              <a:buNone/>
              <a:defRPr sz="8000">
                <a:solidFill>
                  <a:schemeClr val="lt1"/>
                </a:solidFill>
              </a:defRPr>
            </a:lvl8pPr>
            <a:lvl9pPr lvl="8" algn="ctr">
              <a:spcBef>
                <a:spcPts val="0"/>
              </a:spcBef>
              <a:spcAft>
                <a:spcPts val="0"/>
              </a:spcAft>
              <a:buClr>
                <a:schemeClr val="lt1"/>
              </a:buClr>
              <a:buSzPts val="8000"/>
              <a:buNone/>
              <a:defRPr sz="8000">
                <a:solidFill>
                  <a:schemeClr val="lt1"/>
                </a:solidFill>
              </a:defRPr>
            </a:lvl9pPr>
          </a:lstStyle>
          <a:p>
            <a:r>
              <a:t>xx%</a:t>
            </a:r>
          </a:p>
        </p:txBody>
      </p:sp>
      <p:sp>
        <p:nvSpPr>
          <p:cNvPr id="269" name="Google Shape;269;p11"/>
          <p:cNvSpPr txBox="1"/>
          <p:nvPr>
            <p:ph idx="1" type="body"/>
          </p:nvPr>
        </p:nvSpPr>
        <p:spPr>
          <a:xfrm>
            <a:off x="1388625" y="2712300"/>
            <a:ext cx="6366900" cy="1111200"/>
          </a:xfrm>
          <a:prstGeom prst="rect">
            <a:avLst/>
          </a:prstGeom>
        </p:spPr>
        <p:txBody>
          <a:bodyPr anchorCtr="0" anchor="t" bIns="91425" lIns="91425" spcFirstLastPara="1" rIns="91425" wrap="square" tIns="91425">
            <a:normAutofit/>
          </a:bodyPr>
          <a:lstStyle>
            <a:lvl1pPr indent="-311150" lvl="0" marL="457200" algn="ctr">
              <a:spcBef>
                <a:spcPts val="0"/>
              </a:spcBef>
              <a:spcAft>
                <a:spcPts val="0"/>
              </a:spcAft>
              <a:buClr>
                <a:schemeClr val="lt1"/>
              </a:buClr>
              <a:buSzPts val="1300"/>
              <a:buChar char="●"/>
              <a:defRPr>
                <a:solidFill>
                  <a:schemeClr val="lt1"/>
                </a:solidFill>
              </a:defRPr>
            </a:lvl1pPr>
            <a:lvl2pPr indent="-298450" lvl="1" marL="914400" algn="ctr">
              <a:spcBef>
                <a:spcPts val="0"/>
              </a:spcBef>
              <a:spcAft>
                <a:spcPts val="0"/>
              </a:spcAft>
              <a:buClr>
                <a:schemeClr val="lt1"/>
              </a:buClr>
              <a:buSzPts val="1100"/>
              <a:buChar char="○"/>
              <a:defRPr>
                <a:solidFill>
                  <a:schemeClr val="lt1"/>
                </a:solidFill>
              </a:defRPr>
            </a:lvl2pPr>
            <a:lvl3pPr indent="-298450" lvl="2" marL="1371600" algn="ctr">
              <a:spcBef>
                <a:spcPts val="0"/>
              </a:spcBef>
              <a:spcAft>
                <a:spcPts val="0"/>
              </a:spcAft>
              <a:buClr>
                <a:schemeClr val="lt1"/>
              </a:buClr>
              <a:buSzPts val="1100"/>
              <a:buChar char="■"/>
              <a:defRPr>
                <a:solidFill>
                  <a:schemeClr val="lt1"/>
                </a:solidFill>
              </a:defRPr>
            </a:lvl3pPr>
            <a:lvl4pPr indent="-298450" lvl="3" marL="1828800" algn="ctr">
              <a:spcBef>
                <a:spcPts val="0"/>
              </a:spcBef>
              <a:spcAft>
                <a:spcPts val="0"/>
              </a:spcAft>
              <a:buClr>
                <a:schemeClr val="lt1"/>
              </a:buClr>
              <a:buSzPts val="1100"/>
              <a:buChar char="●"/>
              <a:defRPr>
                <a:solidFill>
                  <a:schemeClr val="lt1"/>
                </a:solidFill>
              </a:defRPr>
            </a:lvl4pPr>
            <a:lvl5pPr indent="-298450" lvl="4" marL="2286000" algn="ctr">
              <a:spcBef>
                <a:spcPts val="0"/>
              </a:spcBef>
              <a:spcAft>
                <a:spcPts val="0"/>
              </a:spcAft>
              <a:buClr>
                <a:schemeClr val="lt1"/>
              </a:buClr>
              <a:buSzPts val="1100"/>
              <a:buChar char="○"/>
              <a:defRPr>
                <a:solidFill>
                  <a:schemeClr val="lt1"/>
                </a:solidFill>
              </a:defRPr>
            </a:lvl5pPr>
            <a:lvl6pPr indent="-298450" lvl="5" marL="2743200" algn="ctr">
              <a:spcBef>
                <a:spcPts val="0"/>
              </a:spcBef>
              <a:spcAft>
                <a:spcPts val="0"/>
              </a:spcAft>
              <a:buClr>
                <a:schemeClr val="lt1"/>
              </a:buClr>
              <a:buSzPts val="1100"/>
              <a:buChar char="■"/>
              <a:defRPr>
                <a:solidFill>
                  <a:schemeClr val="lt1"/>
                </a:solidFill>
              </a:defRPr>
            </a:lvl6pPr>
            <a:lvl7pPr indent="-298450" lvl="6" marL="3200400" algn="ctr">
              <a:spcBef>
                <a:spcPts val="0"/>
              </a:spcBef>
              <a:spcAft>
                <a:spcPts val="0"/>
              </a:spcAft>
              <a:buClr>
                <a:schemeClr val="lt1"/>
              </a:buClr>
              <a:buSzPts val="1100"/>
              <a:buChar char="●"/>
              <a:defRPr>
                <a:solidFill>
                  <a:schemeClr val="lt1"/>
                </a:solidFill>
              </a:defRPr>
            </a:lvl7pPr>
            <a:lvl8pPr indent="-298450" lvl="7" marL="3657600" algn="ctr">
              <a:spcBef>
                <a:spcPts val="0"/>
              </a:spcBef>
              <a:spcAft>
                <a:spcPts val="0"/>
              </a:spcAft>
              <a:buClr>
                <a:schemeClr val="lt1"/>
              </a:buClr>
              <a:buSzPts val="1100"/>
              <a:buChar char="○"/>
              <a:defRPr>
                <a:solidFill>
                  <a:schemeClr val="lt1"/>
                </a:solidFill>
              </a:defRPr>
            </a:lvl8pPr>
            <a:lvl9pPr indent="-298450" lvl="8" marL="4114800" algn="ctr">
              <a:spcBef>
                <a:spcPts val="0"/>
              </a:spcBef>
              <a:spcAft>
                <a:spcPts val="0"/>
              </a:spcAft>
              <a:buClr>
                <a:schemeClr val="lt1"/>
              </a:buClr>
              <a:buSzPts val="1100"/>
              <a:buChar char="■"/>
              <a:defRPr>
                <a:solidFill>
                  <a:schemeClr val="lt1"/>
                </a:solidFill>
              </a:defRPr>
            </a:lvl9pPr>
          </a:lstStyle>
          <a:p/>
        </p:txBody>
      </p:sp>
      <p:sp>
        <p:nvSpPr>
          <p:cNvPr id="270" name="Google Shape;270;p11"/>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71" name="Shape 271"/>
        <p:cNvGrpSpPr/>
        <p:nvPr/>
      </p:nvGrpSpPr>
      <p:grpSpPr>
        <a:xfrm>
          <a:off x="0" y="0"/>
          <a:ext cx="0" cy="0"/>
          <a:chOff x="0" y="0"/>
          <a:chExt cx="0" cy="0"/>
        </a:xfrm>
      </p:grpSpPr>
      <p:sp>
        <p:nvSpPr>
          <p:cNvPr id="272" name="Google Shape;272;p12"/>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49" name="Shape 49"/>
        <p:cNvGrpSpPr/>
        <p:nvPr/>
      </p:nvGrpSpPr>
      <p:grpSpPr>
        <a:xfrm>
          <a:off x="0" y="0"/>
          <a:ext cx="0" cy="0"/>
          <a:chOff x="0" y="0"/>
          <a:chExt cx="0" cy="0"/>
        </a:xfrm>
      </p:grpSpPr>
      <p:grpSp>
        <p:nvGrpSpPr>
          <p:cNvPr id="50" name="Google Shape;50;p3"/>
          <p:cNvGrpSpPr/>
          <p:nvPr/>
        </p:nvGrpSpPr>
        <p:grpSpPr>
          <a:xfrm>
            <a:off x="146769" y="3406"/>
            <a:ext cx="1233215" cy="1384535"/>
            <a:chOff x="146769" y="3406"/>
            <a:chExt cx="1233215" cy="1384535"/>
          </a:xfrm>
        </p:grpSpPr>
        <p:grpSp>
          <p:nvGrpSpPr>
            <p:cNvPr id="51" name="Google Shape;51;p3"/>
            <p:cNvGrpSpPr/>
            <p:nvPr/>
          </p:nvGrpSpPr>
          <p:grpSpPr>
            <a:xfrm>
              <a:off x="1063183" y="3406"/>
              <a:ext cx="316800" cy="688513"/>
              <a:chOff x="1063183" y="3406"/>
              <a:chExt cx="316800" cy="688513"/>
            </a:xfrm>
          </p:grpSpPr>
          <p:sp>
            <p:nvSpPr>
              <p:cNvPr id="52" name="Google Shape;52;p3"/>
              <p:cNvSpPr/>
              <p:nvPr/>
            </p:nvSpPr>
            <p:spPr>
              <a:xfrm rot="10800000">
                <a:off x="1063183" y="3419"/>
                <a:ext cx="316800" cy="688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3"/>
              <p:cNvSpPr/>
              <p:nvPr/>
            </p:nvSpPr>
            <p:spPr>
              <a:xfrm rot="10800000">
                <a:off x="1063183" y="3406"/>
                <a:ext cx="316800" cy="340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4" name="Google Shape;54;p3"/>
            <p:cNvGrpSpPr/>
            <p:nvPr/>
          </p:nvGrpSpPr>
          <p:grpSpPr>
            <a:xfrm>
              <a:off x="604976" y="3406"/>
              <a:ext cx="316800" cy="1036524"/>
              <a:chOff x="604976" y="3406"/>
              <a:chExt cx="316800" cy="1036524"/>
            </a:xfrm>
          </p:grpSpPr>
          <p:sp>
            <p:nvSpPr>
              <p:cNvPr id="55" name="Google Shape;55;p3"/>
              <p:cNvSpPr/>
              <p:nvPr/>
            </p:nvSpPr>
            <p:spPr>
              <a:xfrm rot="10800000">
                <a:off x="604976" y="3419"/>
                <a:ext cx="316800" cy="688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3"/>
              <p:cNvSpPr/>
              <p:nvPr/>
            </p:nvSpPr>
            <p:spPr>
              <a:xfrm rot="10800000">
                <a:off x="604976" y="3430"/>
                <a:ext cx="316800" cy="1036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3"/>
              <p:cNvSpPr/>
              <p:nvPr/>
            </p:nvSpPr>
            <p:spPr>
              <a:xfrm rot="10800000">
                <a:off x="604976" y="3406"/>
                <a:ext cx="316800" cy="340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8" name="Google Shape;58;p3"/>
            <p:cNvGrpSpPr/>
            <p:nvPr/>
          </p:nvGrpSpPr>
          <p:grpSpPr>
            <a:xfrm>
              <a:off x="146769" y="3406"/>
              <a:ext cx="316800" cy="1384535"/>
              <a:chOff x="146769" y="3406"/>
              <a:chExt cx="316800" cy="1384535"/>
            </a:xfrm>
          </p:grpSpPr>
          <p:sp>
            <p:nvSpPr>
              <p:cNvPr id="59" name="Google Shape;59;p3"/>
              <p:cNvSpPr/>
              <p:nvPr/>
            </p:nvSpPr>
            <p:spPr>
              <a:xfrm rot="10800000">
                <a:off x="146769" y="3419"/>
                <a:ext cx="316800" cy="688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3"/>
              <p:cNvSpPr/>
              <p:nvPr/>
            </p:nvSpPr>
            <p:spPr>
              <a:xfrm rot="10800000">
                <a:off x="146769" y="3441"/>
                <a:ext cx="316800" cy="1384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3"/>
              <p:cNvSpPr/>
              <p:nvPr/>
            </p:nvSpPr>
            <p:spPr>
              <a:xfrm rot="10800000">
                <a:off x="146769" y="3430"/>
                <a:ext cx="316800" cy="1036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 name="Google Shape;62;p3"/>
              <p:cNvSpPr/>
              <p:nvPr/>
            </p:nvSpPr>
            <p:spPr>
              <a:xfrm rot="10800000">
                <a:off x="146769" y="3406"/>
                <a:ext cx="316800" cy="340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63" name="Google Shape;63;p3"/>
          <p:cNvGrpSpPr/>
          <p:nvPr/>
        </p:nvGrpSpPr>
        <p:grpSpPr>
          <a:xfrm>
            <a:off x="6775084" y="2904008"/>
            <a:ext cx="2186148" cy="2239500"/>
            <a:chOff x="6775084" y="2904008"/>
            <a:chExt cx="2186148" cy="2239500"/>
          </a:xfrm>
        </p:grpSpPr>
        <p:grpSp>
          <p:nvGrpSpPr>
            <p:cNvPr id="64" name="Google Shape;64;p3"/>
            <p:cNvGrpSpPr/>
            <p:nvPr/>
          </p:nvGrpSpPr>
          <p:grpSpPr>
            <a:xfrm>
              <a:off x="6775084" y="4253708"/>
              <a:ext cx="409500" cy="889800"/>
              <a:chOff x="6775084" y="4253708"/>
              <a:chExt cx="409500" cy="889800"/>
            </a:xfrm>
          </p:grpSpPr>
          <p:sp>
            <p:nvSpPr>
              <p:cNvPr id="65" name="Google Shape;65;p3"/>
              <p:cNvSpPr/>
              <p:nvPr/>
            </p:nvSpPr>
            <p:spPr>
              <a:xfrm>
                <a:off x="6775084"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3"/>
              <p:cNvSpPr/>
              <p:nvPr/>
            </p:nvSpPr>
            <p:spPr>
              <a:xfrm>
                <a:off x="6775084"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67" name="Google Shape;67;p3"/>
            <p:cNvGrpSpPr/>
            <p:nvPr/>
          </p:nvGrpSpPr>
          <p:grpSpPr>
            <a:xfrm>
              <a:off x="7367299" y="3804008"/>
              <a:ext cx="409500" cy="1339500"/>
              <a:chOff x="7367299" y="3804008"/>
              <a:chExt cx="409500" cy="1339500"/>
            </a:xfrm>
          </p:grpSpPr>
          <p:sp>
            <p:nvSpPr>
              <p:cNvPr id="68" name="Google Shape;68;p3"/>
              <p:cNvSpPr/>
              <p:nvPr/>
            </p:nvSpPr>
            <p:spPr>
              <a:xfrm>
                <a:off x="7367299"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p3"/>
              <p:cNvSpPr/>
              <p:nvPr/>
            </p:nvSpPr>
            <p:spPr>
              <a:xfrm>
                <a:off x="7367299" y="3804008"/>
                <a:ext cx="409500" cy="13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3"/>
              <p:cNvSpPr/>
              <p:nvPr/>
            </p:nvSpPr>
            <p:spPr>
              <a:xfrm>
                <a:off x="7367299"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1" name="Google Shape;71;p3"/>
            <p:cNvGrpSpPr/>
            <p:nvPr/>
          </p:nvGrpSpPr>
          <p:grpSpPr>
            <a:xfrm>
              <a:off x="7959516" y="3354008"/>
              <a:ext cx="409500" cy="1789500"/>
              <a:chOff x="7959516" y="3354008"/>
              <a:chExt cx="409500" cy="1789500"/>
            </a:xfrm>
          </p:grpSpPr>
          <p:sp>
            <p:nvSpPr>
              <p:cNvPr id="72" name="Google Shape;72;p3"/>
              <p:cNvSpPr/>
              <p:nvPr/>
            </p:nvSpPr>
            <p:spPr>
              <a:xfrm>
                <a:off x="7959516"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3"/>
              <p:cNvSpPr/>
              <p:nvPr/>
            </p:nvSpPr>
            <p:spPr>
              <a:xfrm>
                <a:off x="7959516" y="3354008"/>
                <a:ext cx="409500" cy="178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3"/>
              <p:cNvSpPr/>
              <p:nvPr/>
            </p:nvSpPr>
            <p:spPr>
              <a:xfrm>
                <a:off x="7959516" y="3804008"/>
                <a:ext cx="409500" cy="13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3"/>
              <p:cNvSpPr/>
              <p:nvPr/>
            </p:nvSpPr>
            <p:spPr>
              <a:xfrm>
                <a:off x="7959516"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6" name="Google Shape;76;p3"/>
            <p:cNvGrpSpPr/>
            <p:nvPr/>
          </p:nvGrpSpPr>
          <p:grpSpPr>
            <a:xfrm>
              <a:off x="8551731" y="2904008"/>
              <a:ext cx="409500" cy="2239500"/>
              <a:chOff x="8551731" y="2904008"/>
              <a:chExt cx="409500" cy="2239500"/>
            </a:xfrm>
          </p:grpSpPr>
          <p:sp>
            <p:nvSpPr>
              <p:cNvPr id="77" name="Google Shape;77;p3"/>
              <p:cNvSpPr/>
              <p:nvPr/>
            </p:nvSpPr>
            <p:spPr>
              <a:xfrm>
                <a:off x="8551731"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3"/>
              <p:cNvSpPr/>
              <p:nvPr/>
            </p:nvSpPr>
            <p:spPr>
              <a:xfrm>
                <a:off x="8551731" y="3354008"/>
                <a:ext cx="409500" cy="178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3"/>
              <p:cNvSpPr/>
              <p:nvPr/>
            </p:nvSpPr>
            <p:spPr>
              <a:xfrm>
                <a:off x="8551731" y="3804008"/>
                <a:ext cx="409500" cy="13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3"/>
              <p:cNvSpPr/>
              <p:nvPr/>
            </p:nvSpPr>
            <p:spPr>
              <a:xfrm>
                <a:off x="8551731" y="2904008"/>
                <a:ext cx="409500" cy="22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3"/>
              <p:cNvSpPr/>
              <p:nvPr/>
            </p:nvSpPr>
            <p:spPr>
              <a:xfrm>
                <a:off x="8551731"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82" name="Google Shape;82;p3"/>
          <p:cNvSpPr txBox="1"/>
          <p:nvPr>
            <p:ph type="title"/>
          </p:nvPr>
        </p:nvSpPr>
        <p:spPr>
          <a:xfrm>
            <a:off x="824000" y="1613825"/>
            <a:ext cx="5857800" cy="18729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83" name="Google Shape;83;p3"/>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84" name="Shape 84"/>
        <p:cNvGrpSpPr/>
        <p:nvPr/>
      </p:nvGrpSpPr>
      <p:grpSpPr>
        <a:xfrm>
          <a:off x="0" y="0"/>
          <a:ext cx="0" cy="0"/>
          <a:chOff x="0" y="0"/>
          <a:chExt cx="0" cy="0"/>
        </a:xfrm>
      </p:grpSpPr>
      <p:grpSp>
        <p:nvGrpSpPr>
          <p:cNvPr id="85" name="Google Shape;85;p4"/>
          <p:cNvGrpSpPr/>
          <p:nvPr/>
        </p:nvGrpSpPr>
        <p:grpSpPr>
          <a:xfrm>
            <a:off x="625966" y="299376"/>
            <a:ext cx="999312" cy="999312"/>
            <a:chOff x="348199" y="179450"/>
            <a:chExt cx="1116300" cy="1116300"/>
          </a:xfrm>
        </p:grpSpPr>
        <p:sp>
          <p:nvSpPr>
            <p:cNvPr id="86" name="Google Shape;86;p4"/>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4"/>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8" name="Google Shape;88;p4"/>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89" name="Google Shape;89;p4"/>
          <p:cNvSpPr txBox="1"/>
          <p:nvPr>
            <p:ph idx="1" type="body"/>
          </p:nvPr>
        </p:nvSpPr>
        <p:spPr>
          <a:xfrm>
            <a:off x="1303800" y="1990050"/>
            <a:ext cx="7030500" cy="25416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0" name="Google Shape;90;p4"/>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91" name="Shape 91"/>
        <p:cNvGrpSpPr/>
        <p:nvPr/>
      </p:nvGrpSpPr>
      <p:grpSpPr>
        <a:xfrm>
          <a:off x="0" y="0"/>
          <a:ext cx="0" cy="0"/>
          <a:chOff x="0" y="0"/>
          <a:chExt cx="0" cy="0"/>
        </a:xfrm>
      </p:grpSpPr>
      <p:grpSp>
        <p:nvGrpSpPr>
          <p:cNvPr id="92" name="Google Shape;92;p5"/>
          <p:cNvGrpSpPr/>
          <p:nvPr/>
        </p:nvGrpSpPr>
        <p:grpSpPr>
          <a:xfrm>
            <a:off x="625966" y="299376"/>
            <a:ext cx="999312" cy="999312"/>
            <a:chOff x="348199" y="179450"/>
            <a:chExt cx="1116300" cy="1116300"/>
          </a:xfrm>
        </p:grpSpPr>
        <p:sp>
          <p:nvSpPr>
            <p:cNvPr id="93" name="Google Shape;93;p5"/>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5"/>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5" name="Google Shape;95;p5"/>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6" name="Google Shape;96;p5"/>
          <p:cNvSpPr txBox="1"/>
          <p:nvPr>
            <p:ph idx="1" type="body"/>
          </p:nvPr>
        </p:nvSpPr>
        <p:spPr>
          <a:xfrm>
            <a:off x="1303800" y="1990050"/>
            <a:ext cx="3430500" cy="25416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7" name="Google Shape;97;p5"/>
          <p:cNvSpPr txBox="1"/>
          <p:nvPr>
            <p:ph idx="2" type="body"/>
          </p:nvPr>
        </p:nvSpPr>
        <p:spPr>
          <a:xfrm>
            <a:off x="4903650" y="1990050"/>
            <a:ext cx="3430500" cy="25416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8" name="Google Shape;98;p5"/>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99" name="Shape 99"/>
        <p:cNvGrpSpPr/>
        <p:nvPr/>
      </p:nvGrpSpPr>
      <p:grpSpPr>
        <a:xfrm>
          <a:off x="0" y="0"/>
          <a:ext cx="0" cy="0"/>
          <a:chOff x="0" y="0"/>
          <a:chExt cx="0" cy="0"/>
        </a:xfrm>
      </p:grpSpPr>
      <p:grpSp>
        <p:nvGrpSpPr>
          <p:cNvPr id="100" name="Google Shape;100;p6"/>
          <p:cNvGrpSpPr/>
          <p:nvPr/>
        </p:nvGrpSpPr>
        <p:grpSpPr>
          <a:xfrm>
            <a:off x="625966" y="299376"/>
            <a:ext cx="999312" cy="999312"/>
            <a:chOff x="348199" y="179450"/>
            <a:chExt cx="1116300" cy="1116300"/>
          </a:xfrm>
        </p:grpSpPr>
        <p:sp>
          <p:nvSpPr>
            <p:cNvPr id="101" name="Google Shape;101;p6"/>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6"/>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3" name="Google Shape;103;p6"/>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04" name="Google Shape;104;p6"/>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105" name="Shape 105"/>
        <p:cNvGrpSpPr/>
        <p:nvPr/>
      </p:nvGrpSpPr>
      <p:grpSpPr>
        <a:xfrm>
          <a:off x="0" y="0"/>
          <a:ext cx="0" cy="0"/>
          <a:chOff x="0" y="0"/>
          <a:chExt cx="0" cy="0"/>
        </a:xfrm>
      </p:grpSpPr>
      <p:grpSp>
        <p:nvGrpSpPr>
          <p:cNvPr id="106" name="Google Shape;106;p7"/>
          <p:cNvGrpSpPr/>
          <p:nvPr/>
        </p:nvGrpSpPr>
        <p:grpSpPr>
          <a:xfrm>
            <a:off x="625966" y="299376"/>
            <a:ext cx="999312" cy="999312"/>
            <a:chOff x="348199" y="179450"/>
            <a:chExt cx="1116300" cy="1116300"/>
          </a:xfrm>
        </p:grpSpPr>
        <p:sp>
          <p:nvSpPr>
            <p:cNvPr id="107" name="Google Shape;107;p7"/>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7"/>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9" name="Google Shape;109;p7"/>
          <p:cNvSpPr txBox="1"/>
          <p:nvPr>
            <p:ph type="title"/>
          </p:nvPr>
        </p:nvSpPr>
        <p:spPr>
          <a:xfrm>
            <a:off x="1303800" y="598575"/>
            <a:ext cx="3312000" cy="15900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10" name="Google Shape;110;p7"/>
          <p:cNvSpPr txBox="1"/>
          <p:nvPr>
            <p:ph idx="1" type="body"/>
          </p:nvPr>
        </p:nvSpPr>
        <p:spPr>
          <a:xfrm>
            <a:off x="1303800" y="2309675"/>
            <a:ext cx="3312000" cy="22218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11" name="Google Shape;111;p7"/>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dk1"/>
        </a:solidFill>
      </p:bgPr>
    </p:bg>
    <p:spTree>
      <p:nvGrpSpPr>
        <p:cNvPr id="112" name="Shape 112"/>
        <p:cNvGrpSpPr/>
        <p:nvPr/>
      </p:nvGrpSpPr>
      <p:grpSpPr>
        <a:xfrm>
          <a:off x="0" y="0"/>
          <a:ext cx="0" cy="0"/>
          <a:chOff x="0" y="0"/>
          <a:chExt cx="0" cy="0"/>
        </a:xfrm>
      </p:grpSpPr>
      <p:grpSp>
        <p:nvGrpSpPr>
          <p:cNvPr id="113" name="Google Shape;113;p8"/>
          <p:cNvGrpSpPr/>
          <p:nvPr/>
        </p:nvGrpSpPr>
        <p:grpSpPr>
          <a:xfrm>
            <a:off x="6866714" y="1306"/>
            <a:ext cx="2267451" cy="2601690"/>
            <a:chOff x="6790514" y="1306"/>
            <a:chExt cx="2267451" cy="2601690"/>
          </a:xfrm>
        </p:grpSpPr>
        <p:grpSp>
          <p:nvGrpSpPr>
            <p:cNvPr id="114" name="Google Shape;114;p8"/>
            <p:cNvGrpSpPr/>
            <p:nvPr/>
          </p:nvGrpSpPr>
          <p:grpSpPr>
            <a:xfrm>
              <a:off x="7067465" y="1306"/>
              <a:ext cx="1990500" cy="1990200"/>
              <a:chOff x="7067465" y="1306"/>
              <a:chExt cx="1990500" cy="1990200"/>
            </a:xfrm>
          </p:grpSpPr>
          <p:sp>
            <p:nvSpPr>
              <p:cNvPr id="115" name="Google Shape;115;p8"/>
              <p:cNvSpPr/>
              <p:nvPr/>
            </p:nvSpPr>
            <p:spPr>
              <a:xfrm rot="-8648551">
                <a:off x="7594313" y="527721"/>
                <a:ext cx="937226" cy="937226"/>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8"/>
              <p:cNvSpPr/>
              <p:nvPr/>
            </p:nvSpPr>
            <p:spPr>
              <a:xfrm rot="-8648551">
                <a:off x="7594313" y="527721"/>
                <a:ext cx="937226" cy="937226"/>
              </a:xfrm>
              <a:prstGeom prst="pie">
                <a:avLst>
                  <a:gd fmla="val 19376841" name="adj1"/>
                  <a:gd fmla="val 12313574"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8"/>
              <p:cNvSpPr/>
              <p:nvPr/>
            </p:nvSpPr>
            <p:spPr>
              <a:xfrm rot="-8649154">
                <a:off x="7349891" y="283705"/>
                <a:ext cx="1425647" cy="1425404"/>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8" name="Google Shape;118;p8"/>
            <p:cNvGrpSpPr/>
            <p:nvPr/>
          </p:nvGrpSpPr>
          <p:grpSpPr>
            <a:xfrm>
              <a:off x="8207126" y="1807996"/>
              <a:ext cx="795000" cy="795000"/>
              <a:chOff x="8207126" y="1807996"/>
              <a:chExt cx="795000" cy="795000"/>
            </a:xfrm>
          </p:grpSpPr>
          <p:sp>
            <p:nvSpPr>
              <p:cNvPr id="119" name="Google Shape;119;p8"/>
              <p:cNvSpPr/>
              <p:nvPr/>
            </p:nvSpPr>
            <p:spPr>
              <a:xfrm rot="2152054">
                <a:off x="8319942" y="1920813"/>
                <a:ext cx="569367" cy="569367"/>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8"/>
              <p:cNvSpPr/>
              <p:nvPr/>
            </p:nvSpPr>
            <p:spPr>
              <a:xfrm rot="2150259">
                <a:off x="8408218" y="2008610"/>
                <a:ext cx="393004" cy="393004"/>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8"/>
              <p:cNvSpPr/>
              <p:nvPr/>
            </p:nvSpPr>
            <p:spPr>
              <a:xfrm rot="2150259">
                <a:off x="8408218" y="2008610"/>
                <a:ext cx="393004" cy="393004"/>
              </a:xfrm>
              <a:prstGeom prst="pie">
                <a:avLst>
                  <a:gd fmla="val 5699893" name="adj1"/>
                  <a:gd fmla="val 12313574"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22" name="Google Shape;122;p8"/>
            <p:cNvGrpSpPr/>
            <p:nvPr/>
          </p:nvGrpSpPr>
          <p:grpSpPr>
            <a:xfrm>
              <a:off x="6790514" y="118857"/>
              <a:ext cx="548700" cy="548700"/>
              <a:chOff x="6790514" y="118857"/>
              <a:chExt cx="548700" cy="548700"/>
            </a:xfrm>
          </p:grpSpPr>
          <p:sp>
            <p:nvSpPr>
              <p:cNvPr id="123" name="Google Shape;123;p8"/>
              <p:cNvSpPr/>
              <p:nvPr/>
            </p:nvSpPr>
            <p:spPr>
              <a:xfrm rot="2150259">
                <a:off x="6868362" y="196705"/>
                <a:ext cx="393004" cy="393004"/>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8"/>
              <p:cNvSpPr/>
              <p:nvPr/>
            </p:nvSpPr>
            <p:spPr>
              <a:xfrm rot="2150259">
                <a:off x="6868362" y="196705"/>
                <a:ext cx="393004" cy="393004"/>
              </a:xfrm>
              <a:prstGeom prst="pie">
                <a:avLst>
                  <a:gd fmla="val 5699893" name="adj1"/>
                  <a:gd fmla="val 12313574"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125" name="Google Shape;125;p8"/>
          <p:cNvSpPr txBox="1"/>
          <p:nvPr>
            <p:ph type="title"/>
          </p:nvPr>
        </p:nvSpPr>
        <p:spPr>
          <a:xfrm>
            <a:off x="824000" y="763600"/>
            <a:ext cx="5857800" cy="35733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126" name="Google Shape;126;p8"/>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127" name="Shape 127"/>
        <p:cNvGrpSpPr/>
        <p:nvPr/>
      </p:nvGrpSpPr>
      <p:grpSpPr>
        <a:xfrm>
          <a:off x="0" y="0"/>
          <a:ext cx="0" cy="0"/>
          <a:chOff x="0" y="0"/>
          <a:chExt cx="0" cy="0"/>
        </a:xfrm>
      </p:grpSpPr>
      <p:grpSp>
        <p:nvGrpSpPr>
          <p:cNvPr id="128" name="Google Shape;128;p9"/>
          <p:cNvGrpSpPr/>
          <p:nvPr/>
        </p:nvGrpSpPr>
        <p:grpSpPr>
          <a:xfrm>
            <a:off x="625966" y="299376"/>
            <a:ext cx="999312" cy="999312"/>
            <a:chOff x="348199" y="179450"/>
            <a:chExt cx="1116300" cy="1116300"/>
          </a:xfrm>
        </p:grpSpPr>
        <p:sp>
          <p:nvSpPr>
            <p:cNvPr id="129" name="Google Shape;129;p9"/>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9"/>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31" name="Google Shape;131;p9"/>
          <p:cNvSpPr txBox="1"/>
          <p:nvPr>
            <p:ph type="title"/>
          </p:nvPr>
        </p:nvSpPr>
        <p:spPr>
          <a:xfrm>
            <a:off x="1303800" y="598575"/>
            <a:ext cx="3430500" cy="1990200"/>
          </a:xfrm>
          <a:prstGeom prst="rect">
            <a:avLst/>
          </a:prstGeom>
          <a:ln cap="flat" cmpd="sng" w="9525">
            <a:solidFill>
              <a:schemeClr val="lt1"/>
            </a:solidFill>
            <a:prstDash val="solid"/>
            <a:round/>
            <a:headEnd len="sm" w="sm" type="none"/>
            <a:tailEnd len="sm" w="sm" type="none"/>
          </a:ln>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32" name="Google Shape;132;p9"/>
          <p:cNvSpPr txBox="1"/>
          <p:nvPr>
            <p:ph idx="1" type="subTitle"/>
          </p:nvPr>
        </p:nvSpPr>
        <p:spPr>
          <a:xfrm>
            <a:off x="1303800" y="2743203"/>
            <a:ext cx="3430500" cy="726000"/>
          </a:xfrm>
          <a:prstGeom prst="rect">
            <a:avLst/>
          </a:prstGeom>
          <a:ln cap="flat" cmpd="sng" w="9525">
            <a:solidFill>
              <a:schemeClr val="lt1"/>
            </a:solidFill>
            <a:prstDash val="solid"/>
            <a:round/>
            <a:headEnd len="sm" w="sm" type="none"/>
            <a:tailEnd len="sm" w="sm" type="none"/>
          </a:ln>
        </p:spPr>
        <p:txBody>
          <a:bodyPr anchorCtr="0" anchor="t" bIns="91425" lIns="91425" spcFirstLastPara="1" rIns="91425" wrap="square" tIns="91425">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133" name="Google Shape;133;p9"/>
          <p:cNvSpPr txBox="1"/>
          <p:nvPr>
            <p:ph idx="2" type="body"/>
          </p:nvPr>
        </p:nvSpPr>
        <p:spPr>
          <a:xfrm>
            <a:off x="4903700" y="661000"/>
            <a:ext cx="3430500" cy="3870600"/>
          </a:xfrm>
          <a:prstGeom prst="rect">
            <a:avLst/>
          </a:prstGeom>
          <a:ln cap="flat" cmpd="sng" w="9525">
            <a:solidFill>
              <a:schemeClr val="lt1"/>
            </a:solidFill>
            <a:prstDash val="solid"/>
            <a:round/>
            <a:headEnd len="sm" w="sm" type="none"/>
            <a:tailEnd len="sm" w="sm" type="none"/>
          </a:ln>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34" name="Google Shape;134;p9"/>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135" name="Shape 135"/>
        <p:cNvGrpSpPr/>
        <p:nvPr/>
      </p:nvGrpSpPr>
      <p:grpSpPr>
        <a:xfrm>
          <a:off x="0" y="0"/>
          <a:ext cx="0" cy="0"/>
          <a:chOff x="0" y="0"/>
          <a:chExt cx="0" cy="0"/>
        </a:xfrm>
      </p:grpSpPr>
      <p:grpSp>
        <p:nvGrpSpPr>
          <p:cNvPr id="136" name="Google Shape;136;p10"/>
          <p:cNvGrpSpPr/>
          <p:nvPr/>
        </p:nvGrpSpPr>
        <p:grpSpPr>
          <a:xfrm>
            <a:off x="713373" y="3847119"/>
            <a:ext cx="825392" cy="825392"/>
            <a:chOff x="348199" y="179450"/>
            <a:chExt cx="1116300" cy="1116300"/>
          </a:xfrm>
        </p:grpSpPr>
        <p:sp>
          <p:nvSpPr>
            <p:cNvPr id="137" name="Google Shape;137;p10"/>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10"/>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39" name="Google Shape;139;p10"/>
          <p:cNvSpPr txBox="1"/>
          <p:nvPr>
            <p:ph idx="1" type="body"/>
          </p:nvPr>
        </p:nvSpPr>
        <p:spPr>
          <a:xfrm>
            <a:off x="1303800" y="4138975"/>
            <a:ext cx="5843100" cy="534900"/>
          </a:xfrm>
          <a:prstGeom prst="rect">
            <a:avLst/>
          </a:prstGeom>
        </p:spPr>
        <p:txBody>
          <a:bodyPr anchorCtr="0" anchor="t"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40" name="Google Shape;140;p10"/>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omentum">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1pPr>
            <a:lvl2pPr lvl="1">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2pPr>
            <a:lvl3pPr lvl="2">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3pPr>
            <a:lvl4pPr lvl="3">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4pPr>
            <a:lvl5pPr lvl="4">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5pPr>
            <a:lvl6pPr lvl="5">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6pPr>
            <a:lvl7pPr lvl="6">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7pPr>
            <a:lvl8pPr lvl="7">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8pPr>
            <a:lvl9pPr lvl="8">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dk2"/>
              </a:buClr>
              <a:buSzPts val="1300"/>
              <a:buFont typeface="Nunito"/>
              <a:buChar char="●"/>
              <a:defRPr sz="1300">
                <a:solidFill>
                  <a:schemeClr val="dk2"/>
                </a:solidFill>
                <a:latin typeface="Nunito"/>
                <a:ea typeface="Nunito"/>
                <a:cs typeface="Nunito"/>
                <a:sym typeface="Nunito"/>
              </a:defRPr>
            </a:lvl1pPr>
            <a:lvl2pPr indent="-298450" lvl="1" marL="9144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2pPr>
            <a:lvl3pPr indent="-298450" lvl="2" marL="13716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3pPr>
            <a:lvl4pPr indent="-298450" lvl="3" marL="18288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4pPr>
            <a:lvl5pPr indent="-298450" lvl="4" marL="22860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5pPr>
            <a:lvl6pPr indent="-298450" lvl="5" marL="27432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6pPr>
            <a:lvl7pPr indent="-298450" lvl="6" marL="32004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7pPr>
            <a:lvl8pPr indent="-298450" lvl="7" marL="36576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8pPr>
            <a:lvl9pPr indent="-298450" lvl="8" marL="41148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9pPr>
          </a:lstStyle>
          <a:p/>
        </p:txBody>
      </p:sp>
      <p:sp>
        <p:nvSpPr>
          <p:cNvPr id="8" name="Google Shape;8;p1"/>
          <p:cNvSpPr txBox="1"/>
          <p:nvPr>
            <p:ph idx="12" type="sldNum"/>
          </p:nvPr>
        </p:nvSpPr>
        <p:spPr>
          <a:xfrm>
            <a:off x="8451046" y="4736976"/>
            <a:ext cx="548700" cy="393600"/>
          </a:xfrm>
          <a:prstGeom prst="rect">
            <a:avLst/>
          </a:prstGeom>
          <a:noFill/>
          <a:ln>
            <a:noFill/>
          </a:ln>
        </p:spPr>
        <p:txBody>
          <a:bodyPr anchorCtr="0" anchor="ctr" bIns="91425" lIns="91425" spcFirstLastPara="1" rIns="91425" wrap="square" tIns="91425">
            <a:normAutofit/>
          </a:bodyPr>
          <a:lstStyle>
            <a:lvl1pPr lvl="0" algn="r">
              <a:buNone/>
              <a:defRPr sz="900">
                <a:solidFill>
                  <a:schemeClr val="dk2"/>
                </a:solidFill>
                <a:latin typeface="Nunito"/>
                <a:ea typeface="Nunito"/>
                <a:cs typeface="Nunito"/>
                <a:sym typeface="Nunito"/>
              </a:defRPr>
            </a:lvl1pPr>
            <a:lvl2pPr lvl="1" algn="r">
              <a:buNone/>
              <a:defRPr sz="900">
                <a:solidFill>
                  <a:schemeClr val="dk2"/>
                </a:solidFill>
                <a:latin typeface="Nunito"/>
                <a:ea typeface="Nunito"/>
                <a:cs typeface="Nunito"/>
                <a:sym typeface="Nunito"/>
              </a:defRPr>
            </a:lvl2pPr>
            <a:lvl3pPr lvl="2" algn="r">
              <a:buNone/>
              <a:defRPr sz="900">
                <a:solidFill>
                  <a:schemeClr val="dk2"/>
                </a:solidFill>
                <a:latin typeface="Nunito"/>
                <a:ea typeface="Nunito"/>
                <a:cs typeface="Nunito"/>
                <a:sym typeface="Nunito"/>
              </a:defRPr>
            </a:lvl3pPr>
            <a:lvl4pPr lvl="3" algn="r">
              <a:buNone/>
              <a:defRPr sz="900">
                <a:solidFill>
                  <a:schemeClr val="dk2"/>
                </a:solidFill>
                <a:latin typeface="Nunito"/>
                <a:ea typeface="Nunito"/>
                <a:cs typeface="Nunito"/>
                <a:sym typeface="Nunito"/>
              </a:defRPr>
            </a:lvl4pPr>
            <a:lvl5pPr lvl="4" algn="r">
              <a:buNone/>
              <a:defRPr sz="900">
                <a:solidFill>
                  <a:schemeClr val="dk2"/>
                </a:solidFill>
                <a:latin typeface="Nunito"/>
                <a:ea typeface="Nunito"/>
                <a:cs typeface="Nunito"/>
                <a:sym typeface="Nunito"/>
              </a:defRPr>
            </a:lvl5pPr>
            <a:lvl6pPr lvl="5" algn="r">
              <a:buNone/>
              <a:defRPr sz="900">
                <a:solidFill>
                  <a:schemeClr val="dk2"/>
                </a:solidFill>
                <a:latin typeface="Nunito"/>
                <a:ea typeface="Nunito"/>
                <a:cs typeface="Nunito"/>
                <a:sym typeface="Nunito"/>
              </a:defRPr>
            </a:lvl6pPr>
            <a:lvl7pPr lvl="6" algn="r">
              <a:buNone/>
              <a:defRPr sz="900">
                <a:solidFill>
                  <a:schemeClr val="dk2"/>
                </a:solidFill>
                <a:latin typeface="Nunito"/>
                <a:ea typeface="Nunito"/>
                <a:cs typeface="Nunito"/>
                <a:sym typeface="Nunito"/>
              </a:defRPr>
            </a:lvl7pPr>
            <a:lvl8pPr lvl="7" algn="r">
              <a:buNone/>
              <a:defRPr sz="900">
                <a:solidFill>
                  <a:schemeClr val="dk2"/>
                </a:solidFill>
                <a:latin typeface="Nunito"/>
                <a:ea typeface="Nunito"/>
                <a:cs typeface="Nunito"/>
                <a:sym typeface="Nunito"/>
              </a:defRPr>
            </a:lvl8pPr>
            <a:lvl9pPr lvl="8" algn="r">
              <a:buNone/>
              <a:defRPr sz="9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ru"/>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hyperlink" Target="https://www.unwto.org/statistics" TargetMode="External"/><Relationship Id="rId4" Type="http://schemas.openxmlformats.org/officeDocument/2006/relationships/hyperlink" Target="https://ec.europa.eu/eurostat/statistics-explained/index.php?title=Glossary:Eurostat" TargetMode="External"/><Relationship Id="rId5" Type="http://schemas.openxmlformats.org/officeDocument/2006/relationships/hyperlink" Target="https://ec.europa.eu/eurostat/statistics-explained/index.php/Tourism_statistics"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hyperlink" Target="http://www.youtube.com/watch?v=AH6KeDE7aCU" TargetMode="External"/><Relationship Id="rId4" Type="http://schemas.openxmlformats.org/officeDocument/2006/relationships/image" Target="../media/image2.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hyperlink" Target="http://www.youtube.com/watch?v=lkKfSZXnZLA" TargetMode="External"/><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6" name="Shape 276"/>
        <p:cNvGrpSpPr/>
        <p:nvPr/>
      </p:nvGrpSpPr>
      <p:grpSpPr>
        <a:xfrm>
          <a:off x="0" y="0"/>
          <a:ext cx="0" cy="0"/>
          <a:chOff x="0" y="0"/>
          <a:chExt cx="0" cy="0"/>
        </a:xfrm>
      </p:grpSpPr>
      <p:sp>
        <p:nvSpPr>
          <p:cNvPr id="277" name="Google Shape;277;p13"/>
          <p:cNvSpPr txBox="1"/>
          <p:nvPr>
            <p:ph type="ctrTitle"/>
          </p:nvPr>
        </p:nvSpPr>
        <p:spPr>
          <a:xfrm>
            <a:off x="0" y="0"/>
            <a:ext cx="8970900" cy="50496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SzPts val="990"/>
              <a:buNone/>
            </a:pPr>
            <a:r>
              <a:rPr lang="ru" sz="2700"/>
              <a:t>ТЕМА 3. ФІНАНСИ І СТАТИСТИКА В ТУРИСТИЧНОМУ БІЗНЕСІ </a:t>
            </a:r>
            <a:endParaRPr sz="2700"/>
          </a:p>
          <a:p>
            <a:pPr indent="0" lvl="0" marL="0" rtl="0" algn="l">
              <a:spcBef>
                <a:spcPts val="0"/>
              </a:spcBef>
              <a:spcAft>
                <a:spcPts val="0"/>
              </a:spcAft>
              <a:buSzPts val="990"/>
              <a:buNone/>
            </a:pPr>
            <a:r>
              <a:rPr lang="ru" sz="2700"/>
              <a:t>Питання: </a:t>
            </a:r>
            <a:endParaRPr sz="2700"/>
          </a:p>
          <a:p>
            <a:pPr indent="0" lvl="0" marL="0" rtl="0" algn="l">
              <a:spcBef>
                <a:spcPts val="0"/>
              </a:spcBef>
              <a:spcAft>
                <a:spcPts val="0"/>
              </a:spcAft>
              <a:buSzPts val="990"/>
              <a:buNone/>
            </a:pPr>
            <a:r>
              <a:rPr lang="ru" sz="2700"/>
              <a:t>✓ концепція туристичної статистики як галузі науки і як сфери практики</a:t>
            </a:r>
            <a:endParaRPr sz="2700"/>
          </a:p>
          <a:p>
            <a:pPr indent="0" lvl="0" marL="0" rtl="0" algn="l">
              <a:spcBef>
                <a:spcPts val="0"/>
              </a:spcBef>
              <a:spcAft>
                <a:spcPts val="0"/>
              </a:spcAft>
              <a:buSzPts val="990"/>
              <a:buNone/>
            </a:pPr>
            <a:r>
              <a:rPr lang="ru" sz="2700"/>
              <a:t>✓ предмет, методи і завдання туристичної статистики</a:t>
            </a:r>
            <a:endParaRPr sz="2700"/>
          </a:p>
          <a:p>
            <a:pPr indent="0" lvl="0" marL="0" rtl="0" algn="l">
              <a:spcBef>
                <a:spcPts val="0"/>
              </a:spcBef>
              <a:spcAft>
                <a:spcPts val="0"/>
              </a:spcAft>
              <a:buSzPts val="990"/>
              <a:buNone/>
            </a:pPr>
            <a:r>
              <a:rPr lang="ru" sz="2700"/>
              <a:t>✓ історія статистики туризму</a:t>
            </a:r>
            <a:endParaRPr sz="2700"/>
          </a:p>
          <a:p>
            <a:pPr indent="0" lvl="0" marL="0" rtl="0" algn="l">
              <a:spcBef>
                <a:spcPts val="0"/>
              </a:spcBef>
              <a:spcAft>
                <a:spcPts val="0"/>
              </a:spcAft>
              <a:buSzPts val="990"/>
              <a:buNone/>
            </a:pPr>
            <a:r>
              <a:rPr lang="ru" sz="2700"/>
              <a:t>✓ розвиток статистики туризму</a:t>
            </a:r>
            <a:endParaRPr sz="2700"/>
          </a:p>
          <a:p>
            <a:pPr indent="0" lvl="0" marL="0" rtl="0" algn="l">
              <a:spcBef>
                <a:spcPts val="0"/>
              </a:spcBef>
              <a:spcAft>
                <a:spcPts val="0"/>
              </a:spcAft>
              <a:buSzPts val="990"/>
              <a:buNone/>
            </a:pPr>
            <a:r>
              <a:t/>
            </a:r>
            <a:endParaRPr sz="2700"/>
          </a:p>
          <a:p>
            <a:pPr indent="0" lvl="0" marL="0" rtl="0" algn="ctr">
              <a:spcBef>
                <a:spcPts val="0"/>
              </a:spcBef>
              <a:spcAft>
                <a:spcPts val="0"/>
              </a:spcAft>
              <a:buClr>
                <a:srgbClr val="374C81"/>
              </a:buClr>
              <a:buSzPts val="3200"/>
              <a:buFont typeface="Arial"/>
              <a:buNone/>
            </a:pPr>
            <a:r>
              <a:rPr lang="ru" sz="1700">
                <a:solidFill>
                  <a:srgbClr val="FFFFFF"/>
                </a:solidFill>
                <a:latin typeface="Arial"/>
                <a:ea typeface="Arial"/>
                <a:cs typeface="Arial"/>
                <a:sym typeface="Arial"/>
              </a:rPr>
              <a:t>Викладач: Лариса Безкоровайна, д.п.н., проф. кафедри туризму та готельно-ресторанної справи ЗНУ</a:t>
            </a:r>
            <a:endParaRPr sz="1700">
              <a:solidFill>
                <a:srgbClr val="FFFFFF"/>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4" name="Shape 324"/>
        <p:cNvGrpSpPr/>
        <p:nvPr/>
      </p:nvGrpSpPr>
      <p:grpSpPr>
        <a:xfrm>
          <a:off x="0" y="0"/>
          <a:ext cx="0" cy="0"/>
          <a:chOff x="0" y="0"/>
          <a:chExt cx="0" cy="0"/>
        </a:xfrm>
      </p:grpSpPr>
      <p:sp>
        <p:nvSpPr>
          <p:cNvPr id="325" name="Google Shape;325;p22"/>
          <p:cNvSpPr txBox="1"/>
          <p:nvPr>
            <p:ph type="ctrTitle"/>
          </p:nvPr>
        </p:nvSpPr>
        <p:spPr>
          <a:xfrm>
            <a:off x="824000" y="1613813"/>
            <a:ext cx="4255500" cy="1872900"/>
          </a:xfrm>
          <a:prstGeom prst="rect">
            <a:avLst/>
          </a:prstGeom>
        </p:spPr>
        <p:txBody>
          <a:bodyPr anchorCtr="0" anchor="ctr" bIns="91425" lIns="91425" spcFirstLastPara="1" rIns="91425" wrap="square" tIns="91425">
            <a:normAutofit/>
          </a:bodyPr>
          <a:lstStyle/>
          <a:p>
            <a:pPr indent="0" lvl="0" marL="0" rtl="0" algn="l">
              <a:spcBef>
                <a:spcPts val="0"/>
              </a:spcBef>
              <a:spcAft>
                <a:spcPts val="0"/>
              </a:spcAft>
              <a:buNone/>
            </a:pPr>
            <a:r>
              <a:rPr lang="ru"/>
              <a:t>Дякую за увагу!</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1" name="Shape 281"/>
        <p:cNvGrpSpPr/>
        <p:nvPr/>
      </p:nvGrpSpPr>
      <p:grpSpPr>
        <a:xfrm>
          <a:off x="0" y="0"/>
          <a:ext cx="0" cy="0"/>
          <a:chOff x="0" y="0"/>
          <a:chExt cx="0" cy="0"/>
        </a:xfrm>
      </p:grpSpPr>
      <p:sp>
        <p:nvSpPr>
          <p:cNvPr id="282" name="Google Shape;282;p14"/>
          <p:cNvSpPr txBox="1"/>
          <p:nvPr>
            <p:ph type="ctrTitle"/>
          </p:nvPr>
        </p:nvSpPr>
        <p:spPr>
          <a:xfrm>
            <a:off x="0" y="0"/>
            <a:ext cx="9144000" cy="4498800"/>
          </a:xfrm>
          <a:prstGeom prst="rect">
            <a:avLst/>
          </a:prstGeom>
        </p:spPr>
        <p:txBody>
          <a:bodyPr anchorCtr="0" anchor="ctr" bIns="91425" lIns="91425" spcFirstLastPara="1" rIns="91425" wrap="square" tIns="91425">
            <a:noAutofit/>
          </a:bodyPr>
          <a:lstStyle/>
          <a:p>
            <a:pPr indent="-400050" lvl="0" marL="457200" rtl="0" algn="l">
              <a:spcBef>
                <a:spcPts val="0"/>
              </a:spcBef>
              <a:spcAft>
                <a:spcPts val="0"/>
              </a:spcAft>
              <a:buSzPts val="2700"/>
              <a:buChar char="❖"/>
            </a:pPr>
            <a:r>
              <a:rPr lang="ru" sz="2700"/>
              <a:t>Статистика туризму забезпечує систематичний кількісний опис всіх основних аспектів туризму в економіці в цілому</a:t>
            </a:r>
            <a:endParaRPr sz="2700"/>
          </a:p>
          <a:p>
            <a:pPr indent="0" lvl="0" marL="457200" rtl="0" algn="l">
              <a:spcBef>
                <a:spcPts val="0"/>
              </a:spcBef>
              <a:spcAft>
                <a:spcPts val="0"/>
              </a:spcAft>
              <a:buNone/>
            </a:pPr>
            <a:r>
              <a:t/>
            </a:r>
            <a:endParaRPr sz="2700"/>
          </a:p>
          <a:p>
            <a:pPr indent="-400050" lvl="0" marL="457200" rtl="0" algn="l">
              <a:spcBef>
                <a:spcPts val="0"/>
              </a:spcBef>
              <a:spcAft>
                <a:spcPts val="0"/>
              </a:spcAft>
              <a:buSzPts val="2700"/>
              <a:buChar char="❖"/>
            </a:pPr>
            <a:r>
              <a:rPr lang="ru" sz="2700"/>
              <a:t>Існує тісний зв’язок і взаємозалежність між туристичною статистикою як галузі науки і як практикою</a:t>
            </a:r>
            <a:endParaRPr sz="27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6" name="Shape 286"/>
        <p:cNvGrpSpPr/>
        <p:nvPr/>
      </p:nvGrpSpPr>
      <p:grpSpPr>
        <a:xfrm>
          <a:off x="0" y="0"/>
          <a:ext cx="0" cy="0"/>
          <a:chOff x="0" y="0"/>
          <a:chExt cx="0" cy="0"/>
        </a:xfrm>
      </p:grpSpPr>
      <p:sp>
        <p:nvSpPr>
          <p:cNvPr id="287" name="Google Shape;287;p15"/>
          <p:cNvSpPr txBox="1"/>
          <p:nvPr>
            <p:ph type="ctrTitle"/>
          </p:nvPr>
        </p:nvSpPr>
        <p:spPr>
          <a:xfrm>
            <a:off x="107425" y="53725"/>
            <a:ext cx="8904000" cy="3773700"/>
          </a:xfrm>
          <a:prstGeom prst="rect">
            <a:avLst/>
          </a:prstGeom>
        </p:spPr>
        <p:txBody>
          <a:bodyPr anchorCtr="0" anchor="ctr" bIns="91425" lIns="91425" spcFirstLastPara="1" rIns="91425" wrap="square" tIns="91425">
            <a:normAutofit fontScale="90000"/>
          </a:bodyPr>
          <a:lstStyle/>
          <a:p>
            <a:pPr indent="-434340" lvl="0" marL="457200" rtl="0" algn="l">
              <a:spcBef>
                <a:spcPts val="0"/>
              </a:spcBef>
              <a:spcAft>
                <a:spcPts val="0"/>
              </a:spcAft>
              <a:buSzPct val="100000"/>
              <a:buChar char="❖"/>
            </a:pPr>
            <a:r>
              <a:rPr lang="ru"/>
              <a:t>Статистика туризму спрямована на проведення статистичних опитувань туристичних ринків різного рівня ‒ від місцевих до глобальних, а також виявлення різних характеристик туризму в їх взаємовідносинах, аналізі самого туриста і накопичення цифрової інформації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1" name="Shape 291"/>
        <p:cNvGrpSpPr/>
        <p:nvPr/>
      </p:nvGrpSpPr>
      <p:grpSpPr>
        <a:xfrm>
          <a:off x="0" y="0"/>
          <a:ext cx="0" cy="0"/>
          <a:chOff x="0" y="0"/>
          <a:chExt cx="0" cy="0"/>
        </a:xfrm>
      </p:grpSpPr>
      <p:sp>
        <p:nvSpPr>
          <p:cNvPr id="292" name="Google Shape;292;p16"/>
          <p:cNvSpPr txBox="1"/>
          <p:nvPr>
            <p:ph type="ctrTitle"/>
          </p:nvPr>
        </p:nvSpPr>
        <p:spPr>
          <a:xfrm>
            <a:off x="228300" y="188025"/>
            <a:ext cx="8769600" cy="48615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SzPts val="990"/>
              <a:buNone/>
            </a:pPr>
            <a:r>
              <a:rPr lang="ru" sz="2740">
                <a:latin typeface="Arial"/>
                <a:ea typeface="Arial"/>
                <a:cs typeface="Arial"/>
                <a:sym typeface="Arial"/>
              </a:rPr>
              <a:t>Статистика туризму накопичує і надає дані для відповіді на багато важливих питань: </a:t>
            </a:r>
            <a:endParaRPr sz="2740">
              <a:latin typeface="Arial"/>
              <a:ea typeface="Arial"/>
              <a:cs typeface="Arial"/>
              <a:sym typeface="Arial"/>
            </a:endParaRPr>
          </a:p>
          <a:p>
            <a:pPr indent="-396240" lvl="0" marL="457200" rtl="0" algn="l">
              <a:spcBef>
                <a:spcPts val="0"/>
              </a:spcBef>
              <a:spcAft>
                <a:spcPts val="0"/>
              </a:spcAft>
              <a:buSzPts val="2640"/>
              <a:buFont typeface="Arial"/>
              <a:buChar char="❖"/>
            </a:pPr>
            <a:r>
              <a:rPr lang="ru" sz="2640">
                <a:latin typeface="Arial"/>
                <a:ea typeface="Arial"/>
                <a:cs typeface="Arial"/>
                <a:sym typeface="Arial"/>
              </a:rPr>
              <a:t>яка ситуація на туристичному ринку</a:t>
            </a:r>
            <a:endParaRPr sz="2640">
              <a:latin typeface="Arial"/>
              <a:ea typeface="Arial"/>
              <a:cs typeface="Arial"/>
              <a:sym typeface="Arial"/>
            </a:endParaRPr>
          </a:p>
          <a:p>
            <a:pPr indent="-396240" lvl="0" marL="457200" rtl="0" algn="l">
              <a:spcBef>
                <a:spcPts val="0"/>
              </a:spcBef>
              <a:spcAft>
                <a:spcPts val="0"/>
              </a:spcAft>
              <a:buSzPts val="2640"/>
              <a:buFont typeface="Arial"/>
              <a:buChar char="❖"/>
            </a:pPr>
            <a:r>
              <a:rPr lang="ru" sz="2640">
                <a:latin typeface="Arial"/>
                <a:ea typeface="Arial"/>
                <a:cs typeface="Arial"/>
                <a:sym typeface="Arial"/>
              </a:rPr>
              <a:t>якому ринку віддають перевагу туристи</a:t>
            </a:r>
            <a:endParaRPr sz="2640">
              <a:latin typeface="Arial"/>
              <a:ea typeface="Arial"/>
              <a:cs typeface="Arial"/>
              <a:sym typeface="Arial"/>
            </a:endParaRPr>
          </a:p>
          <a:p>
            <a:pPr indent="-396240" lvl="0" marL="457200" rtl="0" algn="l">
              <a:spcBef>
                <a:spcPts val="0"/>
              </a:spcBef>
              <a:spcAft>
                <a:spcPts val="0"/>
              </a:spcAft>
              <a:buSzPts val="2640"/>
              <a:buFont typeface="Arial"/>
              <a:buChar char="❖"/>
            </a:pPr>
            <a:r>
              <a:rPr lang="ru" sz="2640">
                <a:latin typeface="Arial"/>
                <a:ea typeface="Arial"/>
                <a:cs typeface="Arial"/>
                <a:sym typeface="Arial"/>
              </a:rPr>
              <a:t>в яких видах туризму спостерігається зростання</a:t>
            </a:r>
            <a:endParaRPr sz="2640">
              <a:latin typeface="Arial"/>
              <a:ea typeface="Arial"/>
              <a:cs typeface="Arial"/>
              <a:sym typeface="Arial"/>
            </a:endParaRPr>
          </a:p>
          <a:p>
            <a:pPr indent="-396240" lvl="0" marL="457200" rtl="0" algn="l">
              <a:spcBef>
                <a:spcPts val="0"/>
              </a:spcBef>
              <a:spcAft>
                <a:spcPts val="0"/>
              </a:spcAft>
              <a:buSzPts val="2640"/>
              <a:buFont typeface="Arial"/>
              <a:buChar char="❖"/>
            </a:pPr>
            <a:r>
              <a:rPr lang="ru" sz="2640">
                <a:latin typeface="Arial"/>
                <a:ea typeface="Arial"/>
                <a:cs typeface="Arial"/>
                <a:sym typeface="Arial"/>
              </a:rPr>
              <a:t>наскільки добре використовуються туристичні ресурси</a:t>
            </a:r>
            <a:endParaRPr sz="2640">
              <a:latin typeface="Arial"/>
              <a:ea typeface="Arial"/>
              <a:cs typeface="Arial"/>
              <a:sym typeface="Arial"/>
            </a:endParaRPr>
          </a:p>
          <a:p>
            <a:pPr indent="-396240" lvl="0" marL="457200" rtl="0" algn="l">
              <a:spcBef>
                <a:spcPts val="0"/>
              </a:spcBef>
              <a:spcAft>
                <a:spcPts val="0"/>
              </a:spcAft>
              <a:buSzPts val="2640"/>
              <a:buFont typeface="Arial"/>
              <a:buChar char="❖"/>
            </a:pPr>
            <a:r>
              <a:rPr lang="ru" sz="2640">
                <a:latin typeface="Arial"/>
                <a:ea typeface="Arial"/>
                <a:cs typeface="Arial"/>
                <a:sym typeface="Arial"/>
              </a:rPr>
              <a:t>які є темпи зростання зайнятості в туристичній індустрії</a:t>
            </a:r>
            <a:endParaRPr sz="2640">
              <a:latin typeface="Arial"/>
              <a:ea typeface="Arial"/>
              <a:cs typeface="Arial"/>
              <a:sym typeface="Arial"/>
            </a:endParaRPr>
          </a:p>
          <a:p>
            <a:pPr indent="-408940" lvl="0" marL="457200" rtl="0" algn="l">
              <a:spcBef>
                <a:spcPts val="0"/>
              </a:spcBef>
              <a:spcAft>
                <a:spcPts val="0"/>
              </a:spcAft>
              <a:buSzPts val="2840"/>
              <a:buFont typeface="Arial"/>
              <a:buChar char="❖"/>
            </a:pPr>
            <a:r>
              <a:rPr lang="ru" sz="2640">
                <a:latin typeface="Arial"/>
                <a:ea typeface="Arial"/>
                <a:cs typeface="Arial"/>
                <a:sym typeface="Arial"/>
              </a:rPr>
              <a:t>який вплив туризму</a:t>
            </a:r>
            <a:r>
              <a:rPr lang="ru" sz="2740">
                <a:latin typeface="Arial"/>
                <a:ea typeface="Arial"/>
                <a:cs typeface="Arial"/>
                <a:sym typeface="Arial"/>
              </a:rPr>
              <a:t> на національну економіку</a:t>
            </a:r>
            <a:endParaRPr sz="2740">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6" name="Shape 296"/>
        <p:cNvGrpSpPr/>
        <p:nvPr/>
      </p:nvGrpSpPr>
      <p:grpSpPr>
        <a:xfrm>
          <a:off x="0" y="0"/>
          <a:ext cx="0" cy="0"/>
          <a:chOff x="0" y="0"/>
          <a:chExt cx="0" cy="0"/>
        </a:xfrm>
      </p:grpSpPr>
      <p:sp>
        <p:nvSpPr>
          <p:cNvPr id="297" name="Google Shape;297;p17"/>
          <p:cNvSpPr txBox="1"/>
          <p:nvPr>
            <p:ph type="ctrTitle"/>
          </p:nvPr>
        </p:nvSpPr>
        <p:spPr>
          <a:xfrm>
            <a:off x="523750" y="617750"/>
            <a:ext cx="8500800" cy="4243800"/>
          </a:xfrm>
          <a:prstGeom prst="rect">
            <a:avLst/>
          </a:prstGeom>
        </p:spPr>
        <p:txBody>
          <a:bodyPr anchorCtr="0" anchor="ctr" bIns="91425" lIns="91425" spcFirstLastPara="1" rIns="91425" wrap="square" tIns="91425">
            <a:normAutofit/>
          </a:bodyPr>
          <a:lstStyle/>
          <a:p>
            <a:pPr indent="-450850" lvl="0" marL="457200" rtl="0" algn="l">
              <a:spcBef>
                <a:spcPts val="0"/>
              </a:spcBef>
              <a:spcAft>
                <a:spcPts val="0"/>
              </a:spcAft>
              <a:buSzPts val="3500"/>
              <a:buFont typeface="Arial"/>
              <a:buChar char="❖"/>
            </a:pPr>
            <a:r>
              <a:rPr lang="ru" sz="3500">
                <a:latin typeface="Arial"/>
                <a:ea typeface="Arial"/>
                <a:cs typeface="Arial"/>
                <a:sym typeface="Arial"/>
              </a:rPr>
              <a:t>Кількісні вимірювання неможливі без знань якісної сторони, що базуються на положеннях економічної теорії та прикладних розділах економічної науки, зокрема на економіці туризму</a:t>
            </a:r>
            <a:endParaRPr sz="3500">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1" name="Shape 301"/>
        <p:cNvGrpSpPr/>
        <p:nvPr/>
      </p:nvGrpSpPr>
      <p:grpSpPr>
        <a:xfrm>
          <a:off x="0" y="0"/>
          <a:ext cx="0" cy="0"/>
          <a:chOff x="0" y="0"/>
          <a:chExt cx="0" cy="0"/>
        </a:xfrm>
      </p:grpSpPr>
      <p:sp>
        <p:nvSpPr>
          <p:cNvPr id="302" name="Google Shape;302;p18"/>
          <p:cNvSpPr txBox="1"/>
          <p:nvPr>
            <p:ph type="ctrTitle"/>
          </p:nvPr>
        </p:nvSpPr>
        <p:spPr>
          <a:xfrm>
            <a:off x="120875" y="134296"/>
            <a:ext cx="8903700" cy="4888500"/>
          </a:xfrm>
          <a:prstGeom prst="rect">
            <a:avLst/>
          </a:prstGeom>
        </p:spPr>
        <p:txBody>
          <a:bodyPr anchorCtr="0" anchor="ctr" bIns="91425" lIns="91425" spcFirstLastPara="1" rIns="91425" wrap="square" tIns="91425">
            <a:normAutofit/>
          </a:bodyPr>
          <a:lstStyle/>
          <a:p>
            <a:pPr indent="-457200" lvl="0" marL="457200" rtl="0" algn="l">
              <a:spcBef>
                <a:spcPts val="0"/>
              </a:spcBef>
              <a:spcAft>
                <a:spcPts val="0"/>
              </a:spcAft>
              <a:buSzPts val="3600"/>
              <a:buChar char="❖"/>
            </a:pPr>
            <a:r>
              <a:rPr lang="ru"/>
              <a:t>Сфера туризму, виражена мовою статистики, тобто представлена у вигляді кількісних статистичних показників, знаходить більшу визначеність і вагомість</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6" name="Shape 306"/>
        <p:cNvGrpSpPr/>
        <p:nvPr/>
      </p:nvGrpSpPr>
      <p:grpSpPr>
        <a:xfrm>
          <a:off x="0" y="0"/>
          <a:ext cx="0" cy="0"/>
          <a:chOff x="0" y="0"/>
          <a:chExt cx="0" cy="0"/>
        </a:xfrm>
      </p:grpSpPr>
      <p:sp>
        <p:nvSpPr>
          <p:cNvPr id="307" name="Google Shape;307;p19"/>
          <p:cNvSpPr txBox="1"/>
          <p:nvPr>
            <p:ph type="ctrTitle"/>
          </p:nvPr>
        </p:nvSpPr>
        <p:spPr>
          <a:xfrm>
            <a:off x="120875" y="120875"/>
            <a:ext cx="8877000" cy="4915500"/>
          </a:xfrm>
          <a:prstGeom prst="rect">
            <a:avLst/>
          </a:prstGeom>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990"/>
              <a:buNone/>
            </a:pPr>
            <a:r>
              <a:rPr lang="ru" sz="2870">
                <a:latin typeface="Arial"/>
                <a:ea typeface="Arial"/>
                <a:cs typeface="Arial"/>
                <a:sym typeface="Arial"/>
              </a:rPr>
              <a:t>Світова туристична індустрія - статистика та </a:t>
            </a:r>
            <a:r>
              <a:rPr lang="ru" sz="2970">
                <a:latin typeface="Arial"/>
                <a:ea typeface="Arial"/>
                <a:cs typeface="Arial"/>
                <a:sym typeface="Arial"/>
              </a:rPr>
              <a:t>факти:</a:t>
            </a:r>
            <a:endParaRPr sz="2970">
              <a:latin typeface="Arial"/>
              <a:ea typeface="Arial"/>
              <a:cs typeface="Arial"/>
              <a:sym typeface="Arial"/>
            </a:endParaRPr>
          </a:p>
          <a:p>
            <a:pPr indent="0" lvl="0" marL="0" rtl="0" algn="l">
              <a:lnSpc>
                <a:spcPct val="100000"/>
              </a:lnSpc>
              <a:spcBef>
                <a:spcPts val="600"/>
              </a:spcBef>
              <a:spcAft>
                <a:spcPts val="0"/>
              </a:spcAft>
              <a:buSzPts val="990"/>
              <a:buNone/>
            </a:pPr>
            <a:r>
              <a:t/>
            </a:r>
            <a:endParaRPr sz="2970">
              <a:latin typeface="Arial"/>
              <a:ea typeface="Arial"/>
              <a:cs typeface="Arial"/>
              <a:sym typeface="Arial"/>
            </a:endParaRPr>
          </a:p>
          <a:p>
            <a:pPr indent="-342900" lvl="0" marL="457200" rtl="0" algn="l">
              <a:lnSpc>
                <a:spcPct val="100000"/>
              </a:lnSpc>
              <a:spcBef>
                <a:spcPts val="600"/>
              </a:spcBef>
              <a:spcAft>
                <a:spcPts val="0"/>
              </a:spcAft>
              <a:buSzPts val="1800"/>
              <a:buFont typeface="Arial"/>
              <a:buChar char="❖"/>
            </a:pPr>
            <a:r>
              <a:rPr lang="ru" sz="1800">
                <a:latin typeface="Arial"/>
                <a:ea typeface="Arial"/>
                <a:cs typeface="Arial"/>
                <a:sym typeface="Arial"/>
              </a:rPr>
              <a:t>ЮНВТО </a:t>
            </a:r>
            <a:endParaRPr sz="1800">
              <a:latin typeface="Arial"/>
              <a:ea typeface="Arial"/>
              <a:cs typeface="Arial"/>
              <a:sym typeface="Arial"/>
            </a:endParaRPr>
          </a:p>
          <a:p>
            <a:pPr indent="0" lvl="0" marL="0" rtl="0" algn="l">
              <a:lnSpc>
                <a:spcPct val="100000"/>
              </a:lnSpc>
              <a:spcBef>
                <a:spcPts val="600"/>
              </a:spcBef>
              <a:spcAft>
                <a:spcPts val="0"/>
              </a:spcAft>
              <a:buSzPts val="990"/>
              <a:buNone/>
            </a:pPr>
            <a:r>
              <a:rPr b="0" lang="ru" sz="1400">
                <a:solidFill>
                  <a:srgbClr val="FFFFFF"/>
                </a:solidFill>
                <a:uFill>
                  <a:noFill/>
                </a:uFill>
                <a:latin typeface="Arial"/>
                <a:ea typeface="Arial"/>
                <a:cs typeface="Arial"/>
                <a:sym typeface="Arial"/>
                <a:hlinkClick r:id="rId3">
                  <a:extLst>
                    <a:ext uri="{A12FA001-AC4F-418D-AE19-62706E023703}">
                      <ahyp:hlinkClr val="tx"/>
                    </a:ext>
                  </a:extLst>
                </a:hlinkClick>
              </a:rPr>
              <a:t>https://www.unwto.org/statistics</a:t>
            </a:r>
            <a:endParaRPr b="0" sz="1400">
              <a:solidFill>
                <a:srgbClr val="FFFFFF"/>
              </a:solidFill>
              <a:latin typeface="Arial"/>
              <a:ea typeface="Arial"/>
              <a:cs typeface="Arial"/>
              <a:sym typeface="Arial"/>
            </a:endParaRPr>
          </a:p>
          <a:p>
            <a:pPr indent="-349250" lvl="0" marL="457200" rtl="0" algn="l">
              <a:lnSpc>
                <a:spcPct val="100000"/>
              </a:lnSpc>
              <a:spcBef>
                <a:spcPts val="600"/>
              </a:spcBef>
              <a:spcAft>
                <a:spcPts val="0"/>
              </a:spcAft>
              <a:buClr>
                <a:srgbClr val="FFFFFF"/>
              </a:buClr>
              <a:buSzPts val="1900"/>
              <a:buFont typeface="Arial"/>
              <a:buChar char="❖"/>
            </a:pPr>
            <a:r>
              <a:rPr b="0" lang="ru" sz="1900">
                <a:solidFill>
                  <a:srgbClr val="FFFFFF"/>
                </a:solidFill>
                <a:latin typeface="Arial"/>
                <a:ea typeface="Arial"/>
                <a:cs typeface="Arial"/>
                <a:sym typeface="Arial"/>
              </a:rPr>
              <a:t>Офіційний веб-сайт</a:t>
            </a:r>
            <a:r>
              <a:rPr b="0" lang="ru" sz="1900">
                <a:solidFill>
                  <a:srgbClr val="FFFFFF"/>
                </a:solidFill>
                <a:uFill>
                  <a:noFill/>
                </a:uFill>
                <a:latin typeface="Arial"/>
                <a:ea typeface="Arial"/>
                <a:cs typeface="Arial"/>
                <a:sym typeface="Arial"/>
                <a:hlinkClick r:id="rId4">
                  <a:extLst>
                    <a:ext uri="{A12FA001-AC4F-418D-AE19-62706E023703}">
                      <ahyp:hlinkClr val="tx"/>
                    </a:ext>
                  </a:extLst>
                </a:hlinkClick>
              </a:rPr>
              <a:t> Євростату</a:t>
            </a:r>
            <a:endParaRPr sz="1900">
              <a:solidFill>
                <a:srgbClr val="FFFFFF"/>
              </a:solidFill>
              <a:latin typeface="Arial"/>
              <a:ea typeface="Arial"/>
              <a:cs typeface="Arial"/>
              <a:sym typeface="Arial"/>
            </a:endParaRPr>
          </a:p>
          <a:p>
            <a:pPr indent="0" lvl="0" marL="0" rtl="0" algn="l">
              <a:lnSpc>
                <a:spcPct val="100000"/>
              </a:lnSpc>
              <a:spcBef>
                <a:spcPts val="600"/>
              </a:spcBef>
              <a:spcAft>
                <a:spcPts val="0"/>
              </a:spcAft>
              <a:buSzPts val="990"/>
              <a:buNone/>
            </a:pPr>
            <a:r>
              <a:rPr b="0" lang="ru" sz="1400">
                <a:solidFill>
                  <a:srgbClr val="FFFFFF"/>
                </a:solidFill>
                <a:uFill>
                  <a:noFill/>
                </a:uFill>
                <a:latin typeface="Arial"/>
                <a:ea typeface="Arial"/>
                <a:cs typeface="Arial"/>
                <a:sym typeface="Arial"/>
                <a:hlinkClick r:id="rId5">
                  <a:extLst>
                    <a:ext uri="{A12FA001-AC4F-418D-AE19-62706E023703}">
                      <ahyp:hlinkClr val="tx"/>
                    </a:ext>
                  </a:extLst>
                </a:hlinkClick>
              </a:rPr>
              <a:t>https://ec.europa.eu/eurostat/statistics-explained/index.php/Tourism_statistics</a:t>
            </a:r>
            <a:endParaRPr b="0" sz="1400">
              <a:solidFill>
                <a:srgbClr val="FFFFFF"/>
              </a:solidFill>
              <a:latin typeface="Arial"/>
              <a:ea typeface="Arial"/>
              <a:cs typeface="Arial"/>
              <a:sym typeface="Arial"/>
            </a:endParaRPr>
          </a:p>
          <a:p>
            <a:pPr indent="-355600" lvl="0" marL="457200" rtl="0" algn="l">
              <a:lnSpc>
                <a:spcPct val="100000"/>
              </a:lnSpc>
              <a:spcBef>
                <a:spcPts val="600"/>
              </a:spcBef>
              <a:spcAft>
                <a:spcPts val="0"/>
              </a:spcAft>
              <a:buClr>
                <a:srgbClr val="FFFFFF"/>
              </a:buClr>
              <a:buSzPts val="2000"/>
              <a:buFont typeface="Arial"/>
              <a:buChar char="❖"/>
            </a:pPr>
            <a:r>
              <a:rPr b="0" lang="ru" sz="2000">
                <a:solidFill>
                  <a:srgbClr val="FFFFFF"/>
                </a:solidFill>
                <a:latin typeface="Arial"/>
                <a:ea typeface="Arial"/>
                <a:cs typeface="Arial"/>
                <a:sym typeface="Arial"/>
              </a:rPr>
              <a:t>Глобальна платформа бізнес-даних </a:t>
            </a:r>
            <a:endParaRPr b="0" sz="2000">
              <a:solidFill>
                <a:srgbClr val="FFFFFF"/>
              </a:solidFill>
              <a:latin typeface="Arial"/>
              <a:ea typeface="Arial"/>
              <a:cs typeface="Arial"/>
              <a:sym typeface="Arial"/>
            </a:endParaRPr>
          </a:p>
          <a:p>
            <a:pPr indent="0" lvl="0" marL="457200" rtl="0" algn="l">
              <a:lnSpc>
                <a:spcPct val="100000"/>
              </a:lnSpc>
              <a:spcBef>
                <a:spcPts val="0"/>
              </a:spcBef>
              <a:spcAft>
                <a:spcPts val="0"/>
              </a:spcAft>
              <a:buNone/>
            </a:pPr>
            <a:r>
              <a:t/>
            </a:r>
            <a:endParaRPr b="0" sz="2000">
              <a:solidFill>
                <a:srgbClr val="FFFFFF"/>
              </a:solidFill>
              <a:latin typeface="Arial"/>
              <a:ea typeface="Arial"/>
              <a:cs typeface="Arial"/>
              <a:sym typeface="Arial"/>
            </a:endParaRPr>
          </a:p>
          <a:p>
            <a:pPr indent="0" lvl="0" marL="0" rtl="0" algn="l">
              <a:lnSpc>
                <a:spcPct val="100000"/>
              </a:lnSpc>
              <a:spcBef>
                <a:spcPts val="0"/>
              </a:spcBef>
              <a:spcAft>
                <a:spcPts val="0"/>
              </a:spcAft>
              <a:buSzPts val="990"/>
              <a:buNone/>
            </a:pPr>
            <a:r>
              <a:t/>
            </a:r>
            <a:endParaRPr sz="4040">
              <a:latin typeface="Arial"/>
              <a:ea typeface="Arial"/>
              <a:cs typeface="Arial"/>
              <a:sym typeface="Arial"/>
            </a:endParaRPr>
          </a:p>
        </p:txBody>
      </p:sp>
      <p:sp>
        <p:nvSpPr>
          <p:cNvPr id="308" name="Google Shape;308;p19"/>
          <p:cNvSpPr txBox="1"/>
          <p:nvPr>
            <p:ph idx="1" type="subTitle"/>
          </p:nvPr>
        </p:nvSpPr>
        <p:spPr>
          <a:xfrm>
            <a:off x="174600" y="3690275"/>
            <a:ext cx="4255500" cy="695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ru" sz="1400">
                <a:latin typeface="Arial"/>
                <a:ea typeface="Arial"/>
                <a:cs typeface="Arial"/>
                <a:sym typeface="Arial"/>
              </a:rPr>
              <a:t>https://www.statista.com/topics/962/global-tourism/</a:t>
            </a:r>
            <a:endParaRPr sz="1400">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2" name="Shape 312"/>
        <p:cNvGrpSpPr/>
        <p:nvPr/>
      </p:nvGrpSpPr>
      <p:grpSpPr>
        <a:xfrm>
          <a:off x="0" y="0"/>
          <a:ext cx="0" cy="0"/>
          <a:chOff x="0" y="0"/>
          <a:chExt cx="0" cy="0"/>
        </a:xfrm>
      </p:grpSpPr>
      <p:sp>
        <p:nvSpPr>
          <p:cNvPr id="313" name="Google Shape;313;p20"/>
          <p:cNvSpPr txBox="1"/>
          <p:nvPr>
            <p:ph type="ctrTitle"/>
          </p:nvPr>
        </p:nvSpPr>
        <p:spPr>
          <a:xfrm>
            <a:off x="228300" y="666950"/>
            <a:ext cx="5003700" cy="3093300"/>
          </a:xfrm>
          <a:prstGeom prst="rect">
            <a:avLst/>
          </a:prstGeom>
        </p:spPr>
        <p:txBody>
          <a:bodyPr anchorCtr="0" anchor="ctr" bIns="91425" lIns="91425" spcFirstLastPara="1" rIns="91425" wrap="square" tIns="91425">
            <a:noAutofit/>
          </a:bodyPr>
          <a:lstStyle/>
          <a:p>
            <a:pPr indent="0" lvl="0" marL="0" rtl="0" algn="l">
              <a:lnSpc>
                <a:spcPct val="100000"/>
              </a:lnSpc>
              <a:spcBef>
                <a:spcPts val="0"/>
              </a:spcBef>
              <a:spcAft>
                <a:spcPts val="0"/>
              </a:spcAft>
              <a:buClr>
                <a:srgbClr val="374C81"/>
              </a:buClr>
              <a:buSzPts val="990"/>
              <a:buFont typeface="Century Gothic"/>
              <a:buNone/>
            </a:pPr>
            <a:r>
              <a:rPr lang="ru" sz="2500">
                <a:solidFill>
                  <a:srgbClr val="FFFFFF"/>
                </a:solidFill>
                <a:latin typeface="Arial"/>
                <a:ea typeface="Arial"/>
                <a:cs typeface="Arial"/>
                <a:sym typeface="Arial"/>
              </a:rPr>
              <a:t>Агротуризм в Італії: родинна виноробня сім'ї Комеллі в Коллоредо-де-Монте-Альбано (Фріулі-Венеція-Джулія, Італія) </a:t>
            </a:r>
            <a:r>
              <a:rPr lang="ru" sz="1960">
                <a:solidFill>
                  <a:srgbClr val="FFFFFF"/>
                </a:solidFill>
                <a:latin typeface="Arial"/>
                <a:ea typeface="Arial"/>
                <a:cs typeface="Arial"/>
                <a:sym typeface="Arial"/>
              </a:rPr>
              <a:t>http://www.comelli.it/en#winery</a:t>
            </a:r>
            <a:endParaRPr sz="1960">
              <a:solidFill>
                <a:srgbClr val="FFFFFF"/>
              </a:solidFill>
              <a:latin typeface="Arial"/>
              <a:ea typeface="Arial"/>
              <a:cs typeface="Arial"/>
              <a:sym typeface="Arial"/>
            </a:endParaRPr>
          </a:p>
          <a:p>
            <a:pPr indent="0" lvl="0" marL="0" rtl="0" algn="l">
              <a:lnSpc>
                <a:spcPct val="100000"/>
              </a:lnSpc>
              <a:spcBef>
                <a:spcPts val="0"/>
              </a:spcBef>
              <a:spcAft>
                <a:spcPts val="0"/>
              </a:spcAft>
              <a:buSzPts val="990"/>
              <a:buNone/>
            </a:pPr>
            <a:r>
              <a:t/>
            </a:r>
            <a:endParaRPr sz="3940">
              <a:solidFill>
                <a:srgbClr val="FFFFFF"/>
              </a:solidFill>
              <a:latin typeface="Arial"/>
              <a:ea typeface="Arial"/>
              <a:cs typeface="Arial"/>
              <a:sym typeface="Arial"/>
            </a:endParaRPr>
          </a:p>
        </p:txBody>
      </p:sp>
      <p:pic>
        <p:nvPicPr>
          <p:cNvPr descr="Some people may call Friuli a &quot;hidden gem&quot; of a wine region in Italy, but anyone who is a hardcore wine lover knows that it's a &quot;no duh!&quot; outstanding place, famous for its white wines. For me, Friuli has become my favorite place to travel to in Italy (and not just for the wines!!) -- and much of the reason is because of Comelli winery in Colloredo (a small village in Friuli, Italy). &#10;&#10;Watch the video to see why this area of the world is so epic, why their wines are so outstanding, and how the family teamwork and pride behind the wines that come out of Comelli winery are so special. &#10;&#10;Follow Comelli winery on Instagram: @comellipaolino&#10;Here's their website: http://www.comelli.it/en&#10;&#10;Never miss a QKatie episode! SUBSCRIBE for free: http://goo.gl/Ui8JUX&#10;&#10;Follow me on:&#10;YouTube: www.youtube.com/TheQKatie&#10;Facebook: www.facebook.com/TheQKatie&#10;Instagram: www.instagram.com/qkatie&#10;Twitter: www.twitter.com/qkatie&#10;&#10;Subscribe to my podcast, Keep It Quirky: www.keepitquirkypodcast.com&#10;Available on Apple Podcasts, Stitcher, SoundCloud and wherever you find your podcasts.&#10;&#10;--Produced, filmed, edited and hosted by Katie Quinn--&#10;&#10;&#10;&#10;Hi there, friends! My name is Katie and I'm a video journalist &amp; food enthusiast. On this channel I make videos about life and delicious things. I post every week, and of course, I #keepitquirky :)" id="314" name="Google Shape;314;p20" title="Agriturismo in Italy - Amazing Wine Vacation">
            <a:hlinkClick r:id="rId3"/>
          </p:cNvPr>
          <p:cNvPicPr preferRelativeResize="0"/>
          <p:nvPr/>
        </p:nvPicPr>
        <p:blipFill>
          <a:blip r:embed="rId4">
            <a:alphaModFix/>
          </a:blip>
          <a:stretch>
            <a:fillRect/>
          </a:stretch>
        </p:blipFill>
        <p:spPr>
          <a:xfrm>
            <a:off x="5231900" y="152400"/>
            <a:ext cx="3759700" cy="281977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14"/>
                                        </p:tgtEl>
                                        <p:attrNameLst>
                                          <p:attrName>style.visibility</p:attrName>
                                        </p:attrNameLst>
                                      </p:cBhvr>
                                      <p:to>
                                        <p:strVal val="visible"/>
                                      </p:to>
                                    </p:set>
                                    <p:animEffect filter="fade" transition="in">
                                      <p:cBhvr>
                                        <p:cTn dur="1000"/>
                                        <p:tgtEl>
                                          <p:spTgt spid="31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8" name="Shape 318"/>
        <p:cNvGrpSpPr/>
        <p:nvPr/>
      </p:nvGrpSpPr>
      <p:grpSpPr>
        <a:xfrm>
          <a:off x="0" y="0"/>
          <a:ext cx="0" cy="0"/>
          <a:chOff x="0" y="0"/>
          <a:chExt cx="0" cy="0"/>
        </a:xfrm>
      </p:grpSpPr>
      <p:sp>
        <p:nvSpPr>
          <p:cNvPr id="319" name="Google Shape;319;p21"/>
          <p:cNvSpPr txBox="1"/>
          <p:nvPr>
            <p:ph type="ctrTitle"/>
          </p:nvPr>
        </p:nvSpPr>
        <p:spPr>
          <a:xfrm>
            <a:off x="402875" y="725200"/>
            <a:ext cx="4676400" cy="2761500"/>
          </a:xfrm>
          <a:prstGeom prst="rect">
            <a:avLst/>
          </a:prstGeom>
        </p:spPr>
        <p:txBody>
          <a:bodyPr anchorCtr="0" anchor="ctr" bIns="91425" lIns="91425" spcFirstLastPara="1" rIns="91425" wrap="square" tIns="91425">
            <a:noAutofit/>
          </a:bodyPr>
          <a:lstStyle/>
          <a:p>
            <a:pPr indent="0" lvl="0" marL="0" rtl="0" algn="l">
              <a:lnSpc>
                <a:spcPct val="115000"/>
              </a:lnSpc>
              <a:spcBef>
                <a:spcPts val="0"/>
              </a:spcBef>
              <a:spcAft>
                <a:spcPts val="0"/>
              </a:spcAft>
              <a:buSzPts val="990"/>
              <a:buNone/>
            </a:pPr>
            <a:r>
              <a:rPr lang="ru" sz="2400">
                <a:solidFill>
                  <a:srgbClr val="FFFFFF"/>
                </a:solidFill>
                <a:latin typeface="Arial"/>
                <a:ea typeface="Arial"/>
                <a:cs typeface="Arial"/>
                <a:sym typeface="Arial"/>
              </a:rPr>
              <a:t>Відкрийте для себе регіони Німеччини - </a:t>
            </a:r>
            <a:br>
              <a:rPr lang="ru" sz="2400">
                <a:solidFill>
                  <a:srgbClr val="FFFFFF"/>
                </a:solidFill>
                <a:latin typeface="Arial"/>
                <a:ea typeface="Arial"/>
                <a:cs typeface="Arial"/>
                <a:sym typeface="Arial"/>
              </a:rPr>
            </a:br>
            <a:r>
              <a:rPr lang="ru" sz="2400">
                <a:solidFill>
                  <a:srgbClr val="FFFFFF"/>
                </a:solidFill>
                <a:latin typeface="Arial"/>
                <a:ea typeface="Arial"/>
                <a:cs typeface="Arial"/>
                <a:sym typeface="Arial"/>
              </a:rPr>
              <a:t>найкращі сільські місця поблизу Кельна, </a:t>
            </a:r>
            <a:br>
              <a:rPr lang="ru" sz="2400">
                <a:solidFill>
                  <a:srgbClr val="FFFFFF"/>
                </a:solidFill>
                <a:latin typeface="Arial"/>
                <a:ea typeface="Arial"/>
                <a:cs typeface="Arial"/>
                <a:sym typeface="Arial"/>
              </a:rPr>
            </a:br>
            <a:r>
              <a:rPr lang="ru" sz="2400">
                <a:solidFill>
                  <a:srgbClr val="FFFFFF"/>
                </a:solidFill>
                <a:latin typeface="Arial"/>
                <a:ea typeface="Arial"/>
                <a:cs typeface="Arial"/>
                <a:sym typeface="Arial"/>
              </a:rPr>
              <a:t>Франкфурта, Боденського озера</a:t>
            </a:r>
            <a:endParaRPr sz="2400">
              <a:solidFill>
                <a:srgbClr val="FFFFFF"/>
              </a:solidFill>
              <a:latin typeface="Arial"/>
              <a:ea typeface="Arial"/>
              <a:cs typeface="Arial"/>
              <a:sym typeface="Arial"/>
            </a:endParaRPr>
          </a:p>
          <a:p>
            <a:pPr indent="0" lvl="0" marL="0" rtl="0" algn="l">
              <a:spcBef>
                <a:spcPts val="0"/>
              </a:spcBef>
              <a:spcAft>
                <a:spcPts val="0"/>
              </a:spcAft>
              <a:buSzPts val="990"/>
              <a:buNone/>
            </a:pPr>
            <a:r>
              <a:t/>
            </a:r>
            <a:endParaRPr sz="3840">
              <a:solidFill>
                <a:srgbClr val="FFFFFF"/>
              </a:solidFill>
              <a:latin typeface="Arial"/>
              <a:ea typeface="Arial"/>
              <a:cs typeface="Arial"/>
              <a:sym typeface="Arial"/>
            </a:endParaRPr>
          </a:p>
        </p:txBody>
      </p:sp>
      <p:pic>
        <p:nvPicPr>
          <p:cNvPr descr="The Bergisches Land is a low mountain range in North Rhine-Westphalia, close to Cologne. It is part of the Rhenish Slate Mountains and shaped by forests, verdant meadows and valleys.&#10;The Bergisches coffee spread, a culinary tradition is still an expression of the warm hospitality in the Bergisches Land.&#10;&#10;The Swabian Alb is a plateau in the south of Germany - it is the highest part of the foothills of the Jura Mountains, northern from Lake Constance. The Häußlers live in Schwörzkirch, a small village on the edge of the Swabian Alb overlooking the Valley. Lentils and Spätzle, the national dish, used to be a typical Friday meal in this predominantly Catholic region. &#10;&#10;The Schwalm region lies in Germany’s Hessen, north of Frankfurt. The Erbe family live in the artist’s village Willingshausen and run a small pottery workshop. The local cuisine is hearty and down to earth; it is made up of what the soil offers for this was once a poor farming region.&#10;&#10;The Harz is a low mountain range through which the German-German border used to run. The Thielecke family made a new start after the reunification between East and West and breed the Harz red highland cattle, and old cattle type with very tender meat. A regional culinary speciality is the Harz cheese, a low-fat yoghurt cheese with an intense aroma.&#10;&#10;The Rhineland Palatinate lies between the Rhine and the “Pfalzer” Forest, on the south-eastern tip of North Rhine Westphalia.  The many sunny days make for a mild climate – just the right conditions for the organic farmer Michael Groß. He not only cultivates 40 different types of vegetables but also lupines. &#10;&#10;From our playlist Culinary Journeys: https://goo.gl/6nrC5N&#10;&#10;Subscribe to wocomoTRAVEL: https://goo.gl/tIk2Qc&#10;&#10;Follow wocomo on Facebook: https://www.facebook.com/wocomo/" id="320" name="Google Shape;320;p21" title="Discover Germany's Regions - Best of rural places around Cologne, Frankfurt, Lake Constance and more">
            <a:hlinkClick r:id="rId3"/>
          </p:cNvPr>
          <p:cNvPicPr preferRelativeResize="0"/>
          <p:nvPr/>
        </p:nvPicPr>
        <p:blipFill>
          <a:blip r:embed="rId4">
            <a:alphaModFix/>
          </a:blip>
          <a:stretch>
            <a:fillRect/>
          </a:stretch>
        </p:blipFill>
        <p:spPr>
          <a:xfrm>
            <a:off x="5231900" y="152400"/>
            <a:ext cx="3759700" cy="281977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20"/>
                                        </p:tgtEl>
                                        <p:attrNameLst>
                                          <p:attrName>style.visibility</p:attrName>
                                        </p:attrNameLst>
                                      </p:cBhvr>
                                      <p:to>
                                        <p:strVal val="visible"/>
                                      </p:to>
                                    </p:set>
                                    <p:animEffect filter="fade" transition="in">
                                      <p:cBhvr>
                                        <p:cTn dur="1000"/>
                                        <p:tgtEl>
                                          <p:spTgt spid="32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Momentum">
  <a:themeElements>
    <a:clrScheme name="Momentum">
      <a:dk1>
        <a:srgbClr val="C0791B"/>
      </a:dk1>
      <a:lt1>
        <a:srgbClr val="FFFFFF"/>
      </a:lt1>
      <a:dk2>
        <a:srgbClr val="424242"/>
      </a:dk2>
      <a:lt2>
        <a:srgbClr val="8DD8D3"/>
      </a:lt2>
      <a:accent1>
        <a:srgbClr val="0B6374"/>
      </a:accent1>
      <a:accent2>
        <a:srgbClr val="FD5B58"/>
      </a:accent2>
      <a:accent3>
        <a:srgbClr val="599191"/>
      </a:accent3>
      <a:accent4>
        <a:srgbClr val="D7E6A3"/>
      </a:accent4>
      <a:accent5>
        <a:srgbClr val="27278B"/>
      </a:accent5>
      <a:accent6>
        <a:srgbClr val="D558AB"/>
      </a:accent6>
      <a:hlink>
        <a:srgbClr val="27278B"/>
      </a:hlink>
      <a:folHlink>
        <a:srgbClr val="2727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