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09.09.20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2394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effectLst/>
                <a:latin typeface="Times New Roman" pitchFamily="18" charset="0"/>
                <a:cs typeface="Times New Roman" pitchFamily="18" charset="0"/>
              </a:rPr>
              <a:t>аказан</a:t>
            </a:r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effectLst/>
                <a:latin typeface="Times New Roman" pitchFamily="18" charset="0"/>
                <a:cs typeface="Times New Roman" pitchFamily="18" charset="0"/>
              </a:rPr>
              <a:t>Євгенія Василівна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4534501" cy="51845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smtClean="0">
                <a:latin typeface="Times New Roman"/>
                <a:ea typeface="MS Mincho"/>
                <a:cs typeface="Times New Roman"/>
              </a:rPr>
              <a:t>Кафедра</a:t>
            </a:r>
            <a:r>
              <a:rPr lang="uk-UA" sz="2400" b="1" dirty="0">
                <a:latin typeface="Times New Roman"/>
                <a:ea typeface="MS Mincho"/>
                <a:cs typeface="Times New Roman"/>
              </a:rPr>
              <a:t>: 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бізнес-адміністрування і менеджменту зовнішньоекономічної діяльності, 6й </a:t>
            </a:r>
            <a:r>
              <a:rPr lang="uk-UA" sz="2400" dirty="0" err="1">
                <a:latin typeface="Times New Roman"/>
                <a:ea typeface="MS Mincho"/>
                <a:cs typeface="Times New Roman"/>
              </a:rPr>
              <a:t>корп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. ЗНУ, </a:t>
            </a:r>
            <a:r>
              <a:rPr lang="uk-UA" sz="2400" dirty="0" err="1">
                <a:latin typeface="Times New Roman"/>
                <a:ea typeface="MS Mincho"/>
                <a:cs typeface="Times New Roman"/>
              </a:rPr>
              <a:t>ауд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. 108 (1</a:t>
            </a:r>
            <a:r>
              <a:rPr lang="uk-UA" sz="2400" baseline="30000" dirty="0">
                <a:latin typeface="Times New Roman"/>
                <a:ea typeface="MS Mincho"/>
                <a:cs typeface="Times New Roman"/>
              </a:rPr>
              <a:t>й 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поверх)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err="1">
                <a:latin typeface="Times New Roman"/>
                <a:ea typeface="MS Mincho"/>
                <a:cs typeface="Times New Roman"/>
              </a:rPr>
              <a:t>Email</a:t>
            </a:r>
            <a:r>
              <a:rPr lang="uk-UA" sz="2400" b="1" dirty="0">
                <a:latin typeface="Times New Roman"/>
                <a:ea typeface="MS Mincho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MS Mincho"/>
                <a:cs typeface="Times New Roman"/>
              </a:rPr>
              <a:t>e.v.makazan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@gmail.com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latin typeface="Times New Roman"/>
                <a:ea typeface="MS Mincho"/>
                <a:cs typeface="Times New Roman"/>
              </a:rPr>
              <a:t>Телефон: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 (067) 114</a:t>
            </a:r>
            <a:r>
              <a:rPr lang="en-US" sz="2400" dirty="0">
                <a:latin typeface="Times New Roman"/>
                <a:ea typeface="MS Mincho"/>
                <a:cs typeface="Times New Roman"/>
              </a:rPr>
              <a:t>-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25</a:t>
            </a:r>
            <a:r>
              <a:rPr lang="en-US" sz="2400" dirty="0">
                <a:latin typeface="Times New Roman"/>
                <a:ea typeface="MS Mincho"/>
                <a:cs typeface="Times New Roman"/>
              </a:rPr>
              <a:t>-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47</a:t>
            </a:r>
            <a:r>
              <a:rPr lang="en-US" sz="2400" dirty="0">
                <a:latin typeface="Times New Roman"/>
                <a:ea typeface="MS Mincho"/>
                <a:cs typeface="Times New Roman"/>
              </a:rPr>
              <a:t> (Viber, Telegram)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MS Mincho"/>
                <a:cs typeface="Times New Roman"/>
              </a:rPr>
              <a:t>Facebook Messenger</a:t>
            </a:r>
            <a:r>
              <a:rPr lang="uk-UA" sz="2400" dirty="0">
                <a:latin typeface="Times New Roman"/>
                <a:ea typeface="MS Mincho"/>
                <a:cs typeface="Times New Roman"/>
              </a:rPr>
              <a:t>: </a:t>
            </a:r>
            <a:r>
              <a:rPr lang="en-US" sz="2400" dirty="0">
                <a:latin typeface="Times New Roman"/>
                <a:ea typeface="MS Mincho"/>
                <a:cs typeface="Times New Roman"/>
              </a:rPr>
              <a:t>www.facebook.com/evgenia.makazan/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963203"/>
            <a:ext cx="3915904" cy="58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98" y="3429000"/>
            <a:ext cx="6089649" cy="3429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04867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журналах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збірниках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Молдови,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Словаччині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Португалії, Великобританії,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Японії.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журналах,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наукометричних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ради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кандидатських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дисертацій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К17.051.08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Запорізького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науково-дослідноъ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проблемноъ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школярів.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Обласної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400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орпоративна культура,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гендерні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</a:t>
            </a:r>
          </a:p>
          <a:p>
            <a:pPr marL="64008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менеджмент.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4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16824" cy="5320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36904" cy="554608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Вивчення економіки позитивно впливає на розвиток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особистості,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дозволяє сформувати в неї такі риси, як ініціативність, підприємливість, відповідальність, поважне відношення до праці.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0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4" y="260648"/>
            <a:ext cx="5184575" cy="3888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384376" cy="475252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заняттях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використовуються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різноманітні методи навчання, а саме: пояснювально-ілюстративні (розповідь, пояснення, бесіда, демонстрація та ін.), репродуктивні (відтворювальні) та проб­лемно-пошукові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(викладення проблемного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матеріалу, дослідницькі, пошукові) тощо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437112"/>
            <a:ext cx="8496944" cy="64087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Font typeface="Wingdings 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8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13" y="-7968"/>
            <a:ext cx="5173387" cy="68978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3456384" cy="633963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8 років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роботи гуртка:</a:t>
            </a:r>
          </a:p>
          <a:p>
            <a:pPr marL="64008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108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учнів набули економічної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освіти;</a:t>
            </a:r>
          </a:p>
          <a:p>
            <a:pPr marL="6400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- 27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переможцями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 4 рівня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МАН;</a:t>
            </a:r>
          </a:p>
          <a:p>
            <a:pPr marL="6400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- 23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учня стали переможцями обласних та всеукраїнських олімпіад з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економіки;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- 90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учнів продовжили економічне навчання у вишах України, Німеччини, Чехії, США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- 18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планують поступити до вишу.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7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271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Маказан Євгенія Василівна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відомості: Маказан Євгенія Василівна</dc:title>
  <dc:creator>USER</dc:creator>
  <cp:lastModifiedBy>Admin</cp:lastModifiedBy>
  <cp:revision>14</cp:revision>
  <dcterms:created xsi:type="dcterms:W3CDTF">2020-04-07T05:51:38Z</dcterms:created>
  <dcterms:modified xsi:type="dcterms:W3CDTF">2020-09-09T12:22:28Z</dcterms:modified>
</cp:coreProperties>
</file>