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Н\37733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ВЛАСН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НАЗВИ У ЗМ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dirty="0"/>
          </a:p>
        </p:txBody>
      </p:sp>
      <p:pic>
        <p:nvPicPr>
          <p:cNvPr id="1027" name="Picture 3" descr="C:\Users\admin\Desktop\ФОН\13482070_14429189737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3116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ФОН\80985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5852" y="928670"/>
            <a:ext cx="650084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2563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Бачимо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мотивованих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опосередковано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вказують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характер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825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духовності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82563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Немотивовані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коло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суть названого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825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Інтернет-партія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Праведність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643042" y="2143116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643042" y="3214686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ФО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85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85918" y="1357298"/>
            <a:ext cx="5929354" cy="29289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60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союзи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корпорації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тематичну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онімів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ергонім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έργου ‘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’)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Ергоніми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відзначаються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багатством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тематики та широтою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онімної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лексики належать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Торчинський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партіонім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C:\Users\admin\Desktop\ФОН\78682076_r4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29300"/>
            <a:ext cx="3810000" cy="1028700"/>
          </a:xfrm>
          <a:prstGeom prst="rect">
            <a:avLst/>
          </a:prstGeom>
          <a:noFill/>
        </p:spPr>
      </p:pic>
      <p:pic>
        <p:nvPicPr>
          <p:cNvPr id="15368" name="Picture 8" descr="C:\Users\admin\Desktop\ФОН\78682076_r4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829300"/>
            <a:ext cx="3810000" cy="1028700"/>
          </a:xfrm>
          <a:prstGeom prst="rect">
            <a:avLst/>
          </a:prstGeom>
          <a:noFill/>
        </p:spPr>
      </p:pic>
      <p:pic>
        <p:nvPicPr>
          <p:cNvPr id="15372" name="Picture 12" descr="C:\Users\admin\Desktop\ФОН\1.gif"/>
          <p:cNvPicPr>
            <a:picLocks noChangeAspect="1" noChangeArrowheads="1"/>
          </p:cNvPicPr>
          <p:nvPr/>
        </p:nvPicPr>
        <p:blipFill>
          <a:blip r:embed="rId4"/>
          <a:srcRect r="7755"/>
          <a:stretch>
            <a:fillRect/>
          </a:stretch>
        </p:blipFill>
        <p:spPr bwMode="auto">
          <a:xfrm>
            <a:off x="7500958" y="5829300"/>
            <a:ext cx="1643042" cy="10287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Н\picture-4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57356" y="714356"/>
            <a:ext cx="592935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Політична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партія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добровільне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об'єднання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громадян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прихильників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загальнонаціональної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своєю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сприяння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вираженню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політичної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громадян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участь у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виборах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політичних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заходах.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багатопартійну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7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вересня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2015 року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офіційно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зареєстровані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288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політичних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1600" b="0" i="0" u="none" strike="noStrike" cap="none" normalizeH="0" baseline="3000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виборах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Ради у 2012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брали участь 87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політичних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9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парламентськими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ФОН\logo-main-4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4875296" cy="1785950"/>
          </a:xfrm>
          <a:prstGeom prst="rect">
            <a:avLst/>
          </a:prstGeom>
          <a:noFill/>
        </p:spPr>
      </p:pic>
      <p:pic>
        <p:nvPicPr>
          <p:cNvPr id="2052" name="Picture 4" descr="C:\Users\admin\Desktop\ФОН\Autor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071810"/>
            <a:ext cx="258599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ФОН\00863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00166" y="1285860"/>
            <a:ext cx="6572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Розглянемо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патріоніми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такими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критеріями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82563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типом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82563"/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асамблея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асамблея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82563"/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націоналістів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82563"/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Всеукраїнське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Батьківщина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Всеукраїнське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„Свобода”,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Всеукраїнське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 Громада”); </a:t>
            </a:r>
          </a:p>
          <a:p>
            <a:pPr indent="182563"/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Комуністична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 </a:t>
            </a:r>
          </a:p>
          <a:p>
            <a:pPr indent="182563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союз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союз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Демократичний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союз,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Християнсько-демократичний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союз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indent="182563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альянс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республіканський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альянс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„УДАР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Демократичний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Альянс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Віталія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Кличка”, „ Альянс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справедливість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”),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контроль”,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ФОН\00863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928670"/>
            <a:ext cx="52149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за масштабом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82563"/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всеукраїнського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козацька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„Нова сила”,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„Братство”,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82563"/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182563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ідеологією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Демократична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Комуністична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Ліберальна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демократів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Соціалістична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націоналістів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tatic.gazeta.ua/img/cache/gallery/647/647412_1_w_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857232"/>
            <a:ext cx="2503847" cy="2528886"/>
          </a:xfrm>
          <a:prstGeom prst="rect">
            <a:avLst/>
          </a:prstGeom>
          <a:noFill/>
        </p:spPr>
      </p:pic>
      <p:pic>
        <p:nvPicPr>
          <p:cNvPr id="20484" name="Picture 4" descr="https://upload.wikimedia.org/wikipedia/commons/e/e6/DP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429000"/>
            <a:ext cx="212894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ФОН\00863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1142984"/>
            <a:ext cx="61436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4) за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напрямом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182563"/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національно-економічного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182563"/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Аграрна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селян,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Селянська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Селянський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блок „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Аграрна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”; </a:t>
            </a:r>
          </a:p>
          <a:p>
            <a:pPr indent="182563"/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промисловців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Робітнича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182563"/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екологія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Зелена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Райдуга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”, Зелена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Зелені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”, Народна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Соціально-екологічна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„Союз.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Чорнобиль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”; </a:t>
            </a:r>
          </a:p>
          <a:p>
            <a:pPr indent="182563"/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релігія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мусульман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Республіканська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християнська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Соціально-християнська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Християнський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православна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асамблея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182563"/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нацменшин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Демократична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угорців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1506" name="Picture 2" descr="http://www.arhitrade.com/img_article/partiya%20malogo%20isered%20b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1650460" cy="1644629"/>
          </a:xfrm>
          <a:prstGeom prst="rect">
            <a:avLst/>
          </a:prstGeom>
          <a:noFill/>
        </p:spPr>
      </p:pic>
      <p:pic>
        <p:nvPicPr>
          <p:cNvPr id="21508" name="Picture 4" descr="http://cs5919.vk.me/g29732868/a_638d35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86058"/>
            <a:ext cx="1705982" cy="1143008"/>
          </a:xfrm>
          <a:prstGeom prst="rect">
            <a:avLst/>
          </a:prstGeom>
          <a:noFill/>
        </p:spPr>
      </p:pic>
      <p:pic>
        <p:nvPicPr>
          <p:cNvPr id="21512" name="Picture 8" descr="http://genshtab.info/images/8/8c/%D0%9F%D0%B0%D1%80%D1%82%D0%B8%D1%8F_%D0%BC%D1%83%D1%81%D1%83%D0%BB%D1%8C%D0%BC%D0%B0%D0%BD_%D0%A3%D0%BA%D1%80%D0%B0%D0%B8%D0%BD%D1%8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071942"/>
            <a:ext cx="1409700" cy="169545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ФОН\00863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14546" y="857232"/>
            <a:ext cx="47863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5) за членством: </a:t>
            </a:r>
          </a:p>
          <a:p>
            <a:pPr indent="182563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Всеукраїнське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Солідарність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”; </a:t>
            </a:r>
          </a:p>
          <a:p>
            <a:pPr indent="182563"/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Молодіжна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„Молода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пенсіонерів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Молодь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drsu.gov.ua/images/emblems/410_html_6128fc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929066"/>
            <a:ext cx="2543974" cy="1785950"/>
          </a:xfrm>
          <a:prstGeom prst="rect">
            <a:avLst/>
          </a:prstGeom>
          <a:noFill/>
        </p:spPr>
      </p:pic>
      <p:pic>
        <p:nvPicPr>
          <p:cNvPr id="19460" name="Picture 4" descr="http://image.politiko.ua/p/party/25ae826a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571876"/>
            <a:ext cx="2260184" cy="2000264"/>
          </a:xfrm>
          <a:prstGeom prst="rect">
            <a:avLst/>
          </a:prstGeom>
          <a:noFill/>
        </p:spPr>
      </p:pic>
      <p:pic>
        <p:nvPicPr>
          <p:cNvPr id="19462" name="Picture 6" descr="http://ppukr.com/wp-content/uploads/2014/01/cropped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643314"/>
            <a:ext cx="1928826" cy="225029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ФОН\fony_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89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285860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партіоніма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характерна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двокомпонентна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структура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вид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організаційно-правової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ономастичний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маркер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182563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Зафіксовані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тавтологічні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включено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Козацька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напевно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наголосити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82563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вдалими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короткі назви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Всеукраїнське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„Свобода”,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Солідарність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„Закон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порядок”,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Пробудження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ФОН\SinAbstr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5852" y="3286124"/>
            <a:ext cx="64294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структурою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патроніми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на:</a:t>
            </a:r>
          </a:p>
          <a:p>
            <a:pPr indent="182563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однокомпонентні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(Авангард,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Русь, Союз,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Справедливість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indent="182563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двокомпонентні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(Велика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Русь,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indent="182563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трикомпонентні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indent="182563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багатокомпонентні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добробут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upload.wikimedia.org/wikipedia/commons/thumb/2/24/%D0%9B%D0%BE%D0%B3%D0%BE%D1%82%D0%B8%D0%BF_%D0%BF%D0%B0%D1%80%D1%82%D1%96%D1%97_%22%D0%92%D1%96%D0%B4%D1%80%D0%BE%D0%B4%D0%B6%D0%B5%D0%BD%D0%BD%D1%8F%22.jpg/250px-%D0%9B%D0%BE%D0%B3%D0%BE%D1%82%D0%B8%D0%BF_%D0%BF%D0%B0%D1%80%D1%82%D1%96%D1%97_%22%D0%92%D1%96%D0%B4%D1%80%D0%BE%D0%B4%D0%B6%D0%B5%D0%BD%D0%BD%D1%8F%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3429024" cy="1714512"/>
          </a:xfrm>
          <a:prstGeom prst="rect">
            <a:avLst/>
          </a:prstGeom>
          <a:noFill/>
        </p:spPr>
      </p:pic>
      <p:pic>
        <p:nvPicPr>
          <p:cNvPr id="18438" name="Picture 6" descr="http://www.drsu.gov.ua/images/emblems/673_html_160e29a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3500462" cy="181627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рошенко Х. В. 2333-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Дорошенко Х. В. 2333-2</Template>
  <TotalTime>0</TotalTime>
  <Words>703</Words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Дорошенко Х. В. 2333-2</vt:lpstr>
      <vt:lpstr>ВЛАСНІ НАЗВИ У ЗМІ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ВЛАСНІ НАЗВИ У ЗМІ</dc:title>
  <dc:creator>polzovatel</dc:creator>
  <cp:lastModifiedBy>polzovatel</cp:lastModifiedBy>
  <cp:revision>1</cp:revision>
  <dcterms:created xsi:type="dcterms:W3CDTF">2015-11-01T10:42:40Z</dcterms:created>
  <dcterms:modified xsi:type="dcterms:W3CDTF">2015-11-01T10:43:16Z</dcterms:modified>
</cp:coreProperties>
</file>