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19"/>
  </p:notesMasterIdLst>
  <p:sldIdLst>
    <p:sldId id="256" r:id="rId2"/>
    <p:sldId id="351" r:id="rId3"/>
    <p:sldId id="257" r:id="rId4"/>
    <p:sldId id="330" r:id="rId5"/>
    <p:sldId id="338" r:id="rId6"/>
    <p:sldId id="339" r:id="rId7"/>
    <p:sldId id="344" r:id="rId8"/>
    <p:sldId id="340" r:id="rId9"/>
    <p:sldId id="341" r:id="rId10"/>
    <p:sldId id="347" r:id="rId11"/>
    <p:sldId id="348" r:id="rId12"/>
    <p:sldId id="345" r:id="rId13"/>
    <p:sldId id="346" r:id="rId14"/>
    <p:sldId id="342" r:id="rId15"/>
    <p:sldId id="356" r:id="rId16"/>
    <p:sldId id="360" r:id="rId17"/>
    <p:sldId id="357" r:id="rId18"/>
    <p:sldId id="358" r:id="rId19"/>
    <p:sldId id="352" r:id="rId20"/>
    <p:sldId id="353" r:id="rId21"/>
    <p:sldId id="354" r:id="rId22"/>
    <p:sldId id="355" r:id="rId23"/>
    <p:sldId id="349" r:id="rId24"/>
    <p:sldId id="331" r:id="rId25"/>
    <p:sldId id="332" r:id="rId26"/>
    <p:sldId id="333" r:id="rId27"/>
    <p:sldId id="334" r:id="rId28"/>
    <p:sldId id="335" r:id="rId29"/>
    <p:sldId id="350" r:id="rId30"/>
    <p:sldId id="336" r:id="rId31"/>
    <p:sldId id="337" r:id="rId32"/>
    <p:sldId id="361" r:id="rId33"/>
    <p:sldId id="362" r:id="rId34"/>
    <p:sldId id="363" r:id="rId35"/>
    <p:sldId id="364" r:id="rId36"/>
    <p:sldId id="366" r:id="rId37"/>
    <p:sldId id="368" r:id="rId38"/>
    <p:sldId id="369" r:id="rId39"/>
    <p:sldId id="370" r:id="rId40"/>
    <p:sldId id="371" r:id="rId41"/>
    <p:sldId id="372" r:id="rId42"/>
    <p:sldId id="373" r:id="rId43"/>
    <p:sldId id="374" r:id="rId44"/>
    <p:sldId id="375" r:id="rId45"/>
    <p:sldId id="376" r:id="rId46"/>
    <p:sldId id="377" r:id="rId47"/>
    <p:sldId id="378" r:id="rId48"/>
    <p:sldId id="379" r:id="rId49"/>
    <p:sldId id="380" r:id="rId50"/>
    <p:sldId id="381" r:id="rId51"/>
    <p:sldId id="382" r:id="rId52"/>
    <p:sldId id="383" r:id="rId53"/>
    <p:sldId id="384" r:id="rId54"/>
    <p:sldId id="385" r:id="rId55"/>
    <p:sldId id="387" r:id="rId56"/>
    <p:sldId id="388" r:id="rId57"/>
    <p:sldId id="389" r:id="rId58"/>
    <p:sldId id="390" r:id="rId59"/>
    <p:sldId id="391" r:id="rId60"/>
    <p:sldId id="392" r:id="rId61"/>
    <p:sldId id="393" r:id="rId62"/>
    <p:sldId id="394" r:id="rId63"/>
    <p:sldId id="395" r:id="rId64"/>
    <p:sldId id="396" r:id="rId65"/>
    <p:sldId id="397" r:id="rId66"/>
    <p:sldId id="398" r:id="rId67"/>
    <p:sldId id="399" r:id="rId68"/>
    <p:sldId id="400" r:id="rId69"/>
    <p:sldId id="401" r:id="rId70"/>
    <p:sldId id="402" r:id="rId71"/>
    <p:sldId id="403" r:id="rId72"/>
    <p:sldId id="404" r:id="rId73"/>
    <p:sldId id="405" r:id="rId74"/>
    <p:sldId id="406" r:id="rId75"/>
    <p:sldId id="407" r:id="rId76"/>
    <p:sldId id="408" r:id="rId77"/>
    <p:sldId id="409" r:id="rId78"/>
    <p:sldId id="410" r:id="rId79"/>
    <p:sldId id="411" r:id="rId80"/>
    <p:sldId id="412" r:id="rId81"/>
    <p:sldId id="413" r:id="rId82"/>
    <p:sldId id="414" r:id="rId83"/>
    <p:sldId id="415" r:id="rId84"/>
    <p:sldId id="416" r:id="rId85"/>
    <p:sldId id="417" r:id="rId86"/>
    <p:sldId id="418" r:id="rId87"/>
    <p:sldId id="419" r:id="rId88"/>
    <p:sldId id="420" r:id="rId89"/>
    <p:sldId id="421" r:id="rId90"/>
    <p:sldId id="422" r:id="rId91"/>
    <p:sldId id="423" r:id="rId92"/>
    <p:sldId id="424" r:id="rId93"/>
    <p:sldId id="425" r:id="rId94"/>
    <p:sldId id="426" r:id="rId95"/>
    <p:sldId id="427" r:id="rId96"/>
    <p:sldId id="428" r:id="rId97"/>
    <p:sldId id="429" r:id="rId98"/>
    <p:sldId id="430" r:id="rId99"/>
    <p:sldId id="431" r:id="rId100"/>
    <p:sldId id="432" r:id="rId101"/>
    <p:sldId id="433" r:id="rId102"/>
    <p:sldId id="434" r:id="rId103"/>
    <p:sldId id="435" r:id="rId104"/>
    <p:sldId id="436" r:id="rId105"/>
    <p:sldId id="437" r:id="rId106"/>
    <p:sldId id="438" r:id="rId107"/>
    <p:sldId id="439" r:id="rId108"/>
    <p:sldId id="440" r:id="rId109"/>
    <p:sldId id="441" r:id="rId110"/>
    <p:sldId id="442" r:id="rId111"/>
    <p:sldId id="443" r:id="rId112"/>
    <p:sldId id="444" r:id="rId113"/>
    <p:sldId id="445" r:id="rId114"/>
    <p:sldId id="446" r:id="rId115"/>
    <p:sldId id="447" r:id="rId116"/>
    <p:sldId id="448" r:id="rId117"/>
    <p:sldId id="329" r:id="rId118"/>
  </p:sldIdLst>
  <p:sldSz cx="9144000" cy="6858000" type="screen4x3"/>
  <p:notesSz cx="7559675" cy="10691813"/>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9" d="100"/>
          <a:sy n="69" d="100"/>
        </p:scale>
        <p:origin x="1416" y="78"/>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67" name="PlaceHolder 1"/>
          <p:cNvSpPr>
            <a:spLocks noGrp="1" noRot="1" noChangeAspect="1"/>
          </p:cNvSpPr>
          <p:nvPr>
            <p:ph type="sldImg"/>
          </p:nvPr>
        </p:nvSpPr>
        <p:spPr>
          <a:xfrm>
            <a:off x="216000" y="812520"/>
            <a:ext cx="7127280" cy="4008960"/>
          </a:xfrm>
          <a:prstGeom prst="rect">
            <a:avLst/>
          </a:prstGeom>
        </p:spPr>
        <p:txBody>
          <a:bodyPr lIns="0" tIns="0" rIns="0" bIns="0" anchor="ctr">
            <a:noAutofit/>
          </a:bodyPr>
          <a:lstStyle/>
          <a:p>
            <a:pPr algn="ctr"/>
            <a:r>
              <a:rPr lang="ru-RU" sz="4400" b="0" strike="noStrike" spc="-1">
                <a:latin typeface="Arial"/>
              </a:rPr>
              <a:t>Для перемещения страницы щёлкните мышью</a:t>
            </a:r>
          </a:p>
        </p:txBody>
      </p:sp>
      <p:sp>
        <p:nvSpPr>
          <p:cNvPr id="268" name="PlaceHolder 2"/>
          <p:cNvSpPr>
            <a:spLocks noGrp="1"/>
          </p:cNvSpPr>
          <p:nvPr>
            <p:ph type="body"/>
          </p:nvPr>
        </p:nvSpPr>
        <p:spPr>
          <a:xfrm>
            <a:off x="756000" y="5078520"/>
            <a:ext cx="6047640" cy="4811040"/>
          </a:xfrm>
          <a:prstGeom prst="rect">
            <a:avLst/>
          </a:prstGeom>
        </p:spPr>
        <p:txBody>
          <a:bodyPr lIns="0" tIns="0" rIns="0" bIns="0">
            <a:noAutofit/>
          </a:bodyPr>
          <a:lstStyle/>
          <a:p>
            <a:r>
              <a:rPr lang="ru-RU" sz="2000" b="0" strike="noStrike" spc="-1">
                <a:latin typeface="Arial"/>
              </a:rPr>
              <a:t>Для правки формата примечаний щёлкните мышью</a:t>
            </a:r>
          </a:p>
        </p:txBody>
      </p:sp>
      <p:sp>
        <p:nvSpPr>
          <p:cNvPr id="269" name="PlaceHolder 3"/>
          <p:cNvSpPr>
            <a:spLocks noGrp="1"/>
          </p:cNvSpPr>
          <p:nvPr>
            <p:ph type="hdr"/>
          </p:nvPr>
        </p:nvSpPr>
        <p:spPr>
          <a:xfrm>
            <a:off x="0" y="0"/>
            <a:ext cx="3280680" cy="534240"/>
          </a:xfrm>
          <a:prstGeom prst="rect">
            <a:avLst/>
          </a:prstGeom>
        </p:spPr>
        <p:txBody>
          <a:bodyPr lIns="0" tIns="0" rIns="0" bIns="0">
            <a:noAutofit/>
          </a:bodyPr>
          <a:lstStyle/>
          <a:p>
            <a:r>
              <a:rPr lang="ru-RU" sz="1400" b="0" strike="noStrike" spc="-1">
                <a:latin typeface="Times New Roman"/>
              </a:rPr>
              <a:t>&lt;верхний колонтитул&gt;</a:t>
            </a:r>
          </a:p>
        </p:txBody>
      </p:sp>
      <p:sp>
        <p:nvSpPr>
          <p:cNvPr id="270" name="PlaceHolder 4"/>
          <p:cNvSpPr>
            <a:spLocks noGrp="1"/>
          </p:cNvSpPr>
          <p:nvPr>
            <p:ph type="dt"/>
          </p:nvPr>
        </p:nvSpPr>
        <p:spPr>
          <a:xfrm>
            <a:off x="4278960" y="0"/>
            <a:ext cx="3280680" cy="534240"/>
          </a:xfrm>
          <a:prstGeom prst="rect">
            <a:avLst/>
          </a:prstGeom>
        </p:spPr>
        <p:txBody>
          <a:bodyPr lIns="0" tIns="0" rIns="0" bIns="0">
            <a:noAutofit/>
          </a:bodyPr>
          <a:lstStyle/>
          <a:p>
            <a:pPr algn="r"/>
            <a:r>
              <a:rPr lang="ru-RU" sz="1400" b="0" strike="noStrike" spc="-1">
                <a:latin typeface="Times New Roman"/>
              </a:rPr>
              <a:t>&lt;дата/время&gt;</a:t>
            </a:r>
          </a:p>
        </p:txBody>
      </p:sp>
      <p:sp>
        <p:nvSpPr>
          <p:cNvPr id="271" name="PlaceHolder 5"/>
          <p:cNvSpPr>
            <a:spLocks noGrp="1"/>
          </p:cNvSpPr>
          <p:nvPr>
            <p:ph type="ftr"/>
          </p:nvPr>
        </p:nvSpPr>
        <p:spPr>
          <a:xfrm>
            <a:off x="0" y="10157400"/>
            <a:ext cx="3280680" cy="534240"/>
          </a:xfrm>
          <a:prstGeom prst="rect">
            <a:avLst/>
          </a:prstGeom>
        </p:spPr>
        <p:txBody>
          <a:bodyPr lIns="0" tIns="0" rIns="0" bIns="0" anchor="b">
            <a:noAutofit/>
          </a:bodyPr>
          <a:lstStyle/>
          <a:p>
            <a:r>
              <a:rPr lang="ru-RU" sz="1400" b="0" strike="noStrike" spc="-1">
                <a:latin typeface="Times New Roman"/>
              </a:rPr>
              <a:t>&lt;нижний колонтитул&gt;</a:t>
            </a:r>
          </a:p>
        </p:txBody>
      </p:sp>
      <p:sp>
        <p:nvSpPr>
          <p:cNvPr id="272" name="PlaceHolder 6"/>
          <p:cNvSpPr>
            <a:spLocks noGrp="1"/>
          </p:cNvSpPr>
          <p:nvPr>
            <p:ph type="sldNum"/>
          </p:nvPr>
        </p:nvSpPr>
        <p:spPr>
          <a:xfrm>
            <a:off x="4278960" y="10157400"/>
            <a:ext cx="3280680" cy="534240"/>
          </a:xfrm>
          <a:prstGeom prst="rect">
            <a:avLst/>
          </a:prstGeom>
        </p:spPr>
        <p:txBody>
          <a:bodyPr lIns="0" tIns="0" rIns="0" bIns="0" anchor="b">
            <a:noAutofit/>
          </a:bodyPr>
          <a:lstStyle/>
          <a:p>
            <a:pPr algn="r"/>
            <a:fld id="{265B68C6-5221-430D-83FC-E7E9A426300F}" type="slidenum">
              <a:rPr lang="ru-RU" sz="1400" b="0" strike="noStrike" spc="-1">
                <a:latin typeface="Times New Roman"/>
              </a:rPr>
              <a:t>‹#›</a:t>
            </a:fld>
            <a:endParaRPr lang="ru-RU" sz="1400" b="0" strike="noStrike" spc="-1">
              <a:latin typeface="Times New Roman"/>
            </a:endParaRP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 name="PlaceHolder 1"/>
          <p:cNvSpPr>
            <a:spLocks noGrp="1" noRot="1" noChangeAspect="1"/>
          </p:cNvSpPr>
          <p:nvPr>
            <p:ph type="sldImg"/>
          </p:nvPr>
        </p:nvSpPr>
        <p:spPr>
          <a:xfrm>
            <a:off x="1106488" y="801688"/>
            <a:ext cx="5345112" cy="4008437"/>
          </a:xfrm>
          <a:prstGeom prst="rect">
            <a:avLst/>
          </a:prstGeom>
        </p:spPr>
      </p:sp>
      <p:sp>
        <p:nvSpPr>
          <p:cNvPr id="213" name="PlaceHolder 2"/>
          <p:cNvSpPr>
            <a:spLocks noGrp="1"/>
          </p:cNvSpPr>
          <p:nvPr>
            <p:ph type="body"/>
          </p:nvPr>
        </p:nvSpPr>
        <p:spPr>
          <a:xfrm>
            <a:off x="755640" y="5078520"/>
            <a:ext cx="6046920" cy="4810320"/>
          </a:xfrm>
          <a:prstGeom prst="rect">
            <a:avLst/>
          </a:prstGeom>
        </p:spPr>
        <p:txBody>
          <a:bodyPr lIns="0" tIns="0" rIns="0" bIns="0">
            <a:normAutofit/>
          </a:bodyPr>
          <a:lstStyle/>
          <a:p>
            <a:endParaRPr lang="ru-RU" sz="2000" b="0" strike="noStrike" spc="-1">
              <a:latin typeface="Arial"/>
            </a:endParaRPr>
          </a:p>
        </p:txBody>
      </p:sp>
      <p:sp>
        <p:nvSpPr>
          <p:cNvPr id="214" name="CustomShape 3"/>
          <p:cNvSpPr/>
          <p:nvPr/>
        </p:nvSpPr>
        <p:spPr>
          <a:xfrm>
            <a:off x="4281480" y="10155240"/>
            <a:ext cx="3275280" cy="533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8A5E27BB-03FE-46EE-8D56-EB791573D7D8}" type="slidenum">
              <a:rPr lang="ru-RU" sz="1200" b="0" strike="noStrike" spc="-1">
                <a:solidFill>
                  <a:srgbClr val="000000"/>
                </a:solidFill>
                <a:latin typeface="+mn-lt"/>
                <a:ea typeface="+mn-ea"/>
              </a:rPr>
              <a:t>33</a:t>
            </a:fld>
            <a:endParaRPr lang="ru-RU" sz="1200" b="0" strike="noStrike" spc="-1">
              <a:latin typeface="Arial"/>
            </a:endParaRPr>
          </a:p>
        </p:txBody>
      </p:sp>
    </p:spTree>
    <p:extLst>
      <p:ext uri="{BB962C8B-B14F-4D97-AF65-F5344CB8AC3E}">
        <p14:creationId xmlns:p14="http://schemas.microsoft.com/office/powerpoint/2010/main" val="4019933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 name="PlaceHolder 1"/>
          <p:cNvSpPr>
            <a:spLocks noGrp="1" noRot="1" noChangeAspect="1"/>
          </p:cNvSpPr>
          <p:nvPr>
            <p:ph type="sldImg"/>
          </p:nvPr>
        </p:nvSpPr>
        <p:spPr>
          <a:xfrm>
            <a:off x="1106640" y="801720"/>
            <a:ext cx="5345280" cy="4008600"/>
          </a:xfrm>
          <a:prstGeom prst="rect">
            <a:avLst/>
          </a:prstGeom>
        </p:spPr>
      </p:sp>
      <p:sp>
        <p:nvSpPr>
          <p:cNvPr id="216" name="PlaceHolder 2"/>
          <p:cNvSpPr>
            <a:spLocks noGrp="1"/>
          </p:cNvSpPr>
          <p:nvPr>
            <p:ph type="body"/>
          </p:nvPr>
        </p:nvSpPr>
        <p:spPr>
          <a:xfrm>
            <a:off x="755640" y="5078520"/>
            <a:ext cx="6046920" cy="4810320"/>
          </a:xfrm>
          <a:prstGeom prst="rect">
            <a:avLst/>
          </a:prstGeom>
        </p:spPr>
        <p:txBody>
          <a:bodyPr lIns="0" tIns="0" rIns="0" bIns="0">
            <a:normAutofit/>
          </a:bodyPr>
          <a:lstStyle/>
          <a:p>
            <a:endParaRPr lang="ru-RU" sz="2000" b="0" strike="noStrike" spc="-1">
              <a:latin typeface="Arial"/>
            </a:endParaRPr>
          </a:p>
        </p:txBody>
      </p:sp>
      <p:sp>
        <p:nvSpPr>
          <p:cNvPr id="217" name="CustomShape 3"/>
          <p:cNvSpPr/>
          <p:nvPr/>
        </p:nvSpPr>
        <p:spPr>
          <a:xfrm>
            <a:off x="4281480" y="10155240"/>
            <a:ext cx="3275280" cy="533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E3CB51B3-D818-4917-9801-A5363E5F77DD}" type="slidenum">
              <a:rPr lang="ru-RU" sz="1200" b="0" strike="noStrike" spc="-1">
                <a:solidFill>
                  <a:srgbClr val="000000"/>
                </a:solidFill>
                <a:latin typeface="+mn-lt"/>
                <a:ea typeface="+mn-ea"/>
              </a:rPr>
              <a:t>34</a:t>
            </a:fld>
            <a:endParaRPr lang="ru-RU" sz="1200" b="0" strike="noStrike" spc="-1">
              <a:latin typeface="Arial"/>
            </a:endParaRPr>
          </a:p>
        </p:txBody>
      </p:sp>
    </p:spTree>
    <p:extLst>
      <p:ext uri="{BB962C8B-B14F-4D97-AF65-F5344CB8AC3E}">
        <p14:creationId xmlns:p14="http://schemas.microsoft.com/office/powerpoint/2010/main" val="807779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457200" y="221040"/>
            <a:ext cx="8229240" cy="1250280"/>
          </a:xfrm>
          <a:prstGeom prst="rect">
            <a:avLst/>
          </a:prstGeom>
        </p:spPr>
        <p:txBody>
          <a:bodyPr lIns="0" tIns="0" rIns="0" bIns="0" anchor="ctr">
            <a:spAutoFit/>
          </a:bodyPr>
          <a:lstStyle/>
          <a:p>
            <a:pPr algn="ctr"/>
            <a:endParaRPr lang="ru-RU" sz="4400" b="0" strike="noStrike" spc="-1">
              <a:latin typeface="Arial"/>
            </a:endParaRPr>
          </a:p>
        </p:txBody>
      </p:sp>
      <p:sp>
        <p:nvSpPr>
          <p:cNvPr id="24" name="PlaceHolder 2"/>
          <p:cNvSpPr>
            <a:spLocks noGrp="1"/>
          </p:cNvSpPr>
          <p:nvPr>
            <p:ph type="body"/>
          </p:nvPr>
        </p:nvSpPr>
        <p:spPr>
          <a:xfrm>
            <a:off x="457200" y="1604520"/>
            <a:ext cx="8229240" cy="1896840"/>
          </a:xfrm>
          <a:prstGeom prst="rect">
            <a:avLst/>
          </a:prstGeom>
        </p:spPr>
        <p:txBody>
          <a:bodyPr lIns="0" tIns="0" rIns="0" bIns="0">
            <a:normAutofit/>
          </a:bodyPr>
          <a:lstStyle/>
          <a:p>
            <a:endParaRPr lang="ru-RU" sz="3200" b="0" strike="noStrike" spc="-1">
              <a:latin typeface="Arial"/>
            </a:endParaRPr>
          </a:p>
        </p:txBody>
      </p:sp>
      <p:sp>
        <p:nvSpPr>
          <p:cNvPr id="25" name="PlaceHolder 3"/>
          <p:cNvSpPr>
            <a:spLocks noGrp="1"/>
          </p:cNvSpPr>
          <p:nvPr>
            <p:ph type="body"/>
          </p:nvPr>
        </p:nvSpPr>
        <p:spPr>
          <a:xfrm>
            <a:off x="457200" y="3682080"/>
            <a:ext cx="8229240" cy="189684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457200" y="221040"/>
            <a:ext cx="8229240" cy="1250280"/>
          </a:xfrm>
          <a:prstGeom prst="rect">
            <a:avLst/>
          </a:prstGeom>
        </p:spPr>
        <p:txBody>
          <a:bodyPr lIns="0" tIns="0" rIns="0" bIns="0" anchor="ctr">
            <a:spAutoFit/>
          </a:bodyPr>
          <a:lstStyle/>
          <a:p>
            <a:pPr algn="ctr"/>
            <a:endParaRPr lang="ru-RU" sz="4400" b="0" strike="noStrike" spc="-1">
              <a:latin typeface="Arial"/>
            </a:endParaRPr>
          </a:p>
        </p:txBody>
      </p:sp>
      <p:sp>
        <p:nvSpPr>
          <p:cNvPr id="27"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ru-RU" sz="3200" b="0" strike="noStrike" spc="-1">
              <a:latin typeface="Arial"/>
            </a:endParaRPr>
          </a:p>
        </p:txBody>
      </p:sp>
      <p:sp>
        <p:nvSpPr>
          <p:cNvPr id="28"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ru-RU" sz="3200" b="0" strike="noStrike" spc="-1">
              <a:latin typeface="Arial"/>
            </a:endParaRPr>
          </a:p>
        </p:txBody>
      </p:sp>
      <p:sp>
        <p:nvSpPr>
          <p:cNvPr id="29"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ru-RU" sz="3200" b="0" strike="noStrike" spc="-1">
              <a:latin typeface="Arial"/>
            </a:endParaRPr>
          </a:p>
        </p:txBody>
      </p:sp>
      <p:sp>
        <p:nvSpPr>
          <p:cNvPr id="30" name="PlaceHolder 5"/>
          <p:cNvSpPr>
            <a:spLocks noGrp="1"/>
          </p:cNvSpPr>
          <p:nvPr>
            <p:ph type="body"/>
          </p:nvPr>
        </p:nvSpPr>
        <p:spPr>
          <a:xfrm>
            <a:off x="4674240" y="3682080"/>
            <a:ext cx="4015800" cy="189684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457200" y="221040"/>
            <a:ext cx="8229240" cy="1250280"/>
          </a:xfrm>
          <a:prstGeom prst="rect">
            <a:avLst/>
          </a:prstGeom>
        </p:spPr>
        <p:txBody>
          <a:bodyPr lIns="0" tIns="0" rIns="0" bIns="0" anchor="ctr">
            <a:spAutoFit/>
          </a:bodyPr>
          <a:lstStyle/>
          <a:p>
            <a:pPr algn="ctr"/>
            <a:endParaRPr lang="ru-RU" sz="4400" b="0" strike="noStrike" spc="-1">
              <a:latin typeface="Arial"/>
            </a:endParaRPr>
          </a:p>
        </p:txBody>
      </p:sp>
      <p:sp>
        <p:nvSpPr>
          <p:cNvPr id="32" name="PlaceHolder 2"/>
          <p:cNvSpPr>
            <a:spLocks noGrp="1"/>
          </p:cNvSpPr>
          <p:nvPr>
            <p:ph type="body"/>
          </p:nvPr>
        </p:nvSpPr>
        <p:spPr>
          <a:xfrm>
            <a:off x="457200" y="1604520"/>
            <a:ext cx="2649600" cy="1896840"/>
          </a:xfrm>
          <a:prstGeom prst="rect">
            <a:avLst/>
          </a:prstGeom>
        </p:spPr>
        <p:txBody>
          <a:bodyPr lIns="0" tIns="0" rIns="0" bIns="0">
            <a:normAutofit fontScale="76000"/>
          </a:bodyPr>
          <a:lstStyle/>
          <a:p>
            <a:endParaRPr lang="ru-RU" sz="3200" b="0" strike="noStrike" spc="-1">
              <a:latin typeface="Arial"/>
            </a:endParaRPr>
          </a:p>
        </p:txBody>
      </p:sp>
      <p:sp>
        <p:nvSpPr>
          <p:cNvPr id="33" name="PlaceHolder 3"/>
          <p:cNvSpPr>
            <a:spLocks noGrp="1"/>
          </p:cNvSpPr>
          <p:nvPr>
            <p:ph type="body"/>
          </p:nvPr>
        </p:nvSpPr>
        <p:spPr>
          <a:xfrm>
            <a:off x="3239640" y="1604520"/>
            <a:ext cx="2649600" cy="1896840"/>
          </a:xfrm>
          <a:prstGeom prst="rect">
            <a:avLst/>
          </a:prstGeom>
        </p:spPr>
        <p:txBody>
          <a:bodyPr lIns="0" tIns="0" rIns="0" bIns="0">
            <a:normAutofit fontScale="76000"/>
          </a:bodyPr>
          <a:lstStyle/>
          <a:p>
            <a:endParaRPr lang="ru-RU" sz="3200" b="0" strike="noStrike" spc="-1">
              <a:latin typeface="Arial"/>
            </a:endParaRPr>
          </a:p>
        </p:txBody>
      </p:sp>
      <p:sp>
        <p:nvSpPr>
          <p:cNvPr id="34" name="PlaceHolder 4"/>
          <p:cNvSpPr>
            <a:spLocks noGrp="1"/>
          </p:cNvSpPr>
          <p:nvPr>
            <p:ph type="body"/>
          </p:nvPr>
        </p:nvSpPr>
        <p:spPr>
          <a:xfrm>
            <a:off x="6022080" y="1604520"/>
            <a:ext cx="2649600" cy="1896840"/>
          </a:xfrm>
          <a:prstGeom prst="rect">
            <a:avLst/>
          </a:prstGeom>
        </p:spPr>
        <p:txBody>
          <a:bodyPr lIns="0" tIns="0" rIns="0" bIns="0">
            <a:normAutofit fontScale="76000"/>
          </a:bodyPr>
          <a:lstStyle/>
          <a:p>
            <a:endParaRPr lang="ru-RU" sz="3200" b="0" strike="noStrike" spc="-1">
              <a:latin typeface="Arial"/>
            </a:endParaRPr>
          </a:p>
        </p:txBody>
      </p:sp>
      <p:sp>
        <p:nvSpPr>
          <p:cNvPr id="35" name="PlaceHolder 5"/>
          <p:cNvSpPr>
            <a:spLocks noGrp="1"/>
          </p:cNvSpPr>
          <p:nvPr>
            <p:ph type="body"/>
          </p:nvPr>
        </p:nvSpPr>
        <p:spPr>
          <a:xfrm>
            <a:off x="457200" y="3682080"/>
            <a:ext cx="2649600" cy="1896840"/>
          </a:xfrm>
          <a:prstGeom prst="rect">
            <a:avLst/>
          </a:prstGeom>
        </p:spPr>
        <p:txBody>
          <a:bodyPr lIns="0" tIns="0" rIns="0" bIns="0">
            <a:normAutofit fontScale="76000"/>
          </a:bodyPr>
          <a:lstStyle/>
          <a:p>
            <a:endParaRPr lang="ru-RU" sz="3200" b="0" strike="noStrike" spc="-1">
              <a:latin typeface="Arial"/>
            </a:endParaRPr>
          </a:p>
        </p:txBody>
      </p:sp>
      <p:sp>
        <p:nvSpPr>
          <p:cNvPr id="36" name="PlaceHolder 6"/>
          <p:cNvSpPr>
            <a:spLocks noGrp="1"/>
          </p:cNvSpPr>
          <p:nvPr>
            <p:ph type="body"/>
          </p:nvPr>
        </p:nvSpPr>
        <p:spPr>
          <a:xfrm>
            <a:off x="3239640" y="3682080"/>
            <a:ext cx="2649600" cy="1896840"/>
          </a:xfrm>
          <a:prstGeom prst="rect">
            <a:avLst/>
          </a:prstGeom>
        </p:spPr>
        <p:txBody>
          <a:bodyPr lIns="0" tIns="0" rIns="0" bIns="0">
            <a:normAutofit fontScale="76000"/>
          </a:bodyPr>
          <a:lstStyle/>
          <a:p>
            <a:endParaRPr lang="ru-RU" sz="3200" b="0" strike="noStrike" spc="-1">
              <a:latin typeface="Arial"/>
            </a:endParaRPr>
          </a:p>
        </p:txBody>
      </p:sp>
      <p:sp>
        <p:nvSpPr>
          <p:cNvPr id="37" name="PlaceHolder 7"/>
          <p:cNvSpPr>
            <a:spLocks noGrp="1"/>
          </p:cNvSpPr>
          <p:nvPr>
            <p:ph type="body"/>
          </p:nvPr>
        </p:nvSpPr>
        <p:spPr>
          <a:xfrm>
            <a:off x="6022080" y="3682080"/>
            <a:ext cx="2649600" cy="1896840"/>
          </a:xfrm>
          <a:prstGeom prst="rect">
            <a:avLst/>
          </a:prstGeom>
        </p:spPr>
        <p:txBody>
          <a:bodyPr lIns="0" tIns="0" rIns="0" bIns="0">
            <a:normAutofit fontScale="76000"/>
          </a:bodyPr>
          <a:lstStyle/>
          <a:p>
            <a:endParaRPr lang="ru-RU" sz="3200" b="0" strike="noStrike" spc="-1">
              <a:latin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457200" y="221040"/>
            <a:ext cx="8229240" cy="1250280"/>
          </a:xfrm>
          <a:prstGeom prst="rect">
            <a:avLst/>
          </a:prstGeom>
        </p:spPr>
        <p:txBody>
          <a:bodyPr lIns="0" tIns="0" rIns="0" bIns="0" anchor="ctr">
            <a:spAutoFit/>
          </a:bodyPr>
          <a:lstStyle/>
          <a:p>
            <a:pPr algn="ctr"/>
            <a:endParaRPr lang="ru-RU" sz="4400" b="0" strike="noStrike" spc="-1">
              <a:latin typeface="Arial"/>
            </a:endParaRPr>
          </a:p>
        </p:txBody>
      </p:sp>
      <p:sp>
        <p:nvSpPr>
          <p:cNvPr id="3" name="PlaceHolder 2"/>
          <p:cNvSpPr>
            <a:spLocks noGrp="1"/>
          </p:cNvSpPr>
          <p:nvPr>
            <p:ph type="subTitle"/>
          </p:nvPr>
        </p:nvSpPr>
        <p:spPr>
          <a:xfrm>
            <a:off x="457200" y="1604520"/>
            <a:ext cx="8229240" cy="3977280"/>
          </a:xfrm>
          <a:prstGeom prst="rect">
            <a:avLst/>
          </a:prstGeom>
        </p:spPr>
        <p:txBody>
          <a:bodyPr lIns="0" tIns="0" rIns="0" bIns="0" anchor="ctr">
            <a:spAutoFit/>
          </a:bodyPr>
          <a:lstStyle/>
          <a:p>
            <a:pPr algn="ctr"/>
            <a:endParaRPr lang="ru-RU" sz="3200" b="0" strike="noStrike" spc="-1">
              <a:latin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457200" y="221040"/>
            <a:ext cx="8229240" cy="1250280"/>
          </a:xfrm>
          <a:prstGeom prst="rect">
            <a:avLst/>
          </a:prstGeom>
        </p:spPr>
        <p:txBody>
          <a:bodyPr lIns="0" tIns="0" rIns="0" bIns="0" anchor="ctr">
            <a:spAutoFit/>
          </a:bodyPr>
          <a:lstStyle/>
          <a:p>
            <a:pPr algn="ctr"/>
            <a:endParaRPr lang="ru-RU" sz="4400" b="0" strike="noStrike" spc="-1">
              <a:latin typeface="Arial"/>
            </a:endParaRPr>
          </a:p>
        </p:txBody>
      </p:sp>
      <p:sp>
        <p:nvSpPr>
          <p:cNvPr id="5" name="PlaceHolder 2"/>
          <p:cNvSpPr>
            <a:spLocks noGrp="1"/>
          </p:cNvSpPr>
          <p:nvPr>
            <p:ph type="body"/>
          </p:nvPr>
        </p:nvSpPr>
        <p:spPr>
          <a:xfrm>
            <a:off x="457200" y="1604520"/>
            <a:ext cx="8229240" cy="397728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457200" y="221040"/>
            <a:ext cx="8229240" cy="1250280"/>
          </a:xfrm>
          <a:prstGeom prst="rect">
            <a:avLst/>
          </a:prstGeom>
        </p:spPr>
        <p:txBody>
          <a:bodyPr lIns="0" tIns="0" rIns="0" bIns="0" anchor="ctr">
            <a:spAutoFit/>
          </a:bodyPr>
          <a:lstStyle/>
          <a:p>
            <a:pPr algn="ctr"/>
            <a:endParaRPr lang="ru-RU" sz="4400" b="0" strike="noStrike" spc="-1">
              <a:latin typeface="Arial"/>
            </a:endParaRPr>
          </a:p>
        </p:txBody>
      </p:sp>
      <p:sp>
        <p:nvSpPr>
          <p:cNvPr id="7"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ru-RU" sz="3200" b="0" strike="noStrike" spc="-1">
              <a:latin typeface="Arial"/>
            </a:endParaRPr>
          </a:p>
        </p:txBody>
      </p:sp>
      <p:sp>
        <p:nvSpPr>
          <p:cNvPr id="8"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457200" y="221040"/>
            <a:ext cx="8229240" cy="1250280"/>
          </a:xfrm>
          <a:prstGeom prst="rect">
            <a:avLst/>
          </a:prstGeom>
        </p:spPr>
        <p:txBody>
          <a:bodyPr lIns="0" tIns="0" rIns="0" bIns="0" anchor="ctr">
            <a:spAutoFit/>
          </a:bodyPr>
          <a:lstStyle/>
          <a:p>
            <a:pPr algn="ctr"/>
            <a:endParaRPr lang="ru-RU" sz="4400" b="0" strike="noStrike" spc="-1">
              <a:latin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457200" y="273600"/>
            <a:ext cx="8229240" cy="5307840"/>
          </a:xfrm>
          <a:prstGeom prst="rect">
            <a:avLst/>
          </a:prstGeom>
        </p:spPr>
        <p:txBody>
          <a:bodyPr lIns="0" tIns="0" rIns="0" bIns="0" anchor="ctr">
            <a:spAutoFit/>
          </a:bodyPr>
          <a:lstStyle/>
          <a:p>
            <a:pPr algn="ctr"/>
            <a:endParaRPr lang="ru-RU" sz="3200" b="0" strike="noStrike" spc="-1">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457200" y="221040"/>
            <a:ext cx="8229240" cy="1250280"/>
          </a:xfrm>
          <a:prstGeom prst="rect">
            <a:avLst/>
          </a:prstGeom>
        </p:spPr>
        <p:txBody>
          <a:bodyPr lIns="0" tIns="0" rIns="0" bIns="0" anchor="ctr">
            <a:spAutoFit/>
          </a:bodyPr>
          <a:lstStyle/>
          <a:p>
            <a:pPr algn="ctr"/>
            <a:endParaRPr lang="ru-RU" sz="4400" b="0" strike="noStrike" spc="-1">
              <a:latin typeface="Arial"/>
            </a:endParaRPr>
          </a:p>
        </p:txBody>
      </p:sp>
      <p:sp>
        <p:nvSpPr>
          <p:cNvPr id="12"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ru-RU" sz="3200" b="0" strike="noStrike" spc="-1">
              <a:latin typeface="Arial"/>
            </a:endParaRPr>
          </a:p>
        </p:txBody>
      </p:sp>
      <p:sp>
        <p:nvSpPr>
          <p:cNvPr id="13"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ru-RU" sz="3200" b="0" strike="noStrike" spc="-1">
              <a:latin typeface="Arial"/>
            </a:endParaRPr>
          </a:p>
        </p:txBody>
      </p:sp>
      <p:sp>
        <p:nvSpPr>
          <p:cNvPr id="14"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457200" y="221040"/>
            <a:ext cx="8229240" cy="1250280"/>
          </a:xfrm>
          <a:prstGeom prst="rect">
            <a:avLst/>
          </a:prstGeom>
        </p:spPr>
        <p:txBody>
          <a:bodyPr lIns="0" tIns="0" rIns="0" bIns="0" anchor="ctr">
            <a:spAutoFit/>
          </a:bodyPr>
          <a:lstStyle/>
          <a:p>
            <a:pPr algn="ctr"/>
            <a:endParaRPr lang="ru-RU" sz="4400" b="0" strike="noStrike" spc="-1">
              <a:latin typeface="Arial"/>
            </a:endParaRPr>
          </a:p>
        </p:txBody>
      </p:sp>
      <p:sp>
        <p:nvSpPr>
          <p:cNvPr id="16"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ru-RU" sz="3200" b="0" strike="noStrike" spc="-1">
              <a:latin typeface="Arial"/>
            </a:endParaRPr>
          </a:p>
        </p:txBody>
      </p:sp>
      <p:sp>
        <p:nvSpPr>
          <p:cNvPr id="17"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ru-RU" sz="3200" b="0" strike="noStrike" spc="-1">
              <a:latin typeface="Arial"/>
            </a:endParaRPr>
          </a:p>
        </p:txBody>
      </p:sp>
      <p:sp>
        <p:nvSpPr>
          <p:cNvPr id="18" name="PlaceHolder 4"/>
          <p:cNvSpPr>
            <a:spLocks noGrp="1"/>
          </p:cNvSpPr>
          <p:nvPr>
            <p:ph type="body"/>
          </p:nvPr>
        </p:nvSpPr>
        <p:spPr>
          <a:xfrm>
            <a:off x="4674240" y="3682080"/>
            <a:ext cx="4015800" cy="189684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457200" y="221040"/>
            <a:ext cx="8229240" cy="1250280"/>
          </a:xfrm>
          <a:prstGeom prst="rect">
            <a:avLst/>
          </a:prstGeom>
        </p:spPr>
        <p:txBody>
          <a:bodyPr lIns="0" tIns="0" rIns="0" bIns="0" anchor="ctr">
            <a:spAutoFit/>
          </a:bodyPr>
          <a:lstStyle/>
          <a:p>
            <a:pPr algn="ctr"/>
            <a:endParaRPr lang="ru-RU" sz="4400" b="0" strike="noStrike" spc="-1">
              <a:latin typeface="Arial"/>
            </a:endParaRPr>
          </a:p>
        </p:txBody>
      </p:sp>
      <p:sp>
        <p:nvSpPr>
          <p:cNvPr id="20"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ru-RU" sz="3200" b="0" strike="noStrike" spc="-1">
              <a:latin typeface="Arial"/>
            </a:endParaRPr>
          </a:p>
        </p:txBody>
      </p:sp>
      <p:sp>
        <p:nvSpPr>
          <p:cNvPr id="21"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ru-RU" sz="3200" b="0" strike="noStrike" spc="-1">
              <a:latin typeface="Arial"/>
            </a:endParaRPr>
          </a:p>
        </p:txBody>
      </p:sp>
      <p:sp>
        <p:nvSpPr>
          <p:cNvPr id="22" name="PlaceHolder 4"/>
          <p:cNvSpPr>
            <a:spLocks noGrp="1"/>
          </p:cNvSpPr>
          <p:nvPr>
            <p:ph type="body"/>
          </p:nvPr>
        </p:nvSpPr>
        <p:spPr>
          <a:xfrm>
            <a:off x="457200" y="3682080"/>
            <a:ext cx="8229240" cy="189684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r>
              <a:rPr lang="ru-RU" sz="4400" b="0" strike="noStrike" spc="-1">
                <a:latin typeface="Arial"/>
              </a:rPr>
              <a:t>Для правки текста заглавия щёлкните мышью</a:t>
            </a:r>
          </a:p>
        </p:txBody>
      </p:sp>
      <p:sp>
        <p:nvSpPr>
          <p:cNvPr id="3" name="PlaceHolder 2"/>
          <p:cNvSpPr>
            <a:spLocks noGrp="1"/>
          </p:cNvSpPr>
          <p:nvPr>
            <p:ph type="body"/>
          </p:nvPr>
        </p:nvSpPr>
        <p:spPr>
          <a:xfrm>
            <a:off x="457200" y="1604520"/>
            <a:ext cx="82292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ru-RU" sz="3200" b="0" strike="noStrike" spc="-1">
                <a:latin typeface="Arial"/>
              </a:rPr>
              <a:t>Для правки структуры щёлкните мышью</a:t>
            </a:r>
          </a:p>
          <a:p>
            <a:pPr marL="864000" lvl="1" indent="-324000">
              <a:spcBef>
                <a:spcPts val="1134"/>
              </a:spcBef>
              <a:buClr>
                <a:srgbClr val="000000"/>
              </a:buClr>
              <a:buSzPct val="75000"/>
              <a:buFont typeface="Symbol" charset="2"/>
              <a:buChar char=""/>
            </a:pPr>
            <a:r>
              <a:rPr lang="ru-RU" sz="2800" b="0" strike="noStrike" spc="-1">
                <a:latin typeface="Arial"/>
              </a:rPr>
              <a:t>Второй уровень структуры</a:t>
            </a:r>
          </a:p>
          <a:p>
            <a:pPr marL="1296000" lvl="2" indent="-288000">
              <a:spcBef>
                <a:spcPts val="850"/>
              </a:spcBef>
              <a:buClr>
                <a:srgbClr val="000000"/>
              </a:buClr>
              <a:buSzPct val="45000"/>
              <a:buFont typeface="Wingdings" charset="2"/>
              <a:buChar char=""/>
            </a:pPr>
            <a:r>
              <a:rPr lang="ru-RU" sz="2400" b="0" strike="noStrike" spc="-1">
                <a:latin typeface="Arial"/>
              </a:rPr>
              <a:t>Третий уровень структуры</a:t>
            </a:r>
          </a:p>
          <a:p>
            <a:pPr marL="1728000" lvl="3" indent="-216000">
              <a:spcBef>
                <a:spcPts val="567"/>
              </a:spcBef>
              <a:buClr>
                <a:srgbClr val="000000"/>
              </a:buClr>
              <a:buSzPct val="75000"/>
              <a:buFont typeface="Symbol" charset="2"/>
              <a:buChar char=""/>
            </a:pPr>
            <a:r>
              <a:rPr lang="ru-RU" sz="2000" b="0" strike="noStrike" spc="-1">
                <a:latin typeface="Arial"/>
              </a:rPr>
              <a:t>Четвёртый уровень структуры</a:t>
            </a:r>
          </a:p>
          <a:p>
            <a:pPr marL="2160000" lvl="4" indent="-216000">
              <a:spcBef>
                <a:spcPts val="283"/>
              </a:spcBef>
              <a:buClr>
                <a:srgbClr val="000000"/>
              </a:buClr>
              <a:buSzPct val="45000"/>
              <a:buFont typeface="Wingdings" charset="2"/>
              <a:buChar char=""/>
            </a:pPr>
            <a:r>
              <a:rPr lang="ru-RU" sz="2000" b="0" strike="noStrike" spc="-1">
                <a:latin typeface="Arial"/>
              </a:rPr>
              <a:t>Пятый уровень структуры</a:t>
            </a:r>
          </a:p>
          <a:p>
            <a:pPr marL="2592000" lvl="5" indent="-216000">
              <a:spcBef>
                <a:spcPts val="283"/>
              </a:spcBef>
              <a:buClr>
                <a:srgbClr val="000000"/>
              </a:buClr>
              <a:buSzPct val="45000"/>
              <a:buFont typeface="Wingdings" charset="2"/>
              <a:buChar char=""/>
            </a:pPr>
            <a:r>
              <a:rPr lang="ru-RU" sz="2000" b="0" strike="noStrike" spc="-1">
                <a:latin typeface="Arial"/>
              </a:rPr>
              <a:t>Шестой уровень структуры</a:t>
            </a:r>
          </a:p>
          <a:p>
            <a:pPr marL="3024000" lvl="6" indent="-216000">
              <a:spcBef>
                <a:spcPts val="283"/>
              </a:spcBef>
              <a:buClr>
                <a:srgbClr val="000000"/>
              </a:buClr>
              <a:buSzPct val="45000"/>
              <a:buFont typeface="Wingdings" charset="2"/>
              <a:buChar char=""/>
            </a:pPr>
            <a:r>
              <a:rPr lang="ru-RU" sz="2000" b="0" strike="noStrike" spc="-1">
                <a:latin typeface="Arial"/>
              </a:rPr>
              <a:t>Седьмой уровень структуры</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5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1.xml"/><Relationship Id="rId5" Type="http://schemas.openxmlformats.org/officeDocument/2006/relationships/image" Target="../media/image37.jpeg"/><Relationship Id="rId4" Type="http://schemas.openxmlformats.org/officeDocument/2006/relationships/image" Target="../media/image36.jpeg"/></Relationships>
</file>

<file path=ppt/slides/_rels/slide5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1.xml"/><Relationship Id="rId4" Type="http://schemas.openxmlformats.org/officeDocument/2006/relationships/image" Target="../media/image42.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1.xml"/><Relationship Id="rId5" Type="http://schemas.openxmlformats.org/officeDocument/2006/relationships/image" Target="../media/image46.jpeg"/><Relationship Id="rId4" Type="http://schemas.openxmlformats.org/officeDocument/2006/relationships/image" Target="../media/image45.jpeg"/></Relationships>
</file>

<file path=ppt/slides/_rels/slide6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1.xml"/><Relationship Id="rId5" Type="http://schemas.openxmlformats.org/officeDocument/2006/relationships/image" Target="../media/image50.jpeg"/><Relationship Id="rId4" Type="http://schemas.openxmlformats.org/officeDocument/2006/relationships/image" Target="../media/image49.jpeg"/></Relationships>
</file>

<file path=ppt/slides/_rels/slide6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png"/><Relationship Id="rId1" Type="http://schemas.openxmlformats.org/officeDocument/2006/relationships/slideLayout" Target="../slideLayouts/slideLayout1.xml"/><Relationship Id="rId4" Type="http://schemas.openxmlformats.org/officeDocument/2006/relationships/image" Target="../media/image54.jpeg"/></Relationships>
</file>

<file path=ppt/slides/_rels/slide6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slideLayout" Target="../slideLayouts/slideLayout1.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xml"/><Relationship Id="rId5" Type="http://schemas.openxmlformats.org/officeDocument/2006/relationships/image" Target="../media/image67.png"/><Relationship Id="rId4" Type="http://schemas.openxmlformats.org/officeDocument/2006/relationships/image" Target="../media/image66.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xml"/><Relationship Id="rId4" Type="http://schemas.openxmlformats.org/officeDocument/2006/relationships/image" Target="../media/image70.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 name="CustomShape 2"/>
          <p:cNvSpPr/>
          <p:nvPr/>
        </p:nvSpPr>
        <p:spPr>
          <a:xfrm>
            <a:off x="306720" y="158040"/>
            <a:ext cx="8427240" cy="2497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fontScale="77500" lnSpcReduction="20000"/>
          </a:bodyPr>
          <a:lstStyle/>
          <a:p>
            <a:pPr algn="ctr">
              <a:lnSpc>
                <a:spcPct val="100000"/>
              </a:lnSpc>
              <a:spcBef>
                <a:spcPts val="799"/>
              </a:spcBef>
            </a:pPr>
            <a:endParaRPr lang="ru-RU" sz="1800" b="0" strike="noStrike" spc="-1" dirty="0">
              <a:latin typeface="Arial"/>
            </a:endParaRPr>
          </a:p>
          <a:p>
            <a:pPr algn="ctr">
              <a:lnSpc>
                <a:spcPct val="90000"/>
              </a:lnSpc>
              <a:spcBef>
                <a:spcPts val="799"/>
              </a:spcBef>
            </a:pPr>
            <a:r>
              <a:rPr lang="ru-RU" sz="8000" b="1" strike="noStrike" spc="-1" dirty="0" err="1">
                <a:solidFill>
                  <a:srgbClr val="0070C0"/>
                </a:solidFill>
                <a:latin typeface="Calibri"/>
                <a:ea typeface="DejaVu Sans"/>
              </a:rPr>
              <a:t>Лекція</a:t>
            </a:r>
            <a:r>
              <a:rPr lang="ru-RU" sz="8000" b="1" strike="noStrike" spc="-1" dirty="0">
                <a:solidFill>
                  <a:srgbClr val="0070C0"/>
                </a:solidFill>
                <a:latin typeface="Calibri"/>
                <a:ea typeface="DejaVu Sans"/>
              </a:rPr>
              <a:t> № </a:t>
            </a:r>
            <a:r>
              <a:rPr lang="en-US" sz="8000" b="1" spc="-1" dirty="0" smtClean="0">
                <a:solidFill>
                  <a:srgbClr val="0070C0"/>
                </a:solidFill>
                <a:latin typeface="Calibri"/>
                <a:ea typeface="DejaVu Sans"/>
              </a:rPr>
              <a:t>6</a:t>
            </a:r>
            <a:endParaRPr lang="uk-UA" sz="8000" b="1" spc="-1" dirty="0" smtClean="0">
              <a:solidFill>
                <a:srgbClr val="0070C0"/>
              </a:solidFill>
              <a:latin typeface="Calibri"/>
              <a:ea typeface="DejaVu Sans"/>
            </a:endParaRPr>
          </a:p>
          <a:p>
            <a:pPr algn="ctr">
              <a:lnSpc>
                <a:spcPct val="90000"/>
              </a:lnSpc>
              <a:spcBef>
                <a:spcPts val="799"/>
              </a:spcBef>
            </a:pPr>
            <a:r>
              <a:rPr lang="en-US" sz="6500" b="1" dirty="0" err="1">
                <a:solidFill>
                  <a:srgbClr val="FF0000"/>
                </a:solidFill>
              </a:rPr>
              <a:t>Трансгеноз</a:t>
            </a:r>
            <a:r>
              <a:rPr lang="en-US" sz="6500" b="1" dirty="0">
                <a:solidFill>
                  <a:srgbClr val="FF0000"/>
                </a:solidFill>
              </a:rPr>
              <a:t> </a:t>
            </a:r>
            <a:r>
              <a:rPr lang="en-US" sz="6500" b="1" dirty="0" err="1">
                <a:solidFill>
                  <a:srgbClr val="FF0000"/>
                </a:solidFill>
              </a:rPr>
              <a:t>промислових</a:t>
            </a:r>
            <a:r>
              <a:rPr lang="en-US" sz="6500" b="1" dirty="0">
                <a:solidFill>
                  <a:srgbClr val="FF0000"/>
                </a:solidFill>
              </a:rPr>
              <a:t> </a:t>
            </a:r>
            <a:r>
              <a:rPr lang="en-US" sz="6500" b="1" dirty="0" err="1">
                <a:solidFill>
                  <a:srgbClr val="FF0000"/>
                </a:solidFill>
              </a:rPr>
              <a:t>мікроорганізмів</a:t>
            </a:r>
            <a:endParaRPr lang="ru-RU" sz="49500" b="1" strike="noStrike" spc="-1" dirty="0">
              <a:solidFill>
                <a:srgbClr val="FF0000"/>
              </a:solidFill>
              <a:latin typeface="Arial"/>
            </a:endParaRPr>
          </a:p>
        </p:txBody>
      </p:sp>
      <p:sp>
        <p:nvSpPr>
          <p:cNvPr id="277" name="CustomShape 5"/>
          <p:cNvSpPr/>
          <p:nvPr/>
        </p:nvSpPr>
        <p:spPr>
          <a:xfrm>
            <a:off x="155520" y="-144360"/>
            <a:ext cx="302400" cy="302400"/>
          </a:xfrm>
          <a:prstGeom prst="rect">
            <a:avLst/>
          </a:prstGeom>
          <a:noFill/>
          <a:ln>
            <a:noFill/>
          </a:ln>
        </p:spPr>
        <p:style>
          <a:lnRef idx="0">
            <a:scrgbClr r="0" g="0" b="0"/>
          </a:lnRef>
          <a:fillRef idx="0">
            <a:scrgbClr r="0" g="0" b="0"/>
          </a:fillRef>
          <a:effectRef idx="0">
            <a:scrgbClr r="0" g="0" b="0"/>
          </a:effectRef>
          <a:fontRef idx="minor"/>
        </p:style>
      </p:sp>
      <p:sp>
        <p:nvSpPr>
          <p:cNvPr id="278" name="CustomShape 6"/>
          <p:cNvSpPr/>
          <p:nvPr/>
        </p:nvSpPr>
        <p:spPr>
          <a:xfrm>
            <a:off x="155520" y="-144360"/>
            <a:ext cx="302400" cy="302400"/>
          </a:xfrm>
          <a:prstGeom prst="rect">
            <a:avLst/>
          </a:prstGeom>
          <a:noFill/>
          <a:ln>
            <a:noFill/>
          </a:ln>
        </p:spPr>
        <p:style>
          <a:lnRef idx="0">
            <a:scrgbClr r="0" g="0" b="0"/>
          </a:lnRef>
          <a:fillRef idx="0">
            <a:scrgbClr r="0" g="0" b="0"/>
          </a:fillRef>
          <a:effectRef idx="0">
            <a:scrgbClr r="0" g="0" b="0"/>
          </a:effectRef>
          <a:fontRef idx="minor"/>
        </p:style>
      </p:sp>
      <p:sp>
        <p:nvSpPr>
          <p:cNvPr id="279" name="CustomShape 7"/>
          <p:cNvSpPr/>
          <p:nvPr/>
        </p:nvSpPr>
        <p:spPr>
          <a:xfrm>
            <a:off x="155520" y="-144360"/>
            <a:ext cx="302400" cy="302400"/>
          </a:xfrm>
          <a:prstGeom prst="rect">
            <a:avLst/>
          </a:prstGeom>
          <a:noFill/>
          <a:ln>
            <a:noFill/>
          </a:ln>
        </p:spPr>
        <p:style>
          <a:lnRef idx="0">
            <a:scrgbClr r="0" g="0" b="0"/>
          </a:lnRef>
          <a:fillRef idx="0">
            <a:scrgbClr r="0" g="0" b="0"/>
          </a:fillRef>
          <a:effectRef idx="0">
            <a:scrgbClr r="0" g="0" b="0"/>
          </a:effectRef>
          <a:fontRef idx="minor"/>
        </p:style>
      </p:sp>
      <p:sp>
        <p:nvSpPr>
          <p:cNvPr id="280" name="CustomShape 8"/>
          <p:cNvSpPr/>
          <p:nvPr/>
        </p:nvSpPr>
        <p:spPr>
          <a:xfrm>
            <a:off x="155520" y="-144360"/>
            <a:ext cx="302400" cy="302400"/>
          </a:xfrm>
          <a:prstGeom prst="rect">
            <a:avLst/>
          </a:prstGeom>
          <a:noFill/>
          <a:ln>
            <a:noFill/>
          </a:ln>
        </p:spPr>
        <p:style>
          <a:lnRef idx="0">
            <a:scrgbClr r="0" g="0" b="0"/>
          </a:lnRef>
          <a:fillRef idx="0">
            <a:scrgbClr r="0" g="0" b="0"/>
          </a:fillRef>
          <a:effectRef idx="0">
            <a:scrgbClr r="0" g="0" b="0"/>
          </a:effectRef>
          <a:fontRef idx="minor"/>
        </p:style>
      </p:sp>
      <p:pic>
        <p:nvPicPr>
          <p:cNvPr id="1026" name="Picture 2" descr="2. Biotechnology. Industry Biotechnology. by Vasyl Syrvatka - Issu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7397" y="2340727"/>
            <a:ext cx="6595726" cy="436682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Microorganisms | Free Full-Text | Viral Vector Vaccine Development and  Application during the COVID-19 Pandemic"/>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6274" y="122829"/>
            <a:ext cx="8297350" cy="65103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858359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CustomShape 1"/>
          <p:cNvSpPr/>
          <p:nvPr/>
        </p:nvSpPr>
        <p:spPr>
          <a:xfrm>
            <a:off x="1728000" y="157320"/>
            <a:ext cx="5919480" cy="699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ru-RU" sz="2000" b="1" strike="noStrike" spc="-1">
                <a:solidFill>
                  <a:srgbClr val="7C007C"/>
                </a:solidFill>
                <a:latin typeface="Arial"/>
                <a:ea typeface="DejaVu Sans"/>
              </a:rPr>
              <a:t>Мікроорганізми — продуцент промислових ферментів</a:t>
            </a:r>
            <a:endParaRPr lang="ru-RU" sz="2000" b="0" strike="noStrike" spc="-1">
              <a:latin typeface="Arial"/>
            </a:endParaRPr>
          </a:p>
        </p:txBody>
      </p:sp>
      <p:pic>
        <p:nvPicPr>
          <p:cNvPr id="122" name="Рисунок 121"/>
          <p:cNvPicPr/>
          <p:nvPr/>
        </p:nvPicPr>
        <p:blipFill>
          <a:blip r:embed="rId2"/>
          <a:srcRect b="38064"/>
          <a:stretch/>
        </p:blipFill>
        <p:spPr>
          <a:xfrm>
            <a:off x="78840" y="1152360"/>
            <a:ext cx="5104440" cy="4712040"/>
          </a:xfrm>
          <a:prstGeom prst="rect">
            <a:avLst/>
          </a:prstGeom>
          <a:ln>
            <a:noFill/>
          </a:ln>
        </p:spPr>
      </p:pic>
      <p:pic>
        <p:nvPicPr>
          <p:cNvPr id="123" name="Рисунок 122"/>
          <p:cNvPicPr/>
          <p:nvPr/>
        </p:nvPicPr>
        <p:blipFill>
          <a:blip r:embed="rId2"/>
          <a:srcRect t="60903" r="13938"/>
          <a:stretch/>
        </p:blipFill>
        <p:spPr>
          <a:xfrm>
            <a:off x="5183280" y="1782360"/>
            <a:ext cx="3887640" cy="2680920"/>
          </a:xfrm>
          <a:prstGeom prst="rect">
            <a:avLst/>
          </a:prstGeom>
          <a:ln>
            <a:noFill/>
          </a:ln>
        </p:spPr>
      </p:pic>
    </p:spTree>
    <p:extLst>
      <p:ext uri="{BB962C8B-B14F-4D97-AF65-F5344CB8AC3E}">
        <p14:creationId xmlns:p14="http://schemas.microsoft.com/office/powerpoint/2010/main" val="1067445206"/>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CustomShape 1"/>
          <p:cNvSpPr/>
          <p:nvPr/>
        </p:nvSpPr>
        <p:spPr>
          <a:xfrm>
            <a:off x="180720" y="182880"/>
            <a:ext cx="8890560" cy="676620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nchor="ctr">
            <a:spAutoFit/>
          </a:bodyPr>
          <a:lstStyle/>
          <a:p>
            <a:pPr algn="just">
              <a:lnSpc>
                <a:spcPct val="100000"/>
              </a:lnSpc>
            </a:pPr>
            <a:r>
              <a:rPr lang="ru-RU" sz="2800" b="1" strike="noStrike" spc="-1" dirty="0" err="1" smtClean="0">
                <a:solidFill>
                  <a:srgbClr val="FF0000"/>
                </a:solidFill>
                <a:latin typeface="Times New Roman"/>
                <a:ea typeface="Calibri"/>
              </a:rPr>
              <a:t>Біотехнологія</a:t>
            </a:r>
            <a:r>
              <a:rPr lang="ru-RU" sz="2800" b="1" strike="noStrike" spc="-1" dirty="0" smtClean="0">
                <a:solidFill>
                  <a:srgbClr val="FF0000"/>
                </a:solidFill>
                <a:latin typeface="Times New Roman"/>
                <a:ea typeface="Calibri"/>
              </a:rPr>
              <a:t> </a:t>
            </a:r>
            <a:r>
              <a:rPr lang="ru-RU" sz="2800" b="1" strike="noStrike" spc="-1" dirty="0" err="1">
                <a:solidFill>
                  <a:srgbClr val="FF0000"/>
                </a:solidFill>
                <a:latin typeface="Times New Roman"/>
                <a:ea typeface="Calibri"/>
              </a:rPr>
              <a:t>одержання</a:t>
            </a:r>
            <a:r>
              <a:rPr lang="ru-RU" sz="2800" b="1" strike="noStrike" spc="-1" dirty="0">
                <a:solidFill>
                  <a:srgbClr val="FF0000"/>
                </a:solidFill>
                <a:latin typeface="Times New Roman"/>
                <a:ea typeface="Calibri"/>
              </a:rPr>
              <a:t> </a:t>
            </a:r>
            <a:r>
              <a:rPr lang="ru-RU" sz="2800" b="1" strike="noStrike" spc="-1" dirty="0" err="1">
                <a:solidFill>
                  <a:srgbClr val="FF0000"/>
                </a:solidFill>
                <a:latin typeface="Times New Roman"/>
                <a:ea typeface="Calibri"/>
              </a:rPr>
              <a:t>вторинних</a:t>
            </a:r>
            <a:r>
              <a:rPr lang="ru-RU" sz="2800" b="1" strike="noStrike" spc="-1" dirty="0">
                <a:solidFill>
                  <a:srgbClr val="FF0000"/>
                </a:solidFill>
                <a:latin typeface="Times New Roman"/>
                <a:ea typeface="Calibri"/>
              </a:rPr>
              <a:t> </a:t>
            </a:r>
            <a:r>
              <a:rPr lang="ru-RU" sz="2800" b="1" strike="noStrike" spc="-1" dirty="0" err="1">
                <a:solidFill>
                  <a:srgbClr val="FF0000"/>
                </a:solidFill>
                <a:latin typeface="Times New Roman"/>
                <a:ea typeface="Calibri"/>
              </a:rPr>
              <a:t>метаболітів</a:t>
            </a:r>
            <a:r>
              <a:rPr lang="ru-RU" sz="2800" b="1" strike="noStrike" spc="-1" dirty="0">
                <a:solidFill>
                  <a:srgbClr val="FF0000"/>
                </a:solidFill>
                <a:latin typeface="Times New Roman"/>
                <a:ea typeface="Calibri"/>
              </a:rPr>
              <a:t>. </a:t>
            </a:r>
            <a:r>
              <a:rPr lang="ru-RU" sz="2000" b="1" strike="noStrike" spc="-1" dirty="0">
                <a:solidFill>
                  <a:srgbClr val="000000"/>
                </a:solidFill>
                <a:latin typeface="Times New Roman"/>
                <a:ea typeface="Calibri"/>
              </a:rPr>
              <a:t>Принцип </a:t>
            </a:r>
            <a:r>
              <a:rPr lang="ru-RU" sz="2000" b="1" strike="noStrike" spc="-1" dirty="0" err="1">
                <a:solidFill>
                  <a:srgbClr val="000000"/>
                </a:solidFill>
                <a:latin typeface="Times New Roman"/>
                <a:ea typeface="Calibri"/>
              </a:rPr>
              <a:t>одержання</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вторинних</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метаболітів</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базується</a:t>
            </a:r>
            <a:r>
              <a:rPr lang="ru-RU" sz="2000" b="1" strike="noStrike" spc="-1" dirty="0">
                <a:solidFill>
                  <a:srgbClr val="000000"/>
                </a:solidFill>
                <a:latin typeface="Times New Roman"/>
                <a:ea typeface="Calibri"/>
              </a:rPr>
              <a:t> на </a:t>
            </a:r>
            <a:r>
              <a:rPr lang="ru-RU" sz="2000" b="1" strike="noStrike" spc="-1" dirty="0" err="1">
                <a:solidFill>
                  <a:srgbClr val="000000"/>
                </a:solidFill>
                <a:latin typeface="Times New Roman"/>
                <a:ea typeface="Calibri"/>
              </a:rPr>
              <a:t>особливостях</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їх</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утворення</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клітинами</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мікроорганізмів</a:t>
            </a:r>
            <a:r>
              <a:rPr lang="ru-RU" sz="2000" b="1" strike="noStrike" spc="-1" dirty="0">
                <a:solidFill>
                  <a:srgbClr val="000000"/>
                </a:solidFill>
                <a:latin typeface="Times New Roman"/>
                <a:ea typeface="Calibri"/>
              </a:rPr>
              <a:t>. </a:t>
            </a:r>
            <a:endParaRPr lang="ru-RU" sz="2000" b="0" strike="noStrike" spc="-1" dirty="0">
              <a:latin typeface="Arial"/>
            </a:endParaRPr>
          </a:p>
          <a:p>
            <a:pPr algn="just">
              <a:lnSpc>
                <a:spcPct val="100000"/>
              </a:lnSpc>
            </a:pPr>
            <a:r>
              <a:rPr lang="ru-RU" sz="2000" b="1" strike="noStrike" spc="-1" dirty="0" err="1">
                <a:solidFill>
                  <a:srgbClr val="0000DC"/>
                </a:solidFill>
                <a:latin typeface="Times New Roman"/>
                <a:ea typeface="Calibri"/>
              </a:rPr>
              <a:t>Біосинтез</a:t>
            </a:r>
            <a:r>
              <a:rPr lang="ru-RU" sz="2000" b="1" strike="noStrike" spc="-1" dirty="0">
                <a:solidFill>
                  <a:srgbClr val="0000DC"/>
                </a:solidFill>
                <a:latin typeface="Times New Roman"/>
                <a:ea typeface="Calibri"/>
              </a:rPr>
              <a:t> </a:t>
            </a:r>
            <a:r>
              <a:rPr lang="ru-RU" sz="2000" b="1" strike="noStrike" spc="-1" dirty="0" err="1">
                <a:solidFill>
                  <a:srgbClr val="0000DC"/>
                </a:solidFill>
                <a:latin typeface="Times New Roman"/>
                <a:ea typeface="Calibri"/>
              </a:rPr>
              <a:t>вторинних</a:t>
            </a:r>
            <a:r>
              <a:rPr lang="ru-RU" sz="2000" b="1" strike="noStrike" spc="-1" dirty="0">
                <a:solidFill>
                  <a:srgbClr val="0000DC"/>
                </a:solidFill>
                <a:latin typeface="Times New Roman"/>
                <a:ea typeface="Calibri"/>
              </a:rPr>
              <a:t> </a:t>
            </a:r>
            <a:r>
              <a:rPr lang="ru-RU" sz="2000" b="1" strike="noStrike" spc="-1" dirty="0" err="1">
                <a:solidFill>
                  <a:srgbClr val="0000DC"/>
                </a:solidFill>
                <a:latin typeface="Times New Roman"/>
                <a:ea typeface="Calibri"/>
              </a:rPr>
              <a:t>метаболітів</a:t>
            </a:r>
            <a:r>
              <a:rPr lang="ru-RU" sz="2000" b="1" strike="noStrike" spc="-1" dirty="0">
                <a:solidFill>
                  <a:srgbClr val="0000DC"/>
                </a:solidFill>
                <a:latin typeface="Times New Roman"/>
                <a:ea typeface="Calibri"/>
              </a:rPr>
              <a:t> </a:t>
            </a:r>
            <a:r>
              <a:rPr lang="ru-RU" sz="2000" b="1" strike="noStrike" spc="-1" dirty="0" err="1">
                <a:solidFill>
                  <a:srgbClr val="0000DC"/>
                </a:solidFill>
                <a:latin typeface="Times New Roman"/>
                <a:ea typeface="Calibri"/>
              </a:rPr>
              <a:t>фазоспецифічний</a:t>
            </a:r>
            <a:r>
              <a:rPr lang="ru-RU" sz="2000" b="1" strike="noStrike" spc="-1" dirty="0">
                <a:solidFill>
                  <a:srgbClr val="0000DC"/>
                </a:solidFill>
                <a:latin typeface="Times New Roman"/>
                <a:ea typeface="Calibri"/>
              </a:rPr>
              <a:t> та </a:t>
            </a:r>
            <a:r>
              <a:rPr lang="ru-RU" sz="2000" b="1" strike="noStrike" spc="-1" dirty="0" err="1">
                <a:solidFill>
                  <a:srgbClr val="0000DC"/>
                </a:solidFill>
                <a:latin typeface="Times New Roman"/>
                <a:ea typeface="Calibri"/>
              </a:rPr>
              <a:t>здійснюється</a:t>
            </a:r>
            <a:r>
              <a:rPr lang="ru-RU" sz="2000" b="1" strike="noStrike" spc="-1" dirty="0">
                <a:solidFill>
                  <a:srgbClr val="0000DC"/>
                </a:solidFill>
                <a:latin typeface="Times New Roman"/>
                <a:ea typeface="Calibri"/>
              </a:rPr>
              <a:t> </a:t>
            </a:r>
            <a:r>
              <a:rPr lang="ru-RU" sz="2000" b="1" strike="noStrike" spc="-1" dirty="0" err="1">
                <a:solidFill>
                  <a:srgbClr val="0000DC"/>
                </a:solidFill>
                <a:latin typeface="Times New Roman"/>
                <a:ea typeface="Calibri"/>
              </a:rPr>
              <a:t>після</a:t>
            </a:r>
            <a:r>
              <a:rPr lang="ru-RU" sz="2000" b="1" strike="noStrike" spc="-1" dirty="0">
                <a:solidFill>
                  <a:srgbClr val="0000DC"/>
                </a:solidFill>
                <a:latin typeface="Times New Roman"/>
                <a:ea typeface="Calibri"/>
              </a:rPr>
              <a:t> </a:t>
            </a:r>
            <a:r>
              <a:rPr lang="ru-RU" sz="2000" b="1" strike="noStrike" spc="-1" dirty="0" err="1">
                <a:solidFill>
                  <a:srgbClr val="0000DC"/>
                </a:solidFill>
                <a:latin typeface="Times New Roman"/>
                <a:ea typeface="Calibri"/>
              </a:rPr>
              <a:t>завершення</a:t>
            </a:r>
            <a:r>
              <a:rPr lang="ru-RU" sz="2000" b="1" strike="noStrike" spc="-1" dirty="0">
                <a:solidFill>
                  <a:srgbClr val="0000DC"/>
                </a:solidFill>
                <a:latin typeface="Times New Roman"/>
                <a:ea typeface="Calibri"/>
              </a:rPr>
              <a:t> </a:t>
            </a:r>
            <a:r>
              <a:rPr lang="ru-RU" sz="2000" b="1" strike="noStrike" spc="-1" dirty="0" err="1">
                <a:solidFill>
                  <a:srgbClr val="0000DC"/>
                </a:solidFill>
                <a:latin typeface="Times New Roman"/>
                <a:ea typeface="Calibri"/>
              </a:rPr>
              <a:t>стадії</a:t>
            </a:r>
            <a:r>
              <a:rPr lang="ru-RU" sz="2000" b="1" strike="noStrike" spc="-1" dirty="0">
                <a:solidFill>
                  <a:srgbClr val="0000DC"/>
                </a:solidFill>
                <a:latin typeface="Times New Roman"/>
                <a:ea typeface="Calibri"/>
              </a:rPr>
              <a:t> росту, в </a:t>
            </a:r>
            <a:r>
              <a:rPr lang="ru-RU" sz="2000" b="1" strike="noStrike" spc="-1" dirty="0" err="1">
                <a:solidFill>
                  <a:srgbClr val="0000DC"/>
                </a:solidFill>
                <a:latin typeface="Times New Roman"/>
                <a:ea typeface="Calibri"/>
              </a:rPr>
              <a:t>ідіофазі</a:t>
            </a:r>
            <a:r>
              <a:rPr lang="ru-RU" sz="2000" b="1" strike="noStrike" spc="-1" dirty="0">
                <a:solidFill>
                  <a:srgbClr val="000000"/>
                </a:solidFill>
                <a:latin typeface="Times New Roman"/>
                <a:ea typeface="Calibri"/>
              </a:rPr>
              <a:t>, тому </a:t>
            </a:r>
            <a:r>
              <a:rPr lang="ru-RU" sz="2000" b="1" strike="noStrike" spc="-1" dirty="0" err="1">
                <a:solidFill>
                  <a:srgbClr val="000000"/>
                </a:solidFill>
                <a:latin typeface="Times New Roman"/>
                <a:ea typeface="Calibri"/>
              </a:rPr>
              <a:t>їх</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називають</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ще</a:t>
            </a:r>
            <a:r>
              <a:rPr lang="ru-RU" sz="2000" b="1" strike="noStrike" spc="-1" dirty="0">
                <a:solidFill>
                  <a:srgbClr val="000000"/>
                </a:solidFill>
                <a:latin typeface="Times New Roman"/>
                <a:ea typeface="Calibri"/>
              </a:rPr>
              <a:t> </a:t>
            </a:r>
            <a:r>
              <a:rPr lang="ru-RU" sz="2000" b="1" i="1" strike="noStrike" spc="-1" dirty="0" err="1">
                <a:solidFill>
                  <a:srgbClr val="C40062"/>
                </a:solidFill>
                <a:latin typeface="Times New Roman"/>
                <a:ea typeface="Calibri"/>
              </a:rPr>
              <a:t>ідіометами</a:t>
            </a:r>
            <a:r>
              <a:rPr lang="ru-RU" sz="2000" b="1" i="1" strike="noStrike" spc="-1" dirty="0">
                <a:solidFill>
                  <a:srgbClr val="C40062"/>
                </a:solidFill>
                <a:latin typeface="Times New Roman"/>
                <a:ea typeface="Calibri"/>
              </a:rPr>
              <a:t>.</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Серед</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вторинних</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метаболітів</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провідне</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місце</a:t>
            </a:r>
            <a:r>
              <a:rPr lang="ru-RU" sz="2000" b="1" strike="noStrike" spc="-1" dirty="0">
                <a:solidFill>
                  <a:srgbClr val="000000"/>
                </a:solidFill>
                <a:latin typeface="Times New Roman"/>
                <a:ea typeface="Calibri"/>
              </a:rPr>
              <a:t> за </a:t>
            </a:r>
            <a:r>
              <a:rPr lang="ru-RU" sz="2000" b="1" strike="noStrike" spc="-1" dirty="0" err="1">
                <a:solidFill>
                  <a:srgbClr val="000000"/>
                </a:solidFill>
                <a:latin typeface="Times New Roman"/>
                <a:ea typeface="Calibri"/>
              </a:rPr>
              <a:t>обсягом</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виробництва</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займають</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антибіотики</a:t>
            </a:r>
            <a:r>
              <a:rPr lang="ru-RU" sz="2000" b="1" strike="noStrike" spc="-1" dirty="0">
                <a:solidFill>
                  <a:srgbClr val="000000"/>
                </a:solidFill>
                <a:latin typeface="Times New Roman"/>
                <a:ea typeface="Calibri"/>
              </a:rPr>
              <a:t>.</a:t>
            </a:r>
            <a:endParaRPr lang="ru-RU" sz="2000" b="0" strike="noStrike" spc="-1" dirty="0">
              <a:latin typeface="Arial"/>
            </a:endParaRPr>
          </a:p>
          <a:p>
            <a:pPr algn="just">
              <a:lnSpc>
                <a:spcPct val="100000"/>
              </a:lnSpc>
            </a:pPr>
            <a:r>
              <a:rPr lang="ru-RU" sz="2000" b="1" strike="noStrike" spc="-1" dirty="0" err="1" smtClean="0">
                <a:solidFill>
                  <a:srgbClr val="FF0000"/>
                </a:solidFill>
                <a:latin typeface="Arial"/>
                <a:ea typeface="DejaVu Sans"/>
              </a:rPr>
              <a:t>Виробництво</a:t>
            </a:r>
            <a:r>
              <a:rPr lang="ru-RU" sz="2000" b="1" strike="noStrike" spc="-1" dirty="0" smtClean="0">
                <a:solidFill>
                  <a:srgbClr val="FF0000"/>
                </a:solidFill>
                <a:latin typeface="Arial"/>
                <a:ea typeface="DejaVu Sans"/>
              </a:rPr>
              <a:t> </a:t>
            </a:r>
            <a:r>
              <a:rPr lang="ru-RU" sz="2000" b="1" strike="noStrike" spc="-1" dirty="0" err="1">
                <a:solidFill>
                  <a:srgbClr val="FF0000"/>
                </a:solidFill>
                <a:latin typeface="Arial"/>
                <a:ea typeface="DejaVu Sans"/>
              </a:rPr>
              <a:t>антибіотиків</a:t>
            </a:r>
            <a:r>
              <a:rPr lang="ru-RU" sz="2000" b="1" strike="noStrike" spc="-1" dirty="0">
                <a:solidFill>
                  <a:srgbClr val="FF0000"/>
                </a:solidFill>
                <a:latin typeface="Arial"/>
                <a:ea typeface="DejaVu Sans"/>
              </a:rPr>
              <a:t>.</a:t>
            </a:r>
            <a:r>
              <a:rPr lang="ru-RU" sz="1800" b="1" strike="noStrike" spc="-1" dirty="0">
                <a:solidFill>
                  <a:srgbClr val="FF0000"/>
                </a:solidFill>
                <a:latin typeface="Arial"/>
                <a:ea typeface="DejaVu Sans"/>
              </a:rPr>
              <a:t> </a:t>
            </a:r>
            <a:r>
              <a:rPr lang="ru-RU" sz="1800" b="1" strike="noStrike" spc="-1" dirty="0">
                <a:solidFill>
                  <a:srgbClr val="000000"/>
                </a:solidFill>
                <a:latin typeface="Arial"/>
                <a:ea typeface="DejaVu Sans"/>
              </a:rPr>
              <a:t>У </a:t>
            </a:r>
            <a:r>
              <a:rPr lang="ru-RU" sz="1800" b="1" strike="noStrike" spc="-1" dirty="0" err="1">
                <a:solidFill>
                  <a:srgbClr val="000000"/>
                </a:solidFill>
                <a:latin typeface="Arial"/>
                <a:ea typeface="DejaVu Sans"/>
              </a:rPr>
              <a:t>світі</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щорічно</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виробляється</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антибіотиків</a:t>
            </a:r>
            <a:r>
              <a:rPr lang="ru-RU" sz="1800" b="1" strike="noStrike" spc="-1" dirty="0">
                <a:solidFill>
                  <a:srgbClr val="000000"/>
                </a:solidFill>
                <a:latin typeface="Arial"/>
                <a:ea typeface="DejaVu Sans"/>
              </a:rPr>
              <a:t> на 20 млрд. </a:t>
            </a:r>
            <a:r>
              <a:rPr lang="ru-RU" sz="1800" b="1" strike="noStrike" spc="-1" dirty="0" err="1">
                <a:solidFill>
                  <a:srgbClr val="000000"/>
                </a:solidFill>
                <a:latin typeface="Arial"/>
                <a:ea typeface="DejaVu Sans"/>
              </a:rPr>
              <a:t>доларів</a:t>
            </a:r>
            <a:r>
              <a:rPr lang="ru-RU" sz="1800" b="1" strike="noStrike" spc="-1" dirty="0">
                <a:solidFill>
                  <a:srgbClr val="000000"/>
                </a:solidFill>
                <a:latin typeface="Arial"/>
                <a:ea typeface="DejaVu Sans"/>
              </a:rPr>
              <a:t>. До </a:t>
            </a:r>
            <a:r>
              <a:rPr lang="ru-RU" sz="1800" b="1" strike="noStrike" spc="-1" dirty="0" err="1">
                <a:solidFill>
                  <a:srgbClr val="000000"/>
                </a:solidFill>
                <a:latin typeface="Arial"/>
                <a:ea typeface="DejaVu Sans"/>
              </a:rPr>
              <a:t>антибіотиків</a:t>
            </a:r>
            <a:r>
              <a:rPr lang="ru-RU" sz="1800" b="1" strike="noStrike" spc="-1" dirty="0">
                <a:solidFill>
                  <a:srgbClr val="000000"/>
                </a:solidFill>
                <a:latin typeface="Arial"/>
                <a:ea typeface="DejaVu Sans"/>
              </a:rPr>
              <a:t> належать </a:t>
            </a:r>
            <a:r>
              <a:rPr lang="ru-RU" sz="1800" b="1" strike="noStrike" spc="-1" dirty="0" err="1">
                <a:solidFill>
                  <a:srgbClr val="000000"/>
                </a:solidFill>
                <a:latin typeface="Arial"/>
                <a:ea typeface="DejaVu Sans"/>
              </a:rPr>
              <a:t>низькомолекулярні</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ефектори</a:t>
            </a:r>
            <a:r>
              <a:rPr lang="ru-RU" sz="1800" b="1" strike="noStrike" spc="-1" dirty="0">
                <a:solidFill>
                  <a:srgbClr val="000000"/>
                </a:solidFill>
                <a:latin typeface="Arial"/>
                <a:ea typeface="DejaVu Sans"/>
              </a:rPr>
              <a:t> природного </a:t>
            </a:r>
            <a:r>
              <a:rPr lang="ru-RU" sz="1800" b="1" strike="noStrike" spc="-1" dirty="0" err="1">
                <a:solidFill>
                  <a:srgbClr val="000000"/>
                </a:solidFill>
                <a:latin typeface="Arial"/>
                <a:ea typeface="DejaVu Sans"/>
              </a:rPr>
              <a:t>походження</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які</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здатні</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пригнічувати</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ріст</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живих</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клітин</a:t>
            </a:r>
            <a:r>
              <a:rPr lang="ru-RU" sz="1800" b="1" strike="noStrike" spc="-1" dirty="0">
                <a:solidFill>
                  <a:srgbClr val="000000"/>
                </a:solidFill>
                <a:latin typeface="Arial"/>
                <a:ea typeface="DejaVu Sans"/>
              </a:rPr>
              <a:t>. У </a:t>
            </a:r>
            <a:r>
              <a:rPr lang="ru-RU" sz="1800" b="1" strike="noStrike" spc="-1" dirty="0" err="1">
                <a:solidFill>
                  <a:srgbClr val="000000"/>
                </a:solidFill>
                <a:latin typeface="Arial"/>
                <a:ea typeface="DejaVu Sans"/>
              </a:rPr>
              <a:t>хімічному</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відношенні</a:t>
            </a:r>
            <a:r>
              <a:rPr lang="ru-RU" sz="1800" b="1" strike="noStrike" spc="-1" dirty="0">
                <a:solidFill>
                  <a:srgbClr val="000000"/>
                </a:solidFill>
                <a:latin typeface="Arial"/>
                <a:ea typeface="DejaVu Sans"/>
              </a:rPr>
              <a:t> вони </a:t>
            </a:r>
            <a:r>
              <a:rPr lang="ru-RU" sz="1800" b="1" strike="noStrike" spc="-1" dirty="0" err="1">
                <a:solidFill>
                  <a:srgbClr val="000000"/>
                </a:solidFill>
                <a:latin typeface="Arial"/>
                <a:ea typeface="DejaVu Sans"/>
              </a:rPr>
              <a:t>представляють</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зібрану</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групу</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органічних</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речовин</a:t>
            </a:r>
            <a:r>
              <a:rPr lang="ru-RU" sz="1800" b="1" strike="noStrike" spc="-1" dirty="0">
                <a:solidFill>
                  <a:srgbClr val="000000"/>
                </a:solidFill>
                <a:latin typeface="Arial"/>
                <a:ea typeface="DejaVu Sans"/>
              </a:rPr>
              <a:t>. </a:t>
            </a:r>
            <a:r>
              <a:rPr lang="ru-RU" sz="1800" b="1" strike="noStrike" spc="-1" dirty="0" err="1">
                <a:solidFill>
                  <a:srgbClr val="3B7600"/>
                </a:solidFill>
                <a:latin typeface="Arial"/>
                <a:ea typeface="DejaVu Sans"/>
              </a:rPr>
              <a:t>Залежно</a:t>
            </a:r>
            <a:r>
              <a:rPr lang="ru-RU" sz="1800" b="1" strike="noStrike" spc="-1" dirty="0">
                <a:solidFill>
                  <a:srgbClr val="3B7600"/>
                </a:solidFill>
                <a:latin typeface="Arial"/>
                <a:ea typeface="DejaVu Sans"/>
              </a:rPr>
              <a:t> </a:t>
            </a:r>
            <a:r>
              <a:rPr lang="ru-RU" sz="1800" b="1" strike="noStrike" spc="-1" dirty="0" err="1">
                <a:solidFill>
                  <a:srgbClr val="3B7600"/>
                </a:solidFill>
                <a:latin typeface="Arial"/>
                <a:ea typeface="DejaVu Sans"/>
              </a:rPr>
              <a:t>від</a:t>
            </a:r>
            <a:r>
              <a:rPr lang="ru-RU" sz="1800" b="1" strike="noStrike" spc="-1" dirty="0">
                <a:solidFill>
                  <a:srgbClr val="3B7600"/>
                </a:solidFill>
                <a:latin typeface="Arial"/>
                <a:ea typeface="DejaVu Sans"/>
              </a:rPr>
              <a:t> </a:t>
            </a:r>
            <a:r>
              <a:rPr lang="ru-RU" sz="1800" b="1" strike="noStrike" spc="-1" dirty="0" err="1">
                <a:solidFill>
                  <a:srgbClr val="3B7600"/>
                </a:solidFill>
                <a:latin typeface="Arial"/>
                <a:ea typeface="DejaVu Sans"/>
              </a:rPr>
              <a:t>хімічної</a:t>
            </a:r>
            <a:r>
              <a:rPr lang="ru-RU" sz="1800" b="1" strike="noStrike" spc="-1" dirty="0">
                <a:solidFill>
                  <a:srgbClr val="3B7600"/>
                </a:solidFill>
                <a:latin typeface="Arial"/>
                <a:ea typeface="DejaVu Sans"/>
              </a:rPr>
              <a:t> </a:t>
            </a:r>
            <a:r>
              <a:rPr lang="ru-RU" sz="1800" b="1" strike="noStrike" spc="-1" dirty="0" err="1">
                <a:solidFill>
                  <a:srgbClr val="3B7600"/>
                </a:solidFill>
                <a:latin typeface="Arial"/>
                <a:ea typeface="DejaVu Sans"/>
              </a:rPr>
              <a:t>природи</a:t>
            </a:r>
            <a:r>
              <a:rPr lang="ru-RU" sz="1800" b="1" strike="noStrike" spc="-1" dirty="0">
                <a:solidFill>
                  <a:srgbClr val="3B7600"/>
                </a:solidFill>
                <a:latin typeface="Arial"/>
                <a:ea typeface="DejaVu Sans"/>
              </a:rPr>
              <a:t> й низки </a:t>
            </a:r>
            <a:r>
              <a:rPr lang="ru-RU" sz="1800" b="1" strike="noStrike" spc="-1" dirty="0" err="1">
                <a:solidFill>
                  <a:srgbClr val="3B7600"/>
                </a:solidFill>
                <a:latin typeface="Arial"/>
                <a:ea typeface="DejaVu Sans"/>
              </a:rPr>
              <a:t>інших</a:t>
            </a:r>
            <a:r>
              <a:rPr lang="ru-RU" sz="1800" b="1" strike="noStrike" spc="-1" dirty="0">
                <a:solidFill>
                  <a:srgbClr val="3B7600"/>
                </a:solidFill>
                <a:latin typeface="Arial"/>
                <a:ea typeface="DejaVu Sans"/>
              </a:rPr>
              <a:t> </a:t>
            </a:r>
            <a:r>
              <a:rPr lang="ru-RU" sz="1800" b="1" strike="noStrike" spc="-1" dirty="0" err="1">
                <a:solidFill>
                  <a:srgbClr val="3B7600"/>
                </a:solidFill>
                <a:latin typeface="Arial"/>
                <a:ea typeface="DejaVu Sans"/>
              </a:rPr>
              <a:t>властивостей</a:t>
            </a:r>
            <a:r>
              <a:rPr lang="ru-RU" sz="1800" b="1" strike="noStrike" spc="-1" dirty="0">
                <a:solidFill>
                  <a:srgbClr val="3B7600"/>
                </a:solidFill>
                <a:latin typeface="Arial"/>
                <a:ea typeface="DejaVu Sans"/>
              </a:rPr>
              <a:t> </a:t>
            </a:r>
            <a:r>
              <a:rPr lang="ru-RU" sz="1800" b="1" strike="noStrike" spc="-1" dirty="0" err="1">
                <a:solidFill>
                  <a:srgbClr val="3B7600"/>
                </a:solidFill>
                <a:latin typeface="Arial"/>
                <a:ea typeface="DejaVu Sans"/>
              </a:rPr>
              <a:t>антибіотики</a:t>
            </a:r>
            <a:r>
              <a:rPr lang="ru-RU" sz="1800" b="1" strike="noStrike" spc="-1" dirty="0">
                <a:solidFill>
                  <a:srgbClr val="3B7600"/>
                </a:solidFill>
                <a:latin typeface="Arial"/>
                <a:ea typeface="DejaVu Sans"/>
              </a:rPr>
              <a:t> </a:t>
            </a:r>
            <a:r>
              <a:rPr lang="ru-RU" sz="1800" b="1" strike="noStrike" spc="-1" dirty="0" err="1">
                <a:solidFill>
                  <a:srgbClr val="3B7600"/>
                </a:solidFill>
                <a:latin typeface="Arial"/>
                <a:ea typeface="DejaVu Sans"/>
              </a:rPr>
              <a:t>поділяють</a:t>
            </a:r>
            <a:r>
              <a:rPr lang="ru-RU" sz="1800" b="1" strike="noStrike" spc="-1" dirty="0">
                <a:solidFill>
                  <a:srgbClr val="3B7600"/>
                </a:solidFill>
                <a:latin typeface="Arial"/>
                <a:ea typeface="DejaVu Sans"/>
              </a:rPr>
              <a:t> на </a:t>
            </a:r>
            <a:r>
              <a:rPr lang="ru-RU" sz="1800" b="1" strike="noStrike" spc="-1" dirty="0" err="1">
                <a:solidFill>
                  <a:srgbClr val="3B7600"/>
                </a:solidFill>
                <a:latin typeface="Arial"/>
                <a:ea typeface="DejaVu Sans"/>
              </a:rPr>
              <a:t>такі</a:t>
            </a:r>
            <a:r>
              <a:rPr lang="ru-RU" sz="1800" b="1" strike="noStrike" spc="-1" dirty="0">
                <a:solidFill>
                  <a:srgbClr val="3B7600"/>
                </a:solidFill>
                <a:latin typeface="Arial"/>
                <a:ea typeface="DejaVu Sans"/>
              </a:rPr>
              <a:t> </a:t>
            </a:r>
            <a:r>
              <a:rPr lang="ru-RU" sz="1800" b="1" strike="noStrike" spc="-1" dirty="0" err="1">
                <a:solidFill>
                  <a:srgbClr val="3B7600"/>
                </a:solidFill>
                <a:latin typeface="Arial"/>
                <a:ea typeface="DejaVu Sans"/>
              </a:rPr>
              <a:t>класи</a:t>
            </a:r>
            <a:r>
              <a:rPr lang="ru-RU" sz="1800" b="1" strike="noStrike" spc="-1" dirty="0">
                <a:solidFill>
                  <a:srgbClr val="3B7600"/>
                </a:solidFill>
                <a:latin typeface="Arial"/>
                <a:ea typeface="DejaVu Sans"/>
              </a:rPr>
              <a:t>: </a:t>
            </a:r>
            <a:endParaRPr lang="ru-RU" sz="1800" b="0" strike="noStrike" spc="-1" dirty="0">
              <a:latin typeface="Arial"/>
            </a:endParaRPr>
          </a:p>
          <a:p>
            <a:pPr algn="just">
              <a:lnSpc>
                <a:spcPct val="100000"/>
              </a:lnSpc>
            </a:pPr>
            <a:r>
              <a:rPr lang="ru-RU" sz="1800" b="1" i="1" strike="noStrike" spc="-1" dirty="0">
                <a:solidFill>
                  <a:srgbClr val="FF0000"/>
                </a:solidFill>
                <a:latin typeface="Arial"/>
                <a:ea typeface="DejaVu Sans"/>
              </a:rPr>
              <a:t>1. </a:t>
            </a:r>
            <a:r>
              <a:rPr lang="ru-RU" sz="1800" b="1" i="1" strike="noStrike" spc="-1" dirty="0" err="1">
                <a:solidFill>
                  <a:srgbClr val="FF0000"/>
                </a:solidFill>
                <a:latin typeface="Arial"/>
                <a:ea typeface="DejaVu Sans"/>
              </a:rPr>
              <a:t>Тетрацикліни</a:t>
            </a:r>
            <a:r>
              <a:rPr lang="ru-RU" sz="1800" b="1" i="1" strike="noStrike" spc="-1" dirty="0">
                <a:solidFill>
                  <a:srgbClr val="FF0000"/>
                </a:solidFill>
                <a:latin typeface="Arial"/>
                <a:ea typeface="DejaVu Sans"/>
              </a:rPr>
              <a:t> (</a:t>
            </a:r>
            <a:r>
              <a:rPr lang="ru-RU" sz="1800" b="1" i="1" strike="noStrike" spc="-1" dirty="0" err="1">
                <a:solidFill>
                  <a:srgbClr val="FF0000"/>
                </a:solidFill>
                <a:latin typeface="Arial"/>
                <a:ea typeface="DejaVu Sans"/>
              </a:rPr>
              <a:t>тетрациклін</a:t>
            </a:r>
            <a:r>
              <a:rPr lang="ru-RU" sz="1800" b="1" i="1" strike="noStrike" spc="-1" dirty="0">
                <a:solidFill>
                  <a:srgbClr val="FF0000"/>
                </a:solidFill>
                <a:latin typeface="Arial"/>
                <a:ea typeface="DejaVu Sans"/>
              </a:rPr>
              <a:t>, </a:t>
            </a:r>
            <a:r>
              <a:rPr lang="ru-RU" sz="1800" b="1" i="1" strike="noStrike" spc="-1" dirty="0" err="1">
                <a:solidFill>
                  <a:srgbClr val="FF0000"/>
                </a:solidFill>
                <a:latin typeface="Arial"/>
                <a:ea typeface="DejaVu Sans"/>
              </a:rPr>
              <a:t>метациклін</a:t>
            </a:r>
            <a:r>
              <a:rPr lang="ru-RU" sz="1800" b="1" i="1" strike="noStrike" spc="-1" dirty="0">
                <a:solidFill>
                  <a:srgbClr val="FF0000"/>
                </a:solidFill>
                <a:latin typeface="Arial"/>
                <a:ea typeface="DejaVu Sans"/>
              </a:rPr>
              <a:t>). </a:t>
            </a:r>
            <a:endParaRPr lang="ru-RU" sz="1800" b="0" strike="noStrike" spc="-1" dirty="0">
              <a:latin typeface="Arial"/>
            </a:endParaRPr>
          </a:p>
          <a:p>
            <a:pPr algn="just">
              <a:lnSpc>
                <a:spcPct val="100000"/>
              </a:lnSpc>
            </a:pPr>
            <a:r>
              <a:rPr lang="ru-RU" sz="1800" b="1" i="1" strike="noStrike" spc="-1" dirty="0">
                <a:solidFill>
                  <a:srgbClr val="FF0000"/>
                </a:solidFill>
                <a:latin typeface="Arial"/>
                <a:ea typeface="DejaVu Sans"/>
              </a:rPr>
              <a:t>2. </a:t>
            </a:r>
            <a:r>
              <a:rPr lang="ru-RU" sz="1800" b="1" i="1" strike="noStrike" spc="-1" dirty="0" err="1">
                <a:solidFill>
                  <a:srgbClr val="FF0000"/>
                </a:solidFill>
                <a:latin typeface="Arial"/>
                <a:ea typeface="DejaVu Sans"/>
              </a:rPr>
              <a:t>Макроліди</a:t>
            </a:r>
            <a:r>
              <a:rPr lang="ru-RU" sz="1800" b="1" i="1" strike="noStrike" spc="-1" dirty="0">
                <a:solidFill>
                  <a:srgbClr val="FF0000"/>
                </a:solidFill>
                <a:latin typeface="Arial"/>
                <a:ea typeface="DejaVu Sans"/>
              </a:rPr>
              <a:t> (</a:t>
            </a:r>
            <a:r>
              <a:rPr lang="ru-RU" sz="1800" b="1" i="1" strike="noStrike" spc="-1" dirty="0" err="1">
                <a:solidFill>
                  <a:srgbClr val="FF0000"/>
                </a:solidFill>
                <a:latin typeface="Arial"/>
                <a:ea typeface="DejaVu Sans"/>
              </a:rPr>
              <a:t>еритроміцин</a:t>
            </a:r>
            <a:r>
              <a:rPr lang="ru-RU" sz="1800" b="1" i="1" strike="noStrike" spc="-1" dirty="0">
                <a:solidFill>
                  <a:srgbClr val="FF0000"/>
                </a:solidFill>
                <a:latin typeface="Arial"/>
                <a:ea typeface="DejaVu Sans"/>
              </a:rPr>
              <a:t>, </a:t>
            </a:r>
            <a:r>
              <a:rPr lang="ru-RU" sz="1800" b="1" i="1" strike="noStrike" spc="-1" dirty="0" err="1">
                <a:solidFill>
                  <a:srgbClr val="FF0000"/>
                </a:solidFill>
                <a:latin typeface="Arial"/>
                <a:ea typeface="DejaVu Sans"/>
              </a:rPr>
              <a:t>амікацин</a:t>
            </a:r>
            <a:r>
              <a:rPr lang="ru-RU" sz="1800" b="1" i="1" strike="noStrike" spc="-1" dirty="0">
                <a:solidFill>
                  <a:srgbClr val="FF0000"/>
                </a:solidFill>
                <a:latin typeface="Arial"/>
                <a:ea typeface="DejaVu Sans"/>
              </a:rPr>
              <a:t>). </a:t>
            </a:r>
            <a:endParaRPr lang="ru-RU" sz="1800" b="0" strike="noStrike" spc="-1" dirty="0">
              <a:latin typeface="Arial"/>
            </a:endParaRPr>
          </a:p>
          <a:p>
            <a:pPr algn="just">
              <a:lnSpc>
                <a:spcPct val="100000"/>
              </a:lnSpc>
            </a:pPr>
            <a:r>
              <a:rPr lang="ru-RU" sz="1800" b="1" i="1" strike="noStrike" spc="-1" dirty="0">
                <a:solidFill>
                  <a:srgbClr val="FF0000"/>
                </a:solidFill>
                <a:latin typeface="Arial"/>
                <a:ea typeface="DejaVu Sans"/>
              </a:rPr>
              <a:t>3. </a:t>
            </a:r>
            <a:r>
              <a:rPr lang="ru-RU" sz="1800" b="1" i="1" strike="noStrike" spc="-1" dirty="0" err="1">
                <a:solidFill>
                  <a:srgbClr val="FF0000"/>
                </a:solidFill>
                <a:latin typeface="Arial"/>
                <a:ea typeface="DejaVu Sans"/>
              </a:rPr>
              <a:t>Аміноглікозиди</a:t>
            </a:r>
            <a:r>
              <a:rPr lang="ru-RU" sz="1800" b="1" i="1" strike="noStrike" spc="-1" dirty="0">
                <a:solidFill>
                  <a:srgbClr val="FF0000"/>
                </a:solidFill>
                <a:latin typeface="Arial"/>
                <a:ea typeface="DejaVu Sans"/>
              </a:rPr>
              <a:t> (</a:t>
            </a:r>
            <a:r>
              <a:rPr lang="ru-RU" sz="1800" b="1" i="1" strike="noStrike" spc="-1" dirty="0" err="1">
                <a:solidFill>
                  <a:srgbClr val="FF0000"/>
                </a:solidFill>
                <a:latin typeface="Arial"/>
                <a:ea typeface="DejaVu Sans"/>
              </a:rPr>
              <a:t>гентаміцин</a:t>
            </a:r>
            <a:r>
              <a:rPr lang="ru-RU" sz="1800" b="1" i="1" strike="noStrike" spc="-1" dirty="0">
                <a:solidFill>
                  <a:srgbClr val="FF0000"/>
                </a:solidFill>
                <a:latin typeface="Arial"/>
                <a:ea typeface="DejaVu Sans"/>
              </a:rPr>
              <a:t>, </a:t>
            </a:r>
            <a:r>
              <a:rPr lang="ru-RU" sz="1800" b="1" i="1" strike="noStrike" spc="-1" dirty="0" err="1">
                <a:solidFill>
                  <a:srgbClr val="FF0000"/>
                </a:solidFill>
                <a:latin typeface="Arial"/>
                <a:ea typeface="DejaVu Sans"/>
              </a:rPr>
              <a:t>амікацин</a:t>
            </a:r>
            <a:r>
              <a:rPr lang="ru-RU" sz="1800" b="1" i="1" strike="noStrike" spc="-1" dirty="0">
                <a:solidFill>
                  <a:srgbClr val="FF0000"/>
                </a:solidFill>
                <a:latin typeface="Arial"/>
                <a:ea typeface="DejaVu Sans"/>
              </a:rPr>
              <a:t>). </a:t>
            </a:r>
            <a:endParaRPr lang="ru-RU" sz="1800" b="0" strike="noStrike" spc="-1" dirty="0">
              <a:latin typeface="Arial"/>
            </a:endParaRPr>
          </a:p>
          <a:p>
            <a:pPr algn="just">
              <a:lnSpc>
                <a:spcPct val="100000"/>
              </a:lnSpc>
            </a:pPr>
            <a:r>
              <a:rPr lang="ru-RU" sz="1800" b="1" i="1" strike="noStrike" spc="-1" dirty="0">
                <a:solidFill>
                  <a:srgbClr val="FF0000"/>
                </a:solidFill>
                <a:latin typeface="Arial"/>
                <a:ea typeface="DejaVu Sans"/>
              </a:rPr>
              <a:t>4. β-</a:t>
            </a:r>
            <a:r>
              <a:rPr lang="ru-RU" sz="1800" b="1" i="1" strike="noStrike" spc="-1" dirty="0" err="1">
                <a:solidFill>
                  <a:srgbClr val="FF0000"/>
                </a:solidFill>
                <a:latin typeface="Arial"/>
                <a:ea typeface="DejaVu Sans"/>
              </a:rPr>
              <a:t>лактомні</a:t>
            </a:r>
            <a:r>
              <a:rPr lang="ru-RU" sz="1800" b="1" i="1" strike="noStrike" spc="-1" dirty="0">
                <a:solidFill>
                  <a:srgbClr val="FF0000"/>
                </a:solidFill>
                <a:latin typeface="Arial"/>
                <a:ea typeface="DejaVu Sans"/>
              </a:rPr>
              <a:t> (</a:t>
            </a:r>
            <a:r>
              <a:rPr lang="ru-RU" sz="1800" b="1" i="1" strike="noStrike" spc="-1" dirty="0" err="1">
                <a:solidFill>
                  <a:srgbClr val="FF0000"/>
                </a:solidFill>
                <a:latin typeface="Arial"/>
                <a:ea typeface="DejaVu Sans"/>
              </a:rPr>
              <a:t>пеніциліни</a:t>
            </a:r>
            <a:r>
              <a:rPr lang="ru-RU" sz="1800" b="1" i="1" strike="noStrike" spc="-1" dirty="0">
                <a:solidFill>
                  <a:srgbClr val="FF0000"/>
                </a:solidFill>
                <a:latin typeface="Arial"/>
                <a:ea typeface="DejaVu Sans"/>
              </a:rPr>
              <a:t>, </a:t>
            </a:r>
            <a:r>
              <a:rPr lang="ru-RU" sz="1800" b="1" i="1" strike="noStrike" spc="-1" dirty="0" err="1">
                <a:solidFill>
                  <a:srgbClr val="FF0000"/>
                </a:solidFill>
                <a:latin typeface="Arial"/>
                <a:ea typeface="DejaVu Sans"/>
              </a:rPr>
              <a:t>цефалоспорини</a:t>
            </a:r>
            <a:r>
              <a:rPr lang="ru-RU" sz="1800" b="1" i="1" strike="noStrike" spc="-1" dirty="0">
                <a:solidFill>
                  <a:srgbClr val="FF0000"/>
                </a:solidFill>
                <a:latin typeface="Arial"/>
                <a:ea typeface="DejaVu Sans"/>
              </a:rPr>
              <a:t>). </a:t>
            </a:r>
            <a:endParaRPr lang="ru-RU" sz="1800" b="0" strike="noStrike" spc="-1" dirty="0">
              <a:latin typeface="Arial"/>
            </a:endParaRPr>
          </a:p>
          <a:p>
            <a:pPr algn="just">
              <a:lnSpc>
                <a:spcPct val="100000"/>
              </a:lnSpc>
            </a:pPr>
            <a:r>
              <a:rPr lang="ru-RU" sz="1800" b="1" i="1" strike="noStrike" spc="-1" dirty="0">
                <a:solidFill>
                  <a:srgbClr val="FF0000"/>
                </a:solidFill>
                <a:latin typeface="Arial"/>
                <a:ea typeface="DejaVu Sans"/>
              </a:rPr>
              <a:t>5. </a:t>
            </a:r>
            <a:r>
              <a:rPr lang="ru-RU" sz="1800" b="1" i="1" strike="noStrike" spc="-1" dirty="0" err="1">
                <a:solidFill>
                  <a:srgbClr val="FF0000"/>
                </a:solidFill>
                <a:latin typeface="Arial"/>
                <a:ea typeface="DejaVu Sans"/>
              </a:rPr>
              <a:t>Глікопептиди</a:t>
            </a:r>
            <a:r>
              <a:rPr lang="ru-RU" sz="1800" b="1" i="1" strike="noStrike" spc="-1" dirty="0">
                <a:solidFill>
                  <a:srgbClr val="FF0000"/>
                </a:solidFill>
                <a:latin typeface="Arial"/>
                <a:ea typeface="DejaVu Sans"/>
              </a:rPr>
              <a:t> (</a:t>
            </a:r>
            <a:r>
              <a:rPr lang="ru-RU" sz="1800" b="1" i="1" strike="noStrike" spc="-1" dirty="0" err="1">
                <a:solidFill>
                  <a:srgbClr val="FF0000"/>
                </a:solidFill>
                <a:latin typeface="Arial"/>
                <a:ea typeface="DejaVu Sans"/>
              </a:rPr>
              <a:t>ванкоміцин</a:t>
            </a:r>
            <a:r>
              <a:rPr lang="ru-RU" sz="1800" b="1" i="1" strike="noStrike" spc="-1" dirty="0">
                <a:solidFill>
                  <a:srgbClr val="FF0000"/>
                </a:solidFill>
                <a:latin typeface="Arial"/>
                <a:ea typeface="DejaVu Sans"/>
              </a:rPr>
              <a:t>, </a:t>
            </a:r>
            <a:r>
              <a:rPr lang="ru-RU" sz="1800" b="1" i="1" strike="noStrike" spc="-1" dirty="0" err="1">
                <a:solidFill>
                  <a:srgbClr val="FF0000"/>
                </a:solidFill>
                <a:latin typeface="Arial"/>
                <a:ea typeface="DejaVu Sans"/>
              </a:rPr>
              <a:t>ристоміцин</a:t>
            </a:r>
            <a:r>
              <a:rPr lang="ru-RU" sz="1800" b="1" i="1" strike="noStrike" spc="-1" dirty="0">
                <a:solidFill>
                  <a:srgbClr val="FF0000"/>
                </a:solidFill>
                <a:latin typeface="Arial"/>
                <a:ea typeface="DejaVu Sans"/>
              </a:rPr>
              <a:t>). </a:t>
            </a:r>
            <a:endParaRPr lang="ru-RU" sz="1800" b="0" strike="noStrike" spc="-1" dirty="0">
              <a:latin typeface="Arial"/>
            </a:endParaRPr>
          </a:p>
          <a:p>
            <a:pPr algn="just">
              <a:lnSpc>
                <a:spcPct val="100000"/>
              </a:lnSpc>
            </a:pPr>
            <a:r>
              <a:rPr lang="ru-RU" sz="1800" b="1" i="1" strike="noStrike" spc="-1" dirty="0">
                <a:solidFill>
                  <a:srgbClr val="FF0000"/>
                </a:solidFill>
                <a:latin typeface="Arial"/>
                <a:ea typeface="DejaVu Sans"/>
              </a:rPr>
              <a:t>6. </a:t>
            </a:r>
            <a:r>
              <a:rPr lang="ru-RU" sz="1800" b="1" i="1" strike="noStrike" spc="-1" dirty="0" err="1">
                <a:solidFill>
                  <a:srgbClr val="FF0000"/>
                </a:solidFill>
                <a:latin typeface="Arial"/>
                <a:ea typeface="DejaVu Sans"/>
              </a:rPr>
              <a:t>Амфеніколи</a:t>
            </a:r>
            <a:r>
              <a:rPr lang="ru-RU" sz="1800" b="1" i="1" strike="noStrike" spc="-1" dirty="0">
                <a:solidFill>
                  <a:srgbClr val="FF0000"/>
                </a:solidFill>
                <a:latin typeface="Arial"/>
                <a:ea typeface="DejaVu Sans"/>
              </a:rPr>
              <a:t> (</a:t>
            </a:r>
            <a:r>
              <a:rPr lang="ru-RU" sz="1800" b="1" i="1" strike="noStrike" spc="-1" dirty="0" err="1">
                <a:solidFill>
                  <a:srgbClr val="FF0000"/>
                </a:solidFill>
                <a:latin typeface="Arial"/>
                <a:ea typeface="DejaVu Sans"/>
              </a:rPr>
              <a:t>левоміцетин</a:t>
            </a:r>
            <a:r>
              <a:rPr lang="ru-RU" sz="1800" b="1" i="1" strike="noStrike" spc="-1" dirty="0">
                <a:solidFill>
                  <a:srgbClr val="FF0000"/>
                </a:solidFill>
                <a:latin typeface="Arial"/>
                <a:ea typeface="DejaVu Sans"/>
              </a:rPr>
              <a:t>). </a:t>
            </a:r>
            <a:endParaRPr lang="ru-RU" sz="1800" b="0" strike="noStrike" spc="-1" dirty="0">
              <a:latin typeface="Arial"/>
            </a:endParaRPr>
          </a:p>
          <a:p>
            <a:pPr algn="just">
              <a:lnSpc>
                <a:spcPct val="100000"/>
              </a:lnSpc>
            </a:pPr>
            <a:r>
              <a:rPr lang="ru-RU" sz="1800" b="1" i="1" strike="noStrike" spc="-1" dirty="0">
                <a:solidFill>
                  <a:srgbClr val="FF0000"/>
                </a:solidFill>
                <a:latin typeface="Arial"/>
                <a:ea typeface="DejaVu Sans"/>
              </a:rPr>
              <a:t>7. </a:t>
            </a:r>
            <a:r>
              <a:rPr lang="ru-RU" sz="1800" b="1" i="1" strike="noStrike" spc="-1" dirty="0" err="1">
                <a:solidFill>
                  <a:srgbClr val="FF0000"/>
                </a:solidFill>
                <a:latin typeface="Arial"/>
                <a:ea typeface="DejaVu Sans"/>
              </a:rPr>
              <a:t>Лінкосамід</a:t>
            </a:r>
            <a:r>
              <a:rPr lang="ru-RU" sz="1800" b="1" i="1" strike="noStrike" spc="-1" dirty="0">
                <a:solidFill>
                  <a:srgbClr val="FF0000"/>
                </a:solidFill>
                <a:latin typeface="Arial"/>
                <a:ea typeface="DejaVu Sans"/>
              </a:rPr>
              <a:t> (</a:t>
            </a:r>
            <a:r>
              <a:rPr lang="ru-RU" sz="1800" b="1" i="1" strike="noStrike" spc="-1" dirty="0" err="1">
                <a:solidFill>
                  <a:srgbClr val="FF0000"/>
                </a:solidFill>
                <a:latin typeface="Arial"/>
                <a:ea typeface="DejaVu Sans"/>
              </a:rPr>
              <a:t>лінкоміцин</a:t>
            </a:r>
            <a:r>
              <a:rPr lang="ru-RU" sz="1800" b="1" i="1" strike="noStrike" spc="-1" dirty="0">
                <a:solidFill>
                  <a:srgbClr val="FF0000"/>
                </a:solidFill>
                <a:latin typeface="Arial"/>
                <a:ea typeface="DejaVu Sans"/>
              </a:rPr>
              <a:t>). </a:t>
            </a:r>
            <a:endParaRPr lang="ru-RU" sz="1800" b="0" strike="noStrike" spc="-1" dirty="0">
              <a:latin typeface="Arial"/>
            </a:endParaRPr>
          </a:p>
          <a:p>
            <a:pPr algn="just">
              <a:lnSpc>
                <a:spcPct val="100000"/>
              </a:lnSpc>
            </a:pPr>
            <a:r>
              <a:rPr lang="ru-RU" sz="1800" b="1" i="1" strike="noStrike" spc="-1" dirty="0">
                <a:solidFill>
                  <a:srgbClr val="FF0000"/>
                </a:solidFill>
                <a:latin typeface="Arial"/>
                <a:ea typeface="DejaVu Sans"/>
              </a:rPr>
              <a:t>8. </a:t>
            </a:r>
            <a:r>
              <a:rPr lang="ru-RU" sz="1800" b="1" i="1" strike="noStrike" spc="-1" dirty="0" err="1">
                <a:solidFill>
                  <a:srgbClr val="FF0000"/>
                </a:solidFill>
                <a:latin typeface="Arial"/>
                <a:ea typeface="DejaVu Sans"/>
              </a:rPr>
              <a:t>Полієнові</a:t>
            </a:r>
            <a:r>
              <a:rPr lang="ru-RU" sz="1800" b="1" i="1" strike="noStrike" spc="-1" dirty="0">
                <a:solidFill>
                  <a:srgbClr val="FF0000"/>
                </a:solidFill>
                <a:latin typeface="Arial"/>
                <a:ea typeface="DejaVu Sans"/>
              </a:rPr>
              <a:t> (</a:t>
            </a:r>
            <a:r>
              <a:rPr lang="ru-RU" sz="1800" b="1" i="1" strike="noStrike" spc="-1" dirty="0" err="1">
                <a:solidFill>
                  <a:srgbClr val="FF0000"/>
                </a:solidFill>
                <a:latin typeface="Arial"/>
                <a:ea typeface="DejaVu Sans"/>
              </a:rPr>
              <a:t>ністатин</a:t>
            </a:r>
            <a:r>
              <a:rPr lang="ru-RU" sz="1800" b="1" i="1" strike="noStrike" spc="-1" dirty="0">
                <a:solidFill>
                  <a:srgbClr val="FF0000"/>
                </a:solidFill>
                <a:latin typeface="Arial"/>
                <a:ea typeface="DejaVu Sans"/>
              </a:rPr>
              <a:t>, </a:t>
            </a:r>
            <a:r>
              <a:rPr lang="ru-RU" sz="1800" b="1" i="1" strike="noStrike" spc="-1" dirty="0" err="1">
                <a:solidFill>
                  <a:srgbClr val="FF0000"/>
                </a:solidFill>
                <a:latin typeface="Arial"/>
                <a:ea typeface="DejaVu Sans"/>
              </a:rPr>
              <a:t>леворин</a:t>
            </a:r>
            <a:r>
              <a:rPr lang="ru-RU" sz="1800" b="1" i="1" strike="noStrike" spc="-1" dirty="0">
                <a:solidFill>
                  <a:srgbClr val="FF0000"/>
                </a:solidFill>
                <a:latin typeface="Arial"/>
                <a:ea typeface="DejaVu Sans"/>
              </a:rPr>
              <a:t>). </a:t>
            </a:r>
            <a:endParaRPr lang="ru-RU" sz="1800" b="0" strike="noStrike" spc="-1" dirty="0">
              <a:latin typeface="Arial"/>
            </a:endParaRPr>
          </a:p>
          <a:p>
            <a:pPr algn="just">
              <a:lnSpc>
                <a:spcPct val="100000"/>
              </a:lnSpc>
            </a:pPr>
            <a:r>
              <a:rPr lang="ru-RU" sz="1800" b="1" i="1" strike="noStrike" spc="-1" dirty="0">
                <a:solidFill>
                  <a:srgbClr val="FF0000"/>
                </a:solidFill>
                <a:latin typeface="Arial"/>
                <a:ea typeface="DejaVu Sans"/>
              </a:rPr>
              <a:t>9. </a:t>
            </a:r>
            <a:r>
              <a:rPr lang="ru-RU" sz="1800" b="1" i="1" strike="noStrike" spc="-1" dirty="0" err="1">
                <a:solidFill>
                  <a:srgbClr val="FF0000"/>
                </a:solidFill>
                <a:latin typeface="Arial"/>
                <a:ea typeface="DejaVu Sans"/>
              </a:rPr>
              <a:t>Протипухлинні</a:t>
            </a:r>
            <a:r>
              <a:rPr lang="ru-RU" sz="1800" b="1" i="1" strike="noStrike" spc="-1" dirty="0">
                <a:solidFill>
                  <a:srgbClr val="FF0000"/>
                </a:solidFill>
                <a:latin typeface="Arial"/>
                <a:ea typeface="DejaVu Sans"/>
              </a:rPr>
              <a:t> (</a:t>
            </a:r>
            <a:r>
              <a:rPr lang="ru-RU" sz="1800" b="1" i="1" strike="noStrike" spc="-1" dirty="0" err="1">
                <a:solidFill>
                  <a:srgbClr val="FF0000"/>
                </a:solidFill>
                <a:latin typeface="Arial"/>
                <a:ea typeface="DejaVu Sans"/>
              </a:rPr>
              <a:t>блеоміцин</a:t>
            </a:r>
            <a:r>
              <a:rPr lang="ru-RU" sz="1800" b="1" i="1" strike="noStrike" spc="-1" dirty="0">
                <a:solidFill>
                  <a:srgbClr val="FF0000"/>
                </a:solidFill>
                <a:latin typeface="Arial"/>
                <a:ea typeface="DejaVu Sans"/>
              </a:rPr>
              <a:t>) та </a:t>
            </a:r>
            <a:r>
              <a:rPr lang="ru-RU" sz="1800" b="1" i="1" strike="noStrike" spc="-1" dirty="0" err="1">
                <a:solidFill>
                  <a:srgbClr val="FF0000"/>
                </a:solidFill>
                <a:latin typeface="Arial"/>
                <a:ea typeface="DejaVu Sans"/>
              </a:rPr>
              <a:t>ін</a:t>
            </a:r>
            <a:r>
              <a:rPr lang="ru-RU" sz="1800" b="1" i="1" strike="noStrike" spc="-1" dirty="0">
                <a:solidFill>
                  <a:srgbClr val="FF0000"/>
                </a:solidFill>
                <a:latin typeface="Arial"/>
                <a:ea typeface="DejaVu Sans"/>
              </a:rPr>
              <a:t>. </a:t>
            </a:r>
            <a:endParaRPr lang="ru-RU" sz="1800" b="0" strike="noStrike" spc="-1" dirty="0">
              <a:latin typeface="Arial"/>
            </a:endParaRPr>
          </a:p>
          <a:p>
            <a:pPr algn="just">
              <a:lnSpc>
                <a:spcPct val="100000"/>
              </a:lnSpc>
            </a:pPr>
            <a:endParaRPr lang="ru-RU" sz="1800" b="0" strike="noStrike" spc="-1" dirty="0">
              <a:latin typeface="Arial"/>
            </a:endParaRPr>
          </a:p>
        </p:txBody>
      </p:sp>
    </p:spTree>
    <p:extLst>
      <p:ext uri="{BB962C8B-B14F-4D97-AF65-F5344CB8AC3E}">
        <p14:creationId xmlns:p14="http://schemas.microsoft.com/office/powerpoint/2010/main" val="2623336161"/>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 name="CustomShape 1"/>
          <p:cNvSpPr/>
          <p:nvPr/>
        </p:nvSpPr>
        <p:spPr>
          <a:xfrm>
            <a:off x="1440000" y="288000"/>
            <a:ext cx="6212160" cy="699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ru-RU" sz="2000" b="1" strike="noStrike" spc="-1">
                <a:solidFill>
                  <a:srgbClr val="CA00CA"/>
                </a:solidFill>
                <a:latin typeface="Arial"/>
                <a:ea typeface="DejaVu Sans"/>
              </a:rPr>
              <a:t>Класифікація антибіотиків (за механізмом біологічної дії)</a:t>
            </a:r>
            <a:endParaRPr lang="ru-RU" sz="2000" b="0" strike="noStrike" spc="-1">
              <a:latin typeface="Arial"/>
            </a:endParaRPr>
          </a:p>
        </p:txBody>
      </p:sp>
      <p:pic>
        <p:nvPicPr>
          <p:cNvPr id="126" name="Рисунок 125"/>
          <p:cNvPicPr/>
          <p:nvPr/>
        </p:nvPicPr>
        <p:blipFill>
          <a:blip r:embed="rId2"/>
          <a:stretch/>
        </p:blipFill>
        <p:spPr>
          <a:xfrm>
            <a:off x="1094509" y="945000"/>
            <a:ext cx="7155207" cy="5913000"/>
          </a:xfrm>
          <a:prstGeom prst="rect">
            <a:avLst/>
          </a:prstGeom>
          <a:ln>
            <a:noFill/>
          </a:ln>
        </p:spPr>
      </p:pic>
    </p:spTree>
    <p:extLst>
      <p:ext uri="{BB962C8B-B14F-4D97-AF65-F5344CB8AC3E}">
        <p14:creationId xmlns:p14="http://schemas.microsoft.com/office/powerpoint/2010/main" val="3654247878"/>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CustomShape 1"/>
          <p:cNvSpPr/>
          <p:nvPr/>
        </p:nvSpPr>
        <p:spPr>
          <a:xfrm>
            <a:off x="1440000" y="216000"/>
            <a:ext cx="6623280" cy="394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ru-RU" sz="2000" b="1" strike="noStrike" spc="-1">
                <a:solidFill>
                  <a:srgbClr val="CA00CA"/>
                </a:solidFill>
                <a:latin typeface="Arial"/>
                <a:ea typeface="DejaVu Sans"/>
              </a:rPr>
              <a:t>Антибіотики мікробного походження</a:t>
            </a:r>
            <a:endParaRPr lang="ru-RU" sz="2000" b="0" strike="noStrike" spc="-1">
              <a:latin typeface="Arial"/>
            </a:endParaRPr>
          </a:p>
        </p:txBody>
      </p:sp>
      <p:pic>
        <p:nvPicPr>
          <p:cNvPr id="128" name="Рисунок 127"/>
          <p:cNvPicPr/>
          <p:nvPr/>
        </p:nvPicPr>
        <p:blipFill>
          <a:blip r:embed="rId2"/>
          <a:srcRect b="45413"/>
          <a:stretch/>
        </p:blipFill>
        <p:spPr>
          <a:xfrm>
            <a:off x="908280" y="645840"/>
            <a:ext cx="7320960" cy="6030360"/>
          </a:xfrm>
          <a:prstGeom prst="rect">
            <a:avLst/>
          </a:prstGeom>
          <a:ln>
            <a:noFill/>
          </a:ln>
        </p:spPr>
      </p:pic>
    </p:spTree>
    <p:extLst>
      <p:ext uri="{BB962C8B-B14F-4D97-AF65-F5344CB8AC3E}">
        <p14:creationId xmlns:p14="http://schemas.microsoft.com/office/powerpoint/2010/main" val="1318019805"/>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 name="Рисунок 128"/>
          <p:cNvPicPr/>
          <p:nvPr/>
        </p:nvPicPr>
        <p:blipFill>
          <a:blip r:embed="rId2"/>
          <a:srcRect t="48070"/>
          <a:stretch/>
        </p:blipFill>
        <p:spPr>
          <a:xfrm>
            <a:off x="545345" y="288000"/>
            <a:ext cx="8113746" cy="6251346"/>
          </a:xfrm>
          <a:prstGeom prst="rect">
            <a:avLst/>
          </a:prstGeom>
          <a:ln>
            <a:noFill/>
          </a:ln>
        </p:spPr>
      </p:pic>
    </p:spTree>
    <p:extLst>
      <p:ext uri="{BB962C8B-B14F-4D97-AF65-F5344CB8AC3E}">
        <p14:creationId xmlns:p14="http://schemas.microsoft.com/office/powerpoint/2010/main" val="521326632"/>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CustomShape 1"/>
          <p:cNvSpPr/>
          <p:nvPr/>
        </p:nvSpPr>
        <p:spPr>
          <a:xfrm>
            <a:off x="288000" y="216000"/>
            <a:ext cx="8639280" cy="63993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ru-RU" sz="1800" b="1" i="1" strike="noStrike" spc="-1">
                <a:solidFill>
                  <a:srgbClr val="7C007C"/>
                </a:solidFill>
                <a:latin typeface="Arial"/>
                <a:ea typeface="DejaVu Sans"/>
              </a:rPr>
              <a:t>Промисловий процес виготовлення антибіотиків проходить за наступними етапами:</a:t>
            </a:r>
            <a:endParaRPr lang="ru-RU" sz="1800" b="0" strike="noStrike" spc="-1">
              <a:latin typeface="Arial"/>
            </a:endParaRPr>
          </a:p>
          <a:p>
            <a:pPr algn="just">
              <a:lnSpc>
                <a:spcPct val="100000"/>
              </a:lnSpc>
            </a:pPr>
            <a:r>
              <a:rPr lang="ru-RU" sz="1800" b="1" strike="noStrike" spc="-1">
                <a:solidFill>
                  <a:srgbClr val="DC0000"/>
                </a:solidFill>
                <a:latin typeface="Arial"/>
                <a:ea typeface="DejaVu Sans"/>
              </a:rPr>
              <a:t>1. Стадії біосинтезу (утворення) антибіотика. </a:t>
            </a:r>
            <a:r>
              <a:rPr lang="ru-RU" sz="1800" b="1" strike="noStrike" spc="-1">
                <a:solidFill>
                  <a:srgbClr val="000000"/>
                </a:solidFill>
                <a:latin typeface="Arial"/>
                <a:ea typeface="DejaVu Sans"/>
              </a:rPr>
              <a:t>Це основна біологічна стадія складного процесу одержання антибіотичної речовини. Головне завдання на цій стадії – створення оптимальних умов для розвитку продуцента й максимально можливого біосинтезу антибіотика. Висока результативність стадії залежить від рівня біосинтетичної активності продуцента антибіотика, часу його максимального накопичення, складу поживних середовищ для культивування організму, у тому числі вмісту застосовуваних попередників, а також загальних енергетичних витрат на процеси, пов'язані з розвитком продуцента антибіотичної речовини.</a:t>
            </a:r>
            <a:endParaRPr lang="ru-RU" sz="1800" b="0" strike="noStrike" spc="-1">
              <a:latin typeface="Arial"/>
            </a:endParaRPr>
          </a:p>
          <a:p>
            <a:pPr algn="just">
              <a:lnSpc>
                <a:spcPct val="100000"/>
              </a:lnSpc>
            </a:pPr>
            <a:r>
              <a:rPr lang="ru-RU" sz="1800" b="1" strike="noStrike" spc="-1">
                <a:solidFill>
                  <a:srgbClr val="B00000"/>
                </a:solidFill>
                <a:latin typeface="Arial"/>
                <a:ea typeface="DejaVu Sans"/>
              </a:rPr>
              <a:t>2. Стадії попередньої обробки культуральної рідини, клітин (міцелію) мікроорганізму й фільтрації (відділення культуральної рідини від біомаси продуцента). </a:t>
            </a:r>
            <a:r>
              <a:rPr lang="ru-RU" sz="1800" b="1" strike="noStrike" spc="-1">
                <a:solidFill>
                  <a:srgbClr val="000000"/>
                </a:solidFill>
                <a:latin typeface="Arial"/>
                <a:ea typeface="DejaVu Sans"/>
              </a:rPr>
              <a:t>Ефективність стадії багато в чому визначається складом середовища для вирощування продуцента антибіотика, характером його росту, місцем основного нагромадження біологічно активної речовини (у культуральній рідини або всередині клітини).</a:t>
            </a:r>
            <a:endParaRPr lang="ru-RU" sz="1800" b="0" strike="noStrike" spc="-1">
              <a:latin typeface="Arial"/>
            </a:endParaRPr>
          </a:p>
          <a:p>
            <a:pPr algn="just">
              <a:lnSpc>
                <a:spcPct val="100000"/>
              </a:lnSpc>
            </a:pPr>
            <a:r>
              <a:rPr lang="ru-RU" sz="1800" b="1" strike="noStrike" spc="-1">
                <a:solidFill>
                  <a:srgbClr val="DC0000"/>
                </a:solidFill>
                <a:latin typeface="Arial"/>
                <a:ea typeface="DejaVu Sans"/>
              </a:rPr>
              <a:t>3. Стадія виділення й очищення антибіотика. </a:t>
            </a:r>
            <a:r>
              <a:rPr lang="ru-RU" sz="1800" b="1" strike="noStrike" spc="-1">
                <a:solidFill>
                  <a:srgbClr val="000000"/>
                </a:solidFill>
                <a:latin typeface="Arial"/>
                <a:ea typeface="DejaVu Sans"/>
              </a:rPr>
              <a:t>На цій стадії, залежно від властивостей антибіотика, його хімічної будови й основного місця нагромадження антибіотичної речовини, застосовують різні методи виділення й очищення. У якості основних методів використовуються екстракція, осадження, сорбція на іонообмінних матеріалах, розпарювання, сушіння.</a:t>
            </a:r>
            <a:endParaRPr lang="ru-RU" sz="1800" b="0" strike="noStrike" spc="-1">
              <a:latin typeface="Arial"/>
            </a:endParaRPr>
          </a:p>
        </p:txBody>
      </p:sp>
    </p:spTree>
    <p:extLst>
      <p:ext uri="{BB962C8B-B14F-4D97-AF65-F5344CB8AC3E}">
        <p14:creationId xmlns:p14="http://schemas.microsoft.com/office/powerpoint/2010/main" val="1042784915"/>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CustomShape 1"/>
          <p:cNvSpPr/>
          <p:nvPr/>
        </p:nvSpPr>
        <p:spPr>
          <a:xfrm>
            <a:off x="229320" y="157680"/>
            <a:ext cx="8711280" cy="6673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ru-RU" sz="1800" b="1" strike="noStrike" spc="-1">
                <a:solidFill>
                  <a:srgbClr val="000000"/>
                </a:solidFill>
                <a:latin typeface="Arial"/>
                <a:ea typeface="DejaVu Sans"/>
              </a:rPr>
              <a:t>Особливість цієї технологічної стадії визначається тим, що на першій стадії мають справу з невеликою концентрацією (~1%) антибіотика в оброблюваному розчині, тоді як на наступних етапах його концентрація</a:t>
            </a:r>
            <a:endParaRPr lang="ru-RU" sz="1800" b="0" strike="noStrike" spc="-1">
              <a:latin typeface="Arial"/>
            </a:endParaRPr>
          </a:p>
          <a:p>
            <a:pPr algn="just">
              <a:lnSpc>
                <a:spcPct val="100000"/>
              </a:lnSpc>
            </a:pPr>
            <a:r>
              <a:rPr lang="ru-RU" sz="1800" b="1" strike="noStrike" spc="-1">
                <a:solidFill>
                  <a:srgbClr val="000000"/>
                </a:solidFill>
                <a:latin typeface="Arial"/>
                <a:ea typeface="DejaVu Sans"/>
              </a:rPr>
              <a:t>збільшується до 20-30%. Усе це вимагає застосування різних місткостей і</a:t>
            </a:r>
            <a:endParaRPr lang="ru-RU" sz="1800" b="0" strike="noStrike" spc="-1">
              <a:latin typeface="Arial"/>
            </a:endParaRPr>
          </a:p>
          <a:p>
            <a:pPr algn="just">
              <a:lnSpc>
                <a:spcPct val="100000"/>
              </a:lnSpc>
            </a:pPr>
            <a:r>
              <a:rPr lang="ru-RU" sz="1800" b="1" strike="noStrike" spc="-1">
                <a:solidFill>
                  <a:srgbClr val="000000"/>
                </a:solidFill>
                <a:latin typeface="Arial"/>
                <a:ea typeface="DejaVu Sans"/>
              </a:rPr>
              <a:t>об'ємів використовуваних реагентів.</a:t>
            </a:r>
            <a:endParaRPr lang="ru-RU" sz="1800" b="0" strike="noStrike" spc="-1">
              <a:latin typeface="Arial"/>
            </a:endParaRPr>
          </a:p>
          <a:p>
            <a:pPr algn="just">
              <a:lnSpc>
                <a:spcPct val="100000"/>
              </a:lnSpc>
            </a:pPr>
            <a:r>
              <a:rPr lang="ru-RU" sz="1800" b="1" strike="noStrike" spc="-1">
                <a:solidFill>
                  <a:srgbClr val="B00000"/>
                </a:solidFill>
                <a:latin typeface="Arial"/>
                <a:ea typeface="DejaVu Sans"/>
              </a:rPr>
              <a:t>4. Стадії одержання готової продукції, виготовлення лікарських форм, розфасовки. </a:t>
            </a:r>
            <a:r>
              <a:rPr lang="ru-RU" sz="1800" b="1" strike="noStrike" spc="-1">
                <a:solidFill>
                  <a:srgbClr val="000000"/>
                </a:solidFill>
                <a:latin typeface="Arial"/>
                <a:ea typeface="DejaVu Sans"/>
              </a:rPr>
              <a:t>Особливість стадії обумовлюється дуже високим вимогам до якості кінцевого продукту. У випадку випуску антибіотиків, призначених для ін'єкцій, препарати повинні бути стерильними; одержання таких антибіотичних препаратів, готування різних лікарських форм, дозування (розфасовка) і пакування повинні здійснюватися в асептичних умовах. Для максимального виходу антибіотика при культивуванні продуцента використовують комплекс заходів, що включають підбір найбільш сприятливих для цих цілей поживних середовищ, режимів культивування організму. Весь цей комплекс заходів включається в поняття «керований біосинтез».</a:t>
            </a:r>
            <a:endParaRPr lang="ru-RU" sz="1800" b="0" strike="noStrike" spc="-1">
              <a:latin typeface="Arial"/>
            </a:endParaRPr>
          </a:p>
          <a:p>
            <a:pPr algn="just">
              <a:lnSpc>
                <a:spcPct val="100000"/>
              </a:lnSpc>
            </a:pPr>
            <a:r>
              <a:rPr lang="ru-RU" sz="1800" b="1" strike="noStrike" spc="-1">
                <a:solidFill>
                  <a:srgbClr val="000000"/>
                </a:solidFill>
                <a:latin typeface="Arial"/>
                <a:ea typeface="DejaVu Sans"/>
              </a:rPr>
              <a:t>У промислових умовах керований біосинтез вимагає суворого дотримання технологічного процесу як на стадії підготовки інокуляту, так і на стадії біосинтезу. На стадії підготовки інокуляту особливу увагу звертають на склад середовища, на якому вирощується організм, на вік клітин або міцелію. На стадії біосинтезу, крім складу середовища, велику роль відіграють швидкість споживання тих або інших компонентів, вміст попередників, регуляція процесу аерації культури, підтримка відповідних температури й рН середовища й інших показників режиму культивування.</a:t>
            </a:r>
            <a:endParaRPr lang="ru-RU" sz="1800" b="0" strike="noStrike" spc="-1">
              <a:latin typeface="Arial"/>
            </a:endParaRPr>
          </a:p>
        </p:txBody>
      </p:sp>
    </p:spTree>
    <p:extLst>
      <p:ext uri="{BB962C8B-B14F-4D97-AF65-F5344CB8AC3E}">
        <p14:creationId xmlns:p14="http://schemas.microsoft.com/office/powerpoint/2010/main" val="80570035"/>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CustomShape 1"/>
          <p:cNvSpPr/>
          <p:nvPr/>
        </p:nvSpPr>
        <p:spPr>
          <a:xfrm>
            <a:off x="214200" y="214200"/>
            <a:ext cx="8713800" cy="6248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ru-RU" sz="2000" b="1" i="1" strike="noStrike" spc="-1">
                <a:solidFill>
                  <a:srgbClr val="3B7600"/>
                </a:solidFill>
                <a:latin typeface="Arial"/>
                <a:ea typeface="DejaVu Sans"/>
              </a:rPr>
              <a:t>Особливості процесу:</a:t>
            </a:r>
            <a:endParaRPr lang="ru-RU" sz="2000" b="0" strike="noStrike" spc="-1">
              <a:latin typeface="Arial"/>
            </a:endParaRPr>
          </a:p>
          <a:p>
            <a:pPr algn="just">
              <a:lnSpc>
                <a:spcPct val="100000"/>
              </a:lnSpc>
            </a:pPr>
            <a:r>
              <a:rPr lang="ru-RU" sz="2000" b="1" strike="noStrike" spc="-1">
                <a:solidFill>
                  <a:srgbClr val="000000"/>
                </a:solidFill>
                <a:latin typeface="Arial"/>
                <a:ea typeface="DejaVu Sans"/>
              </a:rPr>
              <a:t>Процес культивування </a:t>
            </a:r>
            <a:r>
              <a:rPr lang="ru-RU" sz="2000" b="1" i="1" strike="noStrike" spc="-1">
                <a:solidFill>
                  <a:srgbClr val="007FFE"/>
                </a:solidFill>
                <a:latin typeface="Arial"/>
                <a:ea typeface="DejaVu Sans"/>
              </a:rPr>
              <a:t>ідіолітів</a:t>
            </a:r>
            <a:r>
              <a:rPr lang="ru-RU" sz="2000" b="1" strike="noStrike" spc="-1">
                <a:solidFill>
                  <a:srgbClr val="000000"/>
                </a:solidFill>
                <a:latin typeface="Arial"/>
                <a:ea typeface="DejaVu Sans"/>
              </a:rPr>
              <a:t> здійснюється двома фазами (</a:t>
            </a:r>
            <a:r>
              <a:rPr lang="ru-RU" sz="2000" b="1" i="1" strike="noStrike" spc="-1">
                <a:solidFill>
                  <a:srgbClr val="0000FF"/>
                </a:solidFill>
                <a:latin typeface="Arial"/>
                <a:ea typeface="DejaVu Sans"/>
              </a:rPr>
              <a:t>двоступеневе культивування</a:t>
            </a:r>
            <a:r>
              <a:rPr lang="ru-RU" sz="2000" b="1" strike="noStrike" spc="-1">
                <a:solidFill>
                  <a:srgbClr val="000000"/>
                </a:solidFill>
                <a:latin typeface="Arial"/>
                <a:ea typeface="DejaVu Sans"/>
              </a:rPr>
              <a:t>). </a:t>
            </a:r>
            <a:endParaRPr lang="ru-RU" sz="2000" b="0" strike="noStrike" spc="-1">
              <a:latin typeface="Arial"/>
            </a:endParaRPr>
          </a:p>
          <a:p>
            <a:pPr algn="just">
              <a:lnSpc>
                <a:spcPct val="100000"/>
              </a:lnSpc>
            </a:pPr>
            <a:r>
              <a:rPr lang="ru-RU" sz="2000" b="1" strike="noStrike" spc="-1">
                <a:solidFill>
                  <a:srgbClr val="000000"/>
                </a:solidFill>
                <a:latin typeface="Arial"/>
                <a:ea typeface="DejaVu Sans"/>
              </a:rPr>
              <a:t>У </a:t>
            </a:r>
            <a:r>
              <a:rPr lang="ru-RU" sz="2000" b="1" strike="noStrike" spc="-1">
                <a:solidFill>
                  <a:srgbClr val="9C009C"/>
                </a:solidFill>
                <a:latin typeface="Arial"/>
                <a:ea typeface="DejaVu Sans"/>
              </a:rPr>
              <a:t>першій фазі</a:t>
            </a:r>
            <a:r>
              <a:rPr lang="ru-RU" sz="2000" b="1" strike="noStrike" spc="-1">
                <a:solidFill>
                  <a:srgbClr val="000000"/>
                </a:solidFill>
                <a:latin typeface="Arial"/>
                <a:ea typeface="DejaVu Sans"/>
              </a:rPr>
              <a:t> здійснюється </a:t>
            </a:r>
            <a:r>
              <a:rPr lang="ru-RU" sz="2000" b="1" u="sng" strike="noStrike" spc="-1">
                <a:solidFill>
                  <a:srgbClr val="000000"/>
                </a:solidFill>
                <a:uFillTx/>
                <a:latin typeface="Arial"/>
                <a:ea typeface="DejaVu Sans"/>
              </a:rPr>
              <a:t>накопичення достатньої кількості біомаси, яка вирощується на середовищі для росту мікроорганізму</a:t>
            </a:r>
            <a:r>
              <a:rPr lang="ru-RU" sz="2000" b="1" strike="noStrike" spc="-1">
                <a:solidFill>
                  <a:srgbClr val="000000"/>
                </a:solidFill>
                <a:latin typeface="Arial"/>
                <a:ea typeface="DejaVu Sans"/>
              </a:rPr>
              <a:t>. Ця фаза повинна бути </a:t>
            </a:r>
            <a:r>
              <a:rPr lang="ru-RU" sz="2000" b="1" u="sng" strike="noStrike" spc="-1">
                <a:solidFill>
                  <a:srgbClr val="000000"/>
                </a:solidFill>
                <a:uFillTx/>
                <a:latin typeface="Arial"/>
                <a:ea typeface="DejaVu Sans"/>
              </a:rPr>
              <a:t>швидкою, а поживне середовище дешевим</a:t>
            </a:r>
            <a:r>
              <a:rPr lang="ru-RU" sz="2000" b="1" strike="noStrike" spc="-1">
                <a:solidFill>
                  <a:srgbClr val="000000"/>
                </a:solidFill>
                <a:latin typeface="Arial"/>
                <a:ea typeface="DejaVu Sans"/>
              </a:rPr>
              <a:t>. </a:t>
            </a:r>
            <a:endParaRPr lang="ru-RU" sz="2000" b="0" strike="noStrike" spc="-1">
              <a:latin typeface="Arial"/>
            </a:endParaRPr>
          </a:p>
          <a:p>
            <a:pPr algn="just">
              <a:lnSpc>
                <a:spcPct val="100000"/>
              </a:lnSpc>
            </a:pPr>
            <a:r>
              <a:rPr lang="ru-RU" sz="2000" b="1" strike="noStrike" spc="-1">
                <a:solidFill>
                  <a:srgbClr val="000000"/>
                </a:solidFill>
                <a:latin typeface="Arial"/>
                <a:ea typeface="DejaVu Sans"/>
              </a:rPr>
              <a:t>У </a:t>
            </a:r>
            <a:r>
              <a:rPr lang="ru-RU" sz="2000" b="1" strike="noStrike" spc="-1">
                <a:solidFill>
                  <a:srgbClr val="9C009C"/>
                </a:solidFill>
                <a:latin typeface="Arial"/>
                <a:ea typeface="DejaVu Sans"/>
              </a:rPr>
              <a:t>другій фазі</a:t>
            </a:r>
            <a:r>
              <a:rPr lang="ru-RU" sz="2000" b="1" strike="noStrike" spc="-1">
                <a:solidFill>
                  <a:srgbClr val="000000"/>
                </a:solidFill>
                <a:latin typeface="Arial"/>
                <a:ea typeface="DejaVu Sans"/>
              </a:rPr>
              <a:t> здійснюється </a:t>
            </a:r>
            <a:r>
              <a:rPr lang="ru-RU" sz="2000" b="1" u="sng" strike="noStrike" spc="-1">
                <a:solidFill>
                  <a:srgbClr val="000000"/>
                </a:solidFill>
                <a:uFillTx/>
                <a:latin typeface="Arial"/>
                <a:ea typeface="DejaVu Sans"/>
              </a:rPr>
              <a:t>запуск і активний синтез антибіотиків</a:t>
            </a:r>
            <a:r>
              <a:rPr lang="ru-RU" sz="2000" b="1" strike="noStrike" spc="-1">
                <a:solidFill>
                  <a:srgbClr val="000000"/>
                </a:solidFill>
                <a:latin typeface="Arial"/>
                <a:ea typeface="DejaVu Sans"/>
              </a:rPr>
              <a:t>. У цій фазі </a:t>
            </a:r>
            <a:r>
              <a:rPr lang="ru-RU" sz="2000" b="1" u="sng" strike="noStrike" spc="-1">
                <a:solidFill>
                  <a:srgbClr val="000000"/>
                </a:solidFill>
                <a:uFillTx/>
                <a:latin typeface="Arial"/>
                <a:ea typeface="DejaVu Sans"/>
              </a:rPr>
              <a:t>ферментацію здійснюють на продуктивному середовищі</a:t>
            </a:r>
            <a:r>
              <a:rPr lang="ru-RU" sz="2000" b="1" strike="noStrike" spc="-1">
                <a:solidFill>
                  <a:srgbClr val="000000"/>
                </a:solidFill>
                <a:latin typeface="Arial"/>
                <a:ea typeface="DejaVu Sans"/>
              </a:rPr>
              <a:t>. </a:t>
            </a:r>
            <a:endParaRPr lang="ru-RU" sz="2000" b="0" strike="noStrike" spc="-1">
              <a:latin typeface="Arial"/>
            </a:endParaRPr>
          </a:p>
          <a:p>
            <a:pPr algn="just">
              <a:lnSpc>
                <a:spcPct val="100000"/>
              </a:lnSpc>
            </a:pPr>
            <a:r>
              <a:rPr lang="ru-RU" sz="2000" b="1" strike="noStrike" spc="-1">
                <a:solidFill>
                  <a:srgbClr val="000000"/>
                </a:solidFill>
                <a:latin typeface="Arial"/>
                <a:ea typeface="DejaVu Sans"/>
              </a:rPr>
              <a:t>Утворення антибіотиків регулюється умовами культивування мікроорганізмів. </a:t>
            </a:r>
            <a:endParaRPr lang="ru-RU" sz="2000" b="0" strike="noStrike" spc="-1">
              <a:latin typeface="Arial"/>
            </a:endParaRPr>
          </a:p>
          <a:p>
            <a:pPr algn="just">
              <a:lnSpc>
                <a:spcPct val="100000"/>
              </a:lnSpc>
            </a:pPr>
            <a:r>
              <a:rPr lang="ru-RU" sz="2000" b="1" strike="noStrike" spc="-1">
                <a:solidFill>
                  <a:srgbClr val="000000"/>
                </a:solidFill>
                <a:latin typeface="Arial"/>
                <a:ea typeface="DejaVu Sans"/>
              </a:rPr>
              <a:t>Багато антибіотиків беруть свій початок від проміжних сполук обміну первинних метаболітів, тому їх </a:t>
            </a:r>
            <a:r>
              <a:rPr lang="ru-RU" sz="2200" b="1" strike="noStrike" spc="-1">
                <a:solidFill>
                  <a:srgbClr val="0062C4"/>
                </a:solidFill>
                <a:latin typeface="Arial"/>
                <a:ea typeface="DejaVu Sans"/>
              </a:rPr>
              <a:t>біосинтез регулюється шляхом ретроінгібування</a:t>
            </a:r>
            <a:r>
              <a:rPr lang="ru-RU" sz="2000" b="1" strike="noStrike" spc="-1">
                <a:solidFill>
                  <a:srgbClr val="000000"/>
                </a:solidFill>
                <a:latin typeface="Arial"/>
                <a:ea typeface="DejaVu Sans"/>
              </a:rPr>
              <a:t>. </a:t>
            </a:r>
            <a:endParaRPr lang="ru-RU" sz="2000" b="0" strike="noStrike" spc="-1">
              <a:latin typeface="Arial"/>
            </a:endParaRPr>
          </a:p>
          <a:p>
            <a:pPr algn="just">
              <a:lnSpc>
                <a:spcPct val="100000"/>
              </a:lnSpc>
            </a:pPr>
            <a:r>
              <a:rPr lang="ru-RU" sz="2000" b="1" strike="noStrike" spc="-1">
                <a:solidFill>
                  <a:srgbClr val="000000"/>
                </a:solidFill>
                <a:latin typeface="Arial"/>
                <a:ea typeface="DejaVu Sans"/>
              </a:rPr>
              <a:t>Більшість антибіотиків одержують при </a:t>
            </a:r>
            <a:r>
              <a:rPr lang="ru-RU" sz="2000" b="1" i="1" strike="noStrike" spc="-1">
                <a:solidFill>
                  <a:srgbClr val="C40062"/>
                </a:solidFill>
                <a:latin typeface="Arial"/>
                <a:ea typeface="DejaVu Sans"/>
              </a:rPr>
              <a:t>глибинній аеробній ферментації періодичної дії в асептичних умовах</a:t>
            </a:r>
            <a:r>
              <a:rPr lang="ru-RU" sz="2000" b="1" strike="noStrike" spc="-1">
                <a:solidFill>
                  <a:srgbClr val="000000"/>
                </a:solidFill>
                <a:latin typeface="Arial"/>
                <a:ea typeface="DejaVu Sans"/>
              </a:rPr>
              <a:t>. </a:t>
            </a:r>
            <a:endParaRPr lang="ru-RU" sz="2000" b="0" strike="noStrike" spc="-1">
              <a:latin typeface="Arial"/>
            </a:endParaRPr>
          </a:p>
          <a:p>
            <a:pPr algn="just">
              <a:lnSpc>
                <a:spcPct val="100000"/>
              </a:lnSpc>
            </a:pPr>
            <a:r>
              <a:rPr lang="ru-RU" sz="2000" b="1" strike="noStrike" spc="-1">
                <a:solidFill>
                  <a:srgbClr val="000000"/>
                </a:solidFill>
                <a:latin typeface="Arial"/>
                <a:ea typeface="DejaVu Sans"/>
              </a:rPr>
              <a:t>Період ферментації триває </a:t>
            </a:r>
            <a:r>
              <a:rPr lang="ru-RU" sz="2000" b="1" strike="noStrike" spc="-1">
                <a:solidFill>
                  <a:srgbClr val="7C007C"/>
                </a:solidFill>
                <a:latin typeface="Arial"/>
                <a:ea typeface="DejaVu Sans"/>
              </a:rPr>
              <a:t>7–10 діб</a:t>
            </a:r>
            <a:r>
              <a:rPr lang="ru-RU" sz="2000" b="1" strike="noStrike" spc="-1">
                <a:solidFill>
                  <a:srgbClr val="000000"/>
                </a:solidFill>
                <a:latin typeface="Arial"/>
                <a:ea typeface="DejaVu Sans"/>
              </a:rPr>
              <a:t>. </a:t>
            </a:r>
            <a:endParaRPr lang="ru-RU" sz="2000" b="0" strike="noStrike" spc="-1">
              <a:latin typeface="Arial"/>
            </a:endParaRPr>
          </a:p>
          <a:p>
            <a:pPr algn="just">
              <a:lnSpc>
                <a:spcPct val="100000"/>
              </a:lnSpc>
            </a:pPr>
            <a:r>
              <a:rPr lang="ru-RU" sz="2000" b="1" strike="noStrike" spc="-1">
                <a:solidFill>
                  <a:srgbClr val="000000"/>
                </a:solidFill>
                <a:latin typeface="Arial"/>
                <a:ea typeface="DejaVu Sans"/>
              </a:rPr>
              <a:t>В останні роки уводять напівбезперервні та непереривні процеси ферментації. </a:t>
            </a:r>
            <a:endParaRPr lang="ru-RU" sz="2000" b="0" strike="noStrike" spc="-1">
              <a:latin typeface="Arial"/>
            </a:endParaRPr>
          </a:p>
        </p:txBody>
      </p:sp>
    </p:spTree>
    <p:extLst>
      <p:ext uri="{BB962C8B-B14F-4D97-AF65-F5344CB8AC3E}">
        <p14:creationId xmlns:p14="http://schemas.microsoft.com/office/powerpoint/2010/main" val="2624201732"/>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 name="CustomShape 1"/>
          <p:cNvSpPr/>
          <p:nvPr/>
        </p:nvSpPr>
        <p:spPr>
          <a:xfrm>
            <a:off x="144000" y="166320"/>
            <a:ext cx="8855280" cy="49323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endParaRPr lang="ru-RU" sz="1800" b="0" strike="noStrike" spc="-1">
              <a:latin typeface="Arial"/>
            </a:endParaRPr>
          </a:p>
          <a:p>
            <a:pPr marL="216000" indent="-215280" algn="just">
              <a:lnSpc>
                <a:spcPct val="100000"/>
              </a:lnSpc>
              <a:buClr>
                <a:srgbClr val="000000"/>
              </a:buClr>
              <a:buSzPct val="45000"/>
              <a:buFont typeface="Wingdings" charset="2"/>
              <a:buChar char=""/>
            </a:pPr>
            <a:r>
              <a:rPr lang="ru-RU" sz="2000" b="1" strike="noStrike" spc="-1">
                <a:solidFill>
                  <a:srgbClr val="000000"/>
                </a:solidFill>
                <a:latin typeface="Arial"/>
                <a:ea typeface="DejaVu Sans"/>
              </a:rPr>
              <a:t>Біотехнологічний процес одержання антибіотиків можна зобразити у вигляді наступної схеми. </a:t>
            </a:r>
            <a:endParaRPr lang="ru-RU" sz="2000" b="0" strike="noStrike" spc="-1">
              <a:latin typeface="Arial"/>
            </a:endParaRPr>
          </a:p>
          <a:p>
            <a:pPr marL="216000" indent="-215280" algn="just">
              <a:lnSpc>
                <a:spcPct val="100000"/>
              </a:lnSpc>
              <a:buClr>
                <a:srgbClr val="000000"/>
              </a:buClr>
              <a:buSzPct val="45000"/>
              <a:buFont typeface="Wingdings" charset="2"/>
              <a:buChar char=""/>
            </a:pPr>
            <a:r>
              <a:rPr lang="ru-RU" sz="2000" b="1" strike="noStrike" spc="-1">
                <a:solidFill>
                  <a:srgbClr val="000000"/>
                </a:solidFill>
                <a:latin typeface="Arial"/>
                <a:ea typeface="DejaVu Sans"/>
              </a:rPr>
              <a:t>Більшість антибіотиків накопичується поза клітинами мікроорганізму-продуцента, якими в основному є актиноміцети, деякі гриби і бактерії (головним чином їх мутантні форми). </a:t>
            </a:r>
            <a:endParaRPr lang="ru-RU" sz="2000" b="0" strike="noStrike" spc="-1">
              <a:latin typeface="Arial"/>
            </a:endParaRPr>
          </a:p>
          <a:p>
            <a:pPr marL="216000" indent="-215280" algn="just">
              <a:lnSpc>
                <a:spcPct val="100000"/>
              </a:lnSpc>
              <a:buClr>
                <a:srgbClr val="000000"/>
              </a:buClr>
              <a:buSzPct val="45000"/>
              <a:buFont typeface="Wingdings" charset="2"/>
              <a:buChar char=""/>
            </a:pPr>
            <a:r>
              <a:rPr lang="ru-RU" sz="2000" b="1" strike="noStrike" spc="-1">
                <a:solidFill>
                  <a:srgbClr val="000000"/>
                </a:solidFill>
                <a:latin typeface="Arial"/>
                <a:ea typeface="DejaVu Sans"/>
              </a:rPr>
              <a:t>Антибіотики, що вживаються переважно в медицині, піддаються високому ступені очищення. </a:t>
            </a:r>
            <a:endParaRPr lang="ru-RU" sz="2000" b="0" strike="noStrike" spc="-1">
              <a:latin typeface="Arial"/>
            </a:endParaRPr>
          </a:p>
          <a:p>
            <a:pPr marL="216000" indent="-215280" algn="just">
              <a:lnSpc>
                <a:spcPct val="100000"/>
              </a:lnSpc>
              <a:buClr>
                <a:srgbClr val="000000"/>
              </a:buClr>
              <a:buSzPct val="45000"/>
              <a:buFont typeface="Wingdings" charset="2"/>
              <a:buChar char=""/>
            </a:pPr>
            <a:r>
              <a:rPr lang="ru-RU" sz="2000" b="1" strike="noStrike" spc="-1">
                <a:solidFill>
                  <a:srgbClr val="000000"/>
                </a:solidFill>
                <a:latin typeface="Arial"/>
                <a:ea typeface="DejaVu Sans"/>
              </a:rPr>
              <a:t>Антибіотики для лікування сільськогосподарських тварин мають специфічну активність щодо найбільш поширених для них захворювань, наприклад гельмінтозів, кокцидіозів та ін. </a:t>
            </a:r>
            <a:endParaRPr lang="ru-RU" sz="2000" b="0" strike="noStrike" spc="-1">
              <a:latin typeface="Arial"/>
            </a:endParaRPr>
          </a:p>
          <a:p>
            <a:pPr marL="216000" indent="-215280" algn="just">
              <a:lnSpc>
                <a:spcPct val="100000"/>
              </a:lnSpc>
              <a:buClr>
                <a:srgbClr val="000000"/>
              </a:buClr>
              <a:buSzPct val="45000"/>
              <a:buFont typeface="Wingdings" charset="2"/>
              <a:buChar char=""/>
            </a:pPr>
            <a:r>
              <a:rPr lang="ru-RU" sz="2000" b="1" strike="noStrike" spc="-1">
                <a:solidFill>
                  <a:srgbClr val="000000"/>
                </a:solidFill>
                <a:latin typeface="Arial"/>
                <a:ea typeface="DejaVu Sans"/>
              </a:rPr>
              <a:t>Для добавки в корми зазвичай випускають концентрат середовища після вирощування в ній продуцента, іноді разом з біомасою, що містить значну кількість інших продуктів обміну речовин продуцента, в т.ч. вітаміни, амінокислоти. нуклеотиди та ін.</a:t>
            </a:r>
            <a:endParaRPr lang="ru-RU" sz="2000" b="0" strike="noStrike" spc="-1">
              <a:latin typeface="Arial"/>
            </a:endParaRPr>
          </a:p>
        </p:txBody>
      </p:sp>
    </p:spTree>
    <p:extLst>
      <p:ext uri="{BB962C8B-B14F-4D97-AF65-F5344CB8AC3E}">
        <p14:creationId xmlns:p14="http://schemas.microsoft.com/office/powerpoint/2010/main" val="2218128268"/>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 name="Рисунок 133"/>
          <p:cNvPicPr/>
          <p:nvPr/>
        </p:nvPicPr>
        <p:blipFill>
          <a:blip r:embed="rId2"/>
          <a:srcRect l="50136" t="18499" r="21532" b="15098"/>
          <a:stretch/>
        </p:blipFill>
        <p:spPr>
          <a:xfrm>
            <a:off x="540327" y="124691"/>
            <a:ext cx="5389418" cy="6636327"/>
          </a:xfrm>
          <a:prstGeom prst="rect">
            <a:avLst/>
          </a:prstGeom>
          <a:ln>
            <a:noFill/>
          </a:ln>
        </p:spPr>
      </p:pic>
      <p:sp>
        <p:nvSpPr>
          <p:cNvPr id="135" name="CustomShape 1"/>
          <p:cNvSpPr/>
          <p:nvPr/>
        </p:nvSpPr>
        <p:spPr>
          <a:xfrm>
            <a:off x="6154560" y="1584000"/>
            <a:ext cx="2628720" cy="14616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ru-RU" sz="1800" b="1" strike="noStrike" spc="-1">
                <a:solidFill>
                  <a:srgbClr val="B400B4"/>
                </a:solidFill>
                <a:latin typeface="Arial"/>
                <a:ea typeface="DejaVu Sans"/>
              </a:rPr>
              <a:t>Схема виробництва антибіотиків в процесі</a:t>
            </a:r>
            <a:endParaRPr lang="ru-RU" sz="1800" b="0" strike="noStrike" spc="-1">
              <a:latin typeface="Arial"/>
            </a:endParaRPr>
          </a:p>
          <a:p>
            <a:pPr algn="ctr">
              <a:lnSpc>
                <a:spcPct val="100000"/>
              </a:lnSpc>
            </a:pPr>
            <a:r>
              <a:rPr lang="ru-RU" sz="1800" b="1" strike="noStrike" spc="-1">
                <a:solidFill>
                  <a:srgbClr val="B400B4"/>
                </a:solidFill>
                <a:latin typeface="Arial"/>
                <a:ea typeface="DejaVu Sans"/>
              </a:rPr>
              <a:t>мікробіологічного синтезу</a:t>
            </a:r>
            <a:endParaRPr lang="ru-RU" sz="1800" b="0" strike="noStrike" spc="-1">
              <a:latin typeface="Arial"/>
            </a:endParaRPr>
          </a:p>
        </p:txBody>
      </p:sp>
      <p:pic>
        <p:nvPicPr>
          <p:cNvPr id="136" name="Рисунок 135"/>
          <p:cNvPicPr/>
          <p:nvPr/>
        </p:nvPicPr>
        <p:blipFill>
          <a:blip r:embed="rId3"/>
          <a:srcRect l="49347" t="33095" r="20743" b="35138"/>
          <a:stretch/>
        </p:blipFill>
        <p:spPr>
          <a:xfrm>
            <a:off x="5929745" y="3380509"/>
            <a:ext cx="3075710" cy="2189017"/>
          </a:xfrm>
          <a:prstGeom prst="rect">
            <a:avLst/>
          </a:prstGeom>
          <a:ln>
            <a:noFill/>
          </a:ln>
        </p:spPr>
      </p:pic>
    </p:spTree>
    <p:extLst>
      <p:ext uri="{BB962C8B-B14F-4D97-AF65-F5344CB8AC3E}">
        <p14:creationId xmlns:p14="http://schemas.microsoft.com/office/powerpoint/2010/main" val="1802113981"/>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Recombinant Vaccine"/>
          <p:cNvPicPr>
            <a:picLocks noChangeAspect="1" noChangeArrowheads="1"/>
          </p:cNvPicPr>
          <p:nvPr/>
        </p:nvPicPr>
        <p:blipFill rotWithShape="1">
          <a:blip r:embed="rId2">
            <a:extLst>
              <a:ext uri="{28A0092B-C50C-407E-A947-70E740481C1C}">
                <a14:useLocalDpi xmlns:a14="http://schemas.microsoft.com/office/drawing/2010/main" val="0"/>
              </a:ext>
            </a:extLst>
          </a:blip>
          <a:srcRect l="7212" r="7312"/>
          <a:stretch/>
        </p:blipFill>
        <p:spPr bwMode="auto">
          <a:xfrm>
            <a:off x="261940" y="171204"/>
            <a:ext cx="8568161" cy="65434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697537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 name="Рисунок 136"/>
          <p:cNvPicPr/>
          <p:nvPr/>
        </p:nvPicPr>
        <p:blipFill>
          <a:blip r:embed="rId2"/>
          <a:srcRect l="35961" t="20689" r="11294" b="19301"/>
          <a:stretch/>
        </p:blipFill>
        <p:spPr>
          <a:xfrm>
            <a:off x="288000" y="504000"/>
            <a:ext cx="8666640" cy="5759280"/>
          </a:xfrm>
          <a:prstGeom prst="rect">
            <a:avLst/>
          </a:prstGeom>
          <a:ln>
            <a:noFill/>
          </a:ln>
        </p:spPr>
      </p:pic>
    </p:spTree>
    <p:extLst>
      <p:ext uri="{BB962C8B-B14F-4D97-AF65-F5344CB8AC3E}">
        <p14:creationId xmlns:p14="http://schemas.microsoft.com/office/powerpoint/2010/main" val="86533867"/>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 name="CustomShape 1"/>
          <p:cNvSpPr/>
          <p:nvPr/>
        </p:nvSpPr>
        <p:spPr>
          <a:xfrm>
            <a:off x="154080" y="92520"/>
            <a:ext cx="8786880" cy="740808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nchor="ctr">
            <a:spAutoFit/>
          </a:bodyPr>
          <a:lstStyle/>
          <a:p>
            <a:pPr algn="just">
              <a:lnSpc>
                <a:spcPct val="100000"/>
              </a:lnSpc>
            </a:pPr>
            <a:r>
              <a:rPr lang="ru-RU" sz="2000" b="1" strike="noStrike" spc="-1">
                <a:solidFill>
                  <a:srgbClr val="000000"/>
                </a:solidFill>
                <a:latin typeface="Times New Roman"/>
                <a:ea typeface="Calibri"/>
              </a:rPr>
              <a:t>Технологія кінцевих стадій процесу визначається природою антибіотика, характером виробництва та метою подальшого використання антибіотиків. </a:t>
            </a:r>
            <a:r>
              <a:rPr lang="ru-RU" sz="2000" b="1" i="1" strike="noStrike" spc="-1">
                <a:solidFill>
                  <a:srgbClr val="0000B0"/>
                </a:solidFill>
                <a:latin typeface="Times New Roman"/>
                <a:ea typeface="Calibri"/>
              </a:rPr>
              <a:t>Для медичних цілей технологія очищення містить:</a:t>
            </a:r>
            <a:r>
              <a:rPr lang="ru-RU" sz="2000" b="1" strike="noStrike" spc="-1">
                <a:solidFill>
                  <a:srgbClr val="000000"/>
                </a:solidFill>
                <a:latin typeface="Times New Roman"/>
                <a:ea typeface="Calibri"/>
              </a:rPr>
              <a:t> </a:t>
            </a:r>
            <a:r>
              <a:rPr lang="ru-RU" sz="2000" b="1" i="1" strike="noStrike" spc="-1">
                <a:solidFill>
                  <a:srgbClr val="000000"/>
                </a:solidFill>
                <a:latin typeface="Times New Roman"/>
                <a:ea typeface="Calibri"/>
              </a:rPr>
              <a:t>екстракцію антибіотиків розчинниками, осадження та перекристалізацію з різних середовищ, фракціонування на іонообмінних смолах, ліофільну та розпилену в сушці готових препаратів.</a:t>
            </a:r>
            <a:r>
              <a:rPr lang="ru-RU" sz="2000" b="1" strike="noStrike" spc="-1">
                <a:solidFill>
                  <a:srgbClr val="000000"/>
                </a:solidFill>
                <a:latin typeface="Times New Roman"/>
                <a:ea typeface="Calibri"/>
              </a:rPr>
              <a:t> Антибіотики виділяють або у вигляді порівняно неочищених препаратів (натрієва сіль пеніциліну) або у вигляді високо очищених речовин (прокаїнова сіль пеніциліну). Вихід антибіотиків звичайно складає кілька десятків грамів на 1 л.</a:t>
            </a:r>
            <a:endParaRPr lang="ru-RU" sz="2000" b="0" strike="noStrike" spc="-1">
              <a:latin typeface="Arial"/>
            </a:endParaRPr>
          </a:p>
          <a:p>
            <a:pPr algn="just">
              <a:lnSpc>
                <a:spcPct val="100000"/>
              </a:lnSpc>
            </a:pPr>
            <a:r>
              <a:rPr lang="ru-RU" sz="2000" b="1" strike="noStrike" spc="-1">
                <a:solidFill>
                  <a:srgbClr val="7F00FE"/>
                </a:solidFill>
                <a:latin typeface="Times New Roman"/>
                <a:ea typeface="Calibri"/>
              </a:rPr>
              <a:t>Готовий антибіотик піддається ретельному контролю:</a:t>
            </a:r>
            <a:r>
              <a:rPr lang="ru-RU" sz="2000" b="1" strike="noStrike" spc="-1">
                <a:solidFill>
                  <a:srgbClr val="000000"/>
                </a:solidFill>
                <a:latin typeface="Times New Roman"/>
                <a:ea typeface="Calibri"/>
              </a:rPr>
              <a:t> біологічному й фармакологічному.</a:t>
            </a:r>
            <a:endParaRPr lang="ru-RU" sz="2000" b="0" strike="noStrike" spc="-1">
              <a:latin typeface="Arial"/>
            </a:endParaRPr>
          </a:p>
          <a:p>
            <a:pPr algn="just">
              <a:lnSpc>
                <a:spcPct val="100000"/>
              </a:lnSpc>
            </a:pPr>
            <a:r>
              <a:rPr lang="ru-RU" sz="2000" b="1" strike="noStrike" spc="-1">
                <a:solidFill>
                  <a:srgbClr val="C40062"/>
                </a:solidFill>
                <a:latin typeface="Times New Roman"/>
                <a:ea typeface="Calibri"/>
              </a:rPr>
              <a:t>1. Під час біологічного контролю</a:t>
            </a:r>
            <a:r>
              <a:rPr lang="ru-RU" sz="2000" b="1" strike="noStrike" spc="-1">
                <a:solidFill>
                  <a:srgbClr val="000000"/>
                </a:solidFill>
                <a:latin typeface="Times New Roman"/>
                <a:ea typeface="Calibri"/>
              </a:rPr>
              <a:t> ставиться задача підтвердження стерильності готового препарату. Для цього зазвичай використовують два методи. Перший пов'язаний з інактивацією антибіотика та висівом його у відповідне поживне середовище Наприклад, біологічний контроль бензилпеніциліну і напівсинтетичних препаратів, отриманих на його основі, проводиться в такий спосіб. У пробірки, що містять тіогліколеве середовище, вносять фермент пеніцилазу в кількості, що здатна повністю інактивовувати пеніцилін. </a:t>
            </a:r>
            <a:endParaRPr lang="ru-RU" sz="2000" b="0" strike="noStrike" spc="-1">
              <a:latin typeface="Arial"/>
            </a:endParaRPr>
          </a:p>
          <a:p>
            <a:pPr algn="just">
              <a:lnSpc>
                <a:spcPct val="100000"/>
              </a:lnSpc>
            </a:pPr>
            <a:endParaRPr lang="ru-RU" sz="2000" b="0" strike="noStrike" spc="-1">
              <a:latin typeface="Arial"/>
            </a:endParaRPr>
          </a:p>
          <a:p>
            <a:pPr algn="just">
              <a:lnSpc>
                <a:spcPct val="100000"/>
              </a:lnSpc>
            </a:pPr>
            <a:endParaRPr lang="ru-RU" sz="2000" b="0" strike="noStrike" spc="-1">
              <a:latin typeface="Arial"/>
            </a:endParaRPr>
          </a:p>
          <a:p>
            <a:pPr algn="just">
              <a:lnSpc>
                <a:spcPct val="100000"/>
              </a:lnSpc>
            </a:pPr>
            <a:endParaRPr lang="ru-RU" sz="2000" b="0" strike="noStrike" spc="-1">
              <a:latin typeface="Arial"/>
            </a:endParaRPr>
          </a:p>
          <a:p>
            <a:pPr algn="just">
              <a:lnSpc>
                <a:spcPct val="100000"/>
              </a:lnSpc>
            </a:pPr>
            <a:r>
              <a:rPr lang="ru-RU" sz="2000" b="1" strike="noStrike" spc="-1">
                <a:solidFill>
                  <a:srgbClr val="000000"/>
                </a:solidFill>
                <a:latin typeface="Times New Roman"/>
                <a:ea typeface="Calibri"/>
              </a:rPr>
              <a:t> </a:t>
            </a:r>
            <a:endParaRPr lang="ru-RU" sz="2000" b="0" strike="noStrike" spc="-1">
              <a:latin typeface="Arial"/>
            </a:endParaRPr>
          </a:p>
        </p:txBody>
      </p:sp>
    </p:spTree>
    <p:extLst>
      <p:ext uri="{BB962C8B-B14F-4D97-AF65-F5344CB8AC3E}">
        <p14:creationId xmlns:p14="http://schemas.microsoft.com/office/powerpoint/2010/main" val="1289845678"/>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CustomShape 1"/>
          <p:cNvSpPr/>
          <p:nvPr/>
        </p:nvSpPr>
        <p:spPr>
          <a:xfrm>
            <a:off x="172080" y="169200"/>
            <a:ext cx="8783280" cy="6673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ru-RU" sz="1800" b="1" strike="noStrike" spc="-1">
                <a:solidFill>
                  <a:srgbClr val="000000"/>
                </a:solidFill>
                <a:latin typeface="Times New Roman"/>
                <a:ea typeface="Calibri"/>
              </a:rPr>
              <a:t>Пробірки з пеніцилазой витримують дві – три доби за температури 37 °С для контролю стерильності ферменту, потім у них вносять розчин пеніциліну. Пробірки розділяють на дві групи: одну витримують за 37 °С, а іншу – за 24 °С протягом п'яти діб. Проводять щоденне спостереження за можливим розвитком мікроорганізму.</a:t>
            </a:r>
            <a:endParaRPr lang="ru-RU" sz="1800" b="0" strike="noStrike" spc="-1">
              <a:latin typeface="Arial"/>
            </a:endParaRPr>
          </a:p>
          <a:p>
            <a:pPr algn="just">
              <a:lnSpc>
                <a:spcPct val="100000"/>
              </a:lnSpc>
            </a:pPr>
            <a:r>
              <a:rPr lang="ru-RU" sz="1800" b="1" strike="noStrike" spc="-1">
                <a:solidFill>
                  <a:srgbClr val="000000"/>
                </a:solidFill>
                <a:latin typeface="Times New Roman"/>
                <a:ea typeface="Calibri"/>
              </a:rPr>
              <a:t>Другий метод з’ясування стерильності антибіотиків полягає у тому, що для більшості цих сполук не існує інактиваторів їх біологічної активності.</a:t>
            </a:r>
            <a:endParaRPr lang="ru-RU" sz="1800" b="0" strike="noStrike" spc="-1">
              <a:latin typeface="Arial"/>
            </a:endParaRPr>
          </a:p>
          <a:p>
            <a:pPr algn="just">
              <a:lnSpc>
                <a:spcPct val="100000"/>
              </a:lnSpc>
            </a:pPr>
            <a:r>
              <a:rPr lang="ru-RU" sz="1800" b="1" strike="noStrike" spc="-1">
                <a:solidFill>
                  <a:srgbClr val="000000"/>
                </a:solidFill>
                <a:latin typeface="Times New Roman"/>
                <a:ea typeface="Calibri"/>
              </a:rPr>
              <a:t>Тому в досліджуваних препаратів виявляють стійкі до них форми мікроорганізмів, а також визначають можливу присутність чутливої мікрофлори. Для визначення можливої присутності в таких препаратах чутливої до них мікрофлори розчин антибіотика пропускають через мембранні фільтри з діаметром пор не більш 0,75 мкм.</a:t>
            </a:r>
            <a:endParaRPr lang="ru-RU" sz="1800" b="0" strike="noStrike" spc="-1">
              <a:latin typeface="Arial"/>
            </a:endParaRPr>
          </a:p>
          <a:p>
            <a:pPr algn="just">
              <a:lnSpc>
                <a:spcPct val="100000"/>
              </a:lnSpc>
            </a:pPr>
            <a:r>
              <a:rPr lang="ru-RU" sz="1800" b="1" strike="noStrike" spc="-1">
                <a:solidFill>
                  <a:srgbClr val="E40072"/>
                </a:solidFill>
                <a:latin typeface="Times New Roman"/>
                <a:ea typeface="Calibri"/>
              </a:rPr>
              <a:t>2. До антибіотичних речовин, використовуваних у медичній практиці, відповідно до Державної Фармакопії України висуваються дуже суворі вимоги. </a:t>
            </a:r>
            <a:r>
              <a:rPr lang="ru-RU" sz="1800" b="1" strike="noStrike" spc="-1">
                <a:solidFill>
                  <a:srgbClr val="000000"/>
                </a:solidFill>
                <a:latin typeface="Times New Roman"/>
                <a:ea typeface="Calibri"/>
              </a:rPr>
              <a:t>Кожний новий лікарський препарат, перш ніж він буде дозволений до практичного застосування, повинен пройти всебічні випробування на токсичність, пірогеність і інші властивості, життєво важливі для організму.</a:t>
            </a:r>
            <a:endParaRPr lang="ru-RU" sz="1800" b="0" strike="noStrike" spc="-1">
              <a:latin typeface="Arial"/>
            </a:endParaRPr>
          </a:p>
          <a:p>
            <a:pPr algn="just">
              <a:lnSpc>
                <a:spcPct val="100000"/>
              </a:lnSpc>
            </a:pPr>
            <a:r>
              <a:rPr lang="ru-RU" sz="1800" b="1" strike="noStrike" spc="-1">
                <a:solidFill>
                  <a:srgbClr val="000000"/>
                </a:solidFill>
                <a:latin typeface="Times New Roman"/>
                <a:ea typeface="Calibri"/>
              </a:rPr>
              <a:t>Препарат випробовують на різних видах тварин по відношенню до його гострої й хронічної токсичності (вплив на кров, ЦНС, дихання і т.д.).</a:t>
            </a:r>
            <a:endParaRPr lang="ru-RU" sz="1800" b="0" strike="noStrike" spc="-1">
              <a:latin typeface="Arial"/>
            </a:endParaRPr>
          </a:p>
          <a:p>
            <a:pPr algn="just">
              <a:lnSpc>
                <a:spcPct val="100000"/>
              </a:lnSpc>
            </a:pPr>
            <a:r>
              <a:rPr lang="ru-RU" sz="1800" b="1" strike="noStrike" spc="-1">
                <a:solidFill>
                  <a:srgbClr val="000000"/>
                </a:solidFill>
                <a:latin typeface="Times New Roman"/>
                <a:ea typeface="Calibri"/>
              </a:rPr>
              <a:t>Показники гострої токсичності – один із критеріїв якості антибіотичної речовини. Встановлюють максимально допустиму дозу (МДД) антибіотика; дозу, що викликає загибель 50 % піддослідних тварин (LD50 ) і смертельну дозу (LD100). Тільки після всебічного й ретельного вивчення препарату він може бути рекомендований до практичного застосування.</a:t>
            </a:r>
            <a:endParaRPr lang="ru-RU" sz="1800" b="0" strike="noStrike" spc="-1">
              <a:latin typeface="Arial"/>
            </a:endParaRPr>
          </a:p>
        </p:txBody>
      </p:sp>
    </p:spTree>
    <p:extLst>
      <p:ext uri="{BB962C8B-B14F-4D97-AF65-F5344CB8AC3E}">
        <p14:creationId xmlns:p14="http://schemas.microsoft.com/office/powerpoint/2010/main" val="1125826152"/>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CustomShape 1"/>
          <p:cNvSpPr/>
          <p:nvPr/>
        </p:nvSpPr>
        <p:spPr>
          <a:xfrm>
            <a:off x="216360" y="48600"/>
            <a:ext cx="8711280" cy="68140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ru-RU" sz="1800" b="1" strike="noStrike" spc="-1">
                <a:solidFill>
                  <a:srgbClr val="FF00FF"/>
                </a:solidFill>
                <a:latin typeface="Arial"/>
                <a:ea typeface="DejaVu Sans"/>
              </a:rPr>
              <a:t>О</a:t>
            </a:r>
            <a:r>
              <a:rPr lang="ru-RU" sz="1600" b="1" strike="noStrike" spc="-1">
                <a:solidFill>
                  <a:srgbClr val="FF00FF"/>
                </a:solidFill>
                <a:latin typeface="Arial"/>
                <a:ea typeface="DejaVu Sans"/>
              </a:rPr>
              <a:t>тже, промисловий процес виготовлення антибіотиків (наприклад, бензилпеніциліну) проходить за наступними етапами:</a:t>
            </a:r>
            <a:endParaRPr lang="ru-RU" sz="1600" b="0" strike="noStrike" spc="-1">
              <a:latin typeface="Arial"/>
            </a:endParaRPr>
          </a:p>
          <a:p>
            <a:pPr marL="216000" indent="-215280" algn="just">
              <a:lnSpc>
                <a:spcPct val="100000"/>
              </a:lnSpc>
              <a:buClr>
                <a:srgbClr val="000000"/>
              </a:buClr>
              <a:buSzPct val="45000"/>
              <a:buFont typeface="Wingdings" charset="2"/>
              <a:buChar char=""/>
            </a:pPr>
            <a:r>
              <a:rPr lang="ru-RU" sz="1600" b="1" strike="noStrike" spc="-1">
                <a:solidFill>
                  <a:srgbClr val="000000"/>
                </a:solidFill>
                <a:latin typeface="Arial"/>
                <a:ea typeface="DejaVu Sans"/>
              </a:rPr>
              <a:t>1. Селекція високопродуктивного штаму продуцента.</a:t>
            </a:r>
            <a:endParaRPr lang="ru-RU" sz="1600" b="0" strike="noStrike" spc="-1">
              <a:latin typeface="Arial"/>
            </a:endParaRPr>
          </a:p>
          <a:p>
            <a:pPr marL="216000" indent="-215280" algn="just">
              <a:lnSpc>
                <a:spcPct val="100000"/>
              </a:lnSpc>
              <a:buClr>
                <a:srgbClr val="000000"/>
              </a:buClr>
              <a:buSzPct val="45000"/>
              <a:buFont typeface="Wingdings" charset="2"/>
              <a:buChar char=""/>
            </a:pPr>
            <a:r>
              <a:rPr lang="ru-RU" sz="1600" b="1" strike="noStrike" spc="-1">
                <a:solidFill>
                  <a:srgbClr val="000000"/>
                </a:solidFill>
                <a:latin typeface="Arial"/>
                <a:ea typeface="DejaVu Sans"/>
              </a:rPr>
              <a:t>2. Підготовка посівного матеріалу та поживного середовища.</a:t>
            </a:r>
            <a:endParaRPr lang="ru-RU" sz="1600" b="0" strike="noStrike" spc="-1">
              <a:latin typeface="Arial"/>
            </a:endParaRPr>
          </a:p>
          <a:p>
            <a:pPr marL="216000" indent="-215280" algn="just">
              <a:lnSpc>
                <a:spcPct val="100000"/>
              </a:lnSpc>
              <a:buClr>
                <a:srgbClr val="000000"/>
              </a:buClr>
              <a:buSzPct val="45000"/>
              <a:buFont typeface="Wingdings" charset="2"/>
              <a:buChar char=""/>
            </a:pPr>
            <a:r>
              <a:rPr lang="ru-RU" sz="1600" b="1" strike="noStrike" spc="-1">
                <a:solidFill>
                  <a:srgbClr val="000000"/>
                </a:solidFill>
                <a:latin typeface="Arial"/>
                <a:ea typeface="DejaVu Sans"/>
              </a:rPr>
              <a:t>3. Стадія біосинтезу.</a:t>
            </a:r>
            <a:endParaRPr lang="ru-RU" sz="1600" b="0" strike="noStrike" spc="-1">
              <a:latin typeface="Arial"/>
            </a:endParaRPr>
          </a:p>
          <a:p>
            <a:pPr marL="216000" indent="-215280" algn="just">
              <a:lnSpc>
                <a:spcPct val="100000"/>
              </a:lnSpc>
              <a:buClr>
                <a:srgbClr val="000000"/>
              </a:buClr>
              <a:buSzPct val="45000"/>
              <a:buFont typeface="Wingdings" charset="2"/>
              <a:buChar char=""/>
            </a:pPr>
            <a:r>
              <a:rPr lang="ru-RU" sz="1600" b="1" strike="noStrike" spc="-1">
                <a:solidFill>
                  <a:srgbClr val="000000"/>
                </a:solidFill>
                <a:latin typeface="Arial"/>
                <a:ea typeface="DejaVu Sans"/>
              </a:rPr>
              <a:t>4. Стадія попередньої обробки культуральної рідини.</a:t>
            </a:r>
            <a:endParaRPr lang="ru-RU" sz="1600" b="0" strike="noStrike" spc="-1">
              <a:latin typeface="Arial"/>
            </a:endParaRPr>
          </a:p>
          <a:p>
            <a:pPr marL="216000" indent="-215280" algn="just">
              <a:lnSpc>
                <a:spcPct val="100000"/>
              </a:lnSpc>
              <a:buClr>
                <a:srgbClr val="000000"/>
              </a:buClr>
              <a:buSzPct val="45000"/>
              <a:buFont typeface="Wingdings" charset="2"/>
              <a:buChar char=""/>
            </a:pPr>
            <a:r>
              <a:rPr lang="ru-RU" sz="1600" b="1" strike="noStrike" spc="-1">
                <a:solidFill>
                  <a:srgbClr val="000000"/>
                </a:solidFill>
                <a:latin typeface="Arial"/>
                <a:ea typeface="DejaVu Sans"/>
              </a:rPr>
              <a:t>5. Стадія виділення й очищення антибіотика.</a:t>
            </a:r>
            <a:endParaRPr lang="ru-RU" sz="1600" b="0" strike="noStrike" spc="-1">
              <a:latin typeface="Arial"/>
            </a:endParaRPr>
          </a:p>
          <a:p>
            <a:pPr marL="216000" indent="-215280" algn="just">
              <a:lnSpc>
                <a:spcPct val="100000"/>
              </a:lnSpc>
              <a:buClr>
                <a:srgbClr val="000000"/>
              </a:buClr>
              <a:buSzPct val="45000"/>
              <a:buFont typeface="Wingdings" charset="2"/>
              <a:buChar char=""/>
            </a:pPr>
            <a:r>
              <a:rPr lang="ru-RU" sz="1600" b="1" strike="noStrike" spc="-1">
                <a:solidFill>
                  <a:srgbClr val="000000"/>
                </a:solidFill>
                <a:latin typeface="Arial"/>
                <a:ea typeface="DejaVu Sans"/>
              </a:rPr>
              <a:t>6. Стадія одержання готової продукції.</a:t>
            </a:r>
            <a:endParaRPr lang="ru-RU" sz="1600" b="0" strike="noStrike" spc="-1">
              <a:latin typeface="Arial"/>
            </a:endParaRPr>
          </a:p>
          <a:p>
            <a:pPr marL="216000" indent="-215280" algn="just">
              <a:lnSpc>
                <a:spcPct val="100000"/>
              </a:lnSpc>
              <a:buClr>
                <a:srgbClr val="000000"/>
              </a:buClr>
              <a:buSzPct val="45000"/>
              <a:buFont typeface="Wingdings" charset="2"/>
              <a:buChar char=""/>
            </a:pPr>
            <a:r>
              <a:rPr lang="ru-RU" sz="1600" b="1" strike="noStrike" spc="-1">
                <a:solidFill>
                  <a:srgbClr val="000000"/>
                </a:solidFill>
                <a:latin typeface="Arial"/>
                <a:ea typeface="DejaVu Sans"/>
              </a:rPr>
              <a:t>7. Контроль якості готового продукту.</a:t>
            </a:r>
            <a:endParaRPr lang="ru-RU" sz="1600" b="0" strike="noStrike" spc="-1">
              <a:latin typeface="Arial"/>
            </a:endParaRPr>
          </a:p>
          <a:p>
            <a:pPr algn="just">
              <a:lnSpc>
                <a:spcPct val="100000"/>
              </a:lnSpc>
            </a:pPr>
            <a:r>
              <a:rPr lang="ru-RU" sz="1500" b="1" strike="noStrike" spc="-1">
                <a:solidFill>
                  <a:srgbClr val="000000"/>
                </a:solidFill>
                <a:latin typeface="Arial"/>
                <a:ea typeface="DejaVu Sans"/>
              </a:rPr>
              <a:t>В процесі виготовлення бензилпеніциліну особливу увагу приділяють внесенню в поживне середовище речовин-попередників, тобто сполук, які продуцент буде використовувати для синтезу бензилпеніциліну. До них належать фенілоцтова кислота, фенілацетамід, феноксиоцтова кислота.</a:t>
            </a:r>
            <a:endParaRPr lang="ru-RU" sz="1500" b="0" strike="noStrike" spc="-1">
              <a:latin typeface="Arial"/>
            </a:endParaRPr>
          </a:p>
          <a:p>
            <a:pPr algn="just">
              <a:lnSpc>
                <a:spcPct val="100000"/>
              </a:lnSpc>
            </a:pPr>
            <a:r>
              <a:rPr lang="ru-RU" sz="1500" b="1" strike="noStrike" spc="-1">
                <a:solidFill>
                  <a:srgbClr val="000000"/>
                </a:solidFill>
                <a:latin typeface="Arial"/>
                <a:ea typeface="DejaVu Sans"/>
              </a:rPr>
              <a:t>У сучасних умовах виробництва вживають заходів для максимального зниження собівартості препаратів шляхом інтенсифікації всіх стадій технологічного процесу й, насамперед, підвищенням ефективності першої стадії – біосинтезу антибіотичної речовини. </a:t>
            </a:r>
            <a:r>
              <a:rPr lang="ru-RU" sz="1500" b="1" strike="noStrike" spc="-1">
                <a:solidFill>
                  <a:srgbClr val="FF00FF"/>
                </a:solidFill>
                <a:latin typeface="Arial"/>
                <a:ea typeface="DejaVu Sans"/>
              </a:rPr>
              <a:t>Для цього необхідно:</a:t>
            </a:r>
            <a:endParaRPr lang="ru-RU" sz="1500" b="0" strike="noStrike" spc="-1">
              <a:latin typeface="Arial"/>
            </a:endParaRPr>
          </a:p>
          <a:p>
            <a:pPr marL="216000" indent="-215280" algn="just">
              <a:lnSpc>
                <a:spcPct val="100000"/>
              </a:lnSpc>
              <a:buClr>
                <a:srgbClr val="000000"/>
              </a:buClr>
              <a:buSzPct val="45000"/>
              <a:buFont typeface="Wingdings" charset="2"/>
              <a:buChar char=""/>
            </a:pPr>
            <a:r>
              <a:rPr lang="ru-RU" sz="1600" b="1" strike="noStrike" spc="-1">
                <a:solidFill>
                  <a:srgbClr val="000000"/>
                </a:solidFill>
                <a:latin typeface="Arial"/>
                <a:ea typeface="DejaVu Sans"/>
              </a:rPr>
              <a:t>а) впровадження у виробництво найбільш високопродуктивних штамів мікроорганізмів-продуцентів антибіотиків;</a:t>
            </a:r>
            <a:endParaRPr lang="ru-RU" sz="1600" b="0" strike="noStrike" spc="-1">
              <a:latin typeface="Arial"/>
            </a:endParaRPr>
          </a:p>
          <a:p>
            <a:pPr marL="216000" indent="-215280" algn="just">
              <a:lnSpc>
                <a:spcPct val="100000"/>
              </a:lnSpc>
              <a:buClr>
                <a:srgbClr val="000000"/>
              </a:buClr>
              <a:buSzPct val="45000"/>
              <a:buFont typeface="Wingdings" charset="2"/>
              <a:buChar char=""/>
            </a:pPr>
            <a:r>
              <a:rPr lang="ru-RU" sz="1600" b="1" strike="noStrike" spc="-1">
                <a:solidFill>
                  <a:srgbClr val="000000"/>
                </a:solidFill>
                <a:latin typeface="Arial"/>
                <a:ea typeface="DejaVu Sans"/>
              </a:rPr>
              <a:t>б) створення й забезпечення найсприятливіших умов розвитку продуцента антибіотика на відносно дешевих середовищах;</a:t>
            </a:r>
            <a:endParaRPr lang="ru-RU" sz="1600" b="0" strike="noStrike" spc="-1">
              <a:latin typeface="Arial"/>
            </a:endParaRPr>
          </a:p>
          <a:p>
            <a:pPr marL="216000" indent="-215280" algn="just">
              <a:lnSpc>
                <a:spcPct val="100000"/>
              </a:lnSpc>
              <a:buClr>
                <a:srgbClr val="000000"/>
              </a:buClr>
              <a:buSzPct val="45000"/>
              <a:buFont typeface="Wingdings" charset="2"/>
              <a:buChar char=""/>
            </a:pPr>
            <a:r>
              <a:rPr lang="ru-RU" sz="1600" b="1" strike="noStrike" spc="-1">
                <a:solidFill>
                  <a:srgbClr val="000000"/>
                </a:solidFill>
                <a:latin typeface="Arial"/>
                <a:ea typeface="DejaVu Sans"/>
              </a:rPr>
              <a:t>в) широке використання математичних методів планування процесу розвитку організму й електронно-обчислювальної техніки з метою оптимізації й моделювання умов його культивування, що забезпечують максимальний вихід антибіотика;</a:t>
            </a:r>
            <a:endParaRPr lang="ru-RU" sz="1600" b="0" strike="noStrike" spc="-1">
              <a:latin typeface="Arial"/>
            </a:endParaRPr>
          </a:p>
          <a:p>
            <a:pPr marL="216000" indent="-215280" algn="just">
              <a:lnSpc>
                <a:spcPct val="100000"/>
              </a:lnSpc>
              <a:buClr>
                <a:srgbClr val="000000"/>
              </a:buClr>
              <a:buSzPct val="45000"/>
              <a:buFont typeface="Wingdings" charset="2"/>
              <a:buChar char=""/>
            </a:pPr>
            <a:r>
              <a:rPr lang="ru-RU" sz="1600" b="1" strike="noStrike" spc="-1">
                <a:solidFill>
                  <a:srgbClr val="000000"/>
                </a:solidFill>
                <a:latin typeface="Arial"/>
                <a:ea typeface="DejaVu Sans"/>
              </a:rPr>
              <a:t>г) застосування сучасного обладнання на всіх стадіях технологічного процесу з автоматизованими системами, що контролюють основні параметри розвитку організму і стадій біосинтезу антибіотика.</a:t>
            </a:r>
            <a:endParaRPr lang="ru-RU" sz="1600" b="0" strike="noStrike" spc="-1">
              <a:latin typeface="Arial"/>
            </a:endParaRPr>
          </a:p>
        </p:txBody>
      </p:sp>
    </p:spTree>
    <p:extLst>
      <p:ext uri="{BB962C8B-B14F-4D97-AF65-F5344CB8AC3E}">
        <p14:creationId xmlns:p14="http://schemas.microsoft.com/office/powerpoint/2010/main" val="3320018047"/>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 name="CustomShape 1"/>
          <p:cNvSpPr/>
          <p:nvPr/>
        </p:nvSpPr>
        <p:spPr>
          <a:xfrm>
            <a:off x="404290" y="339958"/>
            <a:ext cx="8351783" cy="5877078"/>
          </a:xfrm>
          <a:prstGeom prst="rect">
            <a:avLst/>
          </a:prstGeom>
          <a:noFill/>
          <a:ln w="9360">
            <a:noFill/>
          </a:ln>
        </p:spPr>
        <p:style>
          <a:lnRef idx="0">
            <a:scrgbClr r="0" g="0" b="0"/>
          </a:lnRef>
          <a:fillRef idx="0">
            <a:scrgbClr r="0" g="0" b="0"/>
          </a:fillRef>
          <a:effectRef idx="0">
            <a:scrgbClr r="0" g="0" b="0"/>
          </a:effectRef>
          <a:fontRef idx="minor"/>
        </p:style>
        <p:txBody>
          <a:bodyPr wrap="square" lIns="90000" tIns="45000" rIns="90000" bIns="45000" anchor="ctr">
            <a:spAutoFit/>
          </a:bodyPr>
          <a:lstStyle/>
          <a:p>
            <a:pPr algn="just">
              <a:lnSpc>
                <a:spcPct val="100000"/>
              </a:lnSpc>
            </a:pPr>
            <a:r>
              <a:rPr lang="ru-RU" sz="2400" b="1" strike="noStrike" spc="-1" dirty="0" err="1" smtClean="0">
                <a:solidFill>
                  <a:srgbClr val="FF0000"/>
                </a:solidFill>
                <a:latin typeface="Times New Roman"/>
                <a:ea typeface="Calibri"/>
              </a:rPr>
              <a:t>Одержання</a:t>
            </a:r>
            <a:r>
              <a:rPr lang="ru-RU" sz="2400" b="1" strike="noStrike" spc="-1" dirty="0" smtClean="0">
                <a:solidFill>
                  <a:srgbClr val="FF0000"/>
                </a:solidFill>
                <a:latin typeface="Times New Roman"/>
                <a:ea typeface="Calibri"/>
              </a:rPr>
              <a:t> </a:t>
            </a:r>
            <a:r>
              <a:rPr lang="ru-RU" sz="2400" b="1" strike="noStrike" spc="-1" dirty="0" err="1">
                <a:solidFill>
                  <a:srgbClr val="FF0000"/>
                </a:solidFill>
                <a:latin typeface="Times New Roman"/>
                <a:ea typeface="Calibri"/>
              </a:rPr>
              <a:t>виробничо</a:t>
            </a:r>
            <a:r>
              <a:rPr lang="ru-RU" sz="2400" b="1" strike="noStrike" spc="-1" dirty="0">
                <a:solidFill>
                  <a:srgbClr val="FF0000"/>
                </a:solidFill>
                <a:latin typeface="Times New Roman"/>
                <a:ea typeface="Calibri"/>
              </a:rPr>
              <a:t> </a:t>
            </a:r>
            <a:r>
              <a:rPr lang="ru-RU" sz="2400" b="1" strike="noStrike" spc="-1" dirty="0" err="1">
                <a:solidFill>
                  <a:srgbClr val="FF0000"/>
                </a:solidFill>
                <a:latin typeface="Times New Roman"/>
                <a:ea typeface="Calibri"/>
              </a:rPr>
              <a:t>важливих</a:t>
            </a:r>
            <a:r>
              <a:rPr lang="ru-RU" sz="2400" b="1" strike="noStrike" spc="-1" dirty="0">
                <a:solidFill>
                  <a:srgbClr val="FF0000"/>
                </a:solidFill>
                <a:latin typeface="Times New Roman"/>
                <a:ea typeface="Calibri"/>
              </a:rPr>
              <a:t> </a:t>
            </a:r>
            <a:r>
              <a:rPr lang="ru-RU" sz="2400" b="1" strike="noStrike" spc="-1" dirty="0" err="1">
                <a:solidFill>
                  <a:srgbClr val="FF0000"/>
                </a:solidFill>
                <a:latin typeface="Times New Roman"/>
                <a:ea typeface="Calibri"/>
              </a:rPr>
              <a:t>стероїдів</a:t>
            </a:r>
            <a:r>
              <a:rPr lang="ru-RU" sz="2400" b="1" strike="noStrike" spc="-1" dirty="0">
                <a:solidFill>
                  <a:srgbClr val="FF0000"/>
                </a:solidFill>
                <a:latin typeface="Times New Roman"/>
                <a:ea typeface="Calibri"/>
              </a:rPr>
              <a:t>. </a:t>
            </a:r>
            <a:endParaRPr lang="ru-RU" sz="2400" b="0" strike="noStrike" spc="-1" dirty="0">
              <a:latin typeface="Arial"/>
            </a:endParaRPr>
          </a:p>
          <a:p>
            <a:pPr algn="just">
              <a:lnSpc>
                <a:spcPct val="100000"/>
              </a:lnSpc>
            </a:pPr>
            <a:r>
              <a:rPr lang="ru-RU" sz="2200" b="1" strike="noStrike" spc="-1" dirty="0" err="1">
                <a:solidFill>
                  <a:srgbClr val="000000"/>
                </a:solidFill>
                <a:latin typeface="Times New Roman"/>
                <a:ea typeface="Calibri"/>
              </a:rPr>
              <a:t>Здатність</a:t>
            </a:r>
            <a:r>
              <a:rPr lang="ru-RU" sz="2200" b="1" strike="noStrike" spc="-1" dirty="0">
                <a:solidFill>
                  <a:srgbClr val="000000"/>
                </a:solidFill>
                <a:latin typeface="Times New Roman"/>
                <a:ea typeface="Calibri"/>
              </a:rPr>
              <a:t> </a:t>
            </a:r>
            <a:r>
              <a:rPr lang="ru-RU" sz="2200" b="1" strike="noStrike" spc="-1" dirty="0" err="1">
                <a:solidFill>
                  <a:srgbClr val="000000"/>
                </a:solidFill>
                <a:latin typeface="Times New Roman"/>
                <a:ea typeface="Calibri"/>
              </a:rPr>
              <a:t>клітин</a:t>
            </a:r>
            <a:r>
              <a:rPr lang="ru-RU" sz="2200" b="1" strike="noStrike" spc="-1" dirty="0">
                <a:solidFill>
                  <a:srgbClr val="000000"/>
                </a:solidFill>
                <a:latin typeface="Times New Roman"/>
                <a:ea typeface="Calibri"/>
              </a:rPr>
              <a:t> </a:t>
            </a:r>
            <a:r>
              <a:rPr lang="ru-RU" sz="2200" b="1" strike="noStrike" spc="-1" dirty="0" err="1">
                <a:solidFill>
                  <a:srgbClr val="000000"/>
                </a:solidFill>
                <a:latin typeface="Times New Roman"/>
                <a:ea typeface="Calibri"/>
              </a:rPr>
              <a:t>мікроорганізмів</a:t>
            </a:r>
            <a:r>
              <a:rPr lang="ru-RU" sz="2200" b="1" strike="noStrike" spc="-1" dirty="0">
                <a:solidFill>
                  <a:srgbClr val="000000"/>
                </a:solidFill>
                <a:latin typeface="Times New Roman"/>
                <a:ea typeface="Calibri"/>
              </a:rPr>
              <a:t> до </a:t>
            </a:r>
            <a:r>
              <a:rPr lang="ru-RU" sz="2200" b="1" strike="noStrike" spc="-1" dirty="0" err="1">
                <a:solidFill>
                  <a:srgbClr val="000000"/>
                </a:solidFill>
                <a:latin typeface="Times New Roman"/>
                <a:ea typeface="Calibri"/>
              </a:rPr>
              <a:t>складних</a:t>
            </a:r>
            <a:r>
              <a:rPr lang="ru-RU" sz="2200" b="1" strike="noStrike" spc="-1" dirty="0">
                <a:solidFill>
                  <a:srgbClr val="000000"/>
                </a:solidFill>
                <a:latin typeface="Times New Roman"/>
                <a:ea typeface="Calibri"/>
              </a:rPr>
              <a:t> </a:t>
            </a:r>
            <a:r>
              <a:rPr lang="ru-RU" sz="2200" b="1" strike="noStrike" spc="-1" dirty="0" err="1">
                <a:solidFill>
                  <a:srgbClr val="000000"/>
                </a:solidFill>
                <a:latin typeface="Times New Roman"/>
                <a:ea typeface="Calibri"/>
              </a:rPr>
              <a:t>процесів</a:t>
            </a:r>
            <a:r>
              <a:rPr lang="ru-RU" sz="2200" b="1" strike="noStrike" spc="-1" dirty="0">
                <a:solidFill>
                  <a:srgbClr val="000000"/>
                </a:solidFill>
                <a:latin typeface="Times New Roman"/>
                <a:ea typeface="Calibri"/>
              </a:rPr>
              <a:t> </a:t>
            </a:r>
            <a:r>
              <a:rPr lang="ru-RU" sz="2200" b="1" strike="noStrike" spc="-1" dirty="0" err="1">
                <a:solidFill>
                  <a:srgbClr val="000000"/>
                </a:solidFill>
                <a:latin typeface="Times New Roman"/>
                <a:ea typeface="Calibri"/>
              </a:rPr>
              <a:t>біотрансформації</a:t>
            </a:r>
            <a:r>
              <a:rPr lang="ru-RU" sz="2200" b="1" strike="noStrike" spc="-1" dirty="0">
                <a:solidFill>
                  <a:srgbClr val="000000"/>
                </a:solidFill>
                <a:latin typeface="Times New Roman"/>
                <a:ea typeface="Calibri"/>
              </a:rPr>
              <a:t> </a:t>
            </a:r>
            <a:r>
              <a:rPr lang="ru-RU" sz="2200" b="1" strike="noStrike" spc="-1" dirty="0" err="1">
                <a:solidFill>
                  <a:srgbClr val="000000"/>
                </a:solidFill>
                <a:latin typeface="Times New Roman"/>
                <a:ea typeface="Calibri"/>
              </a:rPr>
              <a:t>найбільш</a:t>
            </a:r>
            <a:r>
              <a:rPr lang="ru-RU" sz="2200" b="1" strike="noStrike" spc="-1" dirty="0">
                <a:solidFill>
                  <a:srgbClr val="000000"/>
                </a:solidFill>
                <a:latin typeface="Times New Roman"/>
                <a:ea typeface="Calibri"/>
              </a:rPr>
              <a:t> </a:t>
            </a:r>
            <a:r>
              <a:rPr lang="ru-RU" sz="2200" b="1" strike="noStrike" spc="-1" dirty="0" err="1">
                <a:solidFill>
                  <a:srgbClr val="000000"/>
                </a:solidFill>
                <a:latin typeface="Times New Roman"/>
                <a:ea typeface="Calibri"/>
              </a:rPr>
              <a:t>повно</a:t>
            </a:r>
            <a:r>
              <a:rPr lang="ru-RU" sz="2200" b="1" strike="noStrike" spc="-1" dirty="0">
                <a:solidFill>
                  <a:srgbClr val="000000"/>
                </a:solidFill>
                <a:latin typeface="Times New Roman"/>
                <a:ea typeface="Calibri"/>
              </a:rPr>
              <a:t> </a:t>
            </a:r>
            <a:r>
              <a:rPr lang="ru-RU" sz="2200" b="1" strike="noStrike" spc="-1" dirty="0" err="1">
                <a:solidFill>
                  <a:srgbClr val="000000"/>
                </a:solidFill>
                <a:latin typeface="Times New Roman"/>
                <a:ea typeface="Calibri"/>
              </a:rPr>
              <a:t>реалізується</a:t>
            </a:r>
            <a:r>
              <a:rPr lang="ru-RU" sz="2200" b="1" strike="noStrike" spc="-1" dirty="0">
                <a:solidFill>
                  <a:srgbClr val="000000"/>
                </a:solidFill>
                <a:latin typeface="Times New Roman"/>
                <a:ea typeface="Calibri"/>
              </a:rPr>
              <a:t> при </a:t>
            </a:r>
            <a:r>
              <a:rPr lang="ru-RU" sz="2200" b="1" strike="noStrike" spc="-1" dirty="0" err="1">
                <a:solidFill>
                  <a:srgbClr val="000000"/>
                </a:solidFill>
                <a:latin typeface="Times New Roman"/>
                <a:ea typeface="Calibri"/>
              </a:rPr>
              <a:t>одержанні</a:t>
            </a:r>
            <a:r>
              <a:rPr lang="ru-RU" sz="2200" b="1" strike="noStrike" spc="-1" dirty="0">
                <a:solidFill>
                  <a:srgbClr val="000000"/>
                </a:solidFill>
                <a:latin typeface="Times New Roman"/>
                <a:ea typeface="Calibri"/>
              </a:rPr>
              <a:t> </a:t>
            </a:r>
            <a:r>
              <a:rPr lang="ru-RU" sz="2200" b="1" strike="noStrike" spc="-1" dirty="0" err="1">
                <a:solidFill>
                  <a:srgbClr val="000000"/>
                </a:solidFill>
                <a:latin typeface="Times New Roman"/>
                <a:ea typeface="Calibri"/>
              </a:rPr>
              <a:t>виробничо</a:t>
            </a:r>
            <a:r>
              <a:rPr lang="ru-RU" sz="2200" b="1" strike="noStrike" spc="-1" dirty="0">
                <a:solidFill>
                  <a:srgbClr val="000000"/>
                </a:solidFill>
                <a:latin typeface="Times New Roman"/>
                <a:ea typeface="Calibri"/>
              </a:rPr>
              <a:t> </a:t>
            </a:r>
            <a:r>
              <a:rPr lang="ru-RU" sz="2200" b="1" strike="noStrike" spc="-1" dirty="0" err="1">
                <a:solidFill>
                  <a:srgbClr val="000000"/>
                </a:solidFill>
                <a:latin typeface="Times New Roman"/>
                <a:ea typeface="Calibri"/>
              </a:rPr>
              <a:t>важливих</a:t>
            </a:r>
            <a:r>
              <a:rPr lang="ru-RU" sz="2200" b="1" strike="noStrike" spc="-1" dirty="0">
                <a:solidFill>
                  <a:srgbClr val="000000"/>
                </a:solidFill>
                <a:latin typeface="Times New Roman"/>
                <a:ea typeface="Calibri"/>
              </a:rPr>
              <a:t> </a:t>
            </a:r>
            <a:r>
              <a:rPr lang="ru-RU" sz="2200" b="1" strike="noStrike" spc="-1" dirty="0" err="1">
                <a:solidFill>
                  <a:srgbClr val="0000DC"/>
                </a:solidFill>
                <a:latin typeface="Times New Roman"/>
                <a:ea typeface="Calibri"/>
              </a:rPr>
              <a:t>стероїдів</a:t>
            </a:r>
            <a:r>
              <a:rPr lang="ru-RU" sz="2200" b="1" strike="noStrike" spc="-1" dirty="0">
                <a:solidFill>
                  <a:srgbClr val="0000DC"/>
                </a:solidFill>
                <a:latin typeface="Times New Roman"/>
                <a:ea typeface="Calibri"/>
              </a:rPr>
              <a:t>.</a:t>
            </a:r>
            <a:r>
              <a:rPr lang="ru-RU" sz="2200" b="1" strike="noStrike" spc="-1" dirty="0">
                <a:solidFill>
                  <a:srgbClr val="000000"/>
                </a:solidFill>
                <a:latin typeface="Times New Roman"/>
                <a:ea typeface="Calibri"/>
              </a:rPr>
              <a:t> </a:t>
            </a:r>
            <a:endParaRPr lang="ru-RU" sz="2200" b="0" strike="noStrike" spc="-1" dirty="0">
              <a:latin typeface="Arial"/>
            </a:endParaRPr>
          </a:p>
          <a:p>
            <a:pPr algn="just">
              <a:lnSpc>
                <a:spcPct val="100000"/>
              </a:lnSpc>
            </a:pPr>
            <a:r>
              <a:rPr lang="ru-RU" sz="2200" b="1" u="sng" strike="noStrike" spc="-1" dirty="0" err="1">
                <a:solidFill>
                  <a:srgbClr val="000000"/>
                </a:solidFill>
                <a:uFillTx/>
                <a:latin typeface="Times New Roman"/>
                <a:ea typeface="Calibri"/>
              </a:rPr>
              <a:t>Біотранформація</a:t>
            </a:r>
            <a:r>
              <a:rPr lang="ru-RU" sz="2200" b="1" u="sng" strike="noStrike" spc="-1" dirty="0">
                <a:solidFill>
                  <a:srgbClr val="000000"/>
                </a:solidFill>
                <a:uFillTx/>
                <a:latin typeface="Times New Roman"/>
                <a:ea typeface="Calibri"/>
              </a:rPr>
              <a:t> </a:t>
            </a:r>
            <a:r>
              <a:rPr lang="ru-RU" sz="2200" b="1" u="sng" strike="noStrike" spc="-1" dirty="0" err="1">
                <a:solidFill>
                  <a:srgbClr val="000000"/>
                </a:solidFill>
                <a:uFillTx/>
                <a:latin typeface="Times New Roman"/>
                <a:ea typeface="Calibri"/>
              </a:rPr>
              <a:t>зазвичай</a:t>
            </a:r>
            <a:r>
              <a:rPr lang="ru-RU" sz="2200" b="1" u="sng" strike="noStrike" spc="-1" dirty="0">
                <a:solidFill>
                  <a:srgbClr val="000000"/>
                </a:solidFill>
                <a:uFillTx/>
                <a:latin typeface="Times New Roman"/>
                <a:ea typeface="Calibri"/>
              </a:rPr>
              <a:t> </a:t>
            </a:r>
            <a:r>
              <a:rPr lang="ru-RU" sz="2200" b="1" u="sng" strike="noStrike" spc="-1" dirty="0" err="1">
                <a:solidFill>
                  <a:srgbClr val="000000"/>
                </a:solidFill>
                <a:uFillTx/>
                <a:latin typeface="Times New Roman"/>
                <a:ea typeface="Calibri"/>
              </a:rPr>
              <a:t>полягає</a:t>
            </a:r>
            <a:r>
              <a:rPr lang="ru-RU" sz="2200" b="1" u="sng" strike="noStrike" spc="-1" dirty="0">
                <a:solidFill>
                  <a:srgbClr val="000000"/>
                </a:solidFill>
                <a:uFillTx/>
                <a:latin typeface="Times New Roman"/>
                <a:ea typeface="Calibri"/>
              </a:rPr>
              <a:t> в селективному </a:t>
            </a:r>
            <a:r>
              <a:rPr lang="ru-RU" sz="2200" b="1" u="sng" strike="noStrike" spc="-1" dirty="0" err="1">
                <a:solidFill>
                  <a:srgbClr val="000000"/>
                </a:solidFill>
                <a:uFillTx/>
                <a:latin typeface="Times New Roman"/>
                <a:ea typeface="Calibri"/>
              </a:rPr>
              <a:t>впливі</a:t>
            </a:r>
            <a:r>
              <a:rPr lang="ru-RU" sz="2200" b="1" u="sng" strike="noStrike" spc="-1" dirty="0">
                <a:solidFill>
                  <a:srgbClr val="000000"/>
                </a:solidFill>
                <a:uFillTx/>
                <a:latin typeface="Times New Roman"/>
                <a:ea typeface="Calibri"/>
              </a:rPr>
              <a:t> на </a:t>
            </a:r>
            <a:r>
              <a:rPr lang="ru-RU" sz="2200" b="1" u="sng" strike="noStrike" spc="-1" dirty="0" err="1">
                <a:solidFill>
                  <a:srgbClr val="000000"/>
                </a:solidFill>
                <a:uFillTx/>
                <a:latin typeface="Times New Roman"/>
                <a:ea typeface="Calibri"/>
              </a:rPr>
              <a:t>одне</a:t>
            </a:r>
            <a:r>
              <a:rPr lang="ru-RU" sz="2200" b="1" u="sng" strike="noStrike" spc="-1" dirty="0">
                <a:solidFill>
                  <a:srgbClr val="000000"/>
                </a:solidFill>
                <a:uFillTx/>
                <a:latin typeface="Times New Roman"/>
                <a:ea typeface="Calibri"/>
              </a:rPr>
              <a:t> з </a:t>
            </a:r>
            <a:r>
              <a:rPr lang="ru-RU" sz="2200" b="1" u="sng" strike="noStrike" spc="-1" dirty="0" err="1">
                <a:solidFill>
                  <a:srgbClr val="000000"/>
                </a:solidFill>
                <a:uFillTx/>
                <a:latin typeface="Times New Roman"/>
                <a:ea typeface="Calibri"/>
              </a:rPr>
              <a:t>положень</a:t>
            </a:r>
            <a:r>
              <a:rPr lang="ru-RU" sz="2200" b="1" u="sng" strike="noStrike" spc="-1" dirty="0">
                <a:solidFill>
                  <a:srgbClr val="000000"/>
                </a:solidFill>
                <a:uFillTx/>
                <a:latin typeface="Times New Roman"/>
                <a:ea typeface="Calibri"/>
              </a:rPr>
              <a:t> </a:t>
            </a:r>
            <a:r>
              <a:rPr lang="ru-RU" sz="2200" b="1" u="sng" strike="noStrike" spc="-1" dirty="0" err="1">
                <a:solidFill>
                  <a:srgbClr val="000000"/>
                </a:solidFill>
                <a:uFillTx/>
                <a:latin typeface="Times New Roman"/>
                <a:ea typeface="Calibri"/>
              </a:rPr>
              <a:t>стероїдного</a:t>
            </a:r>
            <a:r>
              <a:rPr lang="ru-RU" sz="2200" b="1" u="sng" strike="noStrike" spc="-1" dirty="0">
                <a:solidFill>
                  <a:srgbClr val="000000"/>
                </a:solidFill>
                <a:uFillTx/>
                <a:latin typeface="Times New Roman"/>
                <a:ea typeface="Calibri"/>
              </a:rPr>
              <a:t> скелету.</a:t>
            </a:r>
            <a:r>
              <a:rPr lang="ru-RU" sz="2200" b="1" strike="noStrike" spc="-1" dirty="0">
                <a:solidFill>
                  <a:srgbClr val="000000"/>
                </a:solidFill>
                <a:latin typeface="Times New Roman"/>
                <a:ea typeface="Calibri"/>
              </a:rPr>
              <a:t> </a:t>
            </a:r>
            <a:endParaRPr lang="ru-RU" sz="2200" b="0" strike="noStrike" spc="-1" dirty="0">
              <a:latin typeface="Arial"/>
            </a:endParaRPr>
          </a:p>
          <a:p>
            <a:pPr algn="just">
              <a:lnSpc>
                <a:spcPct val="100000"/>
              </a:lnSpc>
            </a:pPr>
            <a:r>
              <a:rPr lang="ru-RU" sz="2200" b="1" strike="noStrike" spc="-1" dirty="0">
                <a:solidFill>
                  <a:srgbClr val="000000"/>
                </a:solidFill>
                <a:latin typeface="Times New Roman"/>
                <a:ea typeface="Calibri"/>
              </a:rPr>
              <a:t>На </a:t>
            </a:r>
            <a:r>
              <a:rPr lang="ru-RU" sz="2200" b="1" strike="noStrike" spc="-1" dirty="0" err="1">
                <a:solidFill>
                  <a:srgbClr val="000000"/>
                </a:solidFill>
                <a:latin typeface="Times New Roman"/>
                <a:ea typeface="Calibri"/>
              </a:rPr>
              <a:t>процесах</a:t>
            </a:r>
            <a:r>
              <a:rPr lang="ru-RU" sz="2200" b="1" strike="noStrike" spc="-1" dirty="0">
                <a:solidFill>
                  <a:srgbClr val="000000"/>
                </a:solidFill>
                <a:latin typeface="Times New Roman"/>
                <a:ea typeface="Calibri"/>
              </a:rPr>
              <a:t> </a:t>
            </a:r>
            <a:r>
              <a:rPr lang="ru-RU" sz="2200" b="1" strike="noStrike" spc="-1" dirty="0" err="1">
                <a:solidFill>
                  <a:srgbClr val="000000"/>
                </a:solidFill>
                <a:latin typeface="Times New Roman"/>
                <a:ea typeface="Calibri"/>
              </a:rPr>
              <a:t>мікробної</a:t>
            </a:r>
            <a:r>
              <a:rPr lang="ru-RU" sz="2200" b="1" strike="noStrike" spc="-1" dirty="0">
                <a:solidFill>
                  <a:srgbClr val="000000"/>
                </a:solidFill>
                <a:latin typeface="Times New Roman"/>
                <a:ea typeface="Calibri"/>
              </a:rPr>
              <a:t> </a:t>
            </a:r>
            <a:r>
              <a:rPr lang="ru-RU" sz="2200" b="1" strike="noStrike" spc="-1" dirty="0" err="1">
                <a:solidFill>
                  <a:srgbClr val="000000"/>
                </a:solidFill>
                <a:latin typeface="Times New Roman"/>
                <a:ea typeface="Calibri"/>
              </a:rPr>
              <a:t>біотрансформації</a:t>
            </a:r>
            <a:r>
              <a:rPr lang="ru-RU" sz="2200" b="1" strike="noStrike" spc="-1" dirty="0">
                <a:solidFill>
                  <a:srgbClr val="000000"/>
                </a:solidFill>
                <a:latin typeface="Times New Roman"/>
                <a:ea typeface="Calibri"/>
              </a:rPr>
              <a:t> </a:t>
            </a:r>
            <a:r>
              <a:rPr lang="ru-RU" sz="2200" b="1" strike="noStrike" spc="-1" dirty="0" err="1">
                <a:solidFill>
                  <a:srgbClr val="000000"/>
                </a:solidFill>
                <a:latin typeface="Times New Roman"/>
                <a:ea typeface="Calibri"/>
              </a:rPr>
              <a:t>стероїдів</a:t>
            </a:r>
            <a:r>
              <a:rPr lang="ru-RU" sz="2200" b="1" strike="noStrike" spc="-1" dirty="0">
                <a:solidFill>
                  <a:srgbClr val="000000"/>
                </a:solidFill>
                <a:latin typeface="Times New Roman"/>
                <a:ea typeface="Calibri"/>
              </a:rPr>
              <a:t> </a:t>
            </a:r>
            <a:r>
              <a:rPr lang="ru-RU" sz="2200" b="1" strike="noStrike" spc="-1" dirty="0" err="1">
                <a:solidFill>
                  <a:srgbClr val="000000"/>
                </a:solidFill>
                <a:latin typeface="Times New Roman"/>
                <a:ea typeface="Calibri"/>
              </a:rPr>
              <a:t>базується</a:t>
            </a:r>
            <a:r>
              <a:rPr lang="ru-RU" sz="2200" b="1" strike="noStrike" spc="-1" dirty="0">
                <a:solidFill>
                  <a:srgbClr val="000000"/>
                </a:solidFill>
                <a:latin typeface="Times New Roman"/>
                <a:ea typeface="Calibri"/>
              </a:rPr>
              <a:t> </a:t>
            </a:r>
            <a:r>
              <a:rPr lang="ru-RU" sz="2200" b="1" strike="noStrike" spc="-1" dirty="0" err="1">
                <a:solidFill>
                  <a:srgbClr val="0000B0"/>
                </a:solidFill>
                <a:latin typeface="Times New Roman"/>
                <a:ea typeface="Calibri"/>
              </a:rPr>
              <a:t>технологія</a:t>
            </a:r>
            <a:r>
              <a:rPr lang="ru-RU" sz="2200" b="1" strike="noStrike" spc="-1" dirty="0">
                <a:solidFill>
                  <a:srgbClr val="0000B0"/>
                </a:solidFill>
                <a:latin typeface="Times New Roman"/>
                <a:ea typeface="Calibri"/>
              </a:rPr>
              <a:t> </a:t>
            </a:r>
            <a:r>
              <a:rPr lang="ru-RU" sz="2200" b="1" strike="noStrike" spc="-1" dirty="0" err="1">
                <a:solidFill>
                  <a:srgbClr val="0000B0"/>
                </a:solidFill>
                <a:latin typeface="Times New Roman"/>
                <a:ea typeface="Calibri"/>
              </a:rPr>
              <a:t>спрямованого</a:t>
            </a:r>
            <a:r>
              <a:rPr lang="ru-RU" sz="2200" b="1" strike="noStrike" spc="-1" dirty="0">
                <a:solidFill>
                  <a:srgbClr val="0000B0"/>
                </a:solidFill>
                <a:latin typeface="Times New Roman"/>
                <a:ea typeface="Calibri"/>
              </a:rPr>
              <a:t> </a:t>
            </a:r>
            <a:r>
              <a:rPr lang="ru-RU" sz="2200" b="1" strike="noStrike" spc="-1" dirty="0" err="1">
                <a:solidFill>
                  <a:srgbClr val="0000B0"/>
                </a:solidFill>
                <a:latin typeface="Times New Roman"/>
                <a:ea typeface="Calibri"/>
              </a:rPr>
              <a:t>гідроксилювання</a:t>
            </a:r>
            <a:r>
              <a:rPr lang="ru-RU" sz="2200" b="1" strike="noStrike" spc="-1" dirty="0">
                <a:solidFill>
                  <a:srgbClr val="0000B0"/>
                </a:solidFill>
                <a:latin typeface="Times New Roman"/>
                <a:ea typeface="Calibri"/>
              </a:rPr>
              <a:t> (11-α-</a:t>
            </a:r>
            <a:r>
              <a:rPr lang="ru-RU" sz="2200" b="1" strike="noStrike" spc="-1" dirty="0" err="1">
                <a:solidFill>
                  <a:srgbClr val="0000B0"/>
                </a:solidFill>
                <a:latin typeface="Times New Roman"/>
                <a:ea typeface="Calibri"/>
              </a:rPr>
              <a:t>гідроксилювання</a:t>
            </a:r>
            <a:r>
              <a:rPr lang="ru-RU" sz="2200" b="1" strike="noStrike" spc="-1" dirty="0">
                <a:solidFill>
                  <a:srgbClr val="0000B0"/>
                </a:solidFill>
                <a:latin typeface="Times New Roman"/>
                <a:ea typeface="Calibri"/>
              </a:rPr>
              <a:t>) прогестерону за </a:t>
            </a:r>
            <a:r>
              <a:rPr lang="ru-RU" sz="2200" b="1" strike="noStrike" spc="-1" dirty="0" err="1">
                <a:solidFill>
                  <a:srgbClr val="0000B0"/>
                </a:solidFill>
                <a:latin typeface="Times New Roman"/>
                <a:ea typeface="Calibri"/>
              </a:rPr>
              <a:t>участі</a:t>
            </a:r>
            <a:r>
              <a:rPr lang="ru-RU" sz="2200" b="1" strike="noStrike" spc="-1" dirty="0">
                <a:solidFill>
                  <a:srgbClr val="0000B0"/>
                </a:solidFill>
                <a:latin typeface="Times New Roman"/>
                <a:ea typeface="Calibri"/>
              </a:rPr>
              <a:t> </a:t>
            </a:r>
            <a:r>
              <a:rPr lang="ru-RU" sz="2200" b="1" strike="noStrike" spc="-1" dirty="0" err="1" smtClean="0">
                <a:solidFill>
                  <a:srgbClr val="0000B0"/>
                </a:solidFill>
                <a:latin typeface="Times New Roman"/>
                <a:ea typeface="Calibri"/>
              </a:rPr>
              <a:t>гідрогенази</a:t>
            </a:r>
            <a:r>
              <a:rPr lang="ru-RU" sz="2200" b="1" spc="-1" dirty="0">
                <a:solidFill>
                  <a:srgbClr val="000000"/>
                </a:solidFill>
                <a:latin typeface="Times New Roman"/>
                <a:ea typeface="Calibri"/>
              </a:rPr>
              <a:t> </a:t>
            </a:r>
            <a:r>
              <a:rPr lang="en-US" b="1" i="1" dirty="0" smtClean="0">
                <a:solidFill>
                  <a:srgbClr val="FF0000"/>
                </a:solidFill>
              </a:rPr>
              <a:t>Aspergillus</a:t>
            </a:r>
            <a:r>
              <a:rPr lang="ru-RU" sz="2200" b="1" i="1" spc="-1" dirty="0" smtClean="0">
                <a:solidFill>
                  <a:srgbClr val="FF0000"/>
                </a:solidFill>
                <a:latin typeface="Times New Roman"/>
              </a:rPr>
              <a:t> </a:t>
            </a:r>
            <a:r>
              <a:rPr lang="ru-RU" sz="2200" b="1" i="1" strike="noStrike" spc="-1" dirty="0" err="1" smtClean="0">
                <a:solidFill>
                  <a:srgbClr val="FF0000"/>
                </a:solidFill>
                <a:latin typeface="Times New Roman"/>
                <a:ea typeface="Calibri"/>
              </a:rPr>
              <a:t>oshraceus</a:t>
            </a:r>
            <a:r>
              <a:rPr lang="ru-RU" sz="2200" b="1" i="1" strike="noStrike" spc="-1" dirty="0">
                <a:solidFill>
                  <a:srgbClr val="FF0000"/>
                </a:solidFill>
                <a:latin typeface="Times New Roman"/>
                <a:ea typeface="Calibri"/>
              </a:rPr>
              <a:t>.</a:t>
            </a:r>
            <a:r>
              <a:rPr lang="ru-RU" sz="2200" b="1" strike="noStrike" spc="-1" dirty="0">
                <a:solidFill>
                  <a:srgbClr val="FF0000"/>
                </a:solidFill>
                <a:latin typeface="Times New Roman"/>
                <a:ea typeface="Calibri"/>
              </a:rPr>
              <a:t> </a:t>
            </a:r>
            <a:endParaRPr lang="ru-RU" sz="2200" b="0" strike="noStrike" spc="-1" dirty="0">
              <a:solidFill>
                <a:srgbClr val="FF0000"/>
              </a:solidFill>
              <a:latin typeface="Arial"/>
            </a:endParaRPr>
          </a:p>
          <a:p>
            <a:pPr algn="just">
              <a:lnSpc>
                <a:spcPct val="100000"/>
              </a:lnSpc>
            </a:pPr>
            <a:endParaRPr lang="en-US" sz="2200" b="1" strike="noStrike" spc="-1" dirty="0" smtClean="0">
              <a:solidFill>
                <a:srgbClr val="000000"/>
              </a:solidFill>
              <a:latin typeface="Times New Roman"/>
              <a:ea typeface="Calibri"/>
            </a:endParaRPr>
          </a:p>
          <a:p>
            <a:pPr algn="just">
              <a:lnSpc>
                <a:spcPct val="100000"/>
              </a:lnSpc>
            </a:pPr>
            <a:r>
              <a:rPr lang="ru-RU" sz="2200" b="1" strike="noStrike" spc="-1" dirty="0" err="1" smtClean="0">
                <a:solidFill>
                  <a:srgbClr val="000000"/>
                </a:solidFill>
                <a:latin typeface="Times New Roman"/>
                <a:ea typeface="Calibri"/>
              </a:rPr>
              <a:t>Значущість</a:t>
            </a:r>
            <a:r>
              <a:rPr lang="ru-RU" sz="2200" b="1" strike="noStrike" spc="-1" dirty="0" smtClean="0">
                <a:solidFill>
                  <a:srgbClr val="000000"/>
                </a:solidFill>
                <a:latin typeface="Times New Roman"/>
                <a:ea typeface="Calibri"/>
              </a:rPr>
              <a:t> </a:t>
            </a:r>
            <a:r>
              <a:rPr lang="ru-RU" sz="2200" b="1" strike="noStrike" spc="-1" dirty="0" err="1">
                <a:solidFill>
                  <a:srgbClr val="000000"/>
                </a:solidFill>
                <a:latin typeface="Times New Roman"/>
                <a:ea typeface="Calibri"/>
              </a:rPr>
              <a:t>цієї</a:t>
            </a:r>
            <a:r>
              <a:rPr lang="ru-RU" sz="2200" b="1" strike="noStrike" spc="-1" dirty="0">
                <a:solidFill>
                  <a:srgbClr val="000000"/>
                </a:solidFill>
                <a:latin typeface="Times New Roman"/>
                <a:ea typeface="Calibri"/>
              </a:rPr>
              <a:t> </a:t>
            </a:r>
            <a:r>
              <a:rPr lang="ru-RU" sz="2200" b="1" strike="noStrike" spc="-1" dirty="0" err="1">
                <a:solidFill>
                  <a:srgbClr val="000000"/>
                </a:solidFill>
                <a:latin typeface="Times New Roman"/>
                <a:ea typeface="Calibri"/>
              </a:rPr>
              <a:t>мікробної</a:t>
            </a:r>
            <a:r>
              <a:rPr lang="ru-RU" sz="2200" b="1" strike="noStrike" spc="-1" dirty="0">
                <a:solidFill>
                  <a:srgbClr val="000000"/>
                </a:solidFill>
                <a:latin typeface="Times New Roman"/>
                <a:ea typeface="Calibri"/>
              </a:rPr>
              <a:t> </a:t>
            </a:r>
            <a:r>
              <a:rPr lang="ru-RU" sz="2200" b="1" strike="noStrike" spc="-1" dirty="0" err="1">
                <a:solidFill>
                  <a:srgbClr val="000000"/>
                </a:solidFill>
                <a:latin typeface="Times New Roman"/>
                <a:ea typeface="Calibri"/>
              </a:rPr>
              <a:t>трансформації</a:t>
            </a:r>
            <a:r>
              <a:rPr lang="ru-RU" sz="2200" b="1" strike="noStrike" spc="-1" dirty="0">
                <a:solidFill>
                  <a:srgbClr val="000000"/>
                </a:solidFill>
                <a:latin typeface="Times New Roman"/>
                <a:ea typeface="Calibri"/>
              </a:rPr>
              <a:t> </a:t>
            </a:r>
            <a:r>
              <a:rPr lang="ru-RU" sz="2200" b="1" strike="noStrike" spc="-1" dirty="0" err="1">
                <a:solidFill>
                  <a:srgbClr val="000000"/>
                </a:solidFill>
                <a:latin typeface="Times New Roman"/>
                <a:ea typeface="Calibri"/>
              </a:rPr>
              <a:t>визначається</a:t>
            </a:r>
            <a:r>
              <a:rPr lang="ru-RU" sz="2200" b="1" strike="noStrike" spc="-1" dirty="0">
                <a:solidFill>
                  <a:srgbClr val="000000"/>
                </a:solidFill>
                <a:latin typeface="Times New Roman"/>
                <a:ea typeface="Calibri"/>
              </a:rPr>
              <a:t> </a:t>
            </a:r>
            <a:r>
              <a:rPr lang="ru-RU" sz="2200" b="1" strike="noStrike" spc="-1" dirty="0" err="1">
                <a:solidFill>
                  <a:srgbClr val="000000"/>
                </a:solidFill>
                <a:latin typeface="Times New Roman"/>
                <a:ea typeface="Calibri"/>
              </a:rPr>
              <a:t>тим</a:t>
            </a:r>
            <a:r>
              <a:rPr lang="ru-RU" sz="2200" b="1" strike="noStrike" spc="-1" dirty="0">
                <a:solidFill>
                  <a:srgbClr val="000000"/>
                </a:solidFill>
                <a:latin typeface="Times New Roman"/>
                <a:ea typeface="Calibri"/>
              </a:rPr>
              <a:t>, </a:t>
            </a:r>
            <a:r>
              <a:rPr lang="ru-RU" sz="2200" b="1" strike="noStrike" spc="-1" dirty="0" err="1">
                <a:solidFill>
                  <a:srgbClr val="000000"/>
                </a:solidFill>
                <a:latin typeface="Times New Roman"/>
                <a:ea typeface="Calibri"/>
              </a:rPr>
              <a:t>що</a:t>
            </a:r>
            <a:r>
              <a:rPr lang="ru-RU" sz="2200" b="1" strike="noStrike" spc="-1" dirty="0">
                <a:solidFill>
                  <a:srgbClr val="000000"/>
                </a:solidFill>
                <a:latin typeface="Times New Roman"/>
                <a:ea typeface="Calibri"/>
              </a:rPr>
              <a:t> </a:t>
            </a:r>
            <a:r>
              <a:rPr lang="ru-RU" sz="2200" b="1" strike="noStrike" spc="-1" dirty="0" err="1">
                <a:solidFill>
                  <a:srgbClr val="000000"/>
                </a:solidFill>
                <a:latin typeface="Times New Roman"/>
                <a:ea typeface="Calibri"/>
              </a:rPr>
              <a:t>процеси</a:t>
            </a:r>
            <a:r>
              <a:rPr lang="ru-RU" sz="2200" b="1" strike="noStrike" spc="-1" dirty="0">
                <a:solidFill>
                  <a:srgbClr val="000000"/>
                </a:solidFill>
                <a:latin typeface="Times New Roman"/>
                <a:ea typeface="Calibri"/>
              </a:rPr>
              <a:t> </a:t>
            </a:r>
            <a:r>
              <a:rPr lang="ru-RU" sz="2200" b="1" strike="noStrike" spc="-1" dirty="0" err="1">
                <a:solidFill>
                  <a:srgbClr val="000000"/>
                </a:solidFill>
                <a:latin typeface="Times New Roman"/>
                <a:ea typeface="Calibri"/>
              </a:rPr>
              <a:t>гідроксилювання</a:t>
            </a:r>
            <a:r>
              <a:rPr lang="ru-RU" sz="2200" b="1" strike="noStrike" spc="-1" dirty="0">
                <a:solidFill>
                  <a:srgbClr val="000000"/>
                </a:solidFill>
                <a:latin typeface="Times New Roman"/>
                <a:ea typeface="Calibri"/>
              </a:rPr>
              <a:t> </a:t>
            </a:r>
            <a:r>
              <a:rPr lang="ru-RU" sz="2200" b="1" strike="noStrike" spc="-1" dirty="0" err="1">
                <a:solidFill>
                  <a:srgbClr val="000000"/>
                </a:solidFill>
                <a:latin typeface="Times New Roman"/>
                <a:ea typeface="Calibri"/>
              </a:rPr>
              <a:t>кортикостерону</a:t>
            </a:r>
            <a:r>
              <a:rPr lang="ru-RU" sz="2200" b="1" strike="noStrike" spc="-1" dirty="0">
                <a:solidFill>
                  <a:srgbClr val="000000"/>
                </a:solidFill>
                <a:latin typeface="Times New Roman"/>
                <a:ea typeface="Calibri"/>
              </a:rPr>
              <a:t> та </a:t>
            </a:r>
            <a:r>
              <a:rPr lang="ru-RU" sz="2200" b="1" strike="noStrike" spc="-1" dirty="0" err="1">
                <a:solidFill>
                  <a:srgbClr val="000000"/>
                </a:solidFill>
                <a:latin typeface="Times New Roman"/>
                <a:ea typeface="Calibri"/>
              </a:rPr>
              <a:t>його</a:t>
            </a:r>
            <a:r>
              <a:rPr lang="ru-RU" sz="2200" b="1" strike="noStrike" spc="-1" dirty="0">
                <a:solidFill>
                  <a:srgbClr val="000000"/>
                </a:solidFill>
                <a:latin typeface="Times New Roman"/>
                <a:ea typeface="Calibri"/>
              </a:rPr>
              <a:t> </a:t>
            </a:r>
            <a:r>
              <a:rPr lang="ru-RU" sz="2200" b="1" strike="noStrike" spc="-1" dirty="0" err="1">
                <a:solidFill>
                  <a:srgbClr val="000000"/>
                </a:solidFill>
                <a:latin typeface="Times New Roman"/>
                <a:ea typeface="Calibri"/>
              </a:rPr>
              <a:t>похідних</a:t>
            </a:r>
            <a:r>
              <a:rPr lang="ru-RU" sz="2200" b="1" strike="noStrike" spc="-1" dirty="0">
                <a:solidFill>
                  <a:srgbClr val="000000"/>
                </a:solidFill>
                <a:latin typeface="Times New Roman"/>
                <a:ea typeface="Calibri"/>
              </a:rPr>
              <a:t> </a:t>
            </a:r>
            <a:r>
              <a:rPr lang="ru-RU" sz="2200" b="1" strike="noStrike" spc="-1" dirty="0" err="1">
                <a:solidFill>
                  <a:srgbClr val="000000"/>
                </a:solidFill>
                <a:latin typeface="Times New Roman"/>
                <a:ea typeface="Calibri"/>
              </a:rPr>
              <a:t>міститься</a:t>
            </a:r>
            <a:r>
              <a:rPr lang="ru-RU" sz="2200" b="1" strike="noStrike" spc="-1" dirty="0">
                <a:solidFill>
                  <a:srgbClr val="000000"/>
                </a:solidFill>
                <a:latin typeface="Times New Roman"/>
                <a:ea typeface="Calibri"/>
              </a:rPr>
              <a:t> в </a:t>
            </a:r>
            <a:r>
              <a:rPr lang="ru-RU" sz="2200" b="1" strike="noStrike" spc="-1" dirty="0" err="1">
                <a:solidFill>
                  <a:srgbClr val="000000"/>
                </a:solidFill>
                <a:latin typeface="Times New Roman"/>
                <a:ea typeface="Calibri"/>
              </a:rPr>
              <a:t>основі</a:t>
            </a:r>
            <a:r>
              <a:rPr lang="ru-RU" sz="2200" b="1" strike="noStrike" spc="-1" dirty="0">
                <a:solidFill>
                  <a:srgbClr val="000000"/>
                </a:solidFill>
                <a:latin typeface="Times New Roman"/>
                <a:ea typeface="Calibri"/>
              </a:rPr>
              <a:t> </a:t>
            </a:r>
            <a:r>
              <a:rPr lang="ru-RU" sz="2200" b="1" strike="noStrike" spc="-1" dirty="0" err="1">
                <a:solidFill>
                  <a:srgbClr val="76003B"/>
                </a:solidFill>
                <a:latin typeface="Times New Roman"/>
                <a:ea typeface="Calibri"/>
              </a:rPr>
              <a:t>промислового</a:t>
            </a:r>
            <a:r>
              <a:rPr lang="ru-RU" sz="2200" b="1" strike="noStrike" spc="-1" dirty="0">
                <a:solidFill>
                  <a:srgbClr val="76003B"/>
                </a:solidFill>
                <a:latin typeface="Times New Roman"/>
                <a:ea typeface="Calibri"/>
              </a:rPr>
              <a:t> </a:t>
            </a:r>
            <a:r>
              <a:rPr lang="ru-RU" sz="2200" b="1" strike="noStrike" spc="-1" dirty="0" err="1">
                <a:solidFill>
                  <a:srgbClr val="76003B"/>
                </a:solidFill>
                <a:latin typeface="Times New Roman"/>
                <a:ea typeface="Calibri"/>
              </a:rPr>
              <a:t>одержання</a:t>
            </a:r>
            <a:r>
              <a:rPr lang="ru-RU" sz="2200" b="1" strike="noStrike" spc="-1" dirty="0">
                <a:solidFill>
                  <a:srgbClr val="76003B"/>
                </a:solidFill>
                <a:latin typeface="Times New Roman"/>
                <a:ea typeface="Calibri"/>
              </a:rPr>
              <a:t> </a:t>
            </a:r>
            <a:r>
              <a:rPr lang="ru-RU" sz="2200" b="1" strike="noStrike" spc="-1" dirty="0" err="1">
                <a:solidFill>
                  <a:srgbClr val="76003B"/>
                </a:solidFill>
                <a:latin typeface="Times New Roman"/>
                <a:ea typeface="Calibri"/>
              </a:rPr>
              <a:t>багатьох</a:t>
            </a:r>
            <a:r>
              <a:rPr lang="ru-RU" sz="2200" b="1" strike="noStrike" spc="-1" dirty="0">
                <a:solidFill>
                  <a:srgbClr val="76003B"/>
                </a:solidFill>
                <a:latin typeface="Times New Roman"/>
                <a:ea typeface="Calibri"/>
              </a:rPr>
              <a:t> </a:t>
            </a:r>
            <a:r>
              <a:rPr lang="ru-RU" sz="2200" b="1" strike="noStrike" spc="-1" dirty="0" err="1">
                <a:solidFill>
                  <a:srgbClr val="76003B"/>
                </a:solidFill>
                <a:latin typeface="Times New Roman"/>
                <a:ea typeface="Calibri"/>
              </a:rPr>
              <a:t>цінних</a:t>
            </a:r>
            <a:r>
              <a:rPr lang="ru-RU" sz="2200" b="1" strike="noStrike" spc="-1" dirty="0">
                <a:solidFill>
                  <a:srgbClr val="76003B"/>
                </a:solidFill>
                <a:latin typeface="Times New Roman"/>
                <a:ea typeface="Calibri"/>
              </a:rPr>
              <a:t> </a:t>
            </a:r>
            <a:r>
              <a:rPr lang="ru-RU" sz="2200" b="1" strike="noStrike" spc="-1" dirty="0" err="1">
                <a:solidFill>
                  <a:srgbClr val="76003B"/>
                </a:solidFill>
                <a:latin typeface="Times New Roman"/>
                <a:ea typeface="Calibri"/>
              </a:rPr>
              <a:t>продуктів</a:t>
            </a:r>
            <a:r>
              <a:rPr lang="ru-RU" sz="2200" b="1" strike="noStrike" spc="-1" dirty="0">
                <a:solidFill>
                  <a:srgbClr val="76003B"/>
                </a:solidFill>
                <a:latin typeface="Times New Roman"/>
                <a:ea typeface="Calibri"/>
              </a:rPr>
              <a:t> (</a:t>
            </a:r>
            <a:r>
              <a:rPr lang="ru-RU" sz="2200" b="1" strike="noStrike" spc="-1" dirty="0" err="1">
                <a:solidFill>
                  <a:srgbClr val="76003B"/>
                </a:solidFill>
                <a:latin typeface="Times New Roman"/>
                <a:ea typeface="Calibri"/>
              </a:rPr>
              <a:t>протизапальних</a:t>
            </a:r>
            <a:r>
              <a:rPr lang="ru-RU" sz="2200" b="1" strike="noStrike" spc="-1" dirty="0">
                <a:solidFill>
                  <a:srgbClr val="76003B"/>
                </a:solidFill>
                <a:latin typeface="Times New Roman"/>
                <a:ea typeface="Calibri"/>
              </a:rPr>
              <a:t>, </a:t>
            </a:r>
            <a:r>
              <a:rPr lang="ru-RU" sz="2200" b="1" strike="noStrike" spc="-1" dirty="0" err="1">
                <a:solidFill>
                  <a:srgbClr val="76003B"/>
                </a:solidFill>
                <a:latin typeface="Times New Roman"/>
                <a:ea typeface="Calibri"/>
              </a:rPr>
              <a:t>протипухлинних</a:t>
            </a:r>
            <a:r>
              <a:rPr lang="ru-RU" sz="2200" b="1" strike="noStrike" spc="-1" dirty="0">
                <a:solidFill>
                  <a:srgbClr val="76003B"/>
                </a:solidFill>
                <a:latin typeface="Times New Roman"/>
                <a:ea typeface="Calibri"/>
              </a:rPr>
              <a:t> </a:t>
            </a:r>
            <a:r>
              <a:rPr lang="ru-RU" sz="2200" b="1" strike="noStrike" spc="-1" dirty="0" err="1">
                <a:solidFill>
                  <a:srgbClr val="76003B"/>
                </a:solidFill>
                <a:latin typeface="Times New Roman"/>
                <a:ea typeface="Calibri"/>
              </a:rPr>
              <a:t>препаратів</a:t>
            </a:r>
            <a:r>
              <a:rPr lang="ru-RU" sz="2200" b="1" strike="noStrike" spc="-1" dirty="0">
                <a:solidFill>
                  <a:srgbClr val="76003B"/>
                </a:solidFill>
                <a:latin typeface="Times New Roman"/>
                <a:ea typeface="Calibri"/>
              </a:rPr>
              <a:t>, </a:t>
            </a:r>
            <a:r>
              <a:rPr lang="ru-RU" sz="2200" b="1" strike="noStrike" spc="-1" dirty="0" err="1">
                <a:solidFill>
                  <a:srgbClr val="76003B"/>
                </a:solidFill>
                <a:latin typeface="Times New Roman"/>
                <a:ea typeface="Calibri"/>
              </a:rPr>
              <a:t>транквілізаторів</a:t>
            </a:r>
            <a:r>
              <a:rPr lang="ru-RU" sz="2200" b="1" strike="noStrike" spc="-1" dirty="0">
                <a:solidFill>
                  <a:srgbClr val="76003B"/>
                </a:solidFill>
                <a:latin typeface="Times New Roman"/>
                <a:ea typeface="Calibri"/>
              </a:rPr>
              <a:t>, </a:t>
            </a:r>
            <a:r>
              <a:rPr lang="ru-RU" sz="2200" b="1" strike="noStrike" spc="-1" dirty="0" err="1">
                <a:solidFill>
                  <a:srgbClr val="76003B"/>
                </a:solidFill>
                <a:latin typeface="Times New Roman"/>
                <a:ea typeface="Calibri"/>
              </a:rPr>
              <a:t>анестезуючих</a:t>
            </a:r>
            <a:r>
              <a:rPr lang="ru-RU" sz="2200" b="1" strike="noStrike" spc="-1" dirty="0">
                <a:solidFill>
                  <a:srgbClr val="76003B"/>
                </a:solidFill>
                <a:latin typeface="Times New Roman"/>
                <a:ea typeface="Calibri"/>
              </a:rPr>
              <a:t> </a:t>
            </a:r>
            <a:r>
              <a:rPr lang="ru-RU" sz="2200" b="1" strike="noStrike" spc="-1" dirty="0" err="1">
                <a:solidFill>
                  <a:srgbClr val="76003B"/>
                </a:solidFill>
                <a:latin typeface="Times New Roman"/>
                <a:ea typeface="Calibri"/>
              </a:rPr>
              <a:t>засобів</a:t>
            </a:r>
            <a:r>
              <a:rPr lang="ru-RU" sz="2200" b="1" strike="noStrike" spc="-1" dirty="0">
                <a:solidFill>
                  <a:srgbClr val="76003B"/>
                </a:solidFill>
                <a:latin typeface="Times New Roman"/>
                <a:ea typeface="Calibri"/>
              </a:rPr>
              <a:t>, </a:t>
            </a:r>
            <a:r>
              <a:rPr lang="ru-RU" sz="2200" b="1" strike="noStrike" spc="-1" dirty="0" err="1">
                <a:solidFill>
                  <a:srgbClr val="76003B"/>
                </a:solidFill>
                <a:latin typeface="Times New Roman"/>
                <a:ea typeface="Calibri"/>
              </a:rPr>
              <a:t>статевих</a:t>
            </a:r>
            <a:r>
              <a:rPr lang="ru-RU" sz="2200" b="1" strike="noStrike" spc="-1" dirty="0">
                <a:solidFill>
                  <a:srgbClr val="76003B"/>
                </a:solidFill>
                <a:latin typeface="Times New Roman"/>
                <a:ea typeface="Calibri"/>
              </a:rPr>
              <a:t> </a:t>
            </a:r>
            <a:r>
              <a:rPr lang="ru-RU" sz="2200" b="1" strike="noStrike" spc="-1" dirty="0" err="1">
                <a:solidFill>
                  <a:srgbClr val="76003B"/>
                </a:solidFill>
                <a:latin typeface="Times New Roman"/>
                <a:ea typeface="Calibri"/>
              </a:rPr>
              <a:t>гормонів</a:t>
            </a:r>
            <a:r>
              <a:rPr lang="ru-RU" sz="2200" b="1" strike="noStrike" spc="-1" dirty="0">
                <a:solidFill>
                  <a:srgbClr val="76003B"/>
                </a:solidFill>
                <a:latin typeface="Times New Roman"/>
                <a:ea typeface="Calibri"/>
              </a:rPr>
              <a:t> та </a:t>
            </a:r>
            <a:r>
              <a:rPr lang="ru-RU" sz="2200" b="1" strike="noStrike" spc="-1" dirty="0" err="1">
                <a:solidFill>
                  <a:srgbClr val="76003B"/>
                </a:solidFill>
                <a:latin typeface="Times New Roman"/>
                <a:ea typeface="Calibri"/>
              </a:rPr>
              <a:t>ін</a:t>
            </a:r>
            <a:r>
              <a:rPr lang="ru-RU" sz="2200" b="1" strike="noStrike" spc="-1" dirty="0">
                <a:solidFill>
                  <a:srgbClr val="76003B"/>
                </a:solidFill>
                <a:latin typeface="Times New Roman"/>
                <a:ea typeface="Calibri"/>
              </a:rPr>
              <a:t>.). </a:t>
            </a:r>
            <a:endParaRPr lang="ru-RU" sz="2200" b="0" strike="noStrike" spc="-1" dirty="0">
              <a:latin typeface="Arial"/>
            </a:endParaRPr>
          </a:p>
        </p:txBody>
      </p:sp>
    </p:spTree>
    <p:extLst>
      <p:ext uri="{BB962C8B-B14F-4D97-AF65-F5344CB8AC3E}">
        <p14:creationId xmlns:p14="http://schemas.microsoft.com/office/powerpoint/2010/main" val="4027870547"/>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 name="CustomShape 1"/>
          <p:cNvSpPr/>
          <p:nvPr/>
        </p:nvSpPr>
        <p:spPr>
          <a:xfrm>
            <a:off x="189000" y="236160"/>
            <a:ext cx="8784720" cy="649260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nchor="ctr">
            <a:spAutoFit/>
          </a:bodyPr>
          <a:lstStyle/>
          <a:p>
            <a:pPr algn="just">
              <a:lnSpc>
                <a:spcPct val="100000"/>
              </a:lnSpc>
            </a:pPr>
            <a:r>
              <a:rPr lang="ru-RU" sz="2000" b="1" strike="noStrike" spc="-1">
                <a:solidFill>
                  <a:srgbClr val="000000"/>
                </a:solidFill>
                <a:latin typeface="Times New Roman"/>
                <a:ea typeface="Calibri"/>
              </a:rPr>
              <a:t>Так, промислове виробництво </a:t>
            </a:r>
            <a:r>
              <a:rPr lang="ru-RU" sz="2000" b="1" strike="noStrike" spc="-1">
                <a:solidFill>
                  <a:srgbClr val="0000B0"/>
                </a:solidFill>
                <a:latin typeface="Times New Roman"/>
                <a:ea typeface="Calibri"/>
              </a:rPr>
              <a:t>протизапального препарату преднізолону</a:t>
            </a:r>
            <a:r>
              <a:rPr lang="ru-RU" sz="2000" b="1" strike="noStrike" spc="-1">
                <a:solidFill>
                  <a:srgbClr val="000000"/>
                </a:solidFill>
                <a:latin typeface="Times New Roman"/>
                <a:ea typeface="Calibri"/>
              </a:rPr>
              <a:t> здійснюється шляхом </a:t>
            </a:r>
            <a:r>
              <a:rPr lang="ru-RU" sz="2000" b="1" strike="noStrike" spc="-1">
                <a:solidFill>
                  <a:srgbClr val="C40062"/>
                </a:solidFill>
                <a:latin typeface="Times New Roman"/>
                <a:ea typeface="Calibri"/>
              </a:rPr>
              <a:t>мікробного гідроксилювання кортикостерону.</a:t>
            </a:r>
            <a:r>
              <a:rPr lang="ru-RU" sz="2000" b="1" strike="noStrike" spc="-1">
                <a:solidFill>
                  <a:srgbClr val="000000"/>
                </a:solidFill>
                <a:latin typeface="Times New Roman"/>
                <a:ea typeface="Calibri"/>
              </a:rPr>
              <a:t> Правильність перетворення стероїдного субстрату </a:t>
            </a:r>
            <a:r>
              <a:rPr lang="ru-RU" sz="2000" b="1" u="sng" strike="noStrike" spc="-1">
                <a:solidFill>
                  <a:srgbClr val="000000"/>
                </a:solidFill>
                <a:uFillTx/>
                <a:latin typeface="Times New Roman"/>
                <a:ea typeface="Calibri"/>
              </a:rPr>
              <a:t>контролюють сумісно хімічним підходом зі специфічністю біологічної системи.</a:t>
            </a:r>
            <a:r>
              <a:rPr lang="ru-RU" sz="2000" b="1" strike="noStrike" spc="-1">
                <a:solidFill>
                  <a:srgbClr val="000000"/>
                </a:solidFill>
                <a:latin typeface="Times New Roman"/>
                <a:ea typeface="Calibri"/>
              </a:rPr>
              <a:t> </a:t>
            </a:r>
            <a:endParaRPr lang="ru-RU" sz="2000" b="0" strike="noStrike" spc="-1">
              <a:latin typeface="Arial"/>
            </a:endParaRPr>
          </a:p>
          <a:p>
            <a:pPr algn="just">
              <a:lnSpc>
                <a:spcPct val="100000"/>
              </a:lnSpc>
            </a:pPr>
            <a:endParaRPr lang="ru-RU" sz="2000" b="0" strike="noStrike" spc="-1">
              <a:latin typeface="Arial"/>
            </a:endParaRPr>
          </a:p>
          <a:p>
            <a:pPr algn="just">
              <a:lnSpc>
                <a:spcPct val="100000"/>
              </a:lnSpc>
            </a:pPr>
            <a:r>
              <a:rPr lang="ru-RU" sz="2000" b="1" strike="noStrike" spc="-1">
                <a:solidFill>
                  <a:srgbClr val="000000"/>
                </a:solidFill>
                <a:latin typeface="Times New Roman"/>
                <a:ea typeface="Calibri"/>
              </a:rPr>
              <a:t>Важливе джерело стероїдних гормонів </a:t>
            </a:r>
            <a:r>
              <a:rPr lang="ru-RU" sz="2000" b="1" strike="noStrike" spc="-1">
                <a:solidFill>
                  <a:srgbClr val="000000"/>
                </a:solidFill>
                <a:latin typeface="Calibri"/>
                <a:ea typeface="Calibri"/>
              </a:rPr>
              <a:t>–</a:t>
            </a:r>
            <a:r>
              <a:rPr lang="ru-RU" sz="2000" b="1" strike="noStrike" spc="-1">
                <a:solidFill>
                  <a:srgbClr val="000000"/>
                </a:solidFill>
                <a:latin typeface="Times New Roman"/>
                <a:ea typeface="Calibri"/>
              </a:rPr>
              <a:t> </a:t>
            </a:r>
            <a:r>
              <a:rPr lang="ru-RU" sz="2000" b="1" strike="noStrike" spc="-1">
                <a:solidFill>
                  <a:srgbClr val="0000DC"/>
                </a:solidFill>
                <a:latin typeface="Times New Roman"/>
                <a:ea typeface="Calibri"/>
              </a:rPr>
              <a:t>культура клітин рослин</a:t>
            </a:r>
            <a:r>
              <a:rPr lang="ru-RU" sz="2000" b="1" strike="noStrike" spc="-1">
                <a:solidFill>
                  <a:srgbClr val="000000"/>
                </a:solidFill>
                <a:latin typeface="Times New Roman"/>
                <a:ea typeface="Calibri"/>
              </a:rPr>
              <a:t>. Так, культура клітин </a:t>
            </a:r>
            <a:r>
              <a:rPr lang="ru-RU" sz="2000" b="1" i="1" strike="noStrike" spc="-1">
                <a:solidFill>
                  <a:srgbClr val="000000"/>
                </a:solidFill>
                <a:latin typeface="Times New Roman"/>
                <a:ea typeface="Calibri"/>
              </a:rPr>
              <a:t>діоскореї дельтовидної</a:t>
            </a:r>
            <a:r>
              <a:rPr lang="ru-RU" sz="2000" b="1" strike="noStrike" spc="-1">
                <a:solidFill>
                  <a:srgbClr val="000000"/>
                </a:solidFill>
                <a:latin typeface="Times New Roman"/>
                <a:ea typeface="Calibri"/>
              </a:rPr>
              <a:t> (</a:t>
            </a:r>
            <a:r>
              <a:rPr lang="ru-RU" sz="2000" b="1" i="1" strike="noStrike" spc="-1">
                <a:solidFill>
                  <a:srgbClr val="C40062"/>
                </a:solidFill>
                <a:latin typeface="Times New Roman"/>
                <a:ea typeface="Calibri"/>
              </a:rPr>
              <a:t>Dioscorea deltoidea</a:t>
            </a:r>
            <a:r>
              <a:rPr lang="ru-RU" sz="2000" b="1" strike="noStrike" spc="-1">
                <a:solidFill>
                  <a:srgbClr val="000000"/>
                </a:solidFill>
                <a:latin typeface="Times New Roman"/>
                <a:ea typeface="Calibri"/>
              </a:rPr>
              <a:t>) кореневого походження продукує </a:t>
            </a:r>
            <a:r>
              <a:rPr lang="ru-RU" sz="2000" b="1" strike="noStrike" spc="-1">
                <a:solidFill>
                  <a:srgbClr val="0000DC"/>
                </a:solidFill>
                <a:latin typeface="Times New Roman"/>
                <a:ea typeface="Calibri"/>
              </a:rPr>
              <a:t>фітостерин діоегенін</a:t>
            </a:r>
            <a:r>
              <a:rPr lang="ru-RU" sz="2000" b="1" strike="noStrike" spc="-1">
                <a:solidFill>
                  <a:srgbClr val="000000"/>
                </a:solidFill>
                <a:latin typeface="Times New Roman"/>
                <a:ea typeface="Calibri"/>
              </a:rPr>
              <a:t> і його </a:t>
            </a:r>
            <a:r>
              <a:rPr lang="ru-RU" sz="2000" b="1" strike="noStrike" spc="-1">
                <a:solidFill>
                  <a:srgbClr val="C40062"/>
                </a:solidFill>
                <a:latin typeface="Times New Roman"/>
                <a:ea typeface="Calibri"/>
              </a:rPr>
              <a:t>глікозидні похідні (сапоніни)</a:t>
            </a:r>
            <a:r>
              <a:rPr lang="ru-RU" sz="2000" b="1" strike="noStrike" spc="-1">
                <a:solidFill>
                  <a:srgbClr val="000000"/>
                </a:solidFill>
                <a:latin typeface="Times New Roman"/>
                <a:ea typeface="Calibri"/>
              </a:rPr>
              <a:t>. </a:t>
            </a:r>
            <a:endParaRPr lang="ru-RU" sz="2000" b="0" strike="noStrike" spc="-1">
              <a:latin typeface="Arial"/>
            </a:endParaRPr>
          </a:p>
          <a:p>
            <a:pPr algn="just">
              <a:lnSpc>
                <a:spcPct val="100000"/>
              </a:lnSpc>
            </a:pPr>
            <a:r>
              <a:rPr lang="ru-RU" sz="2000" b="1" strike="noStrike" spc="-1">
                <a:solidFill>
                  <a:srgbClr val="000000"/>
                </a:solidFill>
                <a:latin typeface="Times New Roman"/>
                <a:ea typeface="Calibri"/>
              </a:rPr>
              <a:t>Таким чином, </a:t>
            </a:r>
            <a:r>
              <a:rPr lang="ru-RU" sz="2000" b="1" u="sng" strike="noStrike" spc="-1">
                <a:solidFill>
                  <a:srgbClr val="000000"/>
                </a:solidFill>
                <a:uFillTx/>
                <a:latin typeface="Times New Roman"/>
                <a:ea typeface="Calibri"/>
              </a:rPr>
              <a:t>культивування клітин рослин in vitro може бути новим вирішення проблеми промислового одержання вторинних метаболітів.</a:t>
            </a:r>
            <a:r>
              <a:rPr lang="ru-RU" sz="2000" b="1" strike="noStrike" spc="-1">
                <a:solidFill>
                  <a:srgbClr val="000000"/>
                </a:solidFill>
                <a:latin typeface="Times New Roman"/>
                <a:ea typeface="Calibri"/>
              </a:rPr>
              <a:t> Середовища для біотрансформації мають достатньо складний склад, а реакція потребує суворий контролю за кожним параметром (рН, часом і т. ін.). </a:t>
            </a:r>
            <a:endParaRPr lang="ru-RU" sz="2000" b="0" strike="noStrike" spc="-1">
              <a:latin typeface="Arial"/>
            </a:endParaRPr>
          </a:p>
          <a:p>
            <a:pPr algn="just">
              <a:lnSpc>
                <a:spcPct val="100000"/>
              </a:lnSpc>
            </a:pPr>
            <a:r>
              <a:rPr lang="ru-RU" sz="2000" b="1" u="sng" strike="noStrike" spc="-1">
                <a:solidFill>
                  <a:srgbClr val="000000"/>
                </a:solidFill>
                <a:uFillTx/>
                <a:latin typeface="Times New Roman"/>
                <a:ea typeface="Calibri"/>
              </a:rPr>
              <a:t>Розробка крупномасштабного виробництва преднізолону шляхом біотрансформації стероїдів надала можливість знизити вартість цього препарату в 200 разів.</a:t>
            </a:r>
            <a:r>
              <a:rPr lang="ru-RU" sz="2000" b="1" strike="noStrike" spc="-1">
                <a:solidFill>
                  <a:srgbClr val="000000"/>
                </a:solidFill>
                <a:latin typeface="Times New Roman"/>
                <a:ea typeface="Calibri"/>
              </a:rPr>
              <a:t> Подальші успіхи у виробництві стероїдних препаратів пов</a:t>
            </a:r>
            <a:r>
              <a:rPr lang="ru-RU" sz="2000" b="1" strike="noStrike" spc="-1">
                <a:solidFill>
                  <a:srgbClr val="000000"/>
                </a:solidFill>
                <a:latin typeface="Calibri"/>
                <a:ea typeface="Calibri"/>
              </a:rPr>
              <a:t>’</a:t>
            </a:r>
            <a:r>
              <a:rPr lang="ru-RU" sz="2000" b="1" strike="noStrike" spc="-1">
                <a:solidFill>
                  <a:srgbClr val="000000"/>
                </a:solidFill>
                <a:latin typeface="Times New Roman"/>
                <a:ea typeface="Calibri"/>
              </a:rPr>
              <a:t>язують з використанням </a:t>
            </a:r>
            <a:r>
              <a:rPr lang="ru-RU" sz="2000" b="1" u="sng" strike="noStrike" spc="-1">
                <a:solidFill>
                  <a:srgbClr val="000000"/>
                </a:solidFill>
                <a:uFillTx/>
                <a:latin typeface="Times New Roman"/>
                <a:ea typeface="Calibri"/>
              </a:rPr>
              <a:t>іммобілізованих клітин,</a:t>
            </a:r>
            <a:r>
              <a:rPr lang="ru-RU" sz="2000" b="1" strike="noStrike" spc="-1">
                <a:solidFill>
                  <a:srgbClr val="000000"/>
                </a:solidFill>
                <a:latin typeface="Times New Roman"/>
                <a:ea typeface="Calibri"/>
              </a:rPr>
              <a:t> використанням оптимального співвідношення біологічних та хімічних перетворень, а також удосконалення технології очищення сполук, які одержуємо.</a:t>
            </a:r>
            <a:endParaRPr lang="ru-RU" sz="2000" b="0" strike="noStrike" spc="-1">
              <a:latin typeface="Arial"/>
            </a:endParaRPr>
          </a:p>
        </p:txBody>
      </p:sp>
    </p:spTree>
    <p:extLst>
      <p:ext uri="{BB962C8B-B14F-4D97-AF65-F5344CB8AC3E}">
        <p14:creationId xmlns:p14="http://schemas.microsoft.com/office/powerpoint/2010/main" val="2585618798"/>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 name="Рисунок 142"/>
          <p:cNvPicPr/>
          <p:nvPr/>
        </p:nvPicPr>
        <p:blipFill>
          <a:blip r:embed="rId2"/>
          <a:stretch/>
        </p:blipFill>
        <p:spPr>
          <a:xfrm>
            <a:off x="207850" y="983672"/>
            <a:ext cx="4593699" cy="2921761"/>
          </a:xfrm>
          <a:prstGeom prst="rect">
            <a:avLst/>
          </a:prstGeom>
          <a:ln>
            <a:noFill/>
          </a:ln>
        </p:spPr>
      </p:pic>
      <p:pic>
        <p:nvPicPr>
          <p:cNvPr id="144" name="Рисунок 143"/>
          <p:cNvPicPr/>
          <p:nvPr/>
        </p:nvPicPr>
        <p:blipFill rotWithShape="1">
          <a:blip r:embed="rId3"/>
          <a:srcRect l="39917" t="26093" r="42795" b="33302"/>
          <a:stretch/>
        </p:blipFill>
        <p:spPr>
          <a:xfrm>
            <a:off x="4998893" y="817418"/>
            <a:ext cx="3978853" cy="5343044"/>
          </a:xfrm>
          <a:prstGeom prst="rect">
            <a:avLst/>
          </a:prstGeom>
          <a:ln>
            <a:noFill/>
          </a:ln>
        </p:spPr>
      </p:pic>
      <p:sp>
        <p:nvSpPr>
          <p:cNvPr id="145" name="CustomShape 1"/>
          <p:cNvSpPr/>
          <p:nvPr/>
        </p:nvSpPr>
        <p:spPr>
          <a:xfrm>
            <a:off x="207851" y="4323109"/>
            <a:ext cx="4593698" cy="1198875"/>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just">
              <a:lnSpc>
                <a:spcPct val="100000"/>
              </a:lnSpc>
            </a:pPr>
            <a:r>
              <a:rPr lang="ru-RU" sz="1800" b="1" strike="noStrike" spc="-1" dirty="0" err="1">
                <a:solidFill>
                  <a:srgbClr val="000000"/>
                </a:solidFill>
                <a:latin typeface="Arial"/>
                <a:ea typeface="DejaVu Sans"/>
              </a:rPr>
              <a:t>Природний</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корінь</a:t>
            </a:r>
            <a:r>
              <a:rPr lang="ru-RU" sz="1800" b="1" strike="noStrike" spc="-1" dirty="0">
                <a:solidFill>
                  <a:srgbClr val="000000"/>
                </a:solidFill>
                <a:latin typeface="Arial"/>
                <a:ea typeface="DejaVu Sans"/>
              </a:rPr>
              <a:t> женьшеню </a:t>
            </a:r>
            <a:endParaRPr lang="en-US" sz="1800" b="1" strike="noStrike" spc="-1" dirty="0" smtClean="0">
              <a:solidFill>
                <a:srgbClr val="000000"/>
              </a:solidFill>
              <a:latin typeface="Arial"/>
              <a:ea typeface="DejaVu Sans"/>
            </a:endParaRPr>
          </a:p>
          <a:p>
            <a:pPr algn="just">
              <a:lnSpc>
                <a:spcPct val="100000"/>
              </a:lnSpc>
            </a:pPr>
            <a:r>
              <a:rPr lang="ru-RU" sz="1800" b="1" strike="noStrike" spc="-1" dirty="0" smtClean="0">
                <a:solidFill>
                  <a:srgbClr val="000000"/>
                </a:solidFill>
                <a:latin typeface="Arial"/>
                <a:ea typeface="DejaVu Sans"/>
              </a:rPr>
              <a:t>і </a:t>
            </a:r>
            <a:r>
              <a:rPr lang="ru-RU" sz="1800" b="1" strike="noStrike" spc="-1" dirty="0">
                <a:solidFill>
                  <a:srgbClr val="000000"/>
                </a:solidFill>
                <a:latin typeface="Arial"/>
                <a:ea typeface="DejaVu Sans"/>
              </a:rPr>
              <a:t>культура тканин женьшеню (а) </a:t>
            </a:r>
            <a:endParaRPr lang="en-US" sz="1800" b="1" strike="noStrike" spc="-1" dirty="0" smtClean="0">
              <a:solidFill>
                <a:srgbClr val="000000"/>
              </a:solidFill>
              <a:latin typeface="Arial"/>
              <a:ea typeface="DejaVu Sans"/>
            </a:endParaRPr>
          </a:p>
          <a:p>
            <a:pPr algn="just">
              <a:lnSpc>
                <a:spcPct val="100000"/>
              </a:lnSpc>
            </a:pPr>
            <a:r>
              <a:rPr lang="ru-RU" sz="1800" b="1" strike="noStrike" spc="-1" dirty="0" smtClean="0">
                <a:solidFill>
                  <a:srgbClr val="000000"/>
                </a:solidFill>
                <a:latin typeface="Arial"/>
                <a:ea typeface="DejaVu Sans"/>
              </a:rPr>
              <a:t>та </a:t>
            </a:r>
            <a:r>
              <a:rPr lang="ru-RU" sz="1800" b="1" strike="noStrike" spc="-1" dirty="0" err="1">
                <a:solidFill>
                  <a:srgbClr val="000000"/>
                </a:solidFill>
                <a:latin typeface="Arial"/>
                <a:ea typeface="DejaVu Sans"/>
              </a:rPr>
              <a:t>фармакологічні</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препарати</a:t>
            </a:r>
            <a:r>
              <a:rPr lang="ru-RU" sz="1800" b="1" strike="noStrike" spc="-1" dirty="0">
                <a:solidFill>
                  <a:srgbClr val="000000"/>
                </a:solidFill>
                <a:latin typeface="Arial"/>
                <a:ea typeface="DejaVu Sans"/>
              </a:rPr>
              <a:t>,</a:t>
            </a:r>
            <a:endParaRPr lang="ru-RU" sz="1800" b="0" strike="noStrike" spc="-1" dirty="0">
              <a:latin typeface="Arial"/>
            </a:endParaRPr>
          </a:p>
          <a:p>
            <a:pPr algn="just">
              <a:lnSpc>
                <a:spcPct val="100000"/>
              </a:lnSpc>
            </a:pPr>
            <a:r>
              <a:rPr lang="ru-RU" sz="1800" b="1" strike="noStrike" spc="-1" dirty="0" err="1">
                <a:solidFill>
                  <a:srgbClr val="000000"/>
                </a:solidFill>
                <a:latin typeface="Arial"/>
                <a:ea typeface="DejaVu Sans"/>
              </a:rPr>
              <a:t>створені</a:t>
            </a:r>
            <a:r>
              <a:rPr lang="ru-RU" sz="1800" b="1" strike="noStrike" spc="-1" dirty="0">
                <a:solidFill>
                  <a:srgbClr val="000000"/>
                </a:solidFill>
                <a:latin typeface="Arial"/>
                <a:ea typeface="DejaVu Sans"/>
              </a:rPr>
              <a:t> на </a:t>
            </a:r>
            <a:r>
              <a:rPr lang="ru-RU" sz="1800" b="1" strike="noStrike" spc="-1" dirty="0" err="1">
                <a:solidFill>
                  <a:srgbClr val="000000"/>
                </a:solidFill>
                <a:latin typeface="Arial"/>
                <a:ea typeface="DejaVu Sans"/>
              </a:rPr>
              <a:t>основі</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культури</a:t>
            </a:r>
            <a:r>
              <a:rPr lang="ru-RU" sz="1800" b="1" strike="noStrike" spc="-1" dirty="0">
                <a:solidFill>
                  <a:srgbClr val="000000"/>
                </a:solidFill>
                <a:latin typeface="Arial"/>
                <a:ea typeface="DejaVu Sans"/>
              </a:rPr>
              <a:t> тканин (б)</a:t>
            </a:r>
            <a:endParaRPr lang="ru-RU" sz="1800" b="0" strike="noStrike" spc="-1" dirty="0">
              <a:latin typeface="Arial"/>
            </a:endParaRPr>
          </a:p>
        </p:txBody>
      </p:sp>
    </p:spTree>
    <p:extLst>
      <p:ext uri="{BB962C8B-B14F-4D97-AF65-F5344CB8AC3E}">
        <p14:creationId xmlns:p14="http://schemas.microsoft.com/office/powerpoint/2010/main" val="4258512733"/>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 name="CustomShape 1"/>
          <p:cNvSpPr/>
          <p:nvPr/>
        </p:nvSpPr>
        <p:spPr>
          <a:xfrm>
            <a:off x="2165400" y="2143080"/>
            <a:ext cx="4553640" cy="75996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ru-RU" sz="4400" b="1" strike="noStrike" spc="-1">
                <a:solidFill>
                  <a:srgbClr val="7030A0"/>
                </a:solidFill>
                <a:latin typeface="Arial"/>
                <a:ea typeface="DejaVu Sans"/>
              </a:rPr>
              <a:t>Дякую за увагу!</a:t>
            </a:r>
            <a:endParaRPr lang="ru-RU" sz="44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ДНК-вакцина — Вікіпедія"/>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9702" y="18477"/>
            <a:ext cx="4260013" cy="68395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96741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6" name="Picture 8" descr="Оновлено Національний календар профілактичних щеплень"/>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436" y="388422"/>
            <a:ext cx="8741781" cy="58278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72692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34699" y="127380"/>
            <a:ext cx="8728364" cy="523220"/>
          </a:xfrm>
          <a:prstGeom prst="rect">
            <a:avLst/>
          </a:prstGeom>
        </p:spPr>
        <p:txBody>
          <a:bodyPr wrap="square">
            <a:spAutoFit/>
          </a:bodyPr>
          <a:lstStyle/>
          <a:p>
            <a:pPr algn="just"/>
            <a:r>
              <a:rPr lang="ru-RU" sz="2800" b="1" dirty="0">
                <a:solidFill>
                  <a:srgbClr val="FF0000"/>
                </a:solidFill>
                <a:latin typeface="Arial" panose="020B0604020202020204" pitchFamily="34" charset="0"/>
              </a:rPr>
              <a:t>3. </a:t>
            </a:r>
            <a:r>
              <a:rPr lang="ru-RU" sz="2800" b="1" dirty="0" err="1">
                <a:solidFill>
                  <a:srgbClr val="FF0000"/>
                </a:solidFill>
                <a:latin typeface="Arial" panose="020B0604020202020204" pitchFamily="34" charset="0"/>
              </a:rPr>
              <a:t>Промислове</a:t>
            </a:r>
            <a:r>
              <a:rPr lang="ru-RU" sz="2800" b="1" dirty="0">
                <a:solidFill>
                  <a:srgbClr val="FF0000"/>
                </a:solidFill>
                <a:latin typeface="Arial" panose="020B0604020202020204" pitchFamily="34" charset="0"/>
              </a:rPr>
              <a:t> </a:t>
            </a:r>
            <a:r>
              <a:rPr lang="ru-RU" sz="2800" b="1" dirty="0" err="1">
                <a:solidFill>
                  <a:srgbClr val="FF0000"/>
                </a:solidFill>
                <a:latin typeface="Arial" panose="020B0604020202020204" pitchFamily="34" charset="0"/>
              </a:rPr>
              <a:t>виробництво</a:t>
            </a:r>
            <a:r>
              <a:rPr lang="ru-RU" sz="2800" b="1" dirty="0">
                <a:solidFill>
                  <a:srgbClr val="FF0000"/>
                </a:solidFill>
                <a:latin typeface="Arial" panose="020B0604020202020204" pitchFamily="34" charset="0"/>
              </a:rPr>
              <a:t> </a:t>
            </a:r>
            <a:r>
              <a:rPr lang="ru-RU" sz="2800" b="1" dirty="0" err="1">
                <a:solidFill>
                  <a:srgbClr val="FF0000"/>
                </a:solidFill>
                <a:latin typeface="Arial" panose="020B0604020202020204" pitchFamily="34" charset="0"/>
              </a:rPr>
              <a:t>органічних</a:t>
            </a:r>
            <a:r>
              <a:rPr lang="ru-RU" sz="2800" b="1" dirty="0">
                <a:solidFill>
                  <a:srgbClr val="FF0000"/>
                </a:solidFill>
                <a:latin typeface="Arial" panose="020B0604020202020204" pitchFamily="34" charset="0"/>
              </a:rPr>
              <a:t> </a:t>
            </a:r>
            <a:r>
              <a:rPr lang="ru-RU" sz="2800" b="1" dirty="0" err="1">
                <a:solidFill>
                  <a:srgbClr val="FF0000"/>
                </a:solidFill>
                <a:latin typeface="Arial" panose="020B0604020202020204" pitchFamily="34" charset="0"/>
              </a:rPr>
              <a:t>сполук</a:t>
            </a:r>
            <a:endParaRPr lang="ru-RU" sz="2800" b="1" dirty="0">
              <a:solidFill>
                <a:srgbClr val="FF0000"/>
              </a:solidFill>
            </a:endParaRPr>
          </a:p>
        </p:txBody>
      </p:sp>
      <p:sp>
        <p:nvSpPr>
          <p:cNvPr id="3" name="Прямоугольник 2"/>
          <p:cNvSpPr/>
          <p:nvPr/>
        </p:nvSpPr>
        <p:spPr>
          <a:xfrm>
            <a:off x="430833" y="793762"/>
            <a:ext cx="8336095" cy="5355312"/>
          </a:xfrm>
          <a:prstGeom prst="rect">
            <a:avLst/>
          </a:prstGeom>
        </p:spPr>
        <p:txBody>
          <a:bodyPr wrap="square">
            <a:spAutoFit/>
          </a:bodyPr>
          <a:lstStyle/>
          <a:p>
            <a:pPr algn="just"/>
            <a:r>
              <a:rPr lang="ru-RU" b="1" dirty="0" err="1">
                <a:latin typeface="Arial" panose="020B0604020202020204" pitchFamily="34" charset="0"/>
              </a:rPr>
              <a:t>Велике</a:t>
            </a:r>
            <a:r>
              <a:rPr lang="ru-RU" b="1" dirty="0">
                <a:latin typeface="Arial" panose="020B0604020202020204" pitchFamily="34" charset="0"/>
              </a:rPr>
              <a:t> </a:t>
            </a:r>
            <a:r>
              <a:rPr lang="ru-RU" b="1" dirty="0" err="1">
                <a:latin typeface="Arial" panose="020B0604020202020204" pitchFamily="34" charset="0"/>
              </a:rPr>
              <a:t>значення</a:t>
            </a:r>
            <a:r>
              <a:rPr lang="ru-RU" b="1" dirty="0">
                <a:latin typeface="Arial" panose="020B0604020202020204" pitchFamily="34" charset="0"/>
              </a:rPr>
              <a:t> </a:t>
            </a:r>
            <a:r>
              <a:rPr lang="ru-RU" b="1" dirty="0" err="1">
                <a:latin typeface="Arial" panose="020B0604020202020204" pitchFamily="34" charset="0"/>
              </a:rPr>
              <a:t>має</a:t>
            </a:r>
            <a:r>
              <a:rPr lang="ru-RU" b="1" dirty="0">
                <a:latin typeface="Arial" panose="020B0604020202020204" pitchFamily="34" charset="0"/>
              </a:rPr>
              <a:t> </a:t>
            </a:r>
            <a:r>
              <a:rPr lang="ru-RU" b="1" dirty="0" err="1">
                <a:latin typeface="Arial" panose="020B0604020202020204" pitchFamily="34" charset="0"/>
              </a:rPr>
              <a:t>використання</a:t>
            </a:r>
            <a:r>
              <a:rPr lang="ru-RU" b="1" dirty="0">
                <a:latin typeface="Arial" panose="020B0604020202020204" pitchFamily="34" charset="0"/>
              </a:rPr>
              <a:t> </a:t>
            </a:r>
            <a:r>
              <a:rPr lang="ru-RU" b="1" dirty="0" err="1">
                <a:latin typeface="Arial" panose="020B0604020202020204" pitchFamily="34" charset="0"/>
              </a:rPr>
              <a:t>мікроорганізмів</a:t>
            </a:r>
            <a:r>
              <a:rPr lang="ru-RU" b="1" dirty="0">
                <a:latin typeface="Arial" panose="020B0604020202020204" pitchFamily="34" charset="0"/>
              </a:rPr>
              <a:t> </a:t>
            </a:r>
            <a:r>
              <a:rPr lang="ru-RU" b="1" dirty="0" smtClean="0">
                <a:latin typeface="Arial" panose="020B0604020202020204" pitchFamily="34" charset="0"/>
              </a:rPr>
              <a:t>для</a:t>
            </a:r>
            <a:r>
              <a:rPr lang="ru-RU" b="1" dirty="0" smtClean="0"/>
              <a:t> </a:t>
            </a:r>
            <a:r>
              <a:rPr lang="ru-RU" b="1" dirty="0" err="1" smtClean="0">
                <a:solidFill>
                  <a:srgbClr val="7030A0"/>
                </a:solidFill>
                <a:latin typeface="Arial" panose="020B0604020202020204" pitchFamily="34" charset="0"/>
              </a:rPr>
              <a:t>промислового</a:t>
            </a:r>
            <a:r>
              <a:rPr lang="ru-RU" b="1" dirty="0" smtClean="0">
                <a:solidFill>
                  <a:srgbClr val="7030A0"/>
                </a:solidFill>
                <a:latin typeface="Arial" panose="020B0604020202020204" pitchFamily="34" charset="0"/>
              </a:rPr>
              <a:t> </a:t>
            </a:r>
            <a:r>
              <a:rPr lang="ru-RU" b="1" dirty="0" err="1">
                <a:solidFill>
                  <a:srgbClr val="7030A0"/>
                </a:solidFill>
                <a:latin typeface="Arial" panose="020B0604020202020204" pitchFamily="34" charset="0"/>
              </a:rPr>
              <a:t>виробництва</a:t>
            </a:r>
            <a:r>
              <a:rPr lang="ru-RU" b="1" dirty="0">
                <a:solidFill>
                  <a:srgbClr val="7030A0"/>
                </a:solidFill>
                <a:latin typeface="Arial" panose="020B0604020202020204" pitchFamily="34" charset="0"/>
              </a:rPr>
              <a:t> </a:t>
            </a:r>
            <a:r>
              <a:rPr lang="ru-RU" b="1" dirty="0" err="1">
                <a:solidFill>
                  <a:srgbClr val="7030A0"/>
                </a:solidFill>
                <a:latin typeface="Arial" panose="020B0604020202020204" pitchFamily="34" charset="0"/>
              </a:rPr>
              <a:t>органічних</a:t>
            </a:r>
            <a:r>
              <a:rPr lang="ru-RU" b="1" dirty="0">
                <a:solidFill>
                  <a:srgbClr val="7030A0"/>
                </a:solidFill>
                <a:latin typeface="Arial" panose="020B0604020202020204" pitchFamily="34" charset="0"/>
              </a:rPr>
              <a:t> </a:t>
            </a:r>
            <a:r>
              <a:rPr lang="ru-RU" b="1" dirty="0" err="1">
                <a:solidFill>
                  <a:srgbClr val="7030A0"/>
                </a:solidFill>
                <a:latin typeface="Arial" panose="020B0604020202020204" pitchFamily="34" charset="0"/>
              </a:rPr>
              <a:t>сполук</a:t>
            </a:r>
            <a:r>
              <a:rPr lang="ru-RU" b="1" dirty="0">
                <a:latin typeface="Arial" panose="020B0604020202020204" pitchFamily="34" charset="0"/>
              </a:rPr>
              <a:t>. У </a:t>
            </a:r>
            <a:r>
              <a:rPr lang="ru-RU" b="1" dirty="0" smtClean="0">
                <a:latin typeface="Arial" panose="020B0604020202020204" pitchFamily="34" charset="0"/>
              </a:rPr>
              <a:t>такому</a:t>
            </a:r>
            <a:r>
              <a:rPr lang="ru-RU" b="1" dirty="0" smtClean="0"/>
              <a:t> </a:t>
            </a:r>
            <a:r>
              <a:rPr lang="ru-RU" b="1" dirty="0" err="1" smtClean="0">
                <a:latin typeface="Arial" panose="020B0604020202020204" pitchFamily="34" charset="0"/>
              </a:rPr>
              <a:t>виробництві</a:t>
            </a:r>
            <a:r>
              <a:rPr lang="ru-RU" b="1" dirty="0">
                <a:latin typeface="Arial" panose="020B0604020202020204" pitchFamily="34" charset="0"/>
              </a:rPr>
              <a:t>, </a:t>
            </a:r>
            <a:r>
              <a:rPr lang="ru-RU" b="1" dirty="0" err="1">
                <a:latin typeface="Arial" panose="020B0604020202020204" pitchFamily="34" charset="0"/>
              </a:rPr>
              <a:t>крім</a:t>
            </a:r>
            <a:r>
              <a:rPr lang="ru-RU" b="1" dirty="0">
                <a:latin typeface="Arial" panose="020B0604020202020204" pitchFamily="34" charset="0"/>
              </a:rPr>
              <a:t> </a:t>
            </a:r>
            <a:r>
              <a:rPr lang="ru-RU" b="1" dirty="0" err="1">
                <a:latin typeface="Arial" panose="020B0604020202020204" pitchFamily="34" charset="0"/>
              </a:rPr>
              <a:t>класичних</a:t>
            </a:r>
            <a:r>
              <a:rPr lang="ru-RU" b="1" dirty="0">
                <a:latin typeface="Arial" panose="020B0604020202020204" pitchFamily="34" charset="0"/>
              </a:rPr>
              <a:t> </a:t>
            </a:r>
            <a:r>
              <a:rPr lang="ru-RU" b="1" dirty="0" err="1">
                <a:latin typeface="Arial" panose="020B0604020202020204" pitchFamily="34" charset="0"/>
              </a:rPr>
              <a:t>технологій</a:t>
            </a:r>
            <a:r>
              <a:rPr lang="ru-RU" b="1" dirty="0">
                <a:latin typeface="Arial" panose="020B0604020202020204" pitchFamily="34" charset="0"/>
              </a:rPr>
              <a:t>, усе </a:t>
            </a:r>
            <a:r>
              <a:rPr lang="ru-RU" b="1" dirty="0" err="1" smtClean="0">
                <a:latin typeface="Arial" panose="020B0604020202020204" pitchFamily="34" charset="0"/>
              </a:rPr>
              <a:t>ширше</a:t>
            </a:r>
            <a:r>
              <a:rPr lang="ru-RU" b="1" dirty="0" smtClean="0"/>
              <a:t> </a:t>
            </a:r>
            <a:r>
              <a:rPr lang="ru-RU" b="1" dirty="0" err="1" smtClean="0">
                <a:latin typeface="Arial" panose="020B0604020202020204" pitchFamily="34" charset="0"/>
              </a:rPr>
              <a:t>використовують</a:t>
            </a:r>
            <a:r>
              <a:rPr lang="ru-RU" b="1" dirty="0" smtClean="0">
                <a:latin typeface="Arial" panose="020B0604020202020204" pitchFamily="34" charset="0"/>
              </a:rPr>
              <a:t> </a:t>
            </a:r>
            <a:r>
              <a:rPr lang="ru-RU" b="1" i="1" u="sng" dirty="0" err="1">
                <a:effectLst>
                  <a:outerShdw blurRad="38100" dist="38100" dir="2700000" algn="tl">
                    <a:srgbClr val="000000">
                      <a:alpha val="43137"/>
                    </a:srgbClr>
                  </a:outerShdw>
                </a:effectLst>
                <a:latin typeface="Arial" panose="020B0604020202020204" pitchFamily="34" charset="0"/>
              </a:rPr>
              <a:t>технологію</a:t>
            </a:r>
            <a:r>
              <a:rPr lang="ru-RU" b="1" i="1" u="sng" dirty="0">
                <a:effectLst>
                  <a:outerShdw blurRad="38100" dist="38100" dir="2700000" algn="tl">
                    <a:srgbClr val="000000">
                      <a:alpha val="43137"/>
                    </a:srgbClr>
                  </a:outerShdw>
                </a:effectLst>
                <a:latin typeface="Arial" panose="020B0604020202020204" pitchFamily="34" charset="0"/>
              </a:rPr>
              <a:t> </a:t>
            </a:r>
            <a:r>
              <a:rPr lang="ru-RU" b="1" i="1" u="sng" dirty="0" err="1">
                <a:effectLst>
                  <a:outerShdw blurRad="38100" dist="38100" dir="2700000" algn="tl">
                    <a:srgbClr val="000000">
                      <a:alpha val="43137"/>
                    </a:srgbClr>
                  </a:outerShdw>
                </a:effectLst>
                <a:latin typeface="Arial" panose="020B0604020202020204" pitchFamily="34" charset="0"/>
              </a:rPr>
              <a:t>рекомбінантних</a:t>
            </a:r>
            <a:r>
              <a:rPr lang="ru-RU" b="1" i="1" u="sng" dirty="0">
                <a:effectLst>
                  <a:outerShdw blurRad="38100" dist="38100" dir="2700000" algn="tl">
                    <a:srgbClr val="000000">
                      <a:alpha val="43137"/>
                    </a:srgbClr>
                  </a:outerShdw>
                </a:effectLst>
                <a:latin typeface="Arial" panose="020B0604020202020204" pitchFamily="34" charset="0"/>
              </a:rPr>
              <a:t> ДНК</a:t>
            </a:r>
            <a:r>
              <a:rPr lang="ru-RU" b="1" dirty="0">
                <a:latin typeface="Arial" panose="020B0604020202020204" pitchFamily="34" charset="0"/>
              </a:rPr>
              <a:t>, </a:t>
            </a:r>
            <a:r>
              <a:rPr lang="ru-RU" b="1" dirty="0" smtClean="0">
                <a:latin typeface="Arial" panose="020B0604020202020204" pitchFamily="34" charset="0"/>
              </a:rPr>
              <a:t>яка </a:t>
            </a:r>
            <a:r>
              <a:rPr lang="ru-RU" b="1" dirty="0" err="1" smtClean="0"/>
              <a:t>дозволяє</a:t>
            </a:r>
            <a:r>
              <a:rPr lang="ru-RU" b="1" dirty="0" smtClean="0"/>
              <a:t> </a:t>
            </a:r>
            <a:r>
              <a:rPr lang="ru-RU" b="1" u="sng" dirty="0" err="1"/>
              <a:t>спрямовано</a:t>
            </a:r>
            <a:r>
              <a:rPr lang="ru-RU" b="1" u="sng" dirty="0"/>
              <a:t> </a:t>
            </a:r>
            <a:r>
              <a:rPr lang="ru-RU" b="1" u="sng" dirty="0" err="1"/>
              <a:t>змінювати</a:t>
            </a:r>
            <a:r>
              <a:rPr lang="ru-RU" b="1" u="sng" dirty="0"/>
              <a:t> </a:t>
            </a:r>
            <a:r>
              <a:rPr lang="ru-RU" b="1" u="sng" dirty="0" err="1"/>
              <a:t>метаболізм</a:t>
            </a:r>
            <a:r>
              <a:rPr lang="ru-RU" b="1" u="sng" dirty="0"/>
              <a:t> </a:t>
            </a:r>
            <a:r>
              <a:rPr lang="ru-RU" b="1" u="sng" dirty="0" err="1" smtClean="0"/>
              <a:t>мікроорганізмів</a:t>
            </a:r>
            <a:r>
              <a:rPr lang="ru-RU" b="1" dirty="0" smtClean="0"/>
              <a:t>, </a:t>
            </a:r>
            <a:r>
              <a:rPr lang="ru-RU" b="1" dirty="0" err="1" smtClean="0"/>
              <a:t>уводячи</a:t>
            </a:r>
            <a:r>
              <a:rPr lang="ru-RU" b="1" dirty="0" smtClean="0"/>
              <a:t> </a:t>
            </a:r>
            <a:r>
              <a:rPr lang="ru-RU" b="1" dirty="0" err="1"/>
              <a:t>нові</a:t>
            </a:r>
            <a:r>
              <a:rPr lang="ru-RU" b="1" dirty="0"/>
              <a:t> </a:t>
            </a:r>
            <a:r>
              <a:rPr lang="ru-RU" b="1" dirty="0" err="1"/>
              <a:t>гени</a:t>
            </a:r>
            <a:r>
              <a:rPr lang="ru-RU" b="1" dirty="0"/>
              <a:t> </a:t>
            </a:r>
            <a:r>
              <a:rPr lang="ru-RU" b="1" dirty="0" err="1"/>
              <a:t>або</a:t>
            </a:r>
            <a:r>
              <a:rPr lang="ru-RU" b="1" dirty="0"/>
              <a:t> </a:t>
            </a:r>
            <a:r>
              <a:rPr lang="ru-RU" b="1" dirty="0" err="1"/>
              <a:t>модифікуючи</a:t>
            </a:r>
            <a:r>
              <a:rPr lang="ru-RU" b="1" dirty="0"/>
              <a:t> </a:t>
            </a:r>
            <a:r>
              <a:rPr lang="ru-RU" b="1" dirty="0" err="1"/>
              <a:t>такі</a:t>
            </a:r>
            <a:r>
              <a:rPr lang="ru-RU" b="1" dirty="0"/>
              <a:t>, </a:t>
            </a:r>
            <a:r>
              <a:rPr lang="ru-RU" b="1" dirty="0" err="1"/>
              <a:t>що</a:t>
            </a:r>
            <a:r>
              <a:rPr lang="ru-RU" b="1" dirty="0"/>
              <a:t> </a:t>
            </a:r>
            <a:r>
              <a:rPr lang="ru-RU" b="1" dirty="0" err="1"/>
              <a:t>вже</a:t>
            </a:r>
            <a:r>
              <a:rPr lang="ru-RU" b="1" dirty="0"/>
              <a:t> </a:t>
            </a:r>
            <a:r>
              <a:rPr lang="ru-RU" b="1" dirty="0" err="1" smtClean="0"/>
              <a:t>існують</a:t>
            </a:r>
            <a:r>
              <a:rPr lang="ru-RU" b="1" dirty="0" smtClean="0"/>
              <a:t>. Прикладами </a:t>
            </a:r>
            <a:r>
              <a:rPr lang="ru-RU" b="1" dirty="0"/>
              <a:t>є </a:t>
            </a:r>
            <a:r>
              <a:rPr lang="ru-RU" b="1" dirty="0" err="1"/>
              <a:t>використання</a:t>
            </a:r>
            <a:r>
              <a:rPr lang="ru-RU" b="1" dirty="0"/>
              <a:t> </a:t>
            </a:r>
            <a:r>
              <a:rPr lang="ru-RU" b="1" dirty="0" err="1"/>
              <a:t>рекомбінантних</a:t>
            </a:r>
            <a:r>
              <a:rPr lang="ru-RU" b="1" dirty="0"/>
              <a:t> </a:t>
            </a:r>
            <a:r>
              <a:rPr lang="ru-RU" b="1" dirty="0" err="1" smtClean="0"/>
              <a:t>мікроорганізмів</a:t>
            </a:r>
            <a:r>
              <a:rPr lang="ru-RU" b="1" dirty="0" smtClean="0"/>
              <a:t> для </a:t>
            </a:r>
            <a:r>
              <a:rPr lang="ru-RU" b="1" dirty="0" err="1"/>
              <a:t>промислового</a:t>
            </a:r>
            <a:r>
              <a:rPr lang="ru-RU" b="1" dirty="0"/>
              <a:t> синтезу </a:t>
            </a:r>
            <a:r>
              <a:rPr lang="en-US" b="1" i="1" dirty="0"/>
              <a:t>L-</a:t>
            </a:r>
            <a:r>
              <a:rPr lang="ru-RU" b="1" i="1" dirty="0" err="1"/>
              <a:t>аскорбінової</a:t>
            </a:r>
            <a:r>
              <a:rPr lang="ru-RU" b="1" i="1" dirty="0"/>
              <a:t> </a:t>
            </a:r>
            <a:r>
              <a:rPr lang="ru-RU" b="1" i="1" dirty="0" err="1"/>
              <a:t>кислоти</a:t>
            </a:r>
            <a:r>
              <a:rPr lang="ru-RU" b="1" i="1" dirty="0"/>
              <a:t> (</a:t>
            </a:r>
            <a:r>
              <a:rPr lang="ru-RU" b="1" i="1" dirty="0" err="1"/>
              <a:t>вітаміну</a:t>
            </a:r>
            <a:r>
              <a:rPr lang="ru-RU" b="1" i="1" dirty="0"/>
              <a:t> С</a:t>
            </a:r>
            <a:r>
              <a:rPr lang="ru-RU" b="1" i="1" dirty="0" smtClean="0"/>
              <a:t>), </a:t>
            </a:r>
            <a:r>
              <a:rPr lang="ru-RU" b="1" i="1" dirty="0" err="1" smtClean="0"/>
              <a:t>барвника</a:t>
            </a:r>
            <a:r>
              <a:rPr lang="ru-RU" b="1" i="1" dirty="0" smtClean="0"/>
              <a:t> </a:t>
            </a:r>
            <a:r>
              <a:rPr lang="ru-RU" b="1" i="1" dirty="0" err="1"/>
              <a:t>індиго</a:t>
            </a:r>
            <a:r>
              <a:rPr lang="ru-RU" b="1" i="1" dirty="0"/>
              <a:t>, </a:t>
            </a:r>
            <a:r>
              <a:rPr lang="ru-RU" b="1" i="1" dirty="0" err="1"/>
              <a:t>антибіотиків</a:t>
            </a:r>
            <a:r>
              <a:rPr lang="ru-RU" b="1" i="1" dirty="0"/>
              <a:t>, </a:t>
            </a:r>
            <a:r>
              <a:rPr lang="ru-RU" b="1" i="1" dirty="0" err="1"/>
              <a:t>цінних</a:t>
            </a:r>
            <a:r>
              <a:rPr lang="ru-RU" b="1" i="1" dirty="0"/>
              <a:t> </a:t>
            </a:r>
            <a:r>
              <a:rPr lang="ru-RU" b="1" i="1" dirty="0" err="1"/>
              <a:t>біополімерів</a:t>
            </a:r>
            <a:r>
              <a:rPr lang="ru-RU" b="1" i="1" dirty="0"/>
              <a:t> </a:t>
            </a:r>
            <a:r>
              <a:rPr lang="ru-RU" b="1" dirty="0" err="1" smtClean="0"/>
              <a:t>тощо</a:t>
            </a:r>
            <a:r>
              <a:rPr lang="ru-RU" b="1" dirty="0" smtClean="0"/>
              <a:t>.</a:t>
            </a:r>
          </a:p>
          <a:p>
            <a:pPr algn="just"/>
            <a:r>
              <a:rPr lang="ru-RU" b="1" dirty="0" err="1" smtClean="0"/>
              <a:t>Мікроорганізми</a:t>
            </a:r>
            <a:r>
              <a:rPr lang="ru-RU" b="1" dirty="0" smtClean="0"/>
              <a:t> </a:t>
            </a:r>
            <a:r>
              <a:rPr lang="ru-RU" b="1" dirty="0" err="1"/>
              <a:t>можуть</a:t>
            </a:r>
            <a:r>
              <a:rPr lang="ru-RU" b="1" dirty="0"/>
              <a:t> </a:t>
            </a:r>
            <a:r>
              <a:rPr lang="ru-RU" b="1" dirty="0" err="1"/>
              <a:t>приносити</a:t>
            </a:r>
            <a:r>
              <a:rPr lang="ru-RU" b="1" dirty="0"/>
              <a:t> </a:t>
            </a:r>
            <a:r>
              <a:rPr lang="ru-RU" b="1" dirty="0" err="1"/>
              <a:t>користь</a:t>
            </a:r>
            <a:r>
              <a:rPr lang="ru-RU" b="1" dirty="0"/>
              <a:t> не </a:t>
            </a:r>
            <a:r>
              <a:rPr lang="ru-RU" b="1" dirty="0" err="1" smtClean="0"/>
              <a:t>лише</a:t>
            </a:r>
            <a:r>
              <a:rPr lang="ru-RU" b="1" dirty="0" smtClean="0"/>
              <a:t> </a:t>
            </a:r>
            <a:r>
              <a:rPr lang="ru-RU" b="1" dirty="0" err="1" smtClean="0"/>
              <a:t>завдяки</a:t>
            </a:r>
            <a:r>
              <a:rPr lang="ru-RU" b="1" dirty="0" smtClean="0"/>
              <a:t> </a:t>
            </a:r>
            <a:r>
              <a:rPr lang="ru-RU" b="1" dirty="0" err="1"/>
              <a:t>якомусь</a:t>
            </a:r>
            <a:r>
              <a:rPr lang="ru-RU" b="1" dirty="0"/>
              <a:t> </a:t>
            </a:r>
            <a:r>
              <a:rPr lang="ru-RU" b="1" dirty="0" err="1"/>
              <a:t>певному</a:t>
            </a:r>
            <a:r>
              <a:rPr lang="ru-RU" b="1" dirty="0"/>
              <a:t> продукту, </a:t>
            </a:r>
            <a:r>
              <a:rPr lang="ru-RU" b="1" dirty="0" err="1"/>
              <a:t>який</a:t>
            </a:r>
            <a:r>
              <a:rPr lang="ru-RU" b="1" dirty="0"/>
              <a:t> ними </a:t>
            </a:r>
            <a:r>
              <a:rPr lang="ru-RU" b="1" dirty="0" err="1"/>
              <a:t>синтезується</a:t>
            </a:r>
            <a:r>
              <a:rPr lang="ru-RU" b="1" dirty="0"/>
              <a:t>, </a:t>
            </a:r>
            <a:r>
              <a:rPr lang="ru-RU" b="1" dirty="0" smtClean="0"/>
              <a:t>а й </a:t>
            </a:r>
            <a:r>
              <a:rPr lang="ru-RU" b="1" dirty="0" err="1"/>
              <a:t>своєю</a:t>
            </a:r>
            <a:r>
              <a:rPr lang="ru-RU" b="1" dirty="0"/>
              <a:t> </a:t>
            </a:r>
            <a:r>
              <a:rPr lang="ru-RU" b="1" u="sng" dirty="0" err="1">
                <a:effectLst>
                  <a:outerShdw blurRad="38100" dist="38100" dir="2700000" algn="tl">
                    <a:srgbClr val="000000">
                      <a:alpha val="43137"/>
                    </a:srgbClr>
                  </a:outerShdw>
                </a:effectLst>
              </a:rPr>
              <a:t>дією</a:t>
            </a:r>
            <a:r>
              <a:rPr lang="ru-RU" b="1" u="sng" dirty="0">
                <a:effectLst>
                  <a:outerShdw blurRad="38100" dist="38100" dir="2700000" algn="tl">
                    <a:srgbClr val="000000">
                      <a:alpha val="43137"/>
                    </a:srgbClr>
                  </a:outerShdw>
                </a:effectLst>
              </a:rPr>
              <a:t> на </a:t>
            </a:r>
            <a:r>
              <a:rPr lang="ru-RU" b="1" u="sng" dirty="0" err="1">
                <a:effectLst>
                  <a:outerShdw blurRad="38100" dist="38100" dir="2700000" algn="tl">
                    <a:srgbClr val="000000">
                      <a:alpha val="43137"/>
                    </a:srgbClr>
                  </a:outerShdw>
                </a:effectLst>
              </a:rPr>
              <a:t>довкілля</a:t>
            </a:r>
            <a:r>
              <a:rPr lang="ru-RU" b="1" dirty="0"/>
              <a:t>. </a:t>
            </a:r>
            <a:endParaRPr lang="ru-RU" b="1" dirty="0" smtClean="0"/>
          </a:p>
          <a:p>
            <a:pPr algn="just"/>
            <a:r>
              <a:rPr lang="ru-RU" b="1" dirty="0" err="1" smtClean="0"/>
              <a:t>Зокрема</a:t>
            </a:r>
            <a:r>
              <a:rPr lang="ru-RU" b="1" dirty="0"/>
              <a:t>, </a:t>
            </a:r>
            <a:r>
              <a:rPr lang="ru-RU" b="1" dirty="0" err="1"/>
              <a:t>бактерії</a:t>
            </a:r>
            <a:r>
              <a:rPr lang="ru-RU" b="1" dirty="0"/>
              <a:t> </a:t>
            </a:r>
            <a:r>
              <a:rPr lang="ru-RU" b="1" dirty="0" err="1" smtClean="0"/>
              <a:t>можна</a:t>
            </a:r>
            <a:r>
              <a:rPr lang="ru-RU" b="1" dirty="0" smtClean="0"/>
              <a:t> </a:t>
            </a:r>
            <a:r>
              <a:rPr lang="ru-RU" b="1" dirty="0" err="1" smtClean="0"/>
              <a:t>використовувати</a:t>
            </a:r>
            <a:r>
              <a:rPr lang="ru-RU" b="1" dirty="0" smtClean="0"/>
              <a:t> </a:t>
            </a:r>
            <a:r>
              <a:rPr lang="ru-RU" b="1" dirty="0"/>
              <a:t>для </a:t>
            </a:r>
            <a:r>
              <a:rPr lang="ru-RU" b="1" i="1" dirty="0" err="1">
                <a:solidFill>
                  <a:srgbClr val="FF0000"/>
                </a:solidFill>
                <a:effectLst>
                  <a:outerShdw blurRad="38100" dist="38100" dir="2700000" algn="tl">
                    <a:srgbClr val="000000">
                      <a:alpha val="43137"/>
                    </a:srgbClr>
                  </a:outerShdw>
                </a:effectLst>
              </a:rPr>
              <a:t>деградації</a:t>
            </a:r>
            <a:r>
              <a:rPr lang="ru-RU" b="1" i="1" dirty="0">
                <a:solidFill>
                  <a:srgbClr val="FF0000"/>
                </a:solidFill>
                <a:effectLst>
                  <a:outerShdw blurRad="38100" dist="38100" dir="2700000" algn="tl">
                    <a:srgbClr val="000000">
                      <a:alpha val="43137"/>
                    </a:srgbClr>
                  </a:outerShdw>
                </a:effectLst>
              </a:rPr>
              <a:t> </a:t>
            </a:r>
            <a:r>
              <a:rPr lang="ru-RU" b="1" i="1" dirty="0" err="1">
                <a:solidFill>
                  <a:srgbClr val="FF0000"/>
                </a:solidFill>
                <a:effectLst>
                  <a:outerShdw blurRad="38100" dist="38100" dir="2700000" algn="tl">
                    <a:srgbClr val="000000">
                      <a:alpha val="43137"/>
                    </a:srgbClr>
                  </a:outerShdw>
                </a:effectLst>
              </a:rPr>
              <a:t>ксенобіотиків</a:t>
            </a:r>
            <a:r>
              <a:rPr lang="ru-RU" b="1" i="1" dirty="0">
                <a:solidFill>
                  <a:srgbClr val="FF0000"/>
                </a:solidFill>
                <a:effectLst>
                  <a:outerShdw blurRad="38100" dist="38100" dir="2700000" algn="tl">
                    <a:srgbClr val="000000">
                      <a:alpha val="43137"/>
                    </a:srgbClr>
                  </a:outerShdw>
                </a:effectLst>
              </a:rPr>
              <a:t> </a:t>
            </a:r>
            <a:r>
              <a:rPr lang="ru-RU" b="1" dirty="0"/>
              <a:t>(</a:t>
            </a:r>
            <a:r>
              <a:rPr lang="ru-RU" b="1" dirty="0" err="1" smtClean="0"/>
              <a:t>неприродних</a:t>
            </a:r>
            <a:r>
              <a:rPr lang="ru-RU" b="1" dirty="0" smtClean="0"/>
              <a:t> </a:t>
            </a:r>
            <a:r>
              <a:rPr lang="ru-RU" b="1" dirty="0" err="1" smtClean="0"/>
              <a:t>синтетичних</a:t>
            </a:r>
            <a:r>
              <a:rPr lang="ru-RU" b="1" dirty="0" smtClean="0"/>
              <a:t> </a:t>
            </a:r>
            <a:r>
              <a:rPr lang="ru-RU" b="1" dirty="0" err="1"/>
              <a:t>хімічних</a:t>
            </a:r>
            <a:r>
              <a:rPr lang="ru-RU" b="1" dirty="0"/>
              <a:t> </a:t>
            </a:r>
            <a:r>
              <a:rPr lang="ru-RU" b="1" dirty="0" err="1"/>
              <a:t>речовин</a:t>
            </a:r>
            <a:r>
              <a:rPr lang="ru-RU" b="1" dirty="0"/>
              <a:t> </a:t>
            </a:r>
            <a:r>
              <a:rPr lang="ru-RU" b="1" dirty="0" err="1"/>
              <a:t>гербіцидів</a:t>
            </a:r>
            <a:r>
              <a:rPr lang="ru-RU" b="1" dirty="0"/>
              <a:t>, </a:t>
            </a:r>
            <a:r>
              <a:rPr lang="ru-RU" b="1" dirty="0" err="1" smtClean="0"/>
              <a:t>пестицидів</a:t>
            </a:r>
            <a:r>
              <a:rPr lang="ru-RU" b="1" dirty="0" smtClean="0"/>
              <a:t>, </a:t>
            </a:r>
            <a:r>
              <a:rPr lang="ru-RU" b="1" dirty="0" err="1" smtClean="0"/>
              <a:t>холодоагентів</a:t>
            </a:r>
            <a:r>
              <a:rPr lang="ru-RU" b="1" dirty="0"/>
              <a:t>, </a:t>
            </a:r>
            <a:r>
              <a:rPr lang="ru-RU" b="1" dirty="0" err="1"/>
              <a:t>хімічних</a:t>
            </a:r>
            <a:r>
              <a:rPr lang="ru-RU" b="1" dirty="0"/>
              <a:t> </a:t>
            </a:r>
            <a:r>
              <a:rPr lang="ru-RU" b="1" dirty="0" err="1"/>
              <a:t>відходів</a:t>
            </a:r>
            <a:r>
              <a:rPr lang="ru-RU" b="1" dirty="0"/>
              <a:t>). Головну </a:t>
            </a:r>
            <a:r>
              <a:rPr lang="ru-RU" b="1" dirty="0" err="1"/>
              <a:t>групу</a:t>
            </a:r>
            <a:r>
              <a:rPr lang="ru-RU" b="1" dirty="0"/>
              <a:t> </a:t>
            </a:r>
            <a:r>
              <a:rPr lang="ru-RU" b="1" dirty="0" err="1" smtClean="0"/>
              <a:t>ґрунтових</a:t>
            </a:r>
            <a:r>
              <a:rPr lang="ru-RU" b="1" dirty="0"/>
              <a:t> </a:t>
            </a:r>
            <a:r>
              <a:rPr lang="ru-RU" b="1" dirty="0" err="1" smtClean="0"/>
              <a:t>мікроорганізмів</a:t>
            </a:r>
            <a:r>
              <a:rPr lang="ru-RU" b="1" dirty="0"/>
              <a:t>, </a:t>
            </a:r>
            <a:r>
              <a:rPr lang="ru-RU" b="1" dirty="0" err="1"/>
              <a:t>що</a:t>
            </a:r>
            <a:r>
              <a:rPr lang="ru-RU" b="1" dirty="0"/>
              <a:t> </a:t>
            </a:r>
            <a:r>
              <a:rPr lang="ru-RU" b="1" dirty="0" err="1" smtClean="0"/>
              <a:t>руйнують</a:t>
            </a:r>
            <a:r>
              <a:rPr lang="ru-RU" b="1" dirty="0"/>
              <a:t> </a:t>
            </a:r>
            <a:r>
              <a:rPr lang="ru-RU" b="1" dirty="0" err="1" smtClean="0"/>
              <a:t>ксенобіотики</a:t>
            </a:r>
            <a:r>
              <a:rPr lang="ru-RU" b="1" dirty="0"/>
              <a:t>, </a:t>
            </a:r>
            <a:r>
              <a:rPr lang="ru-RU" b="1" dirty="0" err="1" smtClean="0"/>
              <a:t>становлять</a:t>
            </a:r>
            <a:r>
              <a:rPr lang="ru-RU" b="1" dirty="0" smtClean="0"/>
              <a:t> </a:t>
            </a:r>
            <a:r>
              <a:rPr lang="ru-RU" b="1" dirty="0" err="1" smtClean="0">
                <a:solidFill>
                  <a:srgbClr val="7030A0"/>
                </a:solidFill>
                <a:effectLst>
                  <a:outerShdw blurRad="38100" dist="38100" dir="2700000" algn="tl">
                    <a:srgbClr val="000000">
                      <a:alpha val="43137"/>
                    </a:srgbClr>
                  </a:outerShdw>
                </a:effectLst>
              </a:rPr>
              <a:t>бактерії</a:t>
            </a:r>
            <a:r>
              <a:rPr lang="ru-RU" b="1" dirty="0" smtClean="0">
                <a:solidFill>
                  <a:srgbClr val="7030A0"/>
                </a:solidFill>
                <a:effectLst>
                  <a:outerShdw blurRad="38100" dist="38100" dir="2700000" algn="tl">
                    <a:srgbClr val="000000">
                      <a:alpha val="43137"/>
                    </a:srgbClr>
                  </a:outerShdw>
                </a:effectLst>
              </a:rPr>
              <a:t> </a:t>
            </a:r>
            <a:r>
              <a:rPr lang="ru-RU" b="1" dirty="0">
                <a:solidFill>
                  <a:srgbClr val="7030A0"/>
                </a:solidFill>
                <a:effectLst>
                  <a:outerShdw blurRad="38100" dist="38100" dir="2700000" algn="tl">
                    <a:srgbClr val="000000">
                      <a:alpha val="43137"/>
                    </a:srgbClr>
                  </a:outerShdw>
                </a:effectLst>
              </a:rPr>
              <a:t>роду </a:t>
            </a:r>
            <a:r>
              <a:rPr lang="en-US" b="1" dirty="0">
                <a:solidFill>
                  <a:srgbClr val="7030A0"/>
                </a:solidFill>
                <a:effectLst>
                  <a:outerShdw blurRad="38100" dist="38100" dir="2700000" algn="tl">
                    <a:srgbClr val="000000">
                      <a:alpha val="43137"/>
                    </a:srgbClr>
                  </a:outerShdw>
                </a:effectLst>
              </a:rPr>
              <a:t>Pseudomonas</a:t>
            </a:r>
            <a:r>
              <a:rPr lang="en-US" b="1" dirty="0"/>
              <a:t>. </a:t>
            </a:r>
            <a:r>
              <a:rPr lang="ru-RU" b="1" dirty="0" err="1"/>
              <a:t>Різні</a:t>
            </a:r>
            <a:r>
              <a:rPr lang="ru-RU" b="1" dirty="0"/>
              <a:t> </a:t>
            </a:r>
            <a:r>
              <a:rPr lang="ru-RU" b="1" dirty="0" err="1" smtClean="0"/>
              <a:t>штами</a:t>
            </a:r>
            <a:r>
              <a:rPr lang="ru-RU" b="1" dirty="0"/>
              <a:t> </a:t>
            </a:r>
            <a:r>
              <a:rPr lang="en-US" b="1" dirty="0" smtClean="0"/>
              <a:t>Pseudomonas </a:t>
            </a:r>
            <a:r>
              <a:rPr lang="ru-RU" b="1" dirty="0" err="1" smtClean="0"/>
              <a:t>здатні</a:t>
            </a:r>
            <a:r>
              <a:rPr lang="ru-RU" b="1" dirty="0" smtClean="0"/>
              <a:t> </a:t>
            </a:r>
            <a:r>
              <a:rPr lang="ru-RU" b="1" u="sng" dirty="0" err="1" smtClean="0"/>
              <a:t>розщеплювати</a:t>
            </a:r>
            <a:r>
              <a:rPr lang="ru-RU" b="1" u="sng" dirty="0" smtClean="0"/>
              <a:t> </a:t>
            </a:r>
            <a:r>
              <a:rPr lang="ru-RU" b="1" u="sng" dirty="0" err="1"/>
              <a:t>понад</a:t>
            </a:r>
            <a:r>
              <a:rPr lang="ru-RU" b="1" u="sng" dirty="0"/>
              <a:t> </a:t>
            </a:r>
            <a:r>
              <a:rPr lang="ru-RU" b="1" u="sng" dirty="0" smtClean="0"/>
              <a:t>100 </a:t>
            </a:r>
            <a:r>
              <a:rPr lang="ru-RU" b="1" u="sng" dirty="0" err="1" smtClean="0"/>
              <a:t>органічних</a:t>
            </a:r>
            <a:r>
              <a:rPr lang="ru-RU" b="1" u="sng" dirty="0" smtClean="0"/>
              <a:t> </a:t>
            </a:r>
            <a:r>
              <a:rPr lang="ru-RU" b="1" u="sng" dirty="0" err="1"/>
              <a:t>сполук</a:t>
            </a:r>
            <a:r>
              <a:rPr lang="ru-RU" b="1" dirty="0"/>
              <a:t>, але </a:t>
            </a:r>
            <a:r>
              <a:rPr lang="ru-RU" b="1" dirty="0" err="1" smtClean="0"/>
              <a:t>кожен</a:t>
            </a:r>
            <a:r>
              <a:rPr lang="ru-RU" b="1" dirty="0" smtClean="0"/>
              <a:t> </a:t>
            </a:r>
            <a:r>
              <a:rPr lang="ru-RU" b="1" dirty="0" err="1" smtClean="0"/>
              <a:t>окремий</a:t>
            </a:r>
            <a:r>
              <a:rPr lang="ru-RU" b="1" dirty="0" smtClean="0"/>
              <a:t> </a:t>
            </a:r>
            <a:r>
              <a:rPr lang="ru-RU" b="1" dirty="0" err="1"/>
              <a:t>штам</a:t>
            </a:r>
            <a:r>
              <a:rPr lang="ru-RU" b="1" dirty="0"/>
              <a:t> </a:t>
            </a:r>
            <a:r>
              <a:rPr lang="ru-RU" b="1" dirty="0" err="1"/>
              <a:t>використовує</a:t>
            </a:r>
            <a:r>
              <a:rPr lang="ru-RU" b="1" dirty="0"/>
              <a:t> як </a:t>
            </a:r>
            <a:r>
              <a:rPr lang="ru-RU" b="1" dirty="0" err="1"/>
              <a:t>джерело</a:t>
            </a:r>
            <a:r>
              <a:rPr lang="ru-RU" b="1" dirty="0"/>
              <a:t> </a:t>
            </a:r>
            <a:r>
              <a:rPr lang="ru-RU" b="1" dirty="0" err="1"/>
              <a:t>вуглецю</a:t>
            </a:r>
            <a:r>
              <a:rPr lang="ru-RU" b="1" dirty="0"/>
              <a:t> </a:t>
            </a:r>
            <a:r>
              <a:rPr lang="ru-RU" b="1" dirty="0" err="1"/>
              <a:t>лише</a:t>
            </a:r>
            <a:r>
              <a:rPr lang="ru-RU" b="1" dirty="0"/>
              <a:t> </a:t>
            </a:r>
            <a:r>
              <a:rPr lang="ru-RU" b="1" dirty="0" err="1" smtClean="0"/>
              <a:t>певну</a:t>
            </a:r>
            <a:r>
              <a:rPr lang="ru-RU" b="1" dirty="0" smtClean="0"/>
              <a:t> </a:t>
            </a:r>
            <a:r>
              <a:rPr lang="ru-RU" b="1" dirty="0" err="1" smtClean="0"/>
              <a:t>групу</a:t>
            </a:r>
            <a:r>
              <a:rPr lang="ru-RU" b="1" dirty="0"/>
              <a:t> </a:t>
            </a:r>
            <a:r>
              <a:rPr lang="ru-RU" b="1" dirty="0" err="1" smtClean="0"/>
              <a:t>споріднених</a:t>
            </a:r>
            <a:r>
              <a:rPr lang="ru-RU" b="1" dirty="0" smtClean="0"/>
              <a:t> </a:t>
            </a:r>
            <a:r>
              <a:rPr lang="ru-RU" b="1" dirty="0" err="1"/>
              <a:t>сполук</a:t>
            </a:r>
            <a:r>
              <a:rPr lang="ru-RU" b="1" dirty="0"/>
              <a:t> і не </a:t>
            </a:r>
            <a:r>
              <a:rPr lang="ru-RU" b="1" dirty="0" err="1"/>
              <a:t>використовує</a:t>
            </a:r>
            <a:r>
              <a:rPr lang="ru-RU" b="1" dirty="0"/>
              <a:t> </a:t>
            </a:r>
            <a:r>
              <a:rPr lang="ru-RU" b="1" dirty="0" err="1"/>
              <a:t>інших</a:t>
            </a:r>
            <a:r>
              <a:rPr lang="ru-RU" b="1" dirty="0"/>
              <a:t>. </a:t>
            </a:r>
          </a:p>
        </p:txBody>
      </p:sp>
    </p:spTree>
    <p:extLst>
      <p:ext uri="{BB962C8B-B14F-4D97-AF65-F5344CB8AC3E}">
        <p14:creationId xmlns:p14="http://schemas.microsoft.com/office/powerpoint/2010/main" val="20271047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 name="Picture 1"/>
          <p:cNvPicPr/>
          <p:nvPr/>
        </p:nvPicPr>
        <p:blipFill>
          <a:blip r:embed="rId2"/>
          <a:srcRect l="40651" t="26388" r="21499" b="13086"/>
          <a:stretch/>
        </p:blipFill>
        <p:spPr>
          <a:xfrm>
            <a:off x="245659" y="1"/>
            <a:ext cx="8802807" cy="6858000"/>
          </a:xfrm>
          <a:prstGeom prst="rect">
            <a:avLst/>
          </a:prstGeom>
          <a:ln w="9360">
            <a:noFill/>
          </a:ln>
        </p:spPr>
      </p:pic>
    </p:spTree>
    <p:extLst>
      <p:ext uri="{BB962C8B-B14F-4D97-AF65-F5344CB8AC3E}">
        <p14:creationId xmlns:p14="http://schemas.microsoft.com/office/powerpoint/2010/main" val="3432723773"/>
      </p:ext>
    </p:extLst>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CustomShape 1"/>
          <p:cNvSpPr/>
          <p:nvPr/>
        </p:nvSpPr>
        <p:spPr>
          <a:xfrm>
            <a:off x="477672" y="699086"/>
            <a:ext cx="8229600" cy="5335392"/>
          </a:xfrm>
          <a:prstGeom prst="rect">
            <a:avLst/>
          </a:prstGeom>
          <a:noFill/>
          <a:ln w="9360">
            <a:noFill/>
          </a:ln>
        </p:spPr>
        <p:style>
          <a:lnRef idx="0">
            <a:scrgbClr r="0" g="0" b="0"/>
          </a:lnRef>
          <a:fillRef idx="0">
            <a:scrgbClr r="0" g="0" b="0"/>
          </a:fillRef>
          <a:effectRef idx="0">
            <a:scrgbClr r="0" g="0" b="0"/>
          </a:effectRef>
          <a:fontRef idx="minor"/>
        </p:style>
        <p:txBody>
          <a:bodyPr wrap="square" lIns="90000" tIns="45000" rIns="90000" bIns="45000" anchor="ctr">
            <a:spAutoFit/>
          </a:bodyPr>
          <a:lstStyle/>
          <a:p>
            <a:pPr algn="just">
              <a:lnSpc>
                <a:spcPct val="80000"/>
              </a:lnSpc>
            </a:pPr>
            <a:r>
              <a:rPr lang="uk-UA" sz="2600" b="1" i="1" spc="-1" dirty="0" smtClean="0">
                <a:solidFill>
                  <a:srgbClr val="FF0000"/>
                </a:solidFill>
                <a:effectLst>
                  <a:outerShdw blurRad="38100" dist="38100" dir="2700000" algn="tl">
                    <a:srgbClr val="000000">
                      <a:alpha val="43137"/>
                    </a:srgbClr>
                  </a:outerShdw>
                </a:effectLst>
                <a:latin typeface="Arial"/>
              </a:rPr>
              <a:t>***</a:t>
            </a:r>
            <a:r>
              <a:rPr lang="uk-UA" sz="2600" b="1" i="1" strike="noStrike" spc="-1" dirty="0" smtClean="0">
                <a:solidFill>
                  <a:srgbClr val="FF0000"/>
                </a:solidFill>
                <a:effectLst>
                  <a:outerShdw blurRad="38100" dist="38100" dir="2700000" algn="tl">
                    <a:srgbClr val="000000">
                      <a:alpha val="43137"/>
                    </a:srgbClr>
                  </a:outerShdw>
                </a:effectLst>
                <a:latin typeface="Arial"/>
              </a:rPr>
              <a:t>Цікаво знати:</a:t>
            </a:r>
            <a:endParaRPr lang="ru-RU" sz="2600" b="1" i="1" strike="noStrike" spc="-1" dirty="0">
              <a:solidFill>
                <a:srgbClr val="FF0000"/>
              </a:solidFill>
              <a:effectLst>
                <a:outerShdw blurRad="38100" dist="38100" dir="2700000" algn="tl">
                  <a:srgbClr val="000000">
                    <a:alpha val="43137"/>
                  </a:srgbClr>
                </a:outerShdw>
              </a:effectLst>
              <a:latin typeface="Arial"/>
            </a:endParaRPr>
          </a:p>
          <a:p>
            <a:pPr algn="just">
              <a:lnSpc>
                <a:spcPct val="80000"/>
              </a:lnSpc>
            </a:pPr>
            <a:r>
              <a:rPr lang="ru-RU" sz="2000" b="1" strike="noStrike" spc="-1" dirty="0" err="1">
                <a:solidFill>
                  <a:srgbClr val="000000"/>
                </a:solidFill>
                <a:latin typeface="Times New Roman"/>
                <a:ea typeface="TimesNewRoman"/>
              </a:rPr>
              <a:t>Чужорідні</a:t>
            </a:r>
            <a:r>
              <a:rPr lang="ru-RU" sz="2000" b="1" strike="noStrike" spc="-1" dirty="0">
                <a:solidFill>
                  <a:srgbClr val="000000"/>
                </a:solidFill>
                <a:latin typeface="Times New Roman"/>
                <a:ea typeface="TimesNewRoman"/>
              </a:rPr>
              <a:t> </a:t>
            </a:r>
            <a:r>
              <a:rPr lang="ru-RU" sz="2000" b="1" strike="noStrike" spc="-1" dirty="0" err="1">
                <a:solidFill>
                  <a:srgbClr val="000000"/>
                </a:solidFill>
                <a:latin typeface="Times New Roman"/>
                <a:ea typeface="TimesNewRoman"/>
              </a:rPr>
              <a:t>речовини</a:t>
            </a:r>
            <a:r>
              <a:rPr lang="ru-RU" sz="2000" b="1" strike="noStrike" spc="-1" dirty="0">
                <a:solidFill>
                  <a:srgbClr val="000000"/>
                </a:solidFill>
                <a:latin typeface="Times New Roman"/>
                <a:ea typeface="TimesNewRoman"/>
              </a:rPr>
              <a:t> (</a:t>
            </a:r>
            <a:r>
              <a:rPr lang="ru-RU" sz="2000" b="1" strike="noStrike" spc="-1" dirty="0" err="1">
                <a:solidFill>
                  <a:srgbClr val="000000"/>
                </a:solidFill>
                <a:latin typeface="Times New Roman"/>
                <a:ea typeface="TimesNewRoman"/>
              </a:rPr>
              <a:t>ксенобіотики</a:t>
            </a:r>
            <a:r>
              <a:rPr lang="ru-RU" sz="2000" b="1" strike="noStrike" spc="-1" dirty="0">
                <a:solidFill>
                  <a:srgbClr val="000000"/>
                </a:solidFill>
                <a:latin typeface="Times New Roman"/>
                <a:ea typeface="TimesNewRoman"/>
              </a:rPr>
              <a:t>), </a:t>
            </a:r>
            <a:r>
              <a:rPr lang="ru-RU" sz="2000" b="1" strike="noStrike" spc="-1" dirty="0" err="1">
                <a:solidFill>
                  <a:srgbClr val="000000"/>
                </a:solidFill>
                <a:latin typeface="Times New Roman"/>
                <a:ea typeface="TimesNewRoman"/>
              </a:rPr>
              <a:t>потрапляючи</a:t>
            </a:r>
            <a:r>
              <a:rPr lang="ru-RU" sz="2000" b="1" strike="noStrike" spc="-1" dirty="0">
                <a:solidFill>
                  <a:srgbClr val="000000"/>
                </a:solidFill>
                <a:latin typeface="Times New Roman"/>
                <a:ea typeface="TimesNewRoman"/>
              </a:rPr>
              <a:t> до </a:t>
            </a:r>
            <a:r>
              <a:rPr lang="ru-RU" sz="2000" b="1" strike="noStrike" spc="-1" dirty="0" err="1">
                <a:solidFill>
                  <a:srgbClr val="000000"/>
                </a:solidFill>
                <a:latin typeface="Times New Roman"/>
                <a:ea typeface="TimesNewRoman"/>
              </a:rPr>
              <a:t>організму</a:t>
            </a:r>
            <a:r>
              <a:rPr lang="ru-RU" sz="2000" b="1" strike="noStrike" spc="-1" dirty="0">
                <a:solidFill>
                  <a:srgbClr val="000000"/>
                </a:solidFill>
                <a:latin typeface="Times New Roman"/>
                <a:ea typeface="TimesNewRoman"/>
              </a:rPr>
              <a:t> </a:t>
            </a:r>
            <a:r>
              <a:rPr lang="ru-RU" sz="2000" b="1" strike="noStrike" spc="-1" dirty="0" err="1">
                <a:solidFill>
                  <a:srgbClr val="000000"/>
                </a:solidFill>
                <a:latin typeface="Times New Roman"/>
                <a:ea typeface="TimesNewRoman"/>
              </a:rPr>
              <a:t>людини</a:t>
            </a:r>
            <a:r>
              <a:rPr lang="ru-RU" sz="2000" b="1" strike="noStrike" spc="-1" dirty="0">
                <a:solidFill>
                  <a:srgbClr val="000000"/>
                </a:solidFill>
                <a:latin typeface="Times New Roman"/>
                <a:ea typeface="TimesNewRoman"/>
              </a:rPr>
              <a:t> та </a:t>
            </a:r>
            <a:r>
              <a:rPr lang="ru-RU" sz="2000" b="1" strike="noStrike" spc="-1" dirty="0" err="1">
                <a:solidFill>
                  <a:srgbClr val="000000"/>
                </a:solidFill>
                <a:latin typeface="Times New Roman"/>
                <a:ea typeface="TimesNewRoman"/>
              </a:rPr>
              <a:t>тварин</a:t>
            </a:r>
            <a:r>
              <a:rPr lang="ru-RU" sz="2000" b="1" strike="noStrike" spc="-1" dirty="0">
                <a:solidFill>
                  <a:srgbClr val="000000"/>
                </a:solidFill>
                <a:latin typeface="Times New Roman"/>
                <a:ea typeface="TimesNewRoman"/>
              </a:rPr>
              <a:t>, </a:t>
            </a:r>
            <a:r>
              <a:rPr lang="ru-RU" sz="2000" b="1" strike="noStrike" spc="-1" dirty="0" err="1">
                <a:solidFill>
                  <a:srgbClr val="000000"/>
                </a:solidFill>
                <a:latin typeface="Times New Roman"/>
                <a:ea typeface="TimesNewRoman"/>
              </a:rPr>
              <a:t>зазнають</a:t>
            </a:r>
            <a:r>
              <a:rPr lang="ru-RU" sz="2000" b="1" strike="noStrike" spc="-1" dirty="0">
                <a:solidFill>
                  <a:srgbClr val="000000"/>
                </a:solidFill>
                <a:latin typeface="Times New Roman"/>
                <a:ea typeface="TimesNewRoman"/>
              </a:rPr>
              <a:t> </a:t>
            </a:r>
            <a:r>
              <a:rPr lang="ru-RU" sz="2000" b="1" strike="noStrike" spc="-1" dirty="0" err="1">
                <a:solidFill>
                  <a:srgbClr val="000000"/>
                </a:solidFill>
                <a:latin typeface="Times New Roman"/>
                <a:ea typeface="TimesNewRoman"/>
              </a:rPr>
              <a:t>різної</a:t>
            </a:r>
            <a:r>
              <a:rPr lang="ru-RU" sz="2000" b="1" strike="noStrike" spc="-1" dirty="0">
                <a:solidFill>
                  <a:srgbClr val="000000"/>
                </a:solidFill>
                <a:latin typeface="Times New Roman"/>
                <a:ea typeface="TimesNewRoman"/>
              </a:rPr>
              <a:t> </a:t>
            </a:r>
            <a:r>
              <a:rPr lang="ru-RU" sz="2000" b="1" i="1" u="sng" strike="noStrike" spc="-1" dirty="0" err="1">
                <a:solidFill>
                  <a:srgbClr val="00B050"/>
                </a:solidFill>
                <a:uFillTx/>
                <a:latin typeface="Times New Roman"/>
                <a:ea typeface="TimesNewRoman"/>
              </a:rPr>
              <a:t>біотрансформації</a:t>
            </a:r>
            <a:r>
              <a:rPr lang="ru-RU" sz="2000" b="1" strike="noStrike" spc="-1" dirty="0">
                <a:solidFill>
                  <a:srgbClr val="000000"/>
                </a:solidFill>
                <a:latin typeface="Times New Roman"/>
                <a:ea typeface="TimesNewRoman"/>
              </a:rPr>
              <a:t>: </a:t>
            </a:r>
            <a:r>
              <a:rPr lang="ru-RU" sz="2000" b="1" strike="noStrike" spc="-1" dirty="0" err="1">
                <a:solidFill>
                  <a:srgbClr val="000000"/>
                </a:solidFill>
                <a:latin typeface="Times New Roman"/>
                <a:ea typeface="TimesNewRoman"/>
              </a:rPr>
              <a:t>окислення</a:t>
            </a:r>
            <a:r>
              <a:rPr lang="ru-RU" sz="2000" b="1" strike="noStrike" spc="-1" dirty="0">
                <a:solidFill>
                  <a:srgbClr val="000000"/>
                </a:solidFill>
                <a:latin typeface="Times New Roman"/>
                <a:ea typeface="TimesNewRoman"/>
              </a:rPr>
              <a:t>, </a:t>
            </a:r>
            <a:r>
              <a:rPr lang="ru-RU" sz="2000" b="1" strike="noStrike" spc="-1" dirty="0" err="1">
                <a:solidFill>
                  <a:srgbClr val="000000"/>
                </a:solidFill>
                <a:latin typeface="Times New Roman"/>
                <a:ea typeface="TimesNewRoman"/>
              </a:rPr>
              <a:t>відновлення</a:t>
            </a:r>
            <a:r>
              <a:rPr lang="ru-RU" sz="2000" b="1" strike="noStrike" spc="-1" dirty="0">
                <a:solidFill>
                  <a:srgbClr val="000000"/>
                </a:solidFill>
                <a:latin typeface="Times New Roman"/>
                <a:ea typeface="TimesNewRoman"/>
              </a:rPr>
              <a:t>, </a:t>
            </a:r>
            <a:r>
              <a:rPr lang="ru-RU" sz="2000" b="1" strike="noStrike" spc="-1" dirty="0" err="1">
                <a:solidFill>
                  <a:srgbClr val="000000"/>
                </a:solidFill>
                <a:latin typeface="Times New Roman"/>
                <a:ea typeface="TimesNewRoman"/>
              </a:rPr>
              <a:t>гідролізу</a:t>
            </a:r>
            <a:r>
              <a:rPr lang="ru-RU" sz="2000" b="1" strike="noStrike" spc="-1" dirty="0">
                <a:solidFill>
                  <a:srgbClr val="000000"/>
                </a:solidFill>
                <a:latin typeface="Times New Roman"/>
                <a:ea typeface="TimesNewRoman"/>
              </a:rPr>
              <a:t>, </a:t>
            </a:r>
            <a:r>
              <a:rPr lang="ru-RU" sz="2000" b="1" strike="noStrike" spc="-1" dirty="0" err="1">
                <a:solidFill>
                  <a:srgbClr val="000000"/>
                </a:solidFill>
                <a:latin typeface="Times New Roman"/>
                <a:ea typeface="TimesNewRoman"/>
              </a:rPr>
              <a:t>кон’югації</a:t>
            </a:r>
            <a:r>
              <a:rPr lang="ru-RU" sz="2000" b="1" strike="noStrike" spc="-1" dirty="0">
                <a:solidFill>
                  <a:srgbClr val="000000"/>
                </a:solidFill>
                <a:latin typeface="Times New Roman"/>
                <a:ea typeface="TimesNewRoman"/>
              </a:rPr>
              <a:t> та </a:t>
            </a:r>
            <a:r>
              <a:rPr lang="ru-RU" sz="2000" b="1" strike="noStrike" spc="-1" dirty="0" err="1">
                <a:solidFill>
                  <a:srgbClr val="000000"/>
                </a:solidFill>
                <a:latin typeface="Times New Roman"/>
                <a:ea typeface="TimesNewRoman"/>
              </a:rPr>
              <a:t>інші</a:t>
            </a:r>
            <a:r>
              <a:rPr lang="ru-RU" sz="2000" b="1" strike="noStrike" spc="-1" dirty="0">
                <a:solidFill>
                  <a:srgbClr val="000000"/>
                </a:solidFill>
                <a:latin typeface="Times New Roman"/>
                <a:ea typeface="TimesNewRoman"/>
              </a:rPr>
              <a:t> </a:t>
            </a:r>
            <a:r>
              <a:rPr lang="ru-RU" sz="2000" b="1" strike="noStrike" spc="-1" dirty="0" err="1">
                <a:solidFill>
                  <a:srgbClr val="000000"/>
                </a:solidFill>
                <a:latin typeface="Times New Roman"/>
                <a:ea typeface="TimesNewRoman"/>
              </a:rPr>
              <a:t>процеси</a:t>
            </a:r>
            <a:r>
              <a:rPr lang="ru-RU" sz="2000" b="1" strike="noStrike" spc="-1" dirty="0">
                <a:solidFill>
                  <a:srgbClr val="000000"/>
                </a:solidFill>
                <a:latin typeface="Times New Roman"/>
                <a:ea typeface="TimesNewRoman"/>
              </a:rPr>
              <a:t> за </a:t>
            </a:r>
            <a:r>
              <a:rPr lang="ru-RU" sz="2000" b="1" strike="noStrike" spc="-1" dirty="0" err="1">
                <a:solidFill>
                  <a:srgbClr val="000000"/>
                </a:solidFill>
                <a:latin typeface="Times New Roman"/>
                <a:ea typeface="TimesNewRoman"/>
              </a:rPr>
              <a:t>участі</a:t>
            </a:r>
            <a:r>
              <a:rPr lang="ru-RU" sz="2000" b="1" strike="noStrike" spc="-1" dirty="0">
                <a:solidFill>
                  <a:srgbClr val="000000"/>
                </a:solidFill>
                <a:latin typeface="Times New Roman"/>
                <a:ea typeface="TimesNewRoman"/>
              </a:rPr>
              <a:t> </a:t>
            </a:r>
            <a:r>
              <a:rPr lang="ru-RU" sz="2000" b="1" strike="noStrike" spc="-1" dirty="0" err="1">
                <a:solidFill>
                  <a:srgbClr val="000000"/>
                </a:solidFill>
                <a:latin typeface="Times New Roman"/>
                <a:ea typeface="TimesNewRoman"/>
              </a:rPr>
              <a:t>ферментних</a:t>
            </a:r>
            <a:r>
              <a:rPr lang="ru-RU" sz="2000" b="1" strike="noStrike" spc="-1" dirty="0">
                <a:solidFill>
                  <a:srgbClr val="000000"/>
                </a:solidFill>
                <a:latin typeface="Arial"/>
                <a:ea typeface="TimesNewRoman"/>
              </a:rPr>
              <a:t> </a:t>
            </a:r>
            <a:r>
              <a:rPr lang="ru-RU" sz="2000" b="1" strike="noStrike" spc="-1" dirty="0">
                <a:solidFill>
                  <a:srgbClr val="000000"/>
                </a:solidFill>
                <a:latin typeface="Times New Roman"/>
                <a:ea typeface="TimesNewRoman"/>
              </a:rPr>
              <a:t>систем.</a:t>
            </a:r>
            <a:endParaRPr lang="ru-RU" sz="2000" b="0" strike="noStrike" spc="-1" dirty="0">
              <a:latin typeface="Arial"/>
            </a:endParaRPr>
          </a:p>
          <a:p>
            <a:pPr algn="just">
              <a:lnSpc>
                <a:spcPct val="80000"/>
              </a:lnSpc>
            </a:pPr>
            <a:r>
              <a:rPr lang="ru-RU" sz="2000" b="1" strike="noStrike" spc="-1" dirty="0">
                <a:solidFill>
                  <a:srgbClr val="000000"/>
                </a:solidFill>
                <a:latin typeface="Times New Roman"/>
                <a:ea typeface="TimesNewRoman"/>
              </a:rPr>
              <a:t>Так, у </a:t>
            </a:r>
            <a:r>
              <a:rPr lang="ru-RU" sz="2000" b="1" strike="noStrike" spc="-1" dirty="0" err="1">
                <a:solidFill>
                  <a:srgbClr val="000000"/>
                </a:solidFill>
                <a:latin typeface="Times New Roman"/>
                <a:ea typeface="TimesNewRoman"/>
              </a:rPr>
              <a:t>реакціях</a:t>
            </a:r>
            <a:r>
              <a:rPr lang="ru-RU" sz="2000" b="1" strike="noStrike" spc="-1" dirty="0">
                <a:solidFill>
                  <a:srgbClr val="000000"/>
                </a:solidFill>
                <a:latin typeface="Times New Roman"/>
                <a:ea typeface="TimesNewRoman"/>
              </a:rPr>
              <a:t> </a:t>
            </a:r>
            <a:r>
              <a:rPr lang="ru-RU" sz="2000" b="1" strike="noStrike" spc="-1" dirty="0" err="1">
                <a:solidFill>
                  <a:srgbClr val="000000"/>
                </a:solidFill>
                <a:latin typeface="Times New Roman"/>
                <a:ea typeface="TimesNewRoman"/>
              </a:rPr>
              <a:t>окислення</a:t>
            </a:r>
            <a:r>
              <a:rPr lang="ru-RU" sz="2000" b="1" strike="noStrike" spc="-1" dirty="0">
                <a:solidFill>
                  <a:srgbClr val="000000"/>
                </a:solidFill>
                <a:latin typeface="Times New Roman"/>
                <a:ea typeface="TimesNewRoman"/>
              </a:rPr>
              <a:t> </a:t>
            </a:r>
            <a:r>
              <a:rPr lang="ru-RU" sz="2000" b="1" strike="noStrike" spc="-1" dirty="0" err="1">
                <a:solidFill>
                  <a:srgbClr val="000000"/>
                </a:solidFill>
                <a:latin typeface="Times New Roman"/>
                <a:ea typeface="TimesNewRoman"/>
              </a:rPr>
              <a:t>чужорідних</a:t>
            </a:r>
            <a:r>
              <a:rPr lang="ru-RU" sz="2000" b="1" strike="noStrike" spc="-1" dirty="0">
                <a:solidFill>
                  <a:srgbClr val="000000"/>
                </a:solidFill>
                <a:latin typeface="Times New Roman"/>
                <a:ea typeface="TimesNewRoman"/>
              </a:rPr>
              <a:t> </a:t>
            </a:r>
            <a:r>
              <a:rPr lang="ru-RU" sz="2000" b="1" strike="noStrike" spc="-1" dirty="0" err="1">
                <a:solidFill>
                  <a:srgbClr val="000000"/>
                </a:solidFill>
                <a:latin typeface="Times New Roman"/>
                <a:ea typeface="TimesNewRoman"/>
              </a:rPr>
              <a:t>речовин</a:t>
            </a:r>
            <a:r>
              <a:rPr lang="ru-RU" sz="2000" b="1" strike="noStrike" spc="-1" dirty="0">
                <a:solidFill>
                  <a:srgbClr val="000000"/>
                </a:solidFill>
                <a:latin typeface="Times New Roman"/>
                <a:ea typeface="TimesNewRoman"/>
              </a:rPr>
              <a:t> </a:t>
            </a:r>
            <a:r>
              <a:rPr lang="ru-RU" sz="2000" b="1" strike="noStrike" spc="-1" dirty="0" err="1">
                <a:solidFill>
                  <a:srgbClr val="000000"/>
                </a:solidFill>
                <a:latin typeface="Times New Roman"/>
                <a:ea typeface="TimesNewRoman"/>
              </a:rPr>
              <a:t>особливе</a:t>
            </a:r>
            <a:r>
              <a:rPr lang="ru-RU" sz="2000" b="1" strike="noStrike" spc="-1" dirty="0">
                <a:solidFill>
                  <a:srgbClr val="000000"/>
                </a:solidFill>
                <a:latin typeface="Times New Roman"/>
                <a:ea typeface="TimesNewRoman"/>
              </a:rPr>
              <a:t> </a:t>
            </a:r>
            <a:r>
              <a:rPr lang="ru-RU" sz="2000" b="1" strike="noStrike" spc="-1" dirty="0" err="1">
                <a:solidFill>
                  <a:srgbClr val="000000"/>
                </a:solidFill>
                <a:latin typeface="Times New Roman"/>
                <a:ea typeface="TimesNewRoman"/>
              </a:rPr>
              <a:t>місце</a:t>
            </a:r>
            <a:r>
              <a:rPr lang="ru-RU" sz="2000" b="1" strike="noStrike" spc="-1" dirty="0">
                <a:solidFill>
                  <a:srgbClr val="000000"/>
                </a:solidFill>
                <a:latin typeface="Times New Roman"/>
                <a:ea typeface="TimesNewRoman"/>
              </a:rPr>
              <a:t> </a:t>
            </a:r>
            <a:r>
              <a:rPr lang="ru-RU" sz="2000" b="1" strike="noStrike" spc="-1" dirty="0" err="1">
                <a:solidFill>
                  <a:srgbClr val="000000"/>
                </a:solidFill>
                <a:latin typeface="Times New Roman"/>
                <a:ea typeface="TimesNewRoman"/>
              </a:rPr>
              <a:t>посідають</a:t>
            </a:r>
            <a:r>
              <a:rPr lang="ru-RU" sz="2000" b="1" strike="noStrike" spc="-1" dirty="0">
                <a:solidFill>
                  <a:srgbClr val="000000"/>
                </a:solidFill>
                <a:latin typeface="Times New Roman"/>
                <a:ea typeface="TimesNewRoman"/>
              </a:rPr>
              <a:t> </a:t>
            </a:r>
            <a:r>
              <a:rPr lang="ru-RU" sz="2000" b="1" i="1" strike="noStrike" spc="-1" dirty="0" err="1">
                <a:solidFill>
                  <a:srgbClr val="0070C0"/>
                </a:solidFill>
                <a:latin typeface="Times New Roman"/>
                <a:ea typeface="TimesNewRoman"/>
              </a:rPr>
              <a:t>мікросомальні</a:t>
            </a:r>
            <a:r>
              <a:rPr lang="ru-RU" sz="2000" b="1" i="1" strike="noStrike" spc="-1" dirty="0">
                <a:solidFill>
                  <a:srgbClr val="0070C0"/>
                </a:solidFill>
                <a:latin typeface="Times New Roman"/>
                <a:ea typeface="TimesNewRoman"/>
              </a:rPr>
              <a:t> </a:t>
            </a:r>
            <a:r>
              <a:rPr lang="ru-RU" sz="2000" b="1" i="1" strike="noStrike" spc="-1" dirty="0" err="1">
                <a:solidFill>
                  <a:srgbClr val="0070C0"/>
                </a:solidFill>
                <a:latin typeface="Times New Roman"/>
                <a:ea typeface="TimesNewRoman"/>
              </a:rPr>
              <a:t>монооксигенази</a:t>
            </a:r>
            <a:r>
              <a:rPr lang="ru-RU" sz="2000" b="1" strike="noStrike" spc="-1" dirty="0">
                <a:solidFill>
                  <a:srgbClr val="000000"/>
                </a:solidFill>
                <a:latin typeface="Times New Roman"/>
                <a:ea typeface="TimesNewRoman"/>
              </a:rPr>
              <a:t>, а </a:t>
            </a:r>
            <a:r>
              <a:rPr lang="ru-RU" sz="2000" b="1" strike="noStrike" spc="-1" dirty="0" err="1">
                <a:solidFill>
                  <a:srgbClr val="000000"/>
                </a:solidFill>
                <a:latin typeface="Times New Roman"/>
                <a:ea typeface="TimesNewRoman"/>
              </a:rPr>
              <a:t>також</a:t>
            </a:r>
            <a:r>
              <a:rPr lang="ru-RU" sz="2000" b="1" strike="noStrike" spc="-1" dirty="0">
                <a:solidFill>
                  <a:srgbClr val="000000"/>
                </a:solidFill>
                <a:latin typeface="Times New Roman"/>
                <a:ea typeface="TimesNewRoman"/>
              </a:rPr>
              <a:t> </a:t>
            </a:r>
            <a:r>
              <a:rPr lang="ru-RU" sz="2000" b="1" strike="noStrike" spc="-1" dirty="0" err="1">
                <a:solidFill>
                  <a:srgbClr val="000000"/>
                </a:solidFill>
                <a:latin typeface="Times New Roman"/>
                <a:ea typeface="TimesNewRoman"/>
              </a:rPr>
              <a:t>комплекси</a:t>
            </a:r>
            <a:r>
              <a:rPr lang="ru-RU" sz="2000" b="1" strike="noStrike" spc="-1" dirty="0">
                <a:solidFill>
                  <a:srgbClr val="000000"/>
                </a:solidFill>
                <a:latin typeface="Times New Roman"/>
                <a:ea typeface="TimesNewRoman"/>
              </a:rPr>
              <a:t> мембранно-</a:t>
            </a:r>
            <a:r>
              <a:rPr lang="ru-RU" sz="2000" b="1" strike="noStrike" spc="-1" dirty="0" err="1">
                <a:solidFill>
                  <a:srgbClr val="000000"/>
                </a:solidFill>
                <a:latin typeface="Times New Roman"/>
                <a:ea typeface="TimesNewRoman"/>
              </a:rPr>
              <a:t>пов’язаних</a:t>
            </a:r>
            <a:r>
              <a:rPr lang="ru-RU" sz="2000" b="1" strike="noStrike" spc="-1" dirty="0">
                <a:solidFill>
                  <a:srgbClr val="000000"/>
                </a:solidFill>
                <a:latin typeface="Times New Roman"/>
                <a:ea typeface="TimesNewRoman"/>
              </a:rPr>
              <a:t> </a:t>
            </a:r>
            <a:r>
              <a:rPr lang="ru-RU" sz="2000" b="1" strike="noStrike" spc="-1" dirty="0" err="1">
                <a:solidFill>
                  <a:srgbClr val="000000"/>
                </a:solidFill>
                <a:latin typeface="Times New Roman"/>
                <a:ea typeface="TimesNewRoman"/>
              </a:rPr>
              <a:t>ферментів</a:t>
            </a:r>
            <a:r>
              <a:rPr lang="ru-RU" sz="2000" b="1" strike="noStrike" spc="-1" dirty="0">
                <a:solidFill>
                  <a:srgbClr val="000000"/>
                </a:solidFill>
                <a:latin typeface="Times New Roman"/>
                <a:ea typeface="TimesNewRoman"/>
              </a:rPr>
              <a:t> за </a:t>
            </a:r>
            <a:r>
              <a:rPr lang="ru-RU" sz="2000" b="1" strike="noStrike" spc="-1" dirty="0" err="1">
                <a:solidFill>
                  <a:srgbClr val="000000"/>
                </a:solidFill>
                <a:latin typeface="Times New Roman"/>
                <a:ea typeface="TimesNewRoman"/>
              </a:rPr>
              <a:t>участю</a:t>
            </a:r>
            <a:r>
              <a:rPr lang="ru-RU" sz="2000" b="1" strike="noStrike" spc="-1" dirty="0">
                <a:solidFill>
                  <a:srgbClr val="000000"/>
                </a:solidFill>
                <a:latin typeface="Times New Roman"/>
                <a:ea typeface="TimesNewRoman"/>
              </a:rPr>
              <a:t> </a:t>
            </a:r>
            <a:r>
              <a:rPr lang="ru-RU" sz="2000" b="1" i="1" strike="noStrike" spc="-1" dirty="0" err="1">
                <a:solidFill>
                  <a:srgbClr val="0070C0"/>
                </a:solidFill>
                <a:latin typeface="Times New Roman"/>
                <a:ea typeface="TimesNewRoman"/>
              </a:rPr>
              <a:t>цитохромів</a:t>
            </a:r>
            <a:r>
              <a:rPr lang="ru-RU" sz="2000" b="1" i="1" strike="noStrike" spc="-1" dirty="0">
                <a:solidFill>
                  <a:srgbClr val="0070C0"/>
                </a:solidFill>
                <a:latin typeface="Times New Roman"/>
                <a:ea typeface="TimesNewRoman"/>
              </a:rPr>
              <a:t> Р-450</a:t>
            </a:r>
            <a:r>
              <a:rPr lang="ru-RU" sz="2000" b="1" strike="noStrike" spc="-1" dirty="0">
                <a:solidFill>
                  <a:srgbClr val="000000"/>
                </a:solidFill>
                <a:latin typeface="Times New Roman"/>
                <a:ea typeface="TimesNewRoman"/>
              </a:rPr>
              <a:t>. </a:t>
            </a:r>
            <a:r>
              <a:rPr lang="ru-RU" sz="2000" b="1" strike="noStrike" spc="-1" dirty="0" err="1">
                <a:solidFill>
                  <a:srgbClr val="000000"/>
                </a:solidFill>
                <a:latin typeface="Times New Roman"/>
                <a:ea typeface="TimesNewRoman"/>
              </a:rPr>
              <a:t>Біотрансформація</a:t>
            </a:r>
            <a:r>
              <a:rPr lang="ru-RU" sz="2000" b="1" strike="noStrike" spc="-1" dirty="0">
                <a:solidFill>
                  <a:srgbClr val="000000"/>
                </a:solidFill>
                <a:latin typeface="Times New Roman"/>
                <a:ea typeface="TimesNewRoman"/>
              </a:rPr>
              <a:t> </a:t>
            </a:r>
            <a:r>
              <a:rPr lang="ru-RU" sz="2000" b="1" strike="noStrike" spc="-1" dirty="0" err="1">
                <a:solidFill>
                  <a:srgbClr val="000000"/>
                </a:solidFill>
                <a:latin typeface="Times New Roman"/>
                <a:ea typeface="TimesNewRoman"/>
              </a:rPr>
              <a:t>чужорідних</a:t>
            </a:r>
            <a:r>
              <a:rPr lang="ru-RU" sz="2000" b="1" strike="noStrike" spc="-1" dirty="0">
                <a:solidFill>
                  <a:srgbClr val="000000"/>
                </a:solidFill>
                <a:latin typeface="Times New Roman"/>
                <a:ea typeface="TimesNewRoman"/>
              </a:rPr>
              <a:t> </a:t>
            </a:r>
            <a:r>
              <a:rPr lang="ru-RU" sz="2000" b="1" strike="noStrike" spc="-1" dirty="0" err="1">
                <a:solidFill>
                  <a:srgbClr val="000000"/>
                </a:solidFill>
                <a:latin typeface="Times New Roman"/>
                <a:ea typeface="TimesNewRoman"/>
              </a:rPr>
              <a:t>речовин</a:t>
            </a:r>
            <a:r>
              <a:rPr lang="ru-RU" sz="2000" b="1" strike="noStrike" spc="-1" dirty="0">
                <a:solidFill>
                  <a:srgbClr val="000000"/>
                </a:solidFill>
                <a:latin typeface="Times New Roman"/>
                <a:ea typeface="TimesNewRoman"/>
              </a:rPr>
              <a:t> </a:t>
            </a:r>
            <a:r>
              <a:rPr lang="ru-RU" sz="2000" b="1" strike="noStrike" spc="-1" dirty="0" err="1">
                <a:solidFill>
                  <a:srgbClr val="000000"/>
                </a:solidFill>
                <a:latin typeface="Times New Roman"/>
                <a:ea typeface="TimesNewRoman"/>
              </a:rPr>
              <a:t>під</a:t>
            </a:r>
            <a:r>
              <a:rPr lang="ru-RU" sz="2000" b="1" strike="noStrike" spc="-1" dirty="0">
                <a:solidFill>
                  <a:srgbClr val="000000"/>
                </a:solidFill>
                <a:latin typeface="Times New Roman"/>
                <a:ea typeface="TimesNewRoman"/>
              </a:rPr>
              <a:t> </a:t>
            </a:r>
            <a:r>
              <a:rPr lang="ru-RU" sz="2000" b="1" strike="noStrike" spc="-1" dirty="0" err="1">
                <a:solidFill>
                  <a:srgbClr val="000000"/>
                </a:solidFill>
                <a:latin typeface="Times New Roman"/>
                <a:ea typeface="TimesNewRoman"/>
              </a:rPr>
              <a:t>впливом</a:t>
            </a:r>
            <a:r>
              <a:rPr lang="ru-RU" sz="2000" b="1" strike="noStrike" spc="-1" dirty="0">
                <a:solidFill>
                  <a:srgbClr val="000000"/>
                </a:solidFill>
                <a:latin typeface="Times New Roman"/>
                <a:ea typeface="TimesNewRoman"/>
              </a:rPr>
              <a:t> </a:t>
            </a:r>
            <a:r>
              <a:rPr lang="ru-RU" sz="2000" b="1" strike="noStrike" spc="-1" dirty="0" err="1">
                <a:solidFill>
                  <a:srgbClr val="000000"/>
                </a:solidFill>
                <a:latin typeface="Times New Roman"/>
                <a:ea typeface="TimesNewRoman"/>
              </a:rPr>
              <a:t>мікроорганізмів</a:t>
            </a:r>
            <a:r>
              <a:rPr lang="ru-RU" sz="2000" b="1" strike="noStrike" spc="-1" dirty="0">
                <a:solidFill>
                  <a:srgbClr val="000000"/>
                </a:solidFill>
                <a:latin typeface="Times New Roman"/>
                <a:ea typeface="TimesNewRoman"/>
              </a:rPr>
              <a:t> і </a:t>
            </a:r>
            <a:r>
              <a:rPr lang="ru-RU" sz="2000" b="1" strike="noStrike" spc="-1" dirty="0" err="1">
                <a:solidFill>
                  <a:srgbClr val="000000"/>
                </a:solidFill>
                <a:latin typeface="Times New Roman"/>
                <a:ea typeface="TimesNewRoman"/>
              </a:rPr>
              <a:t>ферментів</a:t>
            </a:r>
            <a:r>
              <a:rPr lang="ru-RU" sz="2000" b="1" strike="noStrike" spc="-1" dirty="0">
                <a:solidFill>
                  <a:srgbClr val="000000"/>
                </a:solidFill>
                <a:latin typeface="Times New Roman"/>
                <a:ea typeface="TimesNewRoman"/>
              </a:rPr>
              <a:t> </a:t>
            </a:r>
            <a:r>
              <a:rPr lang="ru-RU" sz="2000" b="1" strike="noStrike" spc="-1" dirty="0" err="1">
                <a:solidFill>
                  <a:srgbClr val="000000"/>
                </a:solidFill>
                <a:latin typeface="Times New Roman"/>
                <a:ea typeface="TimesNewRoman"/>
              </a:rPr>
              <a:t>здійснюється</a:t>
            </a:r>
            <a:r>
              <a:rPr lang="ru-RU" sz="2000" b="1" strike="noStrike" spc="-1" dirty="0">
                <a:solidFill>
                  <a:srgbClr val="000000"/>
                </a:solidFill>
                <a:latin typeface="Times New Roman"/>
                <a:ea typeface="TimesNewRoman"/>
              </a:rPr>
              <a:t> у </a:t>
            </a:r>
            <a:r>
              <a:rPr lang="ru-RU" sz="2000" b="1" strike="noStrike" spc="-1" dirty="0" err="1">
                <a:solidFill>
                  <a:srgbClr val="000000"/>
                </a:solidFill>
                <a:latin typeface="Times New Roman"/>
                <a:ea typeface="TimesNewRoman"/>
              </a:rPr>
              <a:t>воді</a:t>
            </a:r>
            <a:r>
              <a:rPr lang="ru-RU" sz="2000" b="1" strike="noStrike" spc="-1" dirty="0">
                <a:solidFill>
                  <a:srgbClr val="000000"/>
                </a:solidFill>
                <a:latin typeface="Times New Roman"/>
                <a:ea typeface="TimesNewRoman"/>
              </a:rPr>
              <a:t> та</a:t>
            </a:r>
            <a:r>
              <a:rPr lang="ru-RU" sz="2000" b="1" strike="noStrike" spc="-1" dirty="0">
                <a:solidFill>
                  <a:srgbClr val="000000"/>
                </a:solidFill>
                <a:latin typeface="Arial"/>
                <a:ea typeface="TimesNewRoman"/>
              </a:rPr>
              <a:t> </a:t>
            </a:r>
            <a:r>
              <a:rPr lang="ru-RU" sz="2000" b="1" strike="noStrike" spc="-1" dirty="0" err="1">
                <a:solidFill>
                  <a:srgbClr val="000000"/>
                </a:solidFill>
                <a:latin typeface="Times New Roman"/>
                <a:ea typeface="TimesNewRoman"/>
              </a:rPr>
              <a:t>ґрунтах</a:t>
            </a:r>
            <a:r>
              <a:rPr lang="ru-RU" sz="2000" b="1" strike="noStrike" spc="-1" dirty="0">
                <a:solidFill>
                  <a:srgbClr val="000000"/>
                </a:solidFill>
                <a:latin typeface="Times New Roman"/>
                <a:ea typeface="TimesNewRoman"/>
              </a:rPr>
              <a:t>. </a:t>
            </a:r>
            <a:r>
              <a:rPr lang="ru-RU" sz="2000" b="1" strike="noStrike" spc="-1" dirty="0" err="1">
                <a:solidFill>
                  <a:srgbClr val="000000"/>
                </a:solidFill>
                <a:latin typeface="Times New Roman"/>
                <a:ea typeface="TimesNewRoman"/>
              </a:rPr>
              <a:t>Вивченню</a:t>
            </a:r>
            <a:r>
              <a:rPr lang="ru-RU" sz="2000" b="1" strike="noStrike" spc="-1" dirty="0">
                <a:solidFill>
                  <a:srgbClr val="000000"/>
                </a:solidFill>
                <a:latin typeface="Times New Roman"/>
                <a:ea typeface="TimesNewRoman"/>
              </a:rPr>
              <a:t> </a:t>
            </a:r>
            <a:r>
              <a:rPr lang="ru-RU" sz="2000" b="1" strike="noStrike" spc="-1" dirty="0" err="1">
                <a:solidFill>
                  <a:srgbClr val="000000"/>
                </a:solidFill>
                <a:latin typeface="Times New Roman"/>
                <a:ea typeface="TimesNewRoman"/>
              </a:rPr>
              <a:t>цих</a:t>
            </a:r>
            <a:r>
              <a:rPr lang="ru-RU" sz="2000" b="1" strike="noStrike" spc="-1" dirty="0">
                <a:solidFill>
                  <a:srgbClr val="000000"/>
                </a:solidFill>
                <a:latin typeface="Times New Roman"/>
                <a:ea typeface="TimesNewRoman"/>
              </a:rPr>
              <a:t> </a:t>
            </a:r>
            <a:r>
              <a:rPr lang="ru-RU" sz="2000" b="1" strike="noStrike" spc="-1" dirty="0" err="1">
                <a:solidFill>
                  <a:srgbClr val="000000"/>
                </a:solidFill>
                <a:latin typeface="Times New Roman"/>
                <a:ea typeface="TimesNewRoman"/>
              </a:rPr>
              <a:t>реакцій</a:t>
            </a:r>
            <a:r>
              <a:rPr lang="ru-RU" sz="2000" b="1" strike="noStrike" spc="-1" dirty="0">
                <a:solidFill>
                  <a:srgbClr val="000000"/>
                </a:solidFill>
                <a:latin typeface="Times New Roman"/>
                <a:ea typeface="TimesNewRoman"/>
              </a:rPr>
              <a:t> у </a:t>
            </a:r>
            <a:r>
              <a:rPr lang="ru-RU" sz="2000" b="1" strike="noStrike" spc="-1" dirty="0" err="1">
                <a:solidFill>
                  <a:srgbClr val="000000"/>
                </a:solidFill>
                <a:latin typeface="Times New Roman"/>
                <a:ea typeface="TimesNewRoman"/>
              </a:rPr>
              <a:t>ґрунтах</a:t>
            </a:r>
            <a:r>
              <a:rPr lang="ru-RU" sz="2000" b="1" strike="noStrike" spc="-1" dirty="0">
                <a:solidFill>
                  <a:srgbClr val="000000"/>
                </a:solidFill>
                <a:latin typeface="Times New Roman"/>
                <a:ea typeface="TimesNewRoman"/>
              </a:rPr>
              <a:t> </a:t>
            </a:r>
            <a:r>
              <a:rPr lang="ru-RU" sz="2000" b="1" strike="noStrike" spc="-1" dirty="0" err="1">
                <a:solidFill>
                  <a:srgbClr val="000000"/>
                </a:solidFill>
                <a:latin typeface="Times New Roman"/>
                <a:ea typeface="TimesNewRoman"/>
              </a:rPr>
              <a:t>заважає</a:t>
            </a:r>
            <a:r>
              <a:rPr lang="ru-RU" sz="2000" b="1" strike="noStrike" spc="-1" dirty="0">
                <a:solidFill>
                  <a:srgbClr val="000000"/>
                </a:solidFill>
                <a:latin typeface="Times New Roman"/>
                <a:ea typeface="TimesNewRoman"/>
              </a:rPr>
              <a:t> </a:t>
            </a:r>
            <a:r>
              <a:rPr lang="ru-RU" sz="2000" b="1" strike="noStrike" spc="-1" dirty="0" err="1">
                <a:solidFill>
                  <a:srgbClr val="000000"/>
                </a:solidFill>
                <a:latin typeface="Times New Roman"/>
                <a:ea typeface="TimesNewRoman"/>
              </a:rPr>
              <a:t>гетерогенність</a:t>
            </a:r>
            <a:r>
              <a:rPr lang="ru-RU" sz="2000" b="1" strike="noStrike" spc="-1" dirty="0">
                <a:solidFill>
                  <a:srgbClr val="000000"/>
                </a:solidFill>
                <a:latin typeface="Times New Roman"/>
                <a:ea typeface="TimesNewRoman"/>
              </a:rPr>
              <a:t> </a:t>
            </a:r>
            <a:r>
              <a:rPr lang="ru-RU" sz="2000" b="1" strike="noStrike" spc="-1" dirty="0" err="1">
                <a:solidFill>
                  <a:srgbClr val="000000"/>
                </a:solidFill>
                <a:latin typeface="Times New Roman"/>
                <a:ea typeface="TimesNewRoman"/>
              </a:rPr>
              <a:t>середовища</a:t>
            </a:r>
            <a:r>
              <a:rPr lang="ru-RU" sz="2000" b="1" strike="noStrike" spc="-1" dirty="0">
                <a:solidFill>
                  <a:srgbClr val="000000"/>
                </a:solidFill>
                <a:latin typeface="Times New Roman"/>
                <a:ea typeface="TimesNewRoman"/>
              </a:rPr>
              <a:t> й </a:t>
            </a:r>
            <a:r>
              <a:rPr lang="ru-RU" sz="2000" b="1" strike="noStrike" spc="-1" dirty="0" err="1">
                <a:solidFill>
                  <a:srgbClr val="000000"/>
                </a:solidFill>
                <a:latin typeface="Times New Roman"/>
                <a:ea typeface="TimesNewRoman"/>
              </a:rPr>
              <a:t>адсорбція</a:t>
            </a:r>
            <a:r>
              <a:rPr lang="ru-RU" sz="2000" b="1" strike="noStrike" spc="-1" dirty="0">
                <a:solidFill>
                  <a:srgbClr val="000000"/>
                </a:solidFill>
                <a:latin typeface="Times New Roman"/>
                <a:ea typeface="TimesNewRoman"/>
              </a:rPr>
              <a:t> </a:t>
            </a:r>
            <a:r>
              <a:rPr lang="ru-RU" sz="2000" b="1" strike="noStrike" spc="-1" dirty="0" err="1">
                <a:solidFill>
                  <a:srgbClr val="000000"/>
                </a:solidFill>
                <a:latin typeface="Times New Roman"/>
                <a:ea typeface="TimesNewRoman"/>
              </a:rPr>
              <a:t>ксенобіотиків</a:t>
            </a:r>
            <a:r>
              <a:rPr lang="ru-RU" sz="2000" b="1" strike="noStrike" spc="-1" dirty="0">
                <a:solidFill>
                  <a:srgbClr val="000000"/>
                </a:solidFill>
                <a:latin typeface="Times New Roman"/>
                <a:ea typeface="TimesNewRoman"/>
              </a:rPr>
              <a:t>, </a:t>
            </a:r>
            <a:r>
              <a:rPr lang="ru-RU" sz="2000" b="1" strike="noStrike" spc="-1" dirty="0" err="1">
                <a:solidFill>
                  <a:srgbClr val="000000"/>
                </a:solidFill>
                <a:latin typeface="Times New Roman"/>
                <a:ea typeface="TimesNewRoman"/>
              </a:rPr>
              <a:t>мікроорганізмів</a:t>
            </a:r>
            <a:r>
              <a:rPr lang="ru-RU" sz="2000" b="1" strike="noStrike" spc="-1" dirty="0">
                <a:solidFill>
                  <a:srgbClr val="000000"/>
                </a:solidFill>
                <a:latin typeface="Times New Roman"/>
                <a:ea typeface="TimesNewRoman"/>
              </a:rPr>
              <a:t> і </a:t>
            </a:r>
            <a:r>
              <a:rPr lang="ru-RU" sz="2000" b="1" strike="noStrike" spc="-1" dirty="0" err="1">
                <a:solidFill>
                  <a:srgbClr val="000000"/>
                </a:solidFill>
                <a:latin typeface="Times New Roman"/>
                <a:ea typeface="TimesNewRoman"/>
              </a:rPr>
              <a:t>ферментів</a:t>
            </a:r>
            <a:r>
              <a:rPr lang="ru-RU" sz="2000" b="1" strike="noStrike" spc="-1" dirty="0">
                <a:solidFill>
                  <a:srgbClr val="000000"/>
                </a:solidFill>
                <a:latin typeface="Times New Roman"/>
                <a:ea typeface="TimesNewRoman"/>
              </a:rPr>
              <a:t> на </a:t>
            </a:r>
            <a:r>
              <a:rPr lang="ru-RU" sz="2000" b="1" strike="noStrike" spc="-1" dirty="0" err="1">
                <a:solidFill>
                  <a:srgbClr val="000000"/>
                </a:solidFill>
                <a:latin typeface="Times New Roman"/>
                <a:ea typeface="TimesNewRoman"/>
              </a:rPr>
              <a:t>частинках</a:t>
            </a:r>
            <a:r>
              <a:rPr lang="ru-RU" sz="2000" b="1" strike="noStrike" spc="-1" dirty="0">
                <a:solidFill>
                  <a:srgbClr val="000000"/>
                </a:solidFill>
                <a:latin typeface="Times New Roman"/>
                <a:ea typeface="TimesNewRoman"/>
              </a:rPr>
              <a:t> та </a:t>
            </a:r>
            <a:r>
              <a:rPr lang="ru-RU" sz="2000" b="1" strike="noStrike" spc="-1" dirty="0" err="1">
                <a:solidFill>
                  <a:srgbClr val="000000"/>
                </a:solidFill>
                <a:latin typeface="Times New Roman"/>
                <a:ea typeface="TimesNewRoman"/>
              </a:rPr>
              <a:t>колоїдах</a:t>
            </a:r>
            <a:r>
              <a:rPr lang="ru-RU" sz="2000" b="1" strike="noStrike" spc="-1" dirty="0">
                <a:solidFill>
                  <a:srgbClr val="000000"/>
                </a:solidFill>
                <a:latin typeface="Times New Roman"/>
                <a:ea typeface="TimesNewRoman"/>
              </a:rPr>
              <a:t> </a:t>
            </a:r>
            <a:r>
              <a:rPr lang="ru-RU" sz="2000" b="1" strike="noStrike" spc="-1" dirty="0" err="1">
                <a:solidFill>
                  <a:srgbClr val="000000"/>
                </a:solidFill>
                <a:latin typeface="Times New Roman"/>
                <a:ea typeface="TimesNewRoman"/>
              </a:rPr>
              <a:t>ґрунтів</a:t>
            </a:r>
            <a:r>
              <a:rPr lang="ru-RU" sz="2000" b="1" strike="noStrike" spc="-1" dirty="0">
                <a:solidFill>
                  <a:srgbClr val="000000"/>
                </a:solidFill>
                <a:latin typeface="Times New Roman"/>
                <a:ea typeface="TimesNewRoman"/>
              </a:rPr>
              <a:t>. </a:t>
            </a:r>
            <a:endParaRPr lang="ru-RU" sz="2000" b="0" strike="noStrike" spc="-1" dirty="0">
              <a:latin typeface="Arial"/>
            </a:endParaRPr>
          </a:p>
          <a:p>
            <a:pPr algn="just">
              <a:lnSpc>
                <a:spcPct val="80000"/>
              </a:lnSpc>
            </a:pPr>
            <a:r>
              <a:rPr lang="ru-RU" sz="2000" b="1" strike="noStrike" spc="-1" dirty="0" err="1">
                <a:solidFill>
                  <a:srgbClr val="000000"/>
                </a:solidFill>
                <a:latin typeface="Times New Roman"/>
                <a:ea typeface="TimesNewRoman"/>
              </a:rPr>
              <a:t>Стійкість</a:t>
            </a:r>
            <a:r>
              <a:rPr lang="ru-RU" sz="2000" b="1" strike="noStrike" spc="-1" dirty="0">
                <a:solidFill>
                  <a:srgbClr val="000000"/>
                </a:solidFill>
                <a:latin typeface="Times New Roman"/>
                <a:ea typeface="TimesNewRoman"/>
              </a:rPr>
              <a:t> </a:t>
            </a:r>
            <a:r>
              <a:rPr lang="ru-RU" sz="2000" b="1" strike="noStrike" spc="-1" dirty="0" err="1">
                <a:solidFill>
                  <a:srgbClr val="000000"/>
                </a:solidFill>
                <a:latin typeface="Times New Roman"/>
                <a:ea typeface="TimesNewRoman"/>
              </a:rPr>
              <a:t>багатьох</a:t>
            </a:r>
            <a:r>
              <a:rPr lang="ru-RU" sz="2000" b="1" strike="noStrike" spc="-1" dirty="0">
                <a:solidFill>
                  <a:srgbClr val="000000"/>
                </a:solidFill>
                <a:latin typeface="Times New Roman"/>
                <a:ea typeface="TimesNewRoman"/>
              </a:rPr>
              <a:t> </a:t>
            </a:r>
            <a:r>
              <a:rPr lang="ru-RU" sz="2000" b="1" strike="noStrike" spc="-1" dirty="0" err="1">
                <a:solidFill>
                  <a:srgbClr val="000000"/>
                </a:solidFill>
                <a:latin typeface="Times New Roman"/>
                <a:ea typeface="TimesNewRoman"/>
              </a:rPr>
              <a:t>ксенобіотиків</a:t>
            </a:r>
            <a:r>
              <a:rPr lang="ru-RU" sz="2000" b="1" strike="noStrike" spc="-1" dirty="0">
                <a:solidFill>
                  <a:srgbClr val="000000"/>
                </a:solidFill>
                <a:latin typeface="Times New Roman"/>
                <a:ea typeface="TimesNewRoman"/>
              </a:rPr>
              <a:t> у </a:t>
            </a:r>
            <a:r>
              <a:rPr lang="ru-RU" sz="2000" b="1" strike="noStrike" spc="-1" dirty="0" err="1">
                <a:solidFill>
                  <a:srgbClr val="000000"/>
                </a:solidFill>
                <a:latin typeface="Times New Roman"/>
                <a:ea typeface="TimesNewRoman"/>
              </a:rPr>
              <a:t>біосфері</a:t>
            </a:r>
            <a:r>
              <a:rPr lang="ru-RU" sz="2000" b="1" strike="noStrike" spc="-1" dirty="0">
                <a:solidFill>
                  <a:srgbClr val="000000"/>
                </a:solidFill>
                <a:latin typeface="Times New Roman"/>
                <a:ea typeface="TimesNewRoman"/>
              </a:rPr>
              <a:t> </a:t>
            </a:r>
            <a:r>
              <a:rPr lang="ru-RU" sz="2000" b="1" strike="noStrike" spc="-1" dirty="0" err="1">
                <a:solidFill>
                  <a:srgbClr val="000000"/>
                </a:solidFill>
                <a:latin typeface="Times New Roman"/>
                <a:ea typeface="TimesNewRoman"/>
              </a:rPr>
              <a:t>досить</a:t>
            </a:r>
            <a:r>
              <a:rPr lang="ru-RU" sz="2000" b="1" strike="noStrike" spc="-1" dirty="0">
                <a:solidFill>
                  <a:srgbClr val="000000"/>
                </a:solidFill>
                <a:latin typeface="Times New Roman"/>
                <a:ea typeface="TimesNewRoman"/>
              </a:rPr>
              <a:t> </a:t>
            </a:r>
            <a:r>
              <a:rPr lang="ru-RU" sz="2000" b="1" strike="noStrike" spc="-1" dirty="0" err="1">
                <a:solidFill>
                  <a:srgbClr val="000000"/>
                </a:solidFill>
                <a:latin typeface="Times New Roman"/>
                <a:ea typeface="TimesNewRoman"/>
              </a:rPr>
              <a:t>висока</a:t>
            </a:r>
            <a:r>
              <a:rPr lang="ru-RU" sz="2000" b="1" strike="noStrike" spc="-1" dirty="0">
                <a:solidFill>
                  <a:srgbClr val="000000"/>
                </a:solidFill>
                <a:latin typeface="Times New Roman"/>
                <a:ea typeface="TimesNewRoman"/>
              </a:rPr>
              <a:t>. </a:t>
            </a:r>
            <a:r>
              <a:rPr lang="ru-RU" sz="2000" b="1" strike="noStrike" spc="-1" dirty="0" err="1">
                <a:solidFill>
                  <a:srgbClr val="000000"/>
                </a:solidFill>
                <a:latin typeface="Times New Roman"/>
                <a:ea typeface="TimesNewRoman"/>
              </a:rPr>
              <a:t>Наприклад</a:t>
            </a:r>
            <a:r>
              <a:rPr lang="ru-RU" sz="2000" b="1" strike="noStrike" spc="-1" dirty="0">
                <a:solidFill>
                  <a:srgbClr val="000000"/>
                </a:solidFill>
                <a:latin typeface="Times New Roman"/>
                <a:ea typeface="TimesNewRoman"/>
              </a:rPr>
              <a:t>, </a:t>
            </a:r>
            <a:r>
              <a:rPr lang="ru-RU" sz="2000" b="1" strike="noStrike" spc="-1" dirty="0">
                <a:solidFill>
                  <a:srgbClr val="0070C0"/>
                </a:solidFill>
                <a:latin typeface="Times New Roman"/>
                <a:ea typeface="TimesNewRoman"/>
              </a:rPr>
              <a:t>ДДТ</a:t>
            </a:r>
            <a:r>
              <a:rPr lang="ru-RU" sz="2000" b="1" strike="noStrike" spc="-1" dirty="0">
                <a:solidFill>
                  <a:srgbClr val="000000"/>
                </a:solidFill>
                <a:latin typeface="Times New Roman"/>
                <a:ea typeface="TimesNewRoman"/>
              </a:rPr>
              <a:t> не </a:t>
            </a:r>
            <a:r>
              <a:rPr lang="ru-RU" sz="2000" b="1" strike="noStrike" spc="-1" dirty="0" err="1">
                <a:solidFill>
                  <a:srgbClr val="000000"/>
                </a:solidFill>
                <a:latin typeface="Times New Roman"/>
                <a:ea typeface="TimesNewRoman"/>
              </a:rPr>
              <a:t>зникає</a:t>
            </a:r>
            <a:r>
              <a:rPr lang="ru-RU" sz="2000" b="1" strike="noStrike" spc="-1" dirty="0">
                <a:solidFill>
                  <a:srgbClr val="000000"/>
                </a:solidFill>
                <a:latin typeface="Times New Roman"/>
                <a:ea typeface="TimesNewRoman"/>
              </a:rPr>
              <a:t> з </a:t>
            </a:r>
            <a:r>
              <a:rPr lang="ru-RU" sz="2000" b="1" strike="noStrike" spc="-1" dirty="0" err="1">
                <a:solidFill>
                  <a:srgbClr val="000000"/>
                </a:solidFill>
                <a:latin typeface="Times New Roman"/>
                <a:ea typeface="TimesNewRoman"/>
              </a:rPr>
              <a:t>ґрунту</a:t>
            </a:r>
            <a:r>
              <a:rPr lang="ru-RU" sz="2000" b="1" strike="noStrike" spc="-1" dirty="0">
                <a:solidFill>
                  <a:srgbClr val="000000"/>
                </a:solidFill>
                <a:latin typeface="Times New Roman"/>
                <a:ea typeface="TimesNewRoman"/>
              </a:rPr>
              <a:t> до 30 </a:t>
            </a:r>
            <a:r>
              <a:rPr lang="ru-RU" sz="2000" b="1" strike="noStrike" spc="-1" dirty="0" err="1">
                <a:solidFill>
                  <a:srgbClr val="000000"/>
                </a:solidFill>
                <a:latin typeface="Times New Roman"/>
                <a:ea typeface="TimesNewRoman"/>
              </a:rPr>
              <a:t>років</a:t>
            </a:r>
            <a:r>
              <a:rPr lang="ru-RU" sz="2000" b="1" strike="noStrike" spc="-1" dirty="0">
                <a:solidFill>
                  <a:srgbClr val="000000"/>
                </a:solidFill>
                <a:latin typeface="Times New Roman"/>
                <a:ea typeface="TimesNewRoman"/>
              </a:rPr>
              <a:t>; </a:t>
            </a:r>
            <a:r>
              <a:rPr lang="ru-RU" sz="2000" b="1" strike="noStrike" spc="-1" dirty="0" err="1">
                <a:solidFill>
                  <a:srgbClr val="0070C0"/>
                </a:solidFill>
                <a:latin typeface="Times New Roman"/>
                <a:ea typeface="TimesNewRoman"/>
              </a:rPr>
              <a:t>альдрин</a:t>
            </a:r>
            <a:r>
              <a:rPr lang="ru-RU" sz="2000" b="1" strike="noStrike" spc="-1" dirty="0">
                <a:solidFill>
                  <a:srgbClr val="0070C0"/>
                </a:solidFill>
                <a:latin typeface="Times New Roman"/>
                <a:ea typeface="TimesNewRoman"/>
              </a:rPr>
              <a:t> і </a:t>
            </a:r>
            <a:r>
              <a:rPr lang="ru-RU" sz="2000" b="1" strike="noStrike" spc="-1" dirty="0" err="1">
                <a:solidFill>
                  <a:srgbClr val="0070C0"/>
                </a:solidFill>
                <a:latin typeface="Times New Roman"/>
                <a:ea typeface="TimesNewRoman"/>
              </a:rPr>
              <a:t>хлордан</a:t>
            </a:r>
            <a:r>
              <a:rPr lang="ru-RU" sz="2000" b="1" strike="noStrike" spc="-1" dirty="0">
                <a:solidFill>
                  <a:srgbClr val="0070C0"/>
                </a:solidFill>
                <a:latin typeface="Times New Roman"/>
                <a:ea typeface="TimesNewRoman"/>
              </a:rPr>
              <a:t> </a:t>
            </a:r>
            <a:r>
              <a:rPr lang="ru-RU" sz="2000" b="1" strike="noStrike" spc="-1" dirty="0">
                <a:solidFill>
                  <a:srgbClr val="000000"/>
                </a:solidFill>
                <a:latin typeface="Times New Roman"/>
                <a:ea typeface="TimesNewRoman"/>
              </a:rPr>
              <a:t>– до 15 </a:t>
            </a:r>
            <a:r>
              <a:rPr lang="ru-RU" sz="2000" b="1" strike="noStrike" spc="-1" dirty="0" err="1">
                <a:solidFill>
                  <a:srgbClr val="000000"/>
                </a:solidFill>
                <a:latin typeface="Times New Roman"/>
                <a:ea typeface="TimesNewRoman"/>
              </a:rPr>
              <a:t>років</a:t>
            </a:r>
            <a:r>
              <a:rPr lang="ru-RU" sz="2000" b="1" strike="noStrike" spc="-1" dirty="0">
                <a:solidFill>
                  <a:srgbClr val="000000"/>
                </a:solidFill>
                <a:latin typeface="Times New Roman"/>
                <a:ea typeface="TimesNewRoman"/>
              </a:rPr>
              <a:t>; </a:t>
            </a:r>
            <a:r>
              <a:rPr lang="ru-RU" sz="2000" b="1" strike="noStrike" spc="-1" dirty="0" err="1">
                <a:solidFill>
                  <a:srgbClr val="0070C0"/>
                </a:solidFill>
                <a:latin typeface="Times New Roman"/>
                <a:ea typeface="TimesNewRoman"/>
              </a:rPr>
              <a:t>діельдрин</a:t>
            </a:r>
            <a:r>
              <a:rPr lang="ru-RU" sz="2000" b="1" strike="noStrike" spc="-1" dirty="0">
                <a:solidFill>
                  <a:srgbClr val="0070C0"/>
                </a:solidFill>
                <a:latin typeface="Times New Roman"/>
                <a:ea typeface="TimesNewRoman"/>
              </a:rPr>
              <a:t> </a:t>
            </a:r>
            <a:r>
              <a:rPr lang="ru-RU" sz="2000" b="1" strike="noStrike" spc="-1" dirty="0">
                <a:solidFill>
                  <a:srgbClr val="000000"/>
                </a:solidFill>
                <a:latin typeface="Times New Roman"/>
                <a:ea typeface="TimesNewRoman"/>
              </a:rPr>
              <a:t>– до 25 </a:t>
            </a:r>
            <a:r>
              <a:rPr lang="ru-RU" sz="2000" b="1" strike="noStrike" spc="-1" dirty="0" err="1">
                <a:solidFill>
                  <a:srgbClr val="000000"/>
                </a:solidFill>
                <a:latin typeface="Times New Roman"/>
                <a:ea typeface="TimesNewRoman"/>
              </a:rPr>
              <a:t>років</a:t>
            </a:r>
            <a:r>
              <a:rPr lang="ru-RU" sz="2000" b="1" strike="noStrike" spc="-1" dirty="0">
                <a:solidFill>
                  <a:srgbClr val="000000"/>
                </a:solidFill>
                <a:latin typeface="Times New Roman"/>
                <a:ea typeface="TimesNewRoman"/>
              </a:rPr>
              <a:t>; </a:t>
            </a:r>
            <a:r>
              <a:rPr lang="ru-RU" sz="2000" b="1" strike="noStrike" spc="-1" dirty="0" err="1">
                <a:solidFill>
                  <a:srgbClr val="2A6099"/>
                </a:solidFill>
                <a:latin typeface="Times New Roman"/>
                <a:ea typeface="TimesNewRoman"/>
              </a:rPr>
              <a:t>гептахлор</a:t>
            </a:r>
            <a:r>
              <a:rPr lang="ru-RU" sz="2000" b="1" strike="noStrike" spc="-1" dirty="0">
                <a:solidFill>
                  <a:srgbClr val="000000"/>
                </a:solidFill>
                <a:latin typeface="Times New Roman"/>
                <a:ea typeface="TimesNewRoman"/>
              </a:rPr>
              <a:t> – до 14 </a:t>
            </a:r>
            <a:r>
              <a:rPr lang="ru-RU" sz="2000" b="1" strike="noStrike" spc="-1" dirty="0" err="1">
                <a:solidFill>
                  <a:srgbClr val="000000"/>
                </a:solidFill>
                <a:latin typeface="Times New Roman"/>
                <a:ea typeface="TimesNewRoman"/>
              </a:rPr>
              <a:t>років</a:t>
            </a:r>
            <a:r>
              <a:rPr lang="ru-RU" sz="2000" b="1" strike="noStrike" spc="-1" dirty="0">
                <a:solidFill>
                  <a:srgbClr val="000000"/>
                </a:solidFill>
                <a:latin typeface="Times New Roman"/>
                <a:ea typeface="TimesNewRoman"/>
              </a:rPr>
              <a:t>. </a:t>
            </a:r>
            <a:r>
              <a:rPr lang="ru-RU" sz="2000" b="1" strike="noStrike" spc="-1" dirty="0" err="1">
                <a:solidFill>
                  <a:srgbClr val="000000"/>
                </a:solidFill>
                <a:latin typeface="Times New Roman"/>
                <a:ea typeface="TimesNewRoman"/>
              </a:rPr>
              <a:t>Окремі</a:t>
            </a:r>
            <a:r>
              <a:rPr lang="ru-RU" sz="2000" b="1" strike="noStrike" spc="-1" dirty="0">
                <a:solidFill>
                  <a:srgbClr val="000000"/>
                </a:solidFill>
                <a:latin typeface="Times New Roman"/>
                <a:ea typeface="TimesNewRoman"/>
              </a:rPr>
              <a:t> </a:t>
            </a:r>
            <a:r>
              <a:rPr lang="ru-RU" sz="2000" b="1" strike="noStrike" spc="-1" dirty="0" err="1">
                <a:solidFill>
                  <a:srgbClr val="000000"/>
                </a:solidFill>
                <a:latin typeface="Times New Roman"/>
                <a:ea typeface="TimesNewRoman"/>
              </a:rPr>
              <a:t>полютанти</a:t>
            </a:r>
            <a:r>
              <a:rPr lang="ru-RU" sz="2000" b="1" strike="noStrike" spc="-1" dirty="0">
                <a:solidFill>
                  <a:srgbClr val="000000"/>
                </a:solidFill>
                <a:latin typeface="Times New Roman"/>
                <a:ea typeface="TimesNewRoman"/>
              </a:rPr>
              <a:t> </a:t>
            </a:r>
            <a:r>
              <a:rPr lang="ru-RU" sz="2000" b="1" strike="noStrike" spc="-1" dirty="0" err="1">
                <a:solidFill>
                  <a:srgbClr val="000000"/>
                </a:solidFill>
                <a:latin typeface="Times New Roman"/>
                <a:ea typeface="TimesNewRoman"/>
              </a:rPr>
              <a:t>можуть</a:t>
            </a:r>
            <a:r>
              <a:rPr lang="ru-RU" sz="2000" b="1" strike="noStrike" spc="-1" dirty="0">
                <a:solidFill>
                  <a:srgbClr val="000000"/>
                </a:solidFill>
                <a:latin typeface="Times New Roman"/>
                <a:ea typeface="TimesNewRoman"/>
              </a:rPr>
              <a:t> </a:t>
            </a:r>
            <a:r>
              <a:rPr lang="ru-RU" sz="2000" b="1" strike="noStrike" spc="-1" dirty="0" err="1">
                <a:solidFill>
                  <a:srgbClr val="000000"/>
                </a:solidFill>
                <a:latin typeface="Times New Roman"/>
                <a:ea typeface="TimesNewRoman"/>
              </a:rPr>
              <a:t>утворювати</a:t>
            </a:r>
            <a:r>
              <a:rPr lang="ru-RU" sz="2000" b="1" strike="noStrike" spc="-1" dirty="0">
                <a:solidFill>
                  <a:srgbClr val="000000"/>
                </a:solidFill>
                <a:latin typeface="Times New Roman"/>
                <a:ea typeface="TimesNewRoman"/>
              </a:rPr>
              <a:t> </a:t>
            </a:r>
            <a:r>
              <a:rPr lang="ru-RU" sz="2000" b="1" strike="noStrike" spc="-1" dirty="0" err="1">
                <a:solidFill>
                  <a:srgbClr val="000000"/>
                </a:solidFill>
                <a:latin typeface="Times New Roman"/>
                <a:ea typeface="TimesNewRoman"/>
              </a:rPr>
              <a:t>стійкі</a:t>
            </a:r>
            <a:r>
              <a:rPr lang="ru-RU" sz="2000" b="1" strike="noStrike" spc="-1" dirty="0">
                <a:solidFill>
                  <a:srgbClr val="000000"/>
                </a:solidFill>
                <a:latin typeface="Times New Roman"/>
                <a:ea typeface="TimesNewRoman"/>
              </a:rPr>
              <a:t> </a:t>
            </a:r>
            <a:r>
              <a:rPr lang="ru-RU" sz="2000" b="1" strike="noStrike" spc="-1" dirty="0" err="1">
                <a:solidFill>
                  <a:srgbClr val="000000"/>
                </a:solidFill>
                <a:latin typeface="Times New Roman"/>
                <a:ea typeface="TimesNewRoman"/>
              </a:rPr>
              <a:t>або</a:t>
            </a:r>
            <a:r>
              <a:rPr lang="ru-RU" sz="2000" b="1" strike="noStrike" spc="-1" dirty="0">
                <a:solidFill>
                  <a:srgbClr val="000000"/>
                </a:solidFill>
                <a:latin typeface="Times New Roman"/>
                <a:ea typeface="TimesNewRoman"/>
              </a:rPr>
              <a:t> </a:t>
            </a:r>
            <a:r>
              <a:rPr lang="ru-RU" sz="2000" b="1" strike="noStrike" spc="-1" dirty="0" err="1">
                <a:solidFill>
                  <a:srgbClr val="000000"/>
                </a:solidFill>
                <a:latin typeface="Times New Roman"/>
                <a:ea typeface="TimesNewRoman"/>
              </a:rPr>
              <a:t>токсичні</a:t>
            </a:r>
            <a:r>
              <a:rPr lang="ru-RU" sz="2000" b="1" strike="noStrike" spc="-1" dirty="0">
                <a:solidFill>
                  <a:srgbClr val="000000"/>
                </a:solidFill>
                <a:latin typeface="Times New Roman"/>
                <a:ea typeface="TimesNewRoman"/>
              </a:rPr>
              <a:t> </a:t>
            </a:r>
            <a:r>
              <a:rPr lang="ru-RU" sz="2000" b="1" strike="noStrike" spc="-1" dirty="0" err="1">
                <a:solidFill>
                  <a:srgbClr val="000000"/>
                </a:solidFill>
                <a:latin typeface="Times New Roman"/>
                <a:ea typeface="TimesNewRoman"/>
              </a:rPr>
              <a:t>продукти</a:t>
            </a:r>
            <a:r>
              <a:rPr lang="ru-RU" sz="2000" b="1" strike="noStrike" spc="-1" dirty="0">
                <a:solidFill>
                  <a:srgbClr val="000000"/>
                </a:solidFill>
                <a:latin typeface="Times New Roman"/>
                <a:ea typeface="TimesNewRoman"/>
              </a:rPr>
              <a:t> при </a:t>
            </a:r>
            <a:r>
              <a:rPr lang="ru-RU" sz="2000" b="1" strike="noStrike" spc="-1" dirty="0" err="1">
                <a:solidFill>
                  <a:srgbClr val="000000"/>
                </a:solidFill>
                <a:latin typeface="Times New Roman"/>
                <a:ea typeface="TimesNewRoman"/>
              </a:rPr>
              <a:t>розпаді</a:t>
            </a:r>
            <a:r>
              <a:rPr lang="ru-RU" sz="2000" b="1" strike="noStrike" spc="-1" dirty="0">
                <a:solidFill>
                  <a:srgbClr val="000000"/>
                </a:solidFill>
                <a:latin typeface="Times New Roman"/>
                <a:ea typeface="TimesNewRoman"/>
              </a:rPr>
              <a:t> та </a:t>
            </a:r>
            <a:r>
              <a:rPr lang="ru-RU" sz="2000" b="1" strike="noStrike" spc="-1" dirty="0" err="1">
                <a:solidFill>
                  <a:srgbClr val="000000"/>
                </a:solidFill>
                <a:latin typeface="Times New Roman"/>
                <a:ea typeface="TimesNewRoman"/>
              </a:rPr>
              <a:t>трансформації</a:t>
            </a:r>
            <a:r>
              <a:rPr lang="ru-RU" sz="2000" b="1" strike="noStrike" spc="-1" dirty="0">
                <a:solidFill>
                  <a:srgbClr val="000000"/>
                </a:solidFill>
                <a:latin typeface="Times New Roman"/>
                <a:ea typeface="TimesNewRoman"/>
              </a:rPr>
              <a:t>.</a:t>
            </a:r>
            <a:r>
              <a:rPr lang="ru-RU" sz="2000" b="1" strike="noStrike" spc="-1" dirty="0">
                <a:solidFill>
                  <a:srgbClr val="000000"/>
                </a:solidFill>
                <a:latin typeface="Arial"/>
                <a:ea typeface="TimesNewRoman"/>
              </a:rPr>
              <a:t> </a:t>
            </a:r>
            <a:endParaRPr lang="ru-RU" sz="2000" b="0" strike="noStrike" spc="-1" dirty="0">
              <a:latin typeface="Arial"/>
            </a:endParaRPr>
          </a:p>
          <a:p>
            <a:pPr algn="just">
              <a:lnSpc>
                <a:spcPct val="80000"/>
              </a:lnSpc>
            </a:pPr>
            <a:r>
              <a:rPr lang="ru-RU" sz="2000" b="1" strike="noStrike" spc="-1" dirty="0" err="1">
                <a:solidFill>
                  <a:srgbClr val="000000"/>
                </a:solidFill>
                <a:latin typeface="Times New Roman"/>
                <a:ea typeface="TimesNewRoman"/>
              </a:rPr>
              <a:t>Серед</a:t>
            </a:r>
            <a:r>
              <a:rPr lang="ru-RU" sz="2000" b="1" strike="noStrike" spc="-1" dirty="0">
                <a:solidFill>
                  <a:srgbClr val="000000"/>
                </a:solidFill>
                <a:latin typeface="Times New Roman"/>
                <a:ea typeface="TimesNewRoman"/>
              </a:rPr>
              <a:t> </a:t>
            </a:r>
            <a:r>
              <a:rPr lang="ru-RU" sz="2000" b="1" strike="noStrike" spc="-1" dirty="0" err="1">
                <a:solidFill>
                  <a:srgbClr val="000000"/>
                </a:solidFill>
                <a:latin typeface="Times New Roman"/>
                <a:ea typeface="TimesNewRoman"/>
              </a:rPr>
              <a:t>ксенобіотиків</a:t>
            </a:r>
            <a:r>
              <a:rPr lang="ru-RU" sz="2000" b="1" strike="noStrike" spc="-1" dirty="0">
                <a:solidFill>
                  <a:srgbClr val="000000"/>
                </a:solidFill>
                <a:latin typeface="Times New Roman"/>
                <a:ea typeface="TimesNewRoman"/>
              </a:rPr>
              <a:t>, </a:t>
            </a:r>
            <a:r>
              <a:rPr lang="ru-RU" sz="2000" b="1" strike="noStrike" spc="-1" dirty="0" err="1">
                <a:solidFill>
                  <a:srgbClr val="000000"/>
                </a:solidFill>
                <a:latin typeface="Times New Roman"/>
                <a:ea typeface="TimesNewRoman"/>
              </a:rPr>
              <a:t>що</a:t>
            </a:r>
            <a:r>
              <a:rPr lang="ru-RU" sz="2000" b="1" strike="noStrike" spc="-1" dirty="0">
                <a:solidFill>
                  <a:srgbClr val="000000"/>
                </a:solidFill>
                <a:latin typeface="Times New Roman"/>
                <a:ea typeface="TimesNewRoman"/>
              </a:rPr>
              <a:t> </a:t>
            </a:r>
            <a:r>
              <a:rPr lang="ru-RU" sz="2000" b="1" strike="noStrike" spc="-1" dirty="0" err="1">
                <a:solidFill>
                  <a:srgbClr val="000000"/>
                </a:solidFill>
                <a:latin typeface="Times New Roman"/>
                <a:ea typeface="TimesNewRoman"/>
              </a:rPr>
              <a:t>вносяться</a:t>
            </a:r>
            <a:r>
              <a:rPr lang="ru-RU" sz="2000" b="1" strike="noStrike" spc="-1" dirty="0">
                <a:solidFill>
                  <a:srgbClr val="000000"/>
                </a:solidFill>
                <a:latin typeface="Times New Roman"/>
                <a:ea typeface="TimesNewRoman"/>
              </a:rPr>
              <a:t> </a:t>
            </a:r>
            <a:r>
              <a:rPr lang="ru-RU" sz="2000" b="1" strike="noStrike" spc="-1" dirty="0" err="1">
                <a:solidFill>
                  <a:srgbClr val="000000"/>
                </a:solidFill>
                <a:latin typeface="Times New Roman"/>
                <a:ea typeface="TimesNewRoman"/>
              </a:rPr>
              <a:t>людиною</a:t>
            </a:r>
            <a:r>
              <a:rPr lang="ru-RU" sz="2000" b="1" strike="noStrike" spc="-1" dirty="0">
                <a:solidFill>
                  <a:srgbClr val="000000"/>
                </a:solidFill>
                <a:latin typeface="Times New Roman"/>
                <a:ea typeface="TimesNewRoman"/>
              </a:rPr>
              <a:t> в </a:t>
            </a:r>
            <a:r>
              <a:rPr lang="ru-RU" sz="2000" b="1" strike="noStrike" spc="-1" dirty="0" err="1">
                <a:solidFill>
                  <a:srgbClr val="000000"/>
                </a:solidFill>
                <a:latin typeface="Times New Roman"/>
                <a:ea typeface="TimesNewRoman"/>
              </a:rPr>
              <a:t>біосферу</a:t>
            </a:r>
            <a:r>
              <a:rPr lang="ru-RU" sz="2000" b="1" strike="noStrike" spc="-1" dirty="0">
                <a:solidFill>
                  <a:srgbClr val="000000"/>
                </a:solidFill>
                <a:latin typeface="Times New Roman"/>
                <a:ea typeface="TimesNewRoman"/>
              </a:rPr>
              <a:t>, </a:t>
            </a:r>
            <a:r>
              <a:rPr lang="ru-RU" sz="2000" b="1" strike="noStrike" spc="-1" dirty="0" err="1">
                <a:solidFill>
                  <a:srgbClr val="000000"/>
                </a:solidFill>
                <a:latin typeface="Times New Roman"/>
                <a:ea typeface="TimesNewRoman"/>
              </a:rPr>
              <a:t>чимала</a:t>
            </a:r>
            <a:r>
              <a:rPr lang="ru-RU" sz="2000" b="1" strike="noStrike" spc="-1" dirty="0">
                <a:solidFill>
                  <a:srgbClr val="000000"/>
                </a:solidFill>
                <a:latin typeface="Times New Roman"/>
                <a:ea typeface="TimesNewRoman"/>
              </a:rPr>
              <a:t> </a:t>
            </a:r>
            <a:r>
              <a:rPr lang="ru-RU" sz="2000" b="1" strike="noStrike" spc="-1" dirty="0" err="1">
                <a:solidFill>
                  <a:srgbClr val="000000"/>
                </a:solidFill>
                <a:latin typeface="Times New Roman"/>
                <a:ea typeface="TimesNewRoman"/>
              </a:rPr>
              <a:t>частина</a:t>
            </a:r>
            <a:r>
              <a:rPr lang="ru-RU" sz="2000" b="1" strike="noStrike" spc="-1" dirty="0">
                <a:solidFill>
                  <a:srgbClr val="000000"/>
                </a:solidFill>
                <a:latin typeface="Times New Roman"/>
                <a:ea typeface="TimesNewRoman"/>
              </a:rPr>
              <a:t> </a:t>
            </a:r>
            <a:r>
              <a:rPr lang="ru-RU" sz="2000" b="1" strike="noStrike" spc="-1" dirty="0" err="1">
                <a:solidFill>
                  <a:srgbClr val="000000"/>
                </a:solidFill>
                <a:latin typeface="Times New Roman"/>
                <a:ea typeface="TimesNewRoman"/>
              </a:rPr>
              <a:t>належить</a:t>
            </a:r>
            <a:r>
              <a:rPr lang="ru-RU" sz="2000" b="1" strike="noStrike" spc="-1" dirty="0">
                <a:solidFill>
                  <a:srgbClr val="000000"/>
                </a:solidFill>
                <a:latin typeface="Times New Roman"/>
                <a:ea typeface="TimesNewRoman"/>
              </a:rPr>
              <a:t> до </a:t>
            </a:r>
            <a:r>
              <a:rPr lang="ru-RU" sz="2000" b="1" strike="noStrike" spc="-1" dirty="0" err="1">
                <a:solidFill>
                  <a:srgbClr val="000000"/>
                </a:solidFill>
                <a:latin typeface="Times New Roman"/>
                <a:ea typeface="TimesNewRoman"/>
              </a:rPr>
              <a:t>похідних</a:t>
            </a:r>
            <a:r>
              <a:rPr lang="ru-RU" sz="2000" b="1" strike="noStrike" spc="-1" dirty="0">
                <a:solidFill>
                  <a:srgbClr val="000000"/>
                </a:solidFill>
                <a:latin typeface="Times New Roman"/>
                <a:ea typeface="TimesNewRoman"/>
              </a:rPr>
              <a:t> </a:t>
            </a:r>
            <a:r>
              <a:rPr lang="ru-RU" sz="2000" b="1" strike="noStrike" spc="-1" dirty="0" err="1">
                <a:solidFill>
                  <a:srgbClr val="000000"/>
                </a:solidFill>
                <a:latin typeface="Times New Roman"/>
                <a:ea typeface="TimesNewRoman"/>
              </a:rPr>
              <a:t>нафталіну</a:t>
            </a:r>
            <a:r>
              <a:rPr lang="ru-RU" sz="2000" b="1" strike="noStrike" spc="-1" dirty="0">
                <a:solidFill>
                  <a:srgbClr val="000000"/>
                </a:solidFill>
                <a:latin typeface="Times New Roman"/>
                <a:ea typeface="TimesNewRoman"/>
              </a:rPr>
              <a:t> й </a:t>
            </a:r>
            <a:r>
              <a:rPr lang="ru-RU" sz="2000" b="1" strike="noStrike" spc="-1" dirty="0" err="1">
                <a:solidFill>
                  <a:srgbClr val="000000"/>
                </a:solidFill>
                <a:latin typeface="Times New Roman"/>
                <a:ea typeface="TimesNewRoman"/>
              </a:rPr>
              <a:t>саліцилової</a:t>
            </a:r>
            <a:r>
              <a:rPr lang="ru-RU" sz="2000" b="1" strike="noStrike" spc="-1" dirty="0">
                <a:solidFill>
                  <a:srgbClr val="000000"/>
                </a:solidFill>
                <a:latin typeface="Times New Roman"/>
                <a:ea typeface="TimesNewRoman"/>
              </a:rPr>
              <a:t> </a:t>
            </a:r>
            <a:r>
              <a:rPr lang="ru-RU" sz="2000" b="1" strike="noStrike" spc="-1" dirty="0" err="1">
                <a:solidFill>
                  <a:srgbClr val="000000"/>
                </a:solidFill>
                <a:latin typeface="Times New Roman"/>
                <a:ea typeface="TimesNewRoman"/>
              </a:rPr>
              <a:t>кислоти</a:t>
            </a:r>
            <a:r>
              <a:rPr lang="ru-RU" sz="2000" b="1" strike="noStrike" spc="-1" dirty="0">
                <a:solidFill>
                  <a:srgbClr val="000000"/>
                </a:solidFill>
                <a:latin typeface="Times New Roman"/>
                <a:ea typeface="TimesNewRoman"/>
              </a:rPr>
              <a:t>. У </a:t>
            </a:r>
            <a:r>
              <a:rPr lang="ru-RU" sz="2000" b="1" strike="noStrike" spc="-1" dirty="0" err="1">
                <a:solidFill>
                  <a:srgbClr val="000000"/>
                </a:solidFill>
                <a:latin typeface="Times New Roman"/>
                <a:ea typeface="TimesNewRoman"/>
              </a:rPr>
              <a:t>перетворенні</a:t>
            </a:r>
            <a:r>
              <a:rPr lang="ru-RU" sz="2000" b="1" strike="noStrike" spc="-1" dirty="0">
                <a:solidFill>
                  <a:srgbClr val="000000"/>
                </a:solidFill>
                <a:latin typeface="Times New Roman"/>
                <a:ea typeface="TimesNewRoman"/>
              </a:rPr>
              <a:t> </a:t>
            </a:r>
            <a:r>
              <a:rPr lang="ru-RU" sz="2000" b="1" strike="noStrike" spc="-1" dirty="0" err="1">
                <a:solidFill>
                  <a:srgbClr val="000000"/>
                </a:solidFill>
                <a:latin typeface="Times New Roman"/>
                <a:ea typeface="TimesNewRoman"/>
              </a:rPr>
              <a:t>цих</a:t>
            </a:r>
            <a:r>
              <a:rPr lang="ru-RU" sz="2000" b="1" strike="noStrike" spc="-1" dirty="0">
                <a:solidFill>
                  <a:srgbClr val="000000"/>
                </a:solidFill>
                <a:latin typeface="Times New Roman"/>
                <a:ea typeface="TimesNewRoman"/>
              </a:rPr>
              <a:t> </a:t>
            </a:r>
            <a:r>
              <a:rPr lang="ru-RU" sz="2000" b="1" strike="noStrike" spc="-1" dirty="0" err="1">
                <a:solidFill>
                  <a:srgbClr val="000000"/>
                </a:solidFill>
                <a:latin typeface="Times New Roman"/>
                <a:ea typeface="TimesNewRoman"/>
              </a:rPr>
              <a:t>з’єднань</a:t>
            </a:r>
            <a:r>
              <a:rPr lang="ru-RU" sz="2000" b="1" strike="noStrike" spc="-1" dirty="0">
                <a:solidFill>
                  <a:srgbClr val="000000"/>
                </a:solidFill>
                <a:latin typeface="Times New Roman"/>
                <a:ea typeface="TimesNewRoman"/>
              </a:rPr>
              <a:t> </a:t>
            </a:r>
            <a:r>
              <a:rPr lang="ru-RU" sz="2000" b="1" strike="noStrike" spc="-1" dirty="0" err="1">
                <a:solidFill>
                  <a:srgbClr val="000000"/>
                </a:solidFill>
                <a:latin typeface="Times New Roman"/>
                <a:ea typeface="TimesNewRoman"/>
              </a:rPr>
              <a:t>бере</a:t>
            </a:r>
            <a:r>
              <a:rPr lang="ru-RU" sz="2000" b="1" strike="noStrike" spc="-1" dirty="0">
                <a:solidFill>
                  <a:srgbClr val="000000"/>
                </a:solidFill>
                <a:latin typeface="Times New Roman"/>
                <a:ea typeface="TimesNewRoman"/>
              </a:rPr>
              <a:t> участь велика </a:t>
            </a:r>
            <a:r>
              <a:rPr lang="ru-RU" sz="2000" b="1" strike="noStrike" spc="-1" dirty="0" err="1">
                <a:solidFill>
                  <a:srgbClr val="000000"/>
                </a:solidFill>
                <a:latin typeface="Times New Roman"/>
                <a:ea typeface="TimesNewRoman"/>
              </a:rPr>
              <a:t>кількість</a:t>
            </a:r>
            <a:r>
              <a:rPr lang="ru-RU" sz="2000" b="1" strike="noStrike" spc="-1" dirty="0">
                <a:solidFill>
                  <a:srgbClr val="000000"/>
                </a:solidFill>
                <a:latin typeface="Times New Roman"/>
                <a:ea typeface="TimesNewRoman"/>
              </a:rPr>
              <a:t> </a:t>
            </a:r>
            <a:r>
              <a:rPr lang="ru-RU" sz="2000" b="1" strike="noStrike" spc="-1" dirty="0" err="1">
                <a:solidFill>
                  <a:srgbClr val="000000"/>
                </a:solidFill>
                <a:latin typeface="Times New Roman"/>
                <a:ea typeface="TimesNewRoman"/>
              </a:rPr>
              <a:t>ферментів</a:t>
            </a:r>
            <a:r>
              <a:rPr lang="ru-RU" sz="2000" b="1" strike="noStrike" spc="-1" dirty="0">
                <a:solidFill>
                  <a:srgbClr val="000000"/>
                </a:solidFill>
                <a:latin typeface="Times New Roman"/>
                <a:ea typeface="TimesNewRoman"/>
              </a:rPr>
              <a:t>.</a:t>
            </a:r>
            <a:endParaRPr lang="ru-RU" sz="2000" b="0" strike="noStrike" spc="-1" dirty="0">
              <a:latin typeface="Arial"/>
            </a:endParaRPr>
          </a:p>
        </p:txBody>
      </p:sp>
    </p:spTree>
    <p:extLst>
      <p:ext uri="{BB962C8B-B14F-4D97-AF65-F5344CB8AC3E}">
        <p14:creationId xmlns:p14="http://schemas.microsoft.com/office/powerpoint/2010/main" val="50605120"/>
      </p:ext>
    </p:extLst>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 name="TextShape 1"/>
          <p:cNvSpPr txBox="1"/>
          <p:nvPr/>
        </p:nvSpPr>
        <p:spPr>
          <a:xfrm>
            <a:off x="1328220" y="375045"/>
            <a:ext cx="6487200" cy="346320"/>
          </a:xfrm>
          <a:prstGeom prst="rect">
            <a:avLst/>
          </a:prstGeom>
          <a:noFill/>
          <a:ln>
            <a:noFill/>
          </a:ln>
        </p:spPr>
        <p:txBody>
          <a:bodyPr lIns="90000" tIns="45000" rIns="90000" bIns="45000">
            <a:spAutoFit/>
          </a:bodyPr>
          <a:lstStyle/>
          <a:p>
            <a:r>
              <a:rPr lang="ru-RU" sz="1800" b="1" strike="noStrike" spc="-1">
                <a:solidFill>
                  <a:srgbClr val="FF0000"/>
                </a:solidFill>
                <a:latin typeface="Arial"/>
              </a:rPr>
              <a:t>«Природні» мікроорганізми-деструктори ксенобіотиків </a:t>
            </a:r>
          </a:p>
        </p:txBody>
      </p:sp>
      <p:graphicFrame>
        <p:nvGraphicFramePr>
          <p:cNvPr id="142" name="Table 2"/>
          <p:cNvGraphicFramePr/>
          <p:nvPr>
            <p:extLst>
              <p:ext uri="{D42A27DB-BD31-4B8C-83A1-F6EECF244321}">
                <p14:modId xmlns:p14="http://schemas.microsoft.com/office/powerpoint/2010/main" val="3593887705"/>
              </p:ext>
            </p:extLst>
          </p:nvPr>
        </p:nvGraphicFramePr>
        <p:xfrm>
          <a:off x="181800" y="831036"/>
          <a:ext cx="8780040" cy="5832000"/>
        </p:xfrm>
        <a:graphic>
          <a:graphicData uri="http://schemas.openxmlformats.org/drawingml/2006/table">
            <a:tbl>
              <a:tblPr/>
              <a:tblGrid>
                <a:gridCol w="3263400">
                  <a:extLst>
                    <a:ext uri="{9D8B030D-6E8A-4147-A177-3AD203B41FA5}">
                      <a16:colId xmlns:a16="http://schemas.microsoft.com/office/drawing/2014/main" val="20000"/>
                    </a:ext>
                  </a:extLst>
                </a:gridCol>
                <a:gridCol w="5516640">
                  <a:extLst>
                    <a:ext uri="{9D8B030D-6E8A-4147-A177-3AD203B41FA5}">
                      <a16:colId xmlns:a16="http://schemas.microsoft.com/office/drawing/2014/main" val="20001"/>
                    </a:ext>
                  </a:extLst>
                </a:gridCol>
              </a:tblGrid>
              <a:tr h="349920">
                <a:tc>
                  <a:txBody>
                    <a:bodyPr/>
                    <a:lstStyle/>
                    <a:p>
                      <a:r>
                        <a:rPr lang="ru-RU" sz="1500" b="1" strike="noStrike" spc="-1">
                          <a:latin typeface="Arial"/>
                        </a:rPr>
                        <a:t>Гідроксилювання стероїдів</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a:txBody>
                    <a:bodyPr/>
                    <a:lstStyle/>
                    <a:p>
                      <a:r>
                        <a:rPr lang="ru-RU" sz="1500" b="1" strike="noStrike" spc="-1">
                          <a:latin typeface="Arial"/>
                        </a:rPr>
                        <a:t>Гриби</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extLst>
                  <a:ext uri="{0D108BD9-81ED-4DB2-BD59-A6C34878D82A}">
                    <a16:rowId xmlns:a16="http://schemas.microsoft.com/office/drawing/2014/main" val="10000"/>
                  </a:ext>
                </a:extLst>
              </a:tr>
              <a:tr h="349920">
                <a:tc>
                  <a:txBody>
                    <a:bodyPr/>
                    <a:lstStyle/>
                    <a:p>
                      <a:r>
                        <a:rPr lang="ru-RU" sz="1500" b="1" strike="noStrike" spc="-1">
                          <a:latin typeface="Arial"/>
                        </a:rPr>
                        <a:t>Відновлення стероїдів</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r>
                        <a:rPr lang="ru-RU" sz="1500" b="1" strike="noStrike" spc="-1">
                          <a:latin typeface="Arial"/>
                        </a:rPr>
                        <a:t>Бактерії р. </a:t>
                      </a:r>
                      <a:r>
                        <a:rPr lang="ru-RU" sz="1500" b="1" i="1" strike="noStrike" spc="-1">
                          <a:latin typeface="Arial"/>
                        </a:rPr>
                        <a:t>Mycobacterium</a:t>
                      </a:r>
                      <a:endParaRPr lang="ru-RU" sz="1500" b="1"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extLst>
                  <a:ext uri="{0D108BD9-81ED-4DB2-BD59-A6C34878D82A}">
                    <a16:rowId xmlns:a16="http://schemas.microsoft.com/office/drawing/2014/main" val="10001"/>
                  </a:ext>
                </a:extLst>
              </a:tr>
              <a:tr h="216000">
                <a:tc>
                  <a:txBody>
                    <a:bodyPr/>
                    <a:lstStyle/>
                    <a:p>
                      <a:r>
                        <a:rPr lang="ru-RU" sz="1500" b="1" strike="noStrike" spc="-1">
                          <a:latin typeface="Arial"/>
                        </a:rPr>
                        <a:t>Відновлення різних сполук</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r>
                        <a:rPr lang="ru-RU" sz="1500" b="1" strike="noStrike" spc="-1">
                          <a:latin typeface="Arial"/>
                        </a:rPr>
                        <a:t>Факультативні анаеробні бактерії, дріжджі</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extLst>
                  <a:ext uri="{0D108BD9-81ED-4DB2-BD59-A6C34878D82A}">
                    <a16:rowId xmlns:a16="http://schemas.microsoft.com/office/drawing/2014/main" val="10002"/>
                  </a:ext>
                </a:extLst>
              </a:tr>
              <a:tr h="339840">
                <a:tc>
                  <a:txBody>
                    <a:bodyPr/>
                    <a:lstStyle/>
                    <a:p>
                      <a:r>
                        <a:rPr lang="ru-RU" sz="1500" b="1" strike="noStrike" spc="-1">
                          <a:latin typeface="Arial"/>
                        </a:rPr>
                        <a:t>Ізомеризація альдоз</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r>
                        <a:rPr lang="ru-RU" sz="1500" b="1" strike="noStrike" spc="-1">
                          <a:latin typeface="Arial"/>
                        </a:rPr>
                        <a:t>Бактерії pр. </a:t>
                      </a:r>
                      <a:r>
                        <a:rPr lang="ru-RU" sz="1500" b="1" i="1" strike="noStrike" spc="-1">
                          <a:latin typeface="Arial"/>
                        </a:rPr>
                        <a:t>Streptomyces, Arthrobacter, Bacillus, Lactobacillus</a:t>
                      </a:r>
                      <a:endParaRPr lang="ru-RU" sz="1500" b="1"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extLst>
                  <a:ext uri="{0D108BD9-81ED-4DB2-BD59-A6C34878D82A}">
                    <a16:rowId xmlns:a16="http://schemas.microsoft.com/office/drawing/2014/main" val="10003"/>
                  </a:ext>
                </a:extLst>
              </a:tr>
              <a:tr h="654840">
                <a:tc>
                  <a:txBody>
                    <a:bodyPr/>
                    <a:lstStyle/>
                    <a:p>
                      <a:r>
                        <a:rPr lang="ru-RU" sz="1500" b="1" strike="noStrike" spc="-1">
                          <a:latin typeface="Arial"/>
                        </a:rPr>
                        <a:t>Окиснювальні трансформації спиртів та вуглеводів, окиснення поліолів, тіогліколей</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r>
                        <a:rPr lang="ru-RU" sz="1500" b="1" strike="noStrike" spc="-1">
                          <a:latin typeface="Arial"/>
                        </a:rPr>
                        <a:t>Оцтовокислі бактерії рр. </a:t>
                      </a:r>
                      <a:r>
                        <a:rPr lang="ru-RU" sz="1500" b="1" i="1" strike="noStrike" spc="-1">
                          <a:latin typeface="Arial"/>
                        </a:rPr>
                        <a:t>Acetobacter, Gluconobacter</a:t>
                      </a:r>
                      <a:endParaRPr lang="ru-RU" sz="1500" b="1"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extLst>
                  <a:ext uri="{0D108BD9-81ED-4DB2-BD59-A6C34878D82A}">
                    <a16:rowId xmlns:a16="http://schemas.microsoft.com/office/drawing/2014/main" val="10004"/>
                  </a:ext>
                </a:extLst>
              </a:tr>
              <a:tr h="582480">
                <a:tc>
                  <a:txBody>
                    <a:bodyPr/>
                    <a:lstStyle/>
                    <a:p>
                      <a:r>
                        <a:rPr lang="ru-RU" sz="1500" b="1" strike="noStrike" spc="-1">
                          <a:latin typeface="Arial"/>
                        </a:rPr>
                        <a:t>Епоксидація</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r>
                        <a:rPr lang="ru-RU" sz="1500" b="1" strike="noStrike" spc="-1">
                          <a:latin typeface="Arial"/>
                          <a:ea typeface="Microsoft YaHei"/>
                        </a:rPr>
                        <a:t>Бактерії pp. </a:t>
                      </a:r>
                      <a:r>
                        <a:rPr lang="ru-RU" sz="1500" b="1" i="1" strike="noStrike" spc="-1">
                          <a:latin typeface="Arial"/>
                          <a:ea typeface="Microsoft YaHei"/>
                        </a:rPr>
                        <a:t>Bacillus, Pseudomonas,</a:t>
                      </a:r>
                      <a:r>
                        <a:rPr lang="ru-RU" sz="1500" b="1" strike="noStrike" spc="-1">
                          <a:latin typeface="Arial"/>
                          <a:ea typeface="Microsoft YaHei"/>
                        </a:rPr>
                        <a:t> </a:t>
                      </a:r>
                      <a:r>
                        <a:rPr lang="ru-RU" sz="1500" b="1" i="1" strike="noStrike" spc="-1">
                          <a:latin typeface="Arial"/>
                        </a:rPr>
                        <a:t>Mycobacterium, Micromonospora, Thermoactinomyces, Nocardia,</a:t>
                      </a:r>
                      <a:endParaRPr lang="ru-RU" sz="1500" b="1" strike="noStrike" spc="-1">
                        <a:latin typeface="Arial"/>
                      </a:endParaRPr>
                    </a:p>
                    <a:p>
                      <a:r>
                        <a:rPr lang="ru-RU" sz="1500" b="1" strike="noStrike" spc="-1">
                          <a:latin typeface="Arial"/>
                        </a:rPr>
                        <a:t>Гриби pp.</a:t>
                      </a:r>
                      <a:r>
                        <a:rPr lang="ru-RU" sz="1500" b="1" i="1" strike="noStrike" spc="-1">
                          <a:latin typeface="Arial"/>
                        </a:rPr>
                        <a:t> Aspergillus, Penicillium</a:t>
                      </a:r>
                      <a:endParaRPr lang="ru-RU" sz="1500" b="1"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extLst>
                  <a:ext uri="{0D108BD9-81ED-4DB2-BD59-A6C34878D82A}">
                    <a16:rowId xmlns:a16="http://schemas.microsoft.com/office/drawing/2014/main" val="10005"/>
                  </a:ext>
                </a:extLst>
              </a:tr>
              <a:tr h="752400">
                <a:tc>
                  <a:txBody>
                    <a:bodyPr/>
                    <a:lstStyle/>
                    <a:p>
                      <a:r>
                        <a:rPr lang="ru-RU" sz="1500" b="1" strike="noStrike" spc="-1">
                          <a:latin typeface="Arial"/>
                        </a:rPr>
                        <a:t>Окиснення різних вуглеводнів, окиснення н-алканів</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r>
                        <a:rPr lang="ru-RU" sz="1500" b="1" strike="noStrike" spc="-1">
                          <a:latin typeface="Arial"/>
                          <a:ea typeface="Microsoft YaHei"/>
                        </a:rPr>
                        <a:t>Бактерії pp. </a:t>
                      </a:r>
                      <a:r>
                        <a:rPr lang="ru-RU" sz="1500" b="1" i="1" strike="noStrike" spc="-1">
                          <a:latin typeface="Arial"/>
                          <a:ea typeface="Microsoft YaHei"/>
                        </a:rPr>
                        <a:t>Pseudomonas,</a:t>
                      </a:r>
                      <a:r>
                        <a:rPr lang="ru-RU" sz="1500" b="1" strike="noStrike" spc="-1">
                          <a:latin typeface="Arial"/>
                          <a:ea typeface="Microsoft YaHei"/>
                        </a:rPr>
                        <a:t> </a:t>
                      </a:r>
                      <a:r>
                        <a:rPr lang="ru-RU" sz="1500" b="1" i="1" strike="noStrike" spc="-1">
                          <a:latin typeface="Arial"/>
                          <a:ea typeface="Microsoft YaHei"/>
                        </a:rPr>
                        <a:t>Acinetobacter,</a:t>
                      </a:r>
                      <a:r>
                        <a:rPr lang="ru-RU" sz="1500" b="1" strike="noStrike" spc="-1">
                          <a:latin typeface="Arial"/>
                          <a:ea typeface="Microsoft YaHei"/>
                        </a:rPr>
                        <a:t> Corynebacterium, </a:t>
                      </a:r>
                      <a:r>
                        <a:rPr lang="ru-RU" sz="1500" b="1" i="1" strike="noStrike" spc="-1">
                          <a:latin typeface="Arial"/>
                        </a:rPr>
                        <a:t>Mycobacterium, Alcaligenes, Arthrobacter, Bacillus, Nocardia,</a:t>
                      </a:r>
                      <a:endParaRPr lang="ru-RU" sz="1500" b="1" strike="noStrike" spc="-1">
                        <a:latin typeface="Arial"/>
                      </a:endParaRPr>
                    </a:p>
                    <a:p>
                      <a:r>
                        <a:rPr lang="ru-RU" sz="1500" b="1" strike="noStrike" spc="-1">
                          <a:latin typeface="Arial"/>
                        </a:rPr>
                        <a:t>дріжджі pp.</a:t>
                      </a:r>
                      <a:r>
                        <a:rPr lang="ru-RU" sz="1500" b="1" i="1" strike="noStrike" spc="-1">
                          <a:latin typeface="Arial"/>
                        </a:rPr>
                        <a:t> Candida, Rhodotorula</a:t>
                      </a:r>
                      <a:endParaRPr lang="ru-RU" sz="1500" b="1"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extLst>
                  <a:ext uri="{0D108BD9-81ED-4DB2-BD59-A6C34878D82A}">
                    <a16:rowId xmlns:a16="http://schemas.microsoft.com/office/drawing/2014/main" val="10006"/>
                  </a:ext>
                </a:extLst>
              </a:tr>
              <a:tr h="349920">
                <a:tc>
                  <a:txBody>
                    <a:bodyPr/>
                    <a:lstStyle/>
                    <a:p>
                      <a:r>
                        <a:rPr lang="ru-RU" sz="1500" b="1" strike="noStrike" spc="-1">
                          <a:latin typeface="Arial"/>
                        </a:rPr>
                        <a:t>Окиснення метану</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r>
                        <a:rPr lang="ru-RU" sz="1500" b="1" strike="noStrike" spc="-1">
                          <a:latin typeface="Arial"/>
                          <a:ea typeface="Microsoft YaHei"/>
                        </a:rPr>
                        <a:t>Бактерії pp. Methylococcus, Methylomonas, Methylobacter, Methylosinus, Methylocystis</a:t>
                      </a:r>
                      <a:endParaRPr lang="ru-RU" sz="1500" b="1"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extLst>
                  <a:ext uri="{0D108BD9-81ED-4DB2-BD59-A6C34878D82A}">
                    <a16:rowId xmlns:a16="http://schemas.microsoft.com/office/drawing/2014/main" val="10007"/>
                  </a:ext>
                </a:extLst>
              </a:tr>
              <a:tr h="349920">
                <a:tc>
                  <a:txBody>
                    <a:bodyPr/>
                    <a:lstStyle/>
                    <a:p>
                      <a:r>
                        <a:rPr lang="ru-RU" sz="1500" b="1" strike="noStrike" spc="-1">
                          <a:latin typeface="Arial"/>
                        </a:rPr>
                        <a:t>Розщеплення ПАР</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r>
                        <a:rPr lang="ru-RU" sz="1500" b="1" strike="noStrike" spc="-1">
                          <a:latin typeface="Arial"/>
                          <a:ea typeface="Microsoft YaHei"/>
                        </a:rPr>
                        <a:t>Бактерії pp. </a:t>
                      </a:r>
                      <a:r>
                        <a:rPr lang="ru-RU" sz="1500" b="1" i="1" strike="noStrike" spc="-1">
                          <a:latin typeface="Arial"/>
                          <a:ea typeface="Microsoft YaHei"/>
                        </a:rPr>
                        <a:t>Pseudomonas,</a:t>
                      </a:r>
                      <a:r>
                        <a:rPr lang="ru-RU" sz="1500" b="1" strike="noStrike" spc="-1">
                          <a:latin typeface="Arial"/>
                          <a:ea typeface="Microsoft YaHei"/>
                        </a:rPr>
                        <a:t> Xantomonas, Mycobacterium, Nocardia, Achromobacter, Alcaligenes</a:t>
                      </a:r>
                      <a:endParaRPr lang="ru-RU" sz="1500" b="1"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extLst>
                  <a:ext uri="{0D108BD9-81ED-4DB2-BD59-A6C34878D82A}">
                    <a16:rowId xmlns:a16="http://schemas.microsoft.com/office/drawing/2014/main" val="10008"/>
                  </a:ext>
                </a:extLst>
              </a:tr>
              <a:tr h="605880">
                <a:tc>
                  <a:txBody>
                    <a:bodyPr/>
                    <a:lstStyle/>
                    <a:p>
                      <a:r>
                        <a:rPr lang="ru-RU" sz="1500" b="1" strike="noStrike" spc="-1">
                          <a:latin typeface="Arial"/>
                        </a:rPr>
                        <a:t>Гідроліз глікозидних зв“язків, трансглікозування</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r>
                        <a:rPr lang="ru-RU" sz="1500" b="1" strike="noStrike" spc="-1" dirty="0" err="1">
                          <a:latin typeface="Arial"/>
                        </a:rPr>
                        <a:t>Плісняві</a:t>
                      </a:r>
                      <a:r>
                        <a:rPr lang="ru-RU" sz="1500" b="1" strike="noStrike" spc="-1" dirty="0">
                          <a:latin typeface="Arial"/>
                        </a:rPr>
                        <a:t> </a:t>
                      </a:r>
                      <a:r>
                        <a:rPr lang="ru-RU" sz="1500" b="1" strike="noStrike" spc="-1" dirty="0" err="1">
                          <a:latin typeface="Arial"/>
                        </a:rPr>
                        <a:t>гриби</a:t>
                      </a:r>
                      <a:r>
                        <a:rPr lang="ru-RU" sz="1500" b="1" strike="noStrike" spc="-1" dirty="0">
                          <a:latin typeface="Arial"/>
                        </a:rPr>
                        <a:t> </a:t>
                      </a:r>
                      <a:r>
                        <a:rPr lang="ru-RU" sz="1500" b="1" i="1" strike="noStrike" spc="-1" dirty="0" err="1">
                          <a:latin typeface="Arial"/>
                        </a:rPr>
                        <a:t>Aspergillus</a:t>
                      </a:r>
                      <a:endParaRPr lang="ru-RU" sz="1500" b="1" strike="noStrike" spc="-1" dirty="0">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4161775600"/>
      </p:ext>
    </p:extLst>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3" name="Table 1"/>
          <p:cNvGraphicFramePr/>
          <p:nvPr>
            <p:extLst>
              <p:ext uri="{D42A27DB-BD31-4B8C-83A1-F6EECF244321}">
                <p14:modId xmlns:p14="http://schemas.microsoft.com/office/powerpoint/2010/main" val="1207183553"/>
              </p:ext>
            </p:extLst>
          </p:nvPr>
        </p:nvGraphicFramePr>
        <p:xfrm>
          <a:off x="186641" y="254708"/>
          <a:ext cx="8806680" cy="6233520"/>
        </p:xfrm>
        <a:graphic>
          <a:graphicData uri="http://schemas.openxmlformats.org/drawingml/2006/table">
            <a:tbl>
              <a:tblPr/>
              <a:tblGrid>
                <a:gridCol w="3520080">
                  <a:extLst>
                    <a:ext uri="{9D8B030D-6E8A-4147-A177-3AD203B41FA5}">
                      <a16:colId xmlns:a16="http://schemas.microsoft.com/office/drawing/2014/main" val="20000"/>
                    </a:ext>
                  </a:extLst>
                </a:gridCol>
                <a:gridCol w="5286600">
                  <a:extLst>
                    <a:ext uri="{9D8B030D-6E8A-4147-A177-3AD203B41FA5}">
                      <a16:colId xmlns:a16="http://schemas.microsoft.com/office/drawing/2014/main" val="20001"/>
                    </a:ext>
                  </a:extLst>
                </a:gridCol>
              </a:tblGrid>
              <a:tr h="771120">
                <a:tc>
                  <a:txBody>
                    <a:bodyPr/>
                    <a:lstStyle/>
                    <a:p>
                      <a:r>
                        <a:rPr lang="ru-RU" sz="1600" b="1" strike="noStrike" spc="-1">
                          <a:latin typeface="Arial"/>
                        </a:rPr>
                        <a:t>Гідроліз нітрилів та амідів</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a:txBody>
                    <a:bodyPr/>
                    <a:lstStyle/>
                    <a:p>
                      <a:r>
                        <a:rPr lang="ru-RU" sz="1600" b="1" i="1" strike="noStrike" spc="-1">
                          <a:latin typeface="Arial"/>
                          <a:ea typeface="Microsoft YaHei"/>
                        </a:rPr>
                        <a:t>Бактерії рр. Alcaligenes, Arthrobacter, Bacillus, Brevibacterium, Nocardia, Pseudomonas, Rhodococcus, Corynebacterium, Micrococcus</a:t>
                      </a:r>
                      <a:endParaRPr lang="ru-RU" sz="1600" b="1"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extLst>
                  <a:ext uri="{0D108BD9-81ED-4DB2-BD59-A6C34878D82A}">
                    <a16:rowId xmlns:a16="http://schemas.microsoft.com/office/drawing/2014/main" val="10000"/>
                  </a:ext>
                </a:extLst>
              </a:tr>
              <a:tr h="719640">
                <a:tc>
                  <a:txBody>
                    <a:bodyPr/>
                    <a:lstStyle/>
                    <a:p>
                      <a:r>
                        <a:rPr lang="ru-RU" sz="1600" b="1" strike="noStrike" spc="-1">
                          <a:latin typeface="Arial"/>
                        </a:rPr>
                        <a:t>Руйнування органічних кислот</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r>
                        <a:rPr lang="ru-RU" sz="1600" b="1" i="1" strike="noStrike" spc="-1">
                          <a:latin typeface="Arial"/>
                          <a:ea typeface="Microsoft YaHei"/>
                        </a:rPr>
                        <a:t>Бактерії р. Bacillus</a:t>
                      </a:r>
                      <a:endParaRPr lang="ru-RU" sz="16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extLst>
                  <a:ext uri="{0D108BD9-81ED-4DB2-BD59-A6C34878D82A}">
                    <a16:rowId xmlns:a16="http://schemas.microsoft.com/office/drawing/2014/main" val="10001"/>
                  </a:ext>
                </a:extLst>
              </a:tr>
              <a:tr h="447480">
                <a:tc>
                  <a:txBody>
                    <a:bodyPr/>
                    <a:lstStyle/>
                    <a:p>
                      <a:r>
                        <a:rPr lang="ru-RU" sz="1600" b="1" strike="noStrike" spc="-1">
                          <a:latin typeface="Arial"/>
                        </a:rPr>
                        <a:t>Руйнування гідразинів</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r>
                        <a:rPr lang="ru-RU" sz="1600" b="1" i="1" strike="noStrike" spc="-1">
                          <a:latin typeface="Arial"/>
                          <a:ea typeface="Microsoft YaHei"/>
                        </a:rPr>
                        <a:t>Бактерії р. Alcaligenes</a:t>
                      </a:r>
                      <a:endParaRPr lang="ru-RU" sz="16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extLst>
                  <a:ext uri="{0D108BD9-81ED-4DB2-BD59-A6C34878D82A}">
                    <a16:rowId xmlns:a16="http://schemas.microsoft.com/office/drawing/2014/main" val="10002"/>
                  </a:ext>
                </a:extLst>
              </a:tr>
              <a:tr h="719640">
                <a:tc>
                  <a:txBody>
                    <a:bodyPr/>
                    <a:lstStyle/>
                    <a:p>
                      <a:r>
                        <a:rPr lang="ru-RU" sz="1600" b="1" strike="noStrike" spc="-1">
                          <a:latin typeface="Arial"/>
                        </a:rPr>
                        <a:t>Гідроксилювання алкільних щамісників циклічних сполук</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r>
                        <a:rPr lang="ru-RU" sz="1600" b="1" strike="noStrike" spc="-1">
                          <a:latin typeface="Arial"/>
                        </a:rPr>
                        <a:t>Родококки групи </a:t>
                      </a:r>
                      <a:r>
                        <a:rPr lang="ru-RU" sz="1600" b="1" i="1" strike="noStrike" spc="-1">
                          <a:latin typeface="Arial"/>
                        </a:rPr>
                        <a:t>Rhodochrous</a:t>
                      </a:r>
                      <a:endParaRPr lang="ru-RU" sz="1600" b="1"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extLst>
                  <a:ext uri="{0D108BD9-81ED-4DB2-BD59-A6C34878D82A}">
                    <a16:rowId xmlns:a16="http://schemas.microsoft.com/office/drawing/2014/main" val="10003"/>
                  </a:ext>
                </a:extLst>
              </a:tr>
              <a:tr h="719640">
                <a:tc>
                  <a:txBody>
                    <a:bodyPr/>
                    <a:lstStyle/>
                    <a:p>
                      <a:r>
                        <a:rPr lang="ru-RU" sz="1600" b="1" strike="noStrike" spc="-1">
                          <a:latin typeface="Arial"/>
                        </a:rPr>
                        <a:t>Гідроксилювання  кільця ароматичних сполук</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r>
                        <a:rPr lang="ru-RU" sz="1600" b="1" i="1" strike="noStrike" spc="-1">
                          <a:latin typeface="Arial"/>
                          <a:ea typeface="Microsoft YaHei"/>
                        </a:rPr>
                        <a:t>Бактерії рр. Pseudomonas, Arthrobacter, Actinomyces, гриби р. Aspergillus</a:t>
                      </a:r>
                      <a:endParaRPr lang="ru-RU" sz="16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extLst>
                  <a:ext uri="{0D108BD9-81ED-4DB2-BD59-A6C34878D82A}">
                    <a16:rowId xmlns:a16="http://schemas.microsoft.com/office/drawing/2014/main" val="10004"/>
                  </a:ext>
                </a:extLst>
              </a:tr>
              <a:tr h="243360">
                <a:tc>
                  <a:txBody>
                    <a:bodyPr/>
                    <a:lstStyle/>
                    <a:p>
                      <a:r>
                        <a:rPr lang="ru-RU" sz="1600" b="1" strike="noStrike" spc="-1">
                          <a:latin typeface="Arial"/>
                        </a:rPr>
                        <a:t>Окиснення аміногрупи</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r>
                        <a:rPr lang="ru-RU" sz="1600" b="1" i="1" strike="noStrike" spc="-1">
                          <a:latin typeface="Arial"/>
                          <a:ea typeface="Microsoft YaHei"/>
                        </a:rPr>
                        <a:t>Бактерії р. Streptomyces </a:t>
                      </a:r>
                      <a:endParaRPr lang="ru-RU" sz="16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extLst>
                  <a:ext uri="{0D108BD9-81ED-4DB2-BD59-A6C34878D82A}">
                    <a16:rowId xmlns:a16="http://schemas.microsoft.com/office/drawing/2014/main" val="10005"/>
                  </a:ext>
                </a:extLst>
              </a:tr>
              <a:tr h="226800">
                <a:tc>
                  <a:txBody>
                    <a:bodyPr/>
                    <a:lstStyle/>
                    <a:p>
                      <a:r>
                        <a:rPr lang="ru-RU" sz="1600" b="1" strike="noStrike" spc="-1">
                          <a:latin typeface="Arial"/>
                        </a:rPr>
                        <a:t>Дезамінування</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r>
                        <a:rPr lang="ru-RU" sz="1600" b="1" i="1" strike="noStrike" spc="-1">
                          <a:latin typeface="Arial"/>
                        </a:rPr>
                        <a:t>Дріжджі</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extLst>
                  <a:ext uri="{0D108BD9-81ED-4DB2-BD59-A6C34878D82A}">
                    <a16:rowId xmlns:a16="http://schemas.microsoft.com/office/drawing/2014/main" val="10006"/>
                  </a:ext>
                </a:extLst>
              </a:tr>
              <a:tr h="719640">
                <a:tc>
                  <a:txBody>
                    <a:bodyPr/>
                    <a:lstStyle/>
                    <a:p>
                      <a:r>
                        <a:rPr lang="ru-RU" sz="1600" b="1" strike="noStrike" spc="-1">
                          <a:latin typeface="Arial"/>
                        </a:rPr>
                        <a:t>Трансформації, пов“язані з розщепленням ароматичного кільця</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r>
                        <a:rPr lang="ru-RU" sz="1600" b="1" i="1" strike="noStrike" spc="-1">
                          <a:latin typeface="Arial"/>
                          <a:ea typeface="Microsoft YaHei"/>
                        </a:rPr>
                        <a:t>Бактерії рр. Pseudomonas, Arthrobacter, Actinomyces,Bacillus, Nocardia, Micrococcus, Rhodococcus, Rhodobacter, Acinetobacter, Mycobacterium, Corynebacterium, плісняві гриби</a:t>
                      </a:r>
                      <a:endParaRPr lang="ru-RU" sz="16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extLst>
                  <a:ext uri="{0D108BD9-81ED-4DB2-BD59-A6C34878D82A}">
                    <a16:rowId xmlns:a16="http://schemas.microsoft.com/office/drawing/2014/main" val="10007"/>
                  </a:ext>
                </a:extLst>
              </a:tr>
              <a:tr h="722520">
                <a:tc>
                  <a:txBody>
                    <a:bodyPr/>
                    <a:lstStyle/>
                    <a:p>
                      <a:r>
                        <a:rPr lang="ru-RU" sz="1600" b="1" strike="noStrike" spc="-1" dirty="0" err="1">
                          <a:latin typeface="Arial"/>
                        </a:rPr>
                        <a:t>Трансформації</a:t>
                      </a:r>
                      <a:r>
                        <a:rPr lang="ru-RU" sz="1600" b="1" strike="noStrike" spc="-1" dirty="0">
                          <a:latin typeface="Arial"/>
                        </a:rPr>
                        <a:t> </a:t>
                      </a:r>
                      <a:r>
                        <a:rPr lang="ru-RU" sz="1600" b="1" strike="noStrike" spc="-1" dirty="0" err="1">
                          <a:latin typeface="Arial"/>
                        </a:rPr>
                        <a:t>хлорованих</a:t>
                      </a:r>
                      <a:r>
                        <a:rPr lang="ru-RU" sz="1600" b="1" strike="noStrike" spc="-1" dirty="0">
                          <a:latin typeface="Arial"/>
                        </a:rPr>
                        <a:t> і </a:t>
                      </a:r>
                      <a:r>
                        <a:rPr lang="ru-RU" sz="1600" b="1" strike="noStrike" spc="-1" dirty="0" err="1">
                          <a:latin typeface="Arial"/>
                        </a:rPr>
                        <a:t>поліхлорованих</a:t>
                      </a:r>
                      <a:r>
                        <a:rPr lang="ru-RU" sz="1600" b="1" strike="noStrike" spc="-1" dirty="0">
                          <a:latin typeface="Arial"/>
                        </a:rPr>
                        <a:t> </a:t>
                      </a:r>
                      <a:r>
                        <a:rPr lang="ru-RU" sz="1600" b="1" strike="noStrike" spc="-1" dirty="0" err="1">
                          <a:latin typeface="Arial"/>
                        </a:rPr>
                        <a:t>ароматичних</a:t>
                      </a:r>
                      <a:r>
                        <a:rPr lang="ru-RU" sz="1600" b="1" strike="noStrike" spc="-1" dirty="0">
                          <a:latin typeface="Arial"/>
                        </a:rPr>
                        <a:t> </a:t>
                      </a:r>
                      <a:r>
                        <a:rPr lang="ru-RU" sz="1600" b="1" strike="noStrike" spc="-1" dirty="0" err="1">
                          <a:latin typeface="Arial"/>
                        </a:rPr>
                        <a:t>сполук</a:t>
                      </a:r>
                      <a:endParaRPr lang="ru-RU" sz="1600" b="1" strike="noStrike" spc="-1" dirty="0">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r>
                        <a:rPr lang="ru-RU" sz="1600" b="1" i="1" strike="noStrike" spc="-1" dirty="0" err="1">
                          <a:latin typeface="Arial"/>
                          <a:ea typeface="Microsoft YaHei"/>
                        </a:rPr>
                        <a:t>Бактерії</a:t>
                      </a:r>
                      <a:r>
                        <a:rPr lang="ru-RU" sz="1600" b="1" i="1" strike="noStrike" spc="-1" dirty="0">
                          <a:latin typeface="Arial"/>
                          <a:ea typeface="Microsoft YaHei"/>
                        </a:rPr>
                        <a:t> </a:t>
                      </a:r>
                      <a:r>
                        <a:rPr lang="ru-RU" sz="1600" b="1" i="1" strike="noStrike" spc="-1" dirty="0" err="1">
                          <a:latin typeface="Arial"/>
                          <a:ea typeface="Microsoft YaHei"/>
                        </a:rPr>
                        <a:t>рр</a:t>
                      </a:r>
                      <a:r>
                        <a:rPr lang="ru-RU" sz="1600" b="1" i="1" strike="noStrike" spc="-1" dirty="0">
                          <a:latin typeface="Arial"/>
                          <a:ea typeface="Microsoft YaHei"/>
                        </a:rPr>
                        <a:t>. </a:t>
                      </a:r>
                      <a:r>
                        <a:rPr lang="ru-RU" sz="1600" b="1" i="1" strike="noStrike" spc="-1" dirty="0" err="1">
                          <a:latin typeface="Arial"/>
                          <a:ea typeface="Microsoft YaHei"/>
                        </a:rPr>
                        <a:t>Pseudomonas</a:t>
                      </a:r>
                      <a:r>
                        <a:rPr lang="ru-RU" sz="1600" b="1" i="1" strike="noStrike" spc="-1" dirty="0">
                          <a:latin typeface="Arial"/>
                          <a:ea typeface="Microsoft YaHei"/>
                        </a:rPr>
                        <a:t>, </a:t>
                      </a:r>
                      <a:r>
                        <a:rPr lang="ru-RU" sz="1600" b="1" i="1" strike="noStrike" spc="-1" dirty="0" err="1">
                          <a:latin typeface="Arial"/>
                          <a:ea typeface="Microsoft YaHei"/>
                        </a:rPr>
                        <a:t>Arthrobacter</a:t>
                      </a:r>
                      <a:r>
                        <a:rPr lang="ru-RU" sz="1600" b="1" i="1" strike="noStrike" spc="-1" dirty="0">
                          <a:latin typeface="Arial"/>
                          <a:ea typeface="Microsoft YaHei"/>
                        </a:rPr>
                        <a:t>, </a:t>
                      </a:r>
                      <a:r>
                        <a:rPr lang="ru-RU" sz="1600" b="1" i="1" strike="noStrike" spc="-1" dirty="0" err="1">
                          <a:latin typeface="Arial"/>
                          <a:ea typeface="Microsoft YaHei"/>
                        </a:rPr>
                        <a:t>Rhodococcus</a:t>
                      </a:r>
                      <a:r>
                        <a:rPr lang="ru-RU" sz="1600" b="1" i="1" strike="noStrike" spc="-1" dirty="0">
                          <a:latin typeface="Arial"/>
                          <a:ea typeface="Microsoft YaHei"/>
                        </a:rPr>
                        <a:t>, </a:t>
                      </a:r>
                      <a:r>
                        <a:rPr lang="ru-RU" sz="1600" b="1" i="1" strike="noStrike" spc="-1" dirty="0" err="1">
                          <a:latin typeface="Arial"/>
                          <a:ea typeface="Microsoft YaHei"/>
                        </a:rPr>
                        <a:t>Alcaligenes</a:t>
                      </a:r>
                      <a:r>
                        <a:rPr lang="ru-RU" sz="1600" b="1" i="1" strike="noStrike" spc="-1" dirty="0">
                          <a:latin typeface="Arial"/>
                          <a:ea typeface="Microsoft YaHei"/>
                        </a:rPr>
                        <a:t>, </a:t>
                      </a:r>
                      <a:r>
                        <a:rPr lang="ru-RU" sz="1600" b="1" i="1" strike="noStrike" spc="-1" dirty="0" err="1">
                          <a:latin typeface="Arial"/>
                          <a:ea typeface="Microsoft YaHei"/>
                        </a:rPr>
                        <a:t>Achromobacter</a:t>
                      </a:r>
                      <a:r>
                        <a:rPr lang="ru-RU" sz="1600" b="1" i="1" strike="noStrike" spc="-1" dirty="0">
                          <a:latin typeface="Arial"/>
                          <a:ea typeface="Microsoft YaHei"/>
                        </a:rPr>
                        <a:t>, </a:t>
                      </a:r>
                      <a:r>
                        <a:rPr lang="ru-RU" sz="1600" b="1" i="1" strike="noStrike" spc="-1" dirty="0" err="1">
                          <a:latin typeface="Arial"/>
                          <a:ea typeface="Microsoft YaHei"/>
                        </a:rPr>
                        <a:t>Acinetobacter</a:t>
                      </a:r>
                      <a:r>
                        <a:rPr lang="ru-RU" sz="1600" b="1" i="1" strike="noStrike" spc="-1" dirty="0">
                          <a:latin typeface="Arial"/>
                          <a:ea typeface="Microsoft YaHei"/>
                        </a:rPr>
                        <a:t>, </a:t>
                      </a:r>
                      <a:r>
                        <a:rPr lang="ru-RU" sz="1600" b="1" i="1" strike="noStrike" spc="-1" dirty="0" err="1">
                          <a:latin typeface="Arial"/>
                          <a:ea typeface="Microsoft YaHei"/>
                        </a:rPr>
                        <a:t>Flavobacterium</a:t>
                      </a:r>
                      <a:r>
                        <a:rPr lang="ru-RU" sz="1600" b="1" i="1" strike="noStrike" spc="-1" dirty="0">
                          <a:latin typeface="Arial"/>
                          <a:ea typeface="Microsoft YaHei"/>
                        </a:rPr>
                        <a:t>, </a:t>
                      </a:r>
                      <a:r>
                        <a:rPr lang="ru-RU" sz="1600" b="1" i="1" strike="noStrike" spc="-1" dirty="0" err="1">
                          <a:latin typeface="Arial"/>
                          <a:ea typeface="Microsoft YaHei"/>
                        </a:rPr>
                        <a:t>плісняві</a:t>
                      </a:r>
                      <a:r>
                        <a:rPr lang="ru-RU" sz="1600" b="1" i="1" strike="noStrike" spc="-1" dirty="0">
                          <a:latin typeface="Arial"/>
                          <a:ea typeface="Microsoft YaHei"/>
                        </a:rPr>
                        <a:t> </a:t>
                      </a:r>
                      <a:r>
                        <a:rPr lang="ru-RU" sz="1600" b="1" i="1" strike="noStrike" spc="-1" dirty="0" err="1">
                          <a:latin typeface="Arial"/>
                          <a:ea typeface="Microsoft YaHei"/>
                        </a:rPr>
                        <a:t>гриби</a:t>
                      </a:r>
                      <a:r>
                        <a:rPr lang="ru-RU" sz="1600" b="1" i="1" strike="noStrike" spc="-1" dirty="0">
                          <a:latin typeface="Arial"/>
                          <a:ea typeface="Microsoft YaHei"/>
                        </a:rPr>
                        <a:t> </a:t>
                      </a:r>
                      <a:r>
                        <a:rPr lang="ru-RU" sz="1600" b="1" i="1" strike="noStrike" spc="-1" dirty="0" err="1">
                          <a:latin typeface="Arial"/>
                          <a:ea typeface="Microsoft YaHei"/>
                        </a:rPr>
                        <a:t>pp</a:t>
                      </a:r>
                      <a:r>
                        <a:rPr lang="ru-RU" sz="1600" b="1" i="1" strike="noStrike" spc="-1" dirty="0">
                          <a:latin typeface="Arial"/>
                          <a:ea typeface="Microsoft YaHei"/>
                        </a:rPr>
                        <a:t>. </a:t>
                      </a:r>
                      <a:r>
                        <a:rPr lang="ru-RU" sz="1600" b="1" i="1" strike="noStrike" spc="-1" dirty="0" err="1">
                          <a:latin typeface="Arial"/>
                          <a:ea typeface="Microsoft YaHei"/>
                        </a:rPr>
                        <a:t>Aspergillus</a:t>
                      </a:r>
                      <a:r>
                        <a:rPr lang="ru-RU" sz="1600" b="1" i="1" strike="noStrike" spc="-1" dirty="0">
                          <a:latin typeface="Arial"/>
                          <a:ea typeface="Microsoft YaHei"/>
                        </a:rPr>
                        <a:t>, </a:t>
                      </a:r>
                      <a:r>
                        <a:rPr lang="ru-RU" sz="1600" b="1" i="1" strike="noStrike" spc="-1" dirty="0" err="1">
                          <a:latin typeface="Arial"/>
                          <a:ea typeface="Microsoft YaHei"/>
                        </a:rPr>
                        <a:t>Phanerochaete</a:t>
                      </a:r>
                      <a:r>
                        <a:rPr lang="ru-RU" sz="1600" b="1" i="1" strike="noStrike" spc="-1" dirty="0">
                          <a:latin typeface="Arial"/>
                          <a:ea typeface="Microsoft YaHei"/>
                        </a:rPr>
                        <a:t>, </a:t>
                      </a:r>
                      <a:r>
                        <a:rPr lang="ru-RU" sz="1600" b="1" i="1" strike="noStrike" spc="-1" dirty="0" err="1">
                          <a:latin typeface="Arial"/>
                          <a:ea typeface="Microsoft YaHei"/>
                        </a:rPr>
                        <a:t>Fusarium</a:t>
                      </a:r>
                      <a:endParaRPr lang="ru-RU" sz="16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2832727347"/>
      </p:ext>
    </p:extLst>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 name="CustomShape 1"/>
          <p:cNvSpPr/>
          <p:nvPr/>
        </p:nvSpPr>
        <p:spPr>
          <a:xfrm>
            <a:off x="155520" y="-144360"/>
            <a:ext cx="302040" cy="302040"/>
          </a:xfrm>
          <a:prstGeom prst="rect">
            <a:avLst/>
          </a:prstGeom>
          <a:noFill/>
          <a:ln>
            <a:noFill/>
          </a:ln>
        </p:spPr>
        <p:style>
          <a:lnRef idx="0">
            <a:scrgbClr r="0" g="0" b="0"/>
          </a:lnRef>
          <a:fillRef idx="0">
            <a:scrgbClr r="0" g="0" b="0"/>
          </a:fillRef>
          <a:effectRef idx="0">
            <a:scrgbClr r="0" g="0" b="0"/>
          </a:effectRef>
          <a:fontRef idx="minor"/>
        </p:style>
      </p:sp>
      <p:sp>
        <p:nvSpPr>
          <p:cNvPr id="241" name="CustomShape 2"/>
          <p:cNvSpPr/>
          <p:nvPr/>
        </p:nvSpPr>
        <p:spPr>
          <a:xfrm>
            <a:off x="155520" y="-144360"/>
            <a:ext cx="302040" cy="302040"/>
          </a:xfrm>
          <a:prstGeom prst="rect">
            <a:avLst/>
          </a:prstGeom>
          <a:noFill/>
          <a:ln>
            <a:noFill/>
          </a:ln>
        </p:spPr>
        <p:style>
          <a:lnRef idx="0">
            <a:scrgbClr r="0" g="0" b="0"/>
          </a:lnRef>
          <a:fillRef idx="0">
            <a:scrgbClr r="0" g="0" b="0"/>
          </a:fillRef>
          <a:effectRef idx="0">
            <a:scrgbClr r="0" g="0" b="0"/>
          </a:effectRef>
          <a:fontRef idx="minor"/>
        </p:style>
      </p:sp>
      <p:pic>
        <p:nvPicPr>
          <p:cNvPr id="242" name="Picture 7"/>
          <p:cNvPicPr/>
          <p:nvPr/>
        </p:nvPicPr>
        <p:blipFill>
          <a:blip r:embed="rId2"/>
          <a:srcRect l="30377" t="20891" r="44217" b="31462"/>
          <a:stretch/>
        </p:blipFill>
        <p:spPr>
          <a:xfrm>
            <a:off x="155520" y="157680"/>
            <a:ext cx="5053789" cy="4810320"/>
          </a:xfrm>
          <a:prstGeom prst="rect">
            <a:avLst/>
          </a:prstGeom>
          <a:ln w="9360">
            <a:noFill/>
          </a:ln>
        </p:spPr>
      </p:pic>
      <p:sp>
        <p:nvSpPr>
          <p:cNvPr id="243" name="CustomShape 3"/>
          <p:cNvSpPr/>
          <p:nvPr/>
        </p:nvSpPr>
        <p:spPr>
          <a:xfrm>
            <a:off x="216000" y="4968000"/>
            <a:ext cx="8783640" cy="1735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ru-RU" sz="1800" b="1" strike="noStrike" spc="-1">
                <a:latin typeface="Arial"/>
              </a:rPr>
              <a:t>Рис. Деякі індикаторні найпростіші активного мулу. </a:t>
            </a:r>
            <a:endParaRPr lang="ru-RU" sz="1800" b="0" strike="noStrike" spc="-1">
              <a:latin typeface="Arial"/>
            </a:endParaRPr>
          </a:p>
          <a:p>
            <a:pPr>
              <a:lnSpc>
                <a:spcPct val="100000"/>
              </a:lnSpc>
            </a:pPr>
            <a:r>
              <a:rPr lang="ru-RU" sz="1800" b="1" strike="noStrike" spc="-1">
                <a:latin typeface="Arial"/>
              </a:rPr>
              <a:t>Організми-показники хорошої роботи аеротенку: </a:t>
            </a:r>
            <a:r>
              <a:rPr lang="ru-RU" sz="1800" b="0" strike="noStrike" spc="-1">
                <a:latin typeface="Arial"/>
              </a:rPr>
              <a:t>1 -Arcella discoldes; </a:t>
            </a:r>
          </a:p>
          <a:p>
            <a:pPr>
              <a:lnSpc>
                <a:spcPct val="100000"/>
              </a:lnSpc>
            </a:pPr>
            <a:r>
              <a:rPr lang="ru-RU" sz="1800" b="0" strike="noStrike" spc="-1">
                <a:latin typeface="Arial"/>
              </a:rPr>
              <a:t>2 – Aspidisca turrida; 3 - Opercularia glomеrata; 4 - Epistylis plicatilis; </a:t>
            </a:r>
          </a:p>
          <a:p>
            <a:pPr>
              <a:lnSpc>
                <a:spcPct val="100000"/>
              </a:lnSpc>
            </a:pPr>
            <a:r>
              <a:rPr lang="ru-RU" sz="1800" b="0" strike="noStrike" spc="-1">
                <a:latin typeface="Arial"/>
              </a:rPr>
              <a:t>5 - Oxytricha pellionella; 6 - Tokophrya lemnarum. </a:t>
            </a:r>
          </a:p>
          <a:p>
            <a:pPr>
              <a:lnSpc>
                <a:spcPct val="100000"/>
              </a:lnSpc>
            </a:pPr>
            <a:r>
              <a:rPr lang="ru-RU" sz="1800" b="1" strike="noStrike" spc="-1">
                <a:latin typeface="Arial"/>
              </a:rPr>
              <a:t>Організми-показники поганої роботи аеротенку:</a:t>
            </a:r>
            <a:r>
              <a:rPr lang="ru-RU" sz="1800" b="0" strike="noStrike" spc="-1">
                <a:latin typeface="Arial"/>
              </a:rPr>
              <a:t> </a:t>
            </a:r>
          </a:p>
          <a:p>
            <a:pPr>
              <a:lnSpc>
                <a:spcPct val="100000"/>
              </a:lnSpc>
            </a:pPr>
            <a:r>
              <a:rPr lang="ru-RU" sz="1800" b="0" strike="noStrike" spc="-1">
                <a:latin typeface="Arial"/>
              </a:rPr>
              <a:t>7 - Litonotus lamella; 8 - Colpoda steini; 9 - Podophrya collini; 10 - Bodo edax</a:t>
            </a:r>
          </a:p>
        </p:txBody>
      </p:sp>
      <p:sp>
        <p:nvSpPr>
          <p:cNvPr id="2" name="Прямоугольник 1"/>
          <p:cNvSpPr/>
          <p:nvPr/>
        </p:nvSpPr>
        <p:spPr>
          <a:xfrm>
            <a:off x="5209309" y="332507"/>
            <a:ext cx="3790331" cy="3693319"/>
          </a:xfrm>
          <a:prstGeom prst="rect">
            <a:avLst/>
          </a:prstGeom>
        </p:spPr>
        <p:txBody>
          <a:bodyPr wrap="square">
            <a:spAutoFit/>
          </a:bodyPr>
          <a:lstStyle/>
          <a:p>
            <a:pPr algn="just">
              <a:lnSpc>
                <a:spcPct val="100000"/>
              </a:lnSpc>
            </a:pPr>
            <a:r>
              <a:rPr lang="ru-RU" b="1" spc="-1" dirty="0">
                <a:solidFill>
                  <a:srgbClr val="000000"/>
                </a:solidFill>
                <a:ea typeface="Calibri"/>
              </a:rPr>
              <a:t>Основою </a:t>
            </a:r>
            <a:r>
              <a:rPr lang="ru-RU" b="1" spc="-1" dirty="0" err="1">
                <a:solidFill>
                  <a:srgbClr val="000000"/>
                </a:solidFill>
                <a:ea typeface="Calibri"/>
              </a:rPr>
              <a:t>майже</a:t>
            </a:r>
            <a:r>
              <a:rPr lang="ru-RU" b="1" spc="-1" dirty="0">
                <a:solidFill>
                  <a:srgbClr val="000000"/>
                </a:solidFill>
                <a:ea typeface="Calibri"/>
              </a:rPr>
              <a:t> </a:t>
            </a:r>
            <a:r>
              <a:rPr lang="ru-RU" b="1" spc="-1" dirty="0" err="1">
                <a:solidFill>
                  <a:srgbClr val="000000"/>
                </a:solidFill>
                <a:ea typeface="Calibri"/>
              </a:rPr>
              <a:t>всіх</a:t>
            </a:r>
            <a:r>
              <a:rPr lang="ru-RU" b="1" spc="-1" dirty="0">
                <a:solidFill>
                  <a:srgbClr val="000000"/>
                </a:solidFill>
                <a:ea typeface="Calibri"/>
              </a:rPr>
              <a:t> систем такого </a:t>
            </a:r>
            <a:r>
              <a:rPr lang="ru-RU" b="1" spc="-1" dirty="0" err="1">
                <a:solidFill>
                  <a:srgbClr val="000000"/>
                </a:solidFill>
                <a:ea typeface="Calibri"/>
              </a:rPr>
              <a:t>очищення</a:t>
            </a:r>
            <a:r>
              <a:rPr lang="ru-RU" b="1" spc="-1" dirty="0">
                <a:solidFill>
                  <a:srgbClr val="000000"/>
                </a:solidFill>
                <a:ea typeface="Calibri"/>
              </a:rPr>
              <a:t> є </a:t>
            </a:r>
            <a:r>
              <a:rPr lang="ru-RU" b="1" spc="-1" dirty="0" err="1">
                <a:solidFill>
                  <a:srgbClr val="000000"/>
                </a:solidFill>
                <a:ea typeface="Calibri"/>
              </a:rPr>
              <a:t>біологічне</a:t>
            </a:r>
            <a:r>
              <a:rPr lang="ru-RU" b="1" spc="-1" dirty="0">
                <a:solidFill>
                  <a:srgbClr val="000000"/>
                </a:solidFill>
                <a:ea typeface="Calibri"/>
              </a:rPr>
              <a:t> </a:t>
            </a:r>
            <a:r>
              <a:rPr lang="ru-RU" b="1" spc="-1" dirty="0" err="1">
                <a:solidFill>
                  <a:srgbClr val="000000"/>
                </a:solidFill>
                <a:ea typeface="Calibri"/>
              </a:rPr>
              <a:t>очищення</a:t>
            </a:r>
            <a:r>
              <a:rPr lang="ru-RU" b="1" spc="-1" dirty="0">
                <a:solidFill>
                  <a:srgbClr val="000000"/>
                </a:solidFill>
                <a:ea typeface="Calibri"/>
              </a:rPr>
              <a:t> з </a:t>
            </a:r>
            <a:r>
              <a:rPr lang="ru-RU" b="1" spc="-1" dirty="0" err="1">
                <a:solidFill>
                  <a:srgbClr val="000000"/>
                </a:solidFill>
                <a:ea typeface="Calibri"/>
              </a:rPr>
              <a:t>використанням</a:t>
            </a:r>
            <a:r>
              <a:rPr lang="ru-RU" b="1" spc="-1" dirty="0">
                <a:solidFill>
                  <a:srgbClr val="000000"/>
                </a:solidFill>
                <a:ea typeface="Calibri"/>
              </a:rPr>
              <a:t> активного мулу. </a:t>
            </a:r>
            <a:endParaRPr lang="ru-RU" spc="-1" dirty="0"/>
          </a:p>
          <a:p>
            <a:pPr algn="just">
              <a:lnSpc>
                <a:spcPct val="100000"/>
              </a:lnSpc>
            </a:pPr>
            <a:r>
              <a:rPr lang="ru-RU" b="1" i="1" spc="-1" dirty="0" err="1">
                <a:solidFill>
                  <a:srgbClr val="7030A0"/>
                </a:solidFill>
              </a:rPr>
              <a:t>Активний</a:t>
            </a:r>
            <a:r>
              <a:rPr lang="ru-RU" b="1" i="1" spc="-1" dirty="0">
                <a:solidFill>
                  <a:srgbClr val="7030A0"/>
                </a:solidFill>
              </a:rPr>
              <a:t> мул </a:t>
            </a:r>
            <a:r>
              <a:rPr lang="ru-RU" b="1" spc="-1" dirty="0">
                <a:solidFill>
                  <a:srgbClr val="000000"/>
                </a:solidFill>
              </a:rPr>
              <a:t>становить собою </a:t>
            </a:r>
            <a:r>
              <a:rPr lang="ru-RU" b="1" spc="-1" dirty="0" err="1">
                <a:solidFill>
                  <a:srgbClr val="000000"/>
                </a:solidFill>
              </a:rPr>
              <a:t>біоценоз</a:t>
            </a:r>
            <a:r>
              <a:rPr lang="ru-RU" b="1" spc="-1" dirty="0">
                <a:solidFill>
                  <a:srgbClr val="000000"/>
                </a:solidFill>
              </a:rPr>
              <a:t> </a:t>
            </a:r>
            <a:r>
              <a:rPr lang="ru-RU" b="1" spc="-1" dirty="0" err="1">
                <a:solidFill>
                  <a:srgbClr val="000000"/>
                </a:solidFill>
              </a:rPr>
              <a:t>багатьох</a:t>
            </a:r>
            <a:r>
              <a:rPr lang="ru-RU" b="1" spc="-1" dirty="0">
                <a:solidFill>
                  <a:srgbClr val="000000"/>
                </a:solidFill>
              </a:rPr>
              <a:t> </a:t>
            </a:r>
            <a:r>
              <a:rPr lang="ru-RU" b="1" spc="-1" dirty="0" err="1">
                <a:solidFill>
                  <a:srgbClr val="000000"/>
                </a:solidFill>
              </a:rPr>
              <a:t>мікроорганізмів</a:t>
            </a:r>
            <a:r>
              <a:rPr lang="ru-RU" b="1" spc="-1" dirty="0">
                <a:solidFill>
                  <a:srgbClr val="000000"/>
                </a:solidFill>
              </a:rPr>
              <a:t>, </a:t>
            </a:r>
            <a:r>
              <a:rPr lang="ru-RU" b="1" spc="-1" dirty="0" err="1">
                <a:solidFill>
                  <a:srgbClr val="000000"/>
                </a:solidFill>
              </a:rPr>
              <a:t>які</a:t>
            </a:r>
            <a:r>
              <a:rPr lang="ru-RU" b="1" spc="-1" dirty="0">
                <a:solidFill>
                  <a:srgbClr val="000000"/>
                </a:solidFill>
              </a:rPr>
              <a:t> </a:t>
            </a:r>
            <a:r>
              <a:rPr lang="ru-RU" b="1" spc="-1" dirty="0" err="1">
                <a:solidFill>
                  <a:srgbClr val="000000"/>
                </a:solidFill>
              </a:rPr>
              <a:t>мають</a:t>
            </a:r>
            <a:r>
              <a:rPr lang="ru-RU" b="1" spc="-1" dirty="0">
                <a:solidFill>
                  <a:srgbClr val="000000"/>
                </a:solidFill>
              </a:rPr>
              <a:t> комплекс </a:t>
            </a:r>
            <a:r>
              <a:rPr lang="ru-RU" b="1" spc="-1" dirty="0" err="1">
                <a:solidFill>
                  <a:srgbClr val="000000"/>
                </a:solidFill>
              </a:rPr>
              <a:t>ферментів</a:t>
            </a:r>
            <a:r>
              <a:rPr lang="ru-RU" b="1" spc="-1" dirty="0">
                <a:solidFill>
                  <a:srgbClr val="000000"/>
                </a:solidFill>
              </a:rPr>
              <a:t> для </a:t>
            </a:r>
            <a:r>
              <a:rPr lang="ru-RU" b="1" spc="-1" dirty="0" err="1">
                <a:solidFill>
                  <a:srgbClr val="000000"/>
                </a:solidFill>
              </a:rPr>
              <a:t>здійснення</a:t>
            </a:r>
            <a:r>
              <a:rPr lang="ru-RU" b="1" spc="-1" dirty="0">
                <a:solidFill>
                  <a:srgbClr val="000000"/>
                </a:solidFill>
              </a:rPr>
              <a:t> </a:t>
            </a:r>
            <a:r>
              <a:rPr lang="ru-RU" b="1" spc="-1" dirty="0" err="1">
                <a:solidFill>
                  <a:srgbClr val="000000"/>
                </a:solidFill>
              </a:rPr>
              <a:t>окиснення</a:t>
            </a:r>
            <a:r>
              <a:rPr lang="ru-RU" b="1" spc="-1" dirty="0">
                <a:solidFill>
                  <a:srgbClr val="000000"/>
                </a:solidFill>
              </a:rPr>
              <a:t> </a:t>
            </a:r>
            <a:r>
              <a:rPr lang="ru-RU" b="1" spc="-1" dirty="0" err="1">
                <a:solidFill>
                  <a:srgbClr val="000000"/>
                </a:solidFill>
              </a:rPr>
              <a:t>різних</a:t>
            </a:r>
            <a:r>
              <a:rPr lang="ru-RU" b="1" spc="-1" dirty="0">
                <a:solidFill>
                  <a:srgbClr val="000000"/>
                </a:solidFill>
              </a:rPr>
              <a:t> </a:t>
            </a:r>
            <a:r>
              <a:rPr lang="ru-RU" b="1" spc="-1" dirty="0" err="1">
                <a:solidFill>
                  <a:srgbClr val="000000"/>
                </a:solidFill>
              </a:rPr>
              <a:t>речовин</a:t>
            </a:r>
            <a:r>
              <a:rPr lang="ru-RU" b="1" spc="-1" dirty="0">
                <a:solidFill>
                  <a:srgbClr val="000000"/>
                </a:solidFill>
              </a:rPr>
              <a:t>. </a:t>
            </a:r>
            <a:r>
              <a:rPr lang="ru-RU" b="1" spc="-1" dirty="0" err="1">
                <a:solidFill>
                  <a:srgbClr val="000000"/>
                </a:solidFill>
              </a:rPr>
              <a:t>Видовий</a:t>
            </a:r>
            <a:r>
              <a:rPr lang="ru-RU" b="1" spc="-1" dirty="0">
                <a:solidFill>
                  <a:srgbClr val="000000"/>
                </a:solidFill>
              </a:rPr>
              <a:t> склад </a:t>
            </a:r>
            <a:r>
              <a:rPr lang="ru-RU" b="1" spc="-1" dirty="0" err="1">
                <a:solidFill>
                  <a:srgbClr val="000000"/>
                </a:solidFill>
              </a:rPr>
              <a:t>мікроорганізмів</a:t>
            </a:r>
            <a:r>
              <a:rPr lang="ru-RU" b="1" spc="-1" dirty="0">
                <a:solidFill>
                  <a:srgbClr val="000000"/>
                </a:solidFill>
              </a:rPr>
              <a:t> активного мулу </a:t>
            </a:r>
            <a:r>
              <a:rPr lang="ru-RU" b="1" spc="-1" dirty="0" err="1">
                <a:solidFill>
                  <a:srgbClr val="000000"/>
                </a:solidFill>
              </a:rPr>
              <a:t>різниться</a:t>
            </a:r>
            <a:r>
              <a:rPr lang="ru-RU" b="1" spc="-1" dirty="0">
                <a:solidFill>
                  <a:srgbClr val="000000"/>
                </a:solidFill>
              </a:rPr>
              <a:t> </a:t>
            </a:r>
            <a:r>
              <a:rPr lang="ru-RU" b="1" spc="-1" dirty="0" err="1">
                <a:solidFill>
                  <a:srgbClr val="000000"/>
                </a:solidFill>
              </a:rPr>
              <a:t>залежно</a:t>
            </a:r>
            <a:r>
              <a:rPr lang="ru-RU" b="1" spc="-1" dirty="0">
                <a:solidFill>
                  <a:srgbClr val="000000"/>
                </a:solidFill>
              </a:rPr>
              <a:t> </a:t>
            </a:r>
            <a:r>
              <a:rPr lang="ru-RU" b="1" spc="-1" dirty="0" err="1">
                <a:solidFill>
                  <a:srgbClr val="000000"/>
                </a:solidFill>
              </a:rPr>
              <a:t>від</a:t>
            </a:r>
            <a:r>
              <a:rPr lang="ru-RU" b="1" spc="-1" dirty="0">
                <a:solidFill>
                  <a:srgbClr val="000000"/>
                </a:solidFill>
              </a:rPr>
              <a:t> </a:t>
            </a:r>
            <a:r>
              <a:rPr lang="ru-RU" b="1" spc="-1" dirty="0" err="1">
                <a:solidFill>
                  <a:srgbClr val="000000"/>
                </a:solidFill>
              </a:rPr>
              <a:t>хімічного</a:t>
            </a:r>
            <a:r>
              <a:rPr lang="ru-RU" b="1" spc="-1" dirty="0">
                <a:solidFill>
                  <a:srgbClr val="000000"/>
                </a:solidFill>
              </a:rPr>
              <a:t> складу </a:t>
            </a:r>
            <a:r>
              <a:rPr lang="ru-RU" b="1" spc="-1" dirty="0" err="1">
                <a:solidFill>
                  <a:srgbClr val="000000"/>
                </a:solidFill>
              </a:rPr>
              <a:t>відходів</a:t>
            </a:r>
            <a:r>
              <a:rPr lang="ru-RU" b="1" spc="-1" dirty="0">
                <a:solidFill>
                  <a:srgbClr val="000000"/>
                </a:solidFill>
              </a:rPr>
              <a:t>.</a:t>
            </a:r>
            <a:endParaRPr lang="ru-RU" spc="-1" dirty="0"/>
          </a:p>
        </p:txBody>
      </p:sp>
    </p:spTree>
    <p:extLst>
      <p:ext uri="{BB962C8B-B14F-4D97-AF65-F5344CB8AC3E}">
        <p14:creationId xmlns:p14="http://schemas.microsoft.com/office/powerpoint/2010/main" val="1927059209"/>
      </p:ext>
    </p:extLst>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 name="CustomShape 1"/>
          <p:cNvSpPr/>
          <p:nvPr/>
        </p:nvSpPr>
        <p:spPr>
          <a:xfrm>
            <a:off x="155520" y="2874447"/>
            <a:ext cx="8657171" cy="706432"/>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457200" indent="-454680" algn="just">
              <a:lnSpc>
                <a:spcPct val="100000"/>
              </a:lnSpc>
              <a:buClr>
                <a:srgbClr val="000000"/>
              </a:buClr>
              <a:buFont typeface="Wingdings" charset="2"/>
              <a:buChar char=""/>
            </a:pPr>
            <a:endParaRPr lang="ru-RU" sz="4000" b="1" strike="noStrike" spc="-1" dirty="0" smtClean="0">
              <a:solidFill>
                <a:srgbClr val="000000"/>
              </a:solidFill>
              <a:latin typeface="Arial"/>
              <a:ea typeface="DejaVu Sans"/>
            </a:endParaRPr>
          </a:p>
        </p:txBody>
      </p:sp>
      <p:sp>
        <p:nvSpPr>
          <p:cNvPr id="283" name="CustomShape 2"/>
          <p:cNvSpPr/>
          <p:nvPr/>
        </p:nvSpPr>
        <p:spPr>
          <a:xfrm>
            <a:off x="4484105" y="819846"/>
            <a:ext cx="3140640" cy="1095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ru-RU" sz="6600" b="1" i="1" strike="noStrike" spc="-1" dirty="0">
                <a:solidFill>
                  <a:srgbClr val="0070C0"/>
                </a:solidFill>
                <a:latin typeface="Calibri"/>
                <a:ea typeface="DejaVu Sans"/>
              </a:rPr>
              <a:t>План</a:t>
            </a:r>
            <a:endParaRPr lang="ru-RU" sz="6600" b="0" strike="noStrike" spc="-1" dirty="0">
              <a:latin typeface="Arial"/>
            </a:endParaRPr>
          </a:p>
        </p:txBody>
      </p:sp>
      <p:sp>
        <p:nvSpPr>
          <p:cNvPr id="284" name="CustomShape 3"/>
          <p:cNvSpPr/>
          <p:nvPr/>
        </p:nvSpPr>
        <p:spPr>
          <a:xfrm>
            <a:off x="155520" y="-144360"/>
            <a:ext cx="302400" cy="302400"/>
          </a:xfrm>
          <a:prstGeom prst="rect">
            <a:avLst/>
          </a:prstGeom>
          <a:noFill/>
          <a:ln>
            <a:noFill/>
          </a:ln>
        </p:spPr>
        <p:style>
          <a:lnRef idx="0">
            <a:scrgbClr r="0" g="0" b="0"/>
          </a:lnRef>
          <a:fillRef idx="0">
            <a:scrgbClr r="0" g="0" b="0"/>
          </a:fillRef>
          <a:effectRef idx="0">
            <a:scrgbClr r="0" g="0" b="0"/>
          </a:effectRef>
          <a:fontRef idx="minor"/>
        </p:style>
      </p:sp>
      <p:sp>
        <p:nvSpPr>
          <p:cNvPr id="285" name="CustomShape 4"/>
          <p:cNvSpPr/>
          <p:nvPr/>
        </p:nvSpPr>
        <p:spPr>
          <a:xfrm>
            <a:off x="155520" y="-144360"/>
            <a:ext cx="302400" cy="302400"/>
          </a:xfrm>
          <a:prstGeom prst="rect">
            <a:avLst/>
          </a:prstGeom>
          <a:noFill/>
          <a:ln>
            <a:noFill/>
          </a:ln>
        </p:spPr>
        <p:style>
          <a:lnRef idx="0">
            <a:scrgbClr r="0" g="0" b="0"/>
          </a:lnRef>
          <a:fillRef idx="0">
            <a:scrgbClr r="0" g="0" b="0"/>
          </a:fillRef>
          <a:effectRef idx="0">
            <a:scrgbClr r="0" g="0" b="0"/>
          </a:effectRef>
          <a:fontRef idx="minor"/>
        </p:style>
      </p:sp>
      <p:pic>
        <p:nvPicPr>
          <p:cNvPr id="2050" name="Picture 2" descr="2. Biotechnology. Industry Biotechnology. by Vasyl Syrvatka - Issuu"/>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53666" y="9203"/>
            <a:ext cx="2719319" cy="2716406"/>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457920" y="2725609"/>
            <a:ext cx="8354771" cy="3416320"/>
          </a:xfrm>
          <a:prstGeom prst="rect">
            <a:avLst/>
          </a:prstGeom>
        </p:spPr>
        <p:txBody>
          <a:bodyPr wrap="square">
            <a:spAutoFit/>
          </a:bodyPr>
          <a:lstStyle/>
          <a:p>
            <a:pPr marL="342900" indent="-342900" algn="just">
              <a:buFont typeface="Wingdings" panose="05000000000000000000" pitchFamily="2" charset="2"/>
              <a:buChar char="ü"/>
            </a:pPr>
            <a:r>
              <a:rPr lang="uk-UA" sz="2400" b="1" dirty="0">
                <a:solidFill>
                  <a:srgbClr val="333333"/>
                </a:solidFill>
                <a:latin typeface="Open Sans"/>
              </a:rPr>
              <a:t>Використання генетично модифікованих мікроорганізмів у якості </a:t>
            </a:r>
            <a:r>
              <a:rPr lang="uk-UA" sz="2400" b="1" dirty="0" err="1">
                <a:solidFill>
                  <a:srgbClr val="333333"/>
                </a:solidFill>
                <a:latin typeface="Open Sans"/>
              </a:rPr>
              <a:t>біореакторів</a:t>
            </a:r>
            <a:r>
              <a:rPr lang="uk-UA" sz="2400" b="1" dirty="0">
                <a:solidFill>
                  <a:srgbClr val="333333"/>
                </a:solidFill>
                <a:latin typeface="Open Sans"/>
              </a:rPr>
              <a:t>. </a:t>
            </a:r>
            <a:endParaRPr lang="uk-UA" sz="2400" b="1" dirty="0" smtClean="0">
              <a:solidFill>
                <a:srgbClr val="333333"/>
              </a:solidFill>
              <a:latin typeface="Open Sans"/>
            </a:endParaRPr>
          </a:p>
          <a:p>
            <a:pPr marL="342900" indent="-342900" algn="just">
              <a:buFont typeface="Wingdings" panose="05000000000000000000" pitchFamily="2" charset="2"/>
              <a:buChar char="ü"/>
            </a:pPr>
            <a:r>
              <a:rPr lang="uk-UA" sz="2400" b="1" dirty="0" smtClean="0">
                <a:solidFill>
                  <a:srgbClr val="333333"/>
                </a:solidFill>
                <a:latin typeface="Open Sans"/>
              </a:rPr>
              <a:t>Способи </a:t>
            </a:r>
            <a:r>
              <a:rPr lang="uk-UA" sz="2400" b="1" dirty="0">
                <a:solidFill>
                  <a:srgbClr val="333333"/>
                </a:solidFill>
                <a:latin typeface="Open Sans"/>
              </a:rPr>
              <a:t>отримання </a:t>
            </a:r>
            <a:r>
              <a:rPr lang="uk-UA" sz="2400" b="1" dirty="0" err="1">
                <a:solidFill>
                  <a:srgbClr val="333333"/>
                </a:solidFill>
                <a:latin typeface="Open Sans"/>
              </a:rPr>
              <a:t>рекомбінантних</a:t>
            </a:r>
            <a:r>
              <a:rPr lang="uk-UA" sz="2400" b="1" dirty="0">
                <a:solidFill>
                  <a:srgbClr val="333333"/>
                </a:solidFill>
                <a:latin typeface="Open Sans"/>
              </a:rPr>
              <a:t> вакцин. </a:t>
            </a:r>
            <a:endParaRPr lang="uk-UA" sz="2400" b="1" dirty="0" smtClean="0">
              <a:solidFill>
                <a:srgbClr val="333333"/>
              </a:solidFill>
              <a:latin typeface="Open Sans"/>
            </a:endParaRPr>
          </a:p>
          <a:p>
            <a:pPr marL="342900" indent="-342900" algn="just">
              <a:buFont typeface="Wingdings" panose="05000000000000000000" pitchFamily="2" charset="2"/>
              <a:buChar char="ü"/>
            </a:pPr>
            <a:r>
              <a:rPr lang="uk-UA" sz="2400" b="1" dirty="0" smtClean="0">
                <a:solidFill>
                  <a:srgbClr val="333333"/>
                </a:solidFill>
                <a:latin typeface="Open Sans"/>
              </a:rPr>
              <a:t>Біотехнологічне </a:t>
            </a:r>
            <a:r>
              <a:rPr lang="uk-UA" sz="2400" b="1" dirty="0">
                <a:solidFill>
                  <a:srgbClr val="333333"/>
                </a:solidFill>
                <a:latin typeface="Open Sans"/>
              </a:rPr>
              <a:t>виробництво первинних та вторинних метаболітів. </a:t>
            </a:r>
            <a:endParaRPr lang="uk-UA" sz="2400" b="1" dirty="0" smtClean="0">
              <a:solidFill>
                <a:srgbClr val="333333"/>
              </a:solidFill>
              <a:latin typeface="Open Sans"/>
            </a:endParaRPr>
          </a:p>
          <a:p>
            <a:pPr marL="342900" indent="-342900" algn="just">
              <a:buFont typeface="Wingdings" panose="05000000000000000000" pitchFamily="2" charset="2"/>
              <a:buChar char="ü"/>
            </a:pPr>
            <a:r>
              <a:rPr lang="uk-UA" sz="2400" b="1" dirty="0" smtClean="0">
                <a:solidFill>
                  <a:srgbClr val="333333"/>
                </a:solidFill>
                <a:latin typeface="Open Sans"/>
              </a:rPr>
              <a:t>Класифікація </a:t>
            </a:r>
            <a:r>
              <a:rPr lang="uk-UA" sz="2400" b="1" dirty="0">
                <a:solidFill>
                  <a:srgbClr val="333333"/>
                </a:solidFill>
                <a:latin typeface="Open Sans"/>
              </a:rPr>
              <a:t>продуктів мікробіологічного синтезу. </a:t>
            </a:r>
            <a:endParaRPr lang="uk-UA" sz="2400" b="1" dirty="0" smtClean="0">
              <a:solidFill>
                <a:srgbClr val="333333"/>
              </a:solidFill>
              <a:latin typeface="Open Sans"/>
            </a:endParaRPr>
          </a:p>
          <a:p>
            <a:pPr marL="342900" indent="-342900" algn="just">
              <a:buFont typeface="Wingdings" panose="05000000000000000000" pitchFamily="2" charset="2"/>
              <a:buChar char="ü"/>
            </a:pPr>
            <a:r>
              <a:rPr lang="uk-UA" sz="2400" b="1" dirty="0" smtClean="0">
                <a:solidFill>
                  <a:srgbClr val="333333"/>
                </a:solidFill>
                <a:latin typeface="Open Sans"/>
              </a:rPr>
              <a:t>Промислове </a:t>
            </a:r>
            <a:r>
              <a:rPr lang="uk-UA" sz="2400" b="1" dirty="0">
                <a:solidFill>
                  <a:srgbClr val="333333"/>
                </a:solidFill>
                <a:latin typeface="Open Sans"/>
              </a:rPr>
              <a:t>виробництво органічних </a:t>
            </a:r>
            <a:r>
              <a:rPr lang="uk-UA" sz="2400" b="1" dirty="0" err="1">
                <a:solidFill>
                  <a:srgbClr val="333333"/>
                </a:solidFill>
                <a:latin typeface="Open Sans"/>
              </a:rPr>
              <a:t>сполук</a:t>
            </a:r>
            <a:r>
              <a:rPr lang="uk-UA" sz="2400" b="1" dirty="0">
                <a:solidFill>
                  <a:srgbClr val="333333"/>
                </a:solidFill>
                <a:latin typeface="Open Sans"/>
              </a:rPr>
              <a:t>. </a:t>
            </a:r>
            <a:endParaRPr lang="uk-UA" sz="2400" b="1" dirty="0" smtClean="0">
              <a:solidFill>
                <a:srgbClr val="333333"/>
              </a:solidFill>
              <a:latin typeface="Open Sans"/>
            </a:endParaRPr>
          </a:p>
          <a:p>
            <a:pPr marL="342900" indent="-342900" algn="just">
              <a:buFont typeface="Wingdings" panose="05000000000000000000" pitchFamily="2" charset="2"/>
              <a:buChar char="ü"/>
            </a:pPr>
            <a:r>
              <a:rPr lang="uk-UA" sz="2400" b="1" dirty="0" smtClean="0">
                <a:solidFill>
                  <a:srgbClr val="333333"/>
                </a:solidFill>
                <a:latin typeface="Open Sans"/>
              </a:rPr>
              <a:t>Основні </a:t>
            </a:r>
            <a:r>
              <a:rPr lang="uk-UA" sz="2400" b="1" dirty="0">
                <a:solidFill>
                  <a:srgbClr val="333333"/>
                </a:solidFill>
                <a:latin typeface="Open Sans"/>
              </a:rPr>
              <a:t>напрями та досягнення біотехнології мікроорганізмів</a:t>
            </a:r>
            <a:r>
              <a:rPr lang="uk-UA" sz="2400" b="1" dirty="0" smtClean="0">
                <a:solidFill>
                  <a:srgbClr val="333333"/>
                </a:solidFill>
                <a:latin typeface="Open Sans"/>
              </a:rPr>
              <a:t>.</a:t>
            </a:r>
            <a:endParaRPr lang="uk-UA" sz="2400" b="1" dirty="0">
              <a:solidFill>
                <a:srgbClr val="333333"/>
              </a:solidFill>
              <a:latin typeface="Open Sans"/>
            </a:endParaRPr>
          </a:p>
        </p:txBody>
      </p:sp>
    </p:spTree>
    <p:extLst>
      <p:ext uri="{BB962C8B-B14F-4D97-AF65-F5344CB8AC3E}">
        <p14:creationId xmlns:p14="http://schemas.microsoft.com/office/powerpoint/2010/main" val="2366779817"/>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 name="TextShape 1"/>
          <p:cNvSpPr txBox="1"/>
          <p:nvPr/>
        </p:nvSpPr>
        <p:spPr>
          <a:xfrm>
            <a:off x="1734797" y="151522"/>
            <a:ext cx="6167256" cy="367878"/>
          </a:xfrm>
          <a:prstGeom prst="rect">
            <a:avLst/>
          </a:prstGeom>
          <a:noFill/>
          <a:ln>
            <a:noFill/>
          </a:ln>
        </p:spPr>
        <p:txBody>
          <a:bodyPr wrap="square" lIns="90000" tIns="45000" rIns="90000" bIns="45000">
            <a:spAutoFit/>
          </a:bodyPr>
          <a:lstStyle/>
          <a:p>
            <a:r>
              <a:rPr lang="ru-RU" sz="1800" b="1" strike="noStrike" spc="-1" dirty="0" err="1">
                <a:solidFill>
                  <a:srgbClr val="FF0000"/>
                </a:solidFill>
                <a:latin typeface="Arial"/>
              </a:rPr>
              <a:t>Мікроорганізми</a:t>
            </a:r>
            <a:r>
              <a:rPr lang="ru-RU" sz="1800" b="1" strike="noStrike" spc="-1" dirty="0">
                <a:solidFill>
                  <a:srgbClr val="FF0000"/>
                </a:solidFill>
                <a:latin typeface="Arial"/>
              </a:rPr>
              <a:t> активного мулу та </a:t>
            </a:r>
            <a:r>
              <a:rPr lang="ru-RU" sz="1800" b="1" strike="noStrike" spc="-1" dirty="0" err="1">
                <a:solidFill>
                  <a:srgbClr val="FF0000"/>
                </a:solidFill>
                <a:latin typeface="Arial"/>
              </a:rPr>
              <a:t>їхні</a:t>
            </a:r>
            <a:r>
              <a:rPr lang="ru-RU" sz="1800" b="1" strike="noStrike" spc="-1" dirty="0">
                <a:solidFill>
                  <a:srgbClr val="FF0000"/>
                </a:solidFill>
                <a:latin typeface="Arial"/>
              </a:rPr>
              <a:t> </a:t>
            </a:r>
            <a:r>
              <a:rPr lang="ru-RU" sz="1800" b="1" strike="noStrike" spc="-1" dirty="0" err="1">
                <a:solidFill>
                  <a:srgbClr val="FF0000"/>
                </a:solidFill>
                <a:latin typeface="Arial"/>
              </a:rPr>
              <a:t>функції</a:t>
            </a:r>
            <a:endParaRPr lang="ru-RU" sz="1800" b="1" strike="noStrike" spc="-1" dirty="0">
              <a:solidFill>
                <a:srgbClr val="FF0000"/>
              </a:solidFill>
              <a:latin typeface="Arial"/>
            </a:endParaRPr>
          </a:p>
        </p:txBody>
      </p:sp>
      <p:graphicFrame>
        <p:nvGraphicFramePr>
          <p:cNvPr id="245" name="Table 2"/>
          <p:cNvGraphicFramePr/>
          <p:nvPr>
            <p:extLst>
              <p:ext uri="{D42A27DB-BD31-4B8C-83A1-F6EECF244321}">
                <p14:modId xmlns:p14="http://schemas.microsoft.com/office/powerpoint/2010/main" val="1415948424"/>
              </p:ext>
            </p:extLst>
          </p:nvPr>
        </p:nvGraphicFramePr>
        <p:xfrm>
          <a:off x="288000" y="704386"/>
          <a:ext cx="8624160" cy="5684760"/>
        </p:xfrm>
        <a:graphic>
          <a:graphicData uri="http://schemas.openxmlformats.org/drawingml/2006/table">
            <a:tbl>
              <a:tblPr/>
              <a:tblGrid>
                <a:gridCol w="2109240">
                  <a:extLst>
                    <a:ext uri="{9D8B030D-6E8A-4147-A177-3AD203B41FA5}">
                      <a16:colId xmlns:a16="http://schemas.microsoft.com/office/drawing/2014/main" val="20000"/>
                    </a:ext>
                  </a:extLst>
                </a:gridCol>
                <a:gridCol w="1650960">
                  <a:extLst>
                    <a:ext uri="{9D8B030D-6E8A-4147-A177-3AD203B41FA5}">
                      <a16:colId xmlns:a16="http://schemas.microsoft.com/office/drawing/2014/main" val="20001"/>
                    </a:ext>
                  </a:extLst>
                </a:gridCol>
                <a:gridCol w="4863960">
                  <a:extLst>
                    <a:ext uri="{9D8B030D-6E8A-4147-A177-3AD203B41FA5}">
                      <a16:colId xmlns:a16="http://schemas.microsoft.com/office/drawing/2014/main" val="20002"/>
                    </a:ext>
                  </a:extLst>
                </a:gridCol>
              </a:tblGrid>
              <a:tr h="206640">
                <a:tc>
                  <a:txBody>
                    <a:bodyPr/>
                    <a:lstStyle/>
                    <a:p>
                      <a:r>
                        <a:rPr lang="ru-RU" sz="1800" b="1" strike="noStrike" spc="-1">
                          <a:solidFill>
                            <a:srgbClr val="FF0000"/>
                          </a:solidFill>
                          <a:latin typeface="Arial"/>
                        </a:rPr>
                        <a:t>Мікроорганізми</a:t>
                      </a:r>
                      <a:endParaRPr lang="ru-RU" sz="18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a:txBody>
                    <a:bodyPr/>
                    <a:lstStyle/>
                    <a:p>
                      <a:r>
                        <a:rPr lang="ru-RU" sz="1800" b="1" strike="noStrike" spc="-1" dirty="0" err="1">
                          <a:solidFill>
                            <a:srgbClr val="FF0000"/>
                          </a:solidFill>
                          <a:latin typeface="Arial"/>
                        </a:rPr>
                        <a:t>Рід</a:t>
                      </a:r>
                      <a:endParaRPr lang="ru-RU" sz="18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a:txBody>
                    <a:bodyPr/>
                    <a:lstStyle/>
                    <a:p>
                      <a:r>
                        <a:rPr lang="ru-RU" sz="1800" b="1" strike="noStrike" spc="-1">
                          <a:solidFill>
                            <a:srgbClr val="FF0000"/>
                          </a:solidFill>
                          <a:latin typeface="Arial"/>
                        </a:rPr>
                        <a:t>Функції</a:t>
                      </a:r>
                      <a:endParaRPr lang="ru-RU" sz="18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extLst>
                  <a:ext uri="{0D108BD9-81ED-4DB2-BD59-A6C34878D82A}">
                    <a16:rowId xmlns:a16="http://schemas.microsoft.com/office/drawing/2014/main" val="10000"/>
                  </a:ext>
                </a:extLst>
              </a:tr>
              <a:tr h="838440">
                <a:tc>
                  <a:txBody>
                    <a:bodyPr/>
                    <a:lstStyle/>
                    <a:p>
                      <a:r>
                        <a:rPr lang="ru-RU" sz="1800" b="1" strike="noStrike" spc="-1">
                          <a:latin typeface="Arial"/>
                        </a:rPr>
                        <a:t>1. Водорості:</a:t>
                      </a:r>
                    </a:p>
                    <a:p>
                      <a:r>
                        <a:rPr lang="ru-RU" sz="1800" b="0" strike="noStrike" spc="-1">
                          <a:latin typeface="Arial"/>
                        </a:rPr>
                        <a:t>Евгленові, Вольвоксові</a:t>
                      </a:r>
                      <a:endParaRPr lang="ru-RU" sz="1800" b="1"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r>
                        <a:rPr lang="ru-RU" sz="1800" b="0" strike="noStrike" spc="-1">
                          <a:latin typeface="Arial"/>
                        </a:rPr>
                        <a:t>Chlorella,</a:t>
                      </a:r>
                    </a:p>
                    <a:p>
                      <a:r>
                        <a:rPr lang="ru-RU" sz="1800" b="0" strike="noStrike" spc="-1">
                          <a:latin typeface="Arial"/>
                        </a:rPr>
                        <a:t>Scenedesmus</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r>
                        <a:rPr lang="ru-RU" sz="1800" b="0" strike="noStrike" spc="-1">
                          <a:latin typeface="Arial"/>
                        </a:rPr>
                        <a:t>Водорості виконують дві основні функції: - виділення кисню у процесі фотосинтезу;</a:t>
                      </a:r>
                    </a:p>
                    <a:p>
                      <a:r>
                        <a:rPr lang="ru-RU" sz="1800" b="0" strike="noStrike" spc="-1">
                          <a:latin typeface="Arial"/>
                        </a:rPr>
                        <a:t>- фітоцидну: виділення фітонцидів та інших фізіологічно активних речовин в навколишнє середовище </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extLst>
                  <a:ext uri="{0D108BD9-81ED-4DB2-BD59-A6C34878D82A}">
                    <a16:rowId xmlns:a16="http://schemas.microsoft.com/office/drawing/2014/main" val="10001"/>
                  </a:ext>
                </a:extLst>
              </a:tr>
              <a:tr h="821160">
                <a:tc>
                  <a:txBody>
                    <a:bodyPr/>
                    <a:lstStyle/>
                    <a:p>
                      <a:r>
                        <a:rPr lang="ru-RU" sz="1800" b="0" strike="noStrike" spc="-1">
                          <a:latin typeface="Arial"/>
                        </a:rPr>
                        <a:t>Зелені</a:t>
                      </a:r>
                    </a:p>
                    <a:p>
                      <a:r>
                        <a:rPr lang="ru-RU" sz="1800" b="0" strike="noStrike" spc="-1">
                          <a:latin typeface="Arial"/>
                        </a:rPr>
                        <a:t>Синьо-зелені</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r>
                        <a:rPr lang="ru-RU" sz="1800" b="0" strike="noStrike" spc="-1">
                          <a:latin typeface="Arial"/>
                        </a:rPr>
                        <a:t>Населяють верхні шари біологічного фільтру, потребують для розвитку достатньої кількості світла та кисню</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extLst>
                  <a:ext uri="{0D108BD9-81ED-4DB2-BD59-A6C34878D82A}">
                    <a16:rowId xmlns:a16="http://schemas.microsoft.com/office/drawing/2014/main" val="10002"/>
                  </a:ext>
                </a:extLst>
              </a:tr>
              <a:tr h="838440">
                <a:tc>
                  <a:txBody>
                    <a:bodyPr/>
                    <a:lstStyle/>
                    <a:p>
                      <a:r>
                        <a:rPr lang="ru-RU" sz="1800" b="0" strike="noStrike" spc="-1">
                          <a:latin typeface="Arial"/>
                        </a:rPr>
                        <a:t>Діатомові</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r>
                        <a:rPr lang="ru-RU" sz="1800" b="0" strike="noStrike" spc="-1">
                          <a:latin typeface="Arial"/>
                        </a:rPr>
                        <a:t>Є жителями глибинних водойм та населяють нижні шари біофільтрів</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extLst>
                  <a:ext uri="{0D108BD9-81ED-4DB2-BD59-A6C34878D82A}">
                    <a16:rowId xmlns:a16="http://schemas.microsoft.com/office/drawing/2014/main" val="10003"/>
                  </a:ext>
                </a:extLst>
              </a:tr>
              <a:tr h="838440">
                <a:tc>
                  <a:txBody>
                    <a:bodyPr/>
                    <a:lstStyle/>
                    <a:p>
                      <a:r>
                        <a:rPr lang="ru-RU" sz="1800" b="0" strike="noStrike" spc="-1">
                          <a:latin typeface="Arial"/>
                        </a:rPr>
                        <a:t>Нитчаті</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r>
                        <a:rPr lang="ru-RU" sz="1800" b="0" strike="noStrike" spc="-1">
                          <a:latin typeface="Arial"/>
                        </a:rPr>
                        <a:t>Sphaerotilus natans, </a:t>
                      </a:r>
                    </a:p>
                    <a:p>
                      <a:r>
                        <a:rPr lang="ru-RU" sz="1800" b="0" strike="noStrike" spc="-1">
                          <a:latin typeface="Arial"/>
                        </a:rPr>
                        <a:t>Cladothrix dichotoma</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r>
                        <a:rPr lang="ru-RU" sz="1800" b="0" strike="noStrike" spc="-1">
                          <a:latin typeface="Arial"/>
                        </a:rPr>
                        <a:t>Стійкі до токсинів і нестачі кисню</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extLst>
                  <a:ext uri="{0D108BD9-81ED-4DB2-BD59-A6C34878D82A}">
                    <a16:rowId xmlns:a16="http://schemas.microsoft.com/office/drawing/2014/main" val="10004"/>
                  </a:ext>
                </a:extLst>
              </a:tr>
              <a:tr h="845280">
                <a:tc>
                  <a:txBody>
                    <a:bodyPr/>
                    <a:lstStyle/>
                    <a:p>
                      <a:r>
                        <a:rPr lang="ru-RU" sz="1800" b="1" strike="noStrike" spc="-1">
                          <a:latin typeface="Arial"/>
                        </a:rPr>
                        <a:t>2. Дисперсні бактерії</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r>
                        <a:rPr lang="ru-RU" sz="1800" b="0" strike="noStrike" spc="-1" dirty="0" err="1">
                          <a:latin typeface="Arial"/>
                        </a:rPr>
                        <a:t>Зустрічаються</a:t>
                      </a:r>
                      <a:r>
                        <a:rPr lang="ru-RU" sz="1800" b="0" strike="noStrike" spc="-1" dirty="0">
                          <a:latin typeface="Arial"/>
                        </a:rPr>
                        <a:t> в </a:t>
                      </a:r>
                      <a:r>
                        <a:rPr lang="ru-RU" sz="1800" b="0" strike="noStrike" spc="-1" dirty="0" err="1">
                          <a:latin typeface="Arial"/>
                        </a:rPr>
                        <a:t>стічних</a:t>
                      </a:r>
                      <a:r>
                        <a:rPr lang="ru-RU" sz="1800" b="0" strike="noStrike" spc="-1" dirty="0">
                          <a:latin typeface="Arial"/>
                        </a:rPr>
                        <a:t> водах, </a:t>
                      </a:r>
                      <a:r>
                        <a:rPr lang="ru-RU" sz="1800" b="0" strike="noStrike" spc="-1" dirty="0" err="1">
                          <a:latin typeface="Arial"/>
                        </a:rPr>
                        <a:t>зокрема</a:t>
                      </a:r>
                      <a:r>
                        <a:rPr lang="ru-RU" sz="1800" b="0" strike="noStrike" spc="-1" dirty="0">
                          <a:latin typeface="Arial"/>
                        </a:rPr>
                        <a:t> </a:t>
                      </a:r>
                      <a:r>
                        <a:rPr lang="ru-RU" sz="1800" b="0" strike="noStrike" spc="-1" dirty="0" err="1">
                          <a:latin typeface="Arial"/>
                        </a:rPr>
                        <a:t>фенолвмісних</a:t>
                      </a:r>
                      <a:r>
                        <a:rPr lang="ru-RU" sz="1800" b="0" strike="noStrike" spc="-1" dirty="0">
                          <a:latin typeface="Arial"/>
                        </a:rPr>
                        <a:t>, </a:t>
                      </a:r>
                      <a:r>
                        <a:rPr lang="ru-RU" sz="1800" b="0" strike="noStrike" spc="-1" dirty="0" err="1">
                          <a:latin typeface="Arial"/>
                        </a:rPr>
                        <a:t>стічних</a:t>
                      </a:r>
                      <a:r>
                        <a:rPr lang="ru-RU" sz="1800" b="0" strike="noStrike" spc="-1" dirty="0">
                          <a:latin typeface="Arial"/>
                        </a:rPr>
                        <a:t> водах з </a:t>
                      </a:r>
                      <a:r>
                        <a:rPr lang="ru-RU" sz="1800" b="0" strike="noStrike" spc="-1" dirty="0" err="1">
                          <a:latin typeface="Arial"/>
                        </a:rPr>
                        <a:t>високим</a:t>
                      </a:r>
                      <a:r>
                        <a:rPr lang="ru-RU" sz="1800" b="0" strike="noStrike" spc="-1" dirty="0">
                          <a:latin typeface="Arial"/>
                        </a:rPr>
                        <a:t> </a:t>
                      </a:r>
                      <a:r>
                        <a:rPr lang="ru-RU" sz="1800" b="0" strike="noStrike" spc="-1" dirty="0" err="1">
                          <a:latin typeface="Arial"/>
                        </a:rPr>
                        <a:t>вмістом</a:t>
                      </a:r>
                      <a:r>
                        <a:rPr lang="ru-RU" sz="1800" b="0" strike="noStrike" spc="-1" dirty="0">
                          <a:latin typeface="Arial"/>
                        </a:rPr>
                        <a:t> </a:t>
                      </a:r>
                      <a:r>
                        <a:rPr lang="ru-RU" sz="1800" b="0" strike="noStrike" spc="-1" dirty="0" err="1">
                          <a:latin typeface="Arial"/>
                        </a:rPr>
                        <a:t>токсикантів</a:t>
                      </a:r>
                      <a:endParaRPr lang="ru-RU" sz="18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705798008"/>
      </p:ext>
    </p:extLst>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6" name="Table 1"/>
          <p:cNvGraphicFramePr/>
          <p:nvPr>
            <p:extLst>
              <p:ext uri="{D42A27DB-BD31-4B8C-83A1-F6EECF244321}">
                <p14:modId xmlns:p14="http://schemas.microsoft.com/office/powerpoint/2010/main" val="2647615875"/>
              </p:ext>
            </p:extLst>
          </p:nvPr>
        </p:nvGraphicFramePr>
        <p:xfrm>
          <a:off x="271800" y="209155"/>
          <a:ext cx="8584200" cy="6492240"/>
        </p:xfrm>
        <a:graphic>
          <a:graphicData uri="http://schemas.openxmlformats.org/drawingml/2006/table">
            <a:tbl>
              <a:tblPr/>
              <a:tblGrid>
                <a:gridCol w="2220480">
                  <a:extLst>
                    <a:ext uri="{9D8B030D-6E8A-4147-A177-3AD203B41FA5}">
                      <a16:colId xmlns:a16="http://schemas.microsoft.com/office/drawing/2014/main" val="20000"/>
                    </a:ext>
                  </a:extLst>
                </a:gridCol>
                <a:gridCol w="2190960">
                  <a:extLst>
                    <a:ext uri="{9D8B030D-6E8A-4147-A177-3AD203B41FA5}">
                      <a16:colId xmlns:a16="http://schemas.microsoft.com/office/drawing/2014/main" val="20001"/>
                    </a:ext>
                  </a:extLst>
                </a:gridCol>
                <a:gridCol w="4172760">
                  <a:extLst>
                    <a:ext uri="{9D8B030D-6E8A-4147-A177-3AD203B41FA5}">
                      <a16:colId xmlns:a16="http://schemas.microsoft.com/office/drawing/2014/main" val="20002"/>
                    </a:ext>
                  </a:extLst>
                </a:gridCol>
              </a:tblGrid>
              <a:tr h="1085040">
                <a:tc>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a:txBody>
                    <a:bodyPr/>
                    <a:lstStyle/>
                    <a:p>
                      <a:r>
                        <a:rPr lang="ru-RU" sz="1800" b="0" strike="noStrike" spc="-1">
                          <a:latin typeface="Arial"/>
                        </a:rPr>
                        <a:t>Hydrogenomonas</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a:txBody>
                    <a:bodyPr/>
                    <a:lstStyle/>
                    <a:p>
                      <a:r>
                        <a:rPr lang="ru-RU" sz="1800" b="0" strike="noStrike" spc="-1">
                          <a:latin typeface="Arial"/>
                        </a:rPr>
                        <a:t>Активують молекулярний водень за допомогою гідрогеназ та використовують його для отримання енергії</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extLst>
                  <a:ext uri="{0D108BD9-81ED-4DB2-BD59-A6C34878D82A}">
                    <a16:rowId xmlns:a16="http://schemas.microsoft.com/office/drawing/2014/main" val="10000"/>
                  </a:ext>
                </a:extLst>
              </a:tr>
              <a:tr h="719640">
                <a:tc>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r>
                        <a:rPr lang="ru-RU" sz="1800" b="0" strike="noStrike" spc="-1">
                          <a:latin typeface="Arial"/>
                        </a:rPr>
                        <a:t>Sulfomonas,</a:t>
                      </a:r>
                    </a:p>
                    <a:p>
                      <a:r>
                        <a:rPr lang="ru-RU" sz="1800" b="0" strike="noStrike" spc="-1">
                          <a:latin typeface="Arial"/>
                        </a:rPr>
                        <a:t>Thiobacillus</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r>
                        <a:rPr lang="ru-RU" sz="1800" b="0" strike="noStrike" spc="-1">
                          <a:latin typeface="Arial"/>
                        </a:rPr>
                        <a:t>Можуть окислювати різні сполуки сірки, а також використовувати як джерела карбону органічні сполуки </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extLst>
                  <a:ext uri="{0D108BD9-81ED-4DB2-BD59-A6C34878D82A}">
                    <a16:rowId xmlns:a16="http://schemas.microsoft.com/office/drawing/2014/main" val="10001"/>
                  </a:ext>
                </a:extLst>
              </a:tr>
              <a:tr h="719640">
                <a:tc>
                  <a:txBody>
                    <a:bodyPr/>
                    <a:lstStyle/>
                    <a:p>
                      <a:r>
                        <a:rPr lang="ru-RU" sz="1800" b="1" strike="noStrike" spc="-1">
                          <a:latin typeface="Arial"/>
                        </a:rPr>
                        <a:t>4. Bacterium:</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r>
                        <a:rPr lang="ru-RU" sz="1800" b="0" strike="noStrike" spc="-1">
                          <a:latin typeface="Arial"/>
                        </a:rPr>
                        <a:t>Bact. aliphaticum, </a:t>
                      </a:r>
                    </a:p>
                    <a:p>
                      <a:r>
                        <a:rPr lang="ru-RU" sz="1800" b="0" strike="noStrike" spc="-1">
                          <a:latin typeface="Arial"/>
                        </a:rPr>
                        <a:t>Bact. naphtalinicus, </a:t>
                      </a:r>
                    </a:p>
                    <a:p>
                      <a:r>
                        <a:rPr lang="ru-RU" sz="1800" b="0" strike="noStrike" spc="-1">
                          <a:latin typeface="Arial"/>
                        </a:rPr>
                        <a:t>Bact. benzoli, </a:t>
                      </a:r>
                    </a:p>
                    <a:p>
                      <a:r>
                        <a:rPr lang="ru-RU" sz="1800" b="0" strike="noStrike" spc="-1">
                          <a:latin typeface="Arial"/>
                        </a:rPr>
                        <a:t>Bact. jophagum,</a:t>
                      </a:r>
                    </a:p>
                    <a:p>
                      <a:r>
                        <a:rPr lang="ru-RU" sz="1800" b="0" strike="noStrike" spc="-1">
                          <a:latin typeface="Arial"/>
                        </a:rPr>
                        <a:t>Bact. cycloclastes</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r>
                        <a:rPr lang="ru-RU" sz="1800" b="0" strike="noStrike" spc="-1" dirty="0" err="1">
                          <a:latin typeface="Arial"/>
                        </a:rPr>
                        <a:t>Засвоюють</a:t>
                      </a:r>
                      <a:r>
                        <a:rPr lang="ru-RU" sz="1800" b="0" strike="noStrike" spc="-1" dirty="0">
                          <a:latin typeface="Arial"/>
                        </a:rPr>
                        <a:t> </a:t>
                      </a:r>
                      <a:r>
                        <a:rPr lang="ru-RU" sz="1800" b="0" strike="noStrike" spc="-1" dirty="0" err="1">
                          <a:latin typeface="Arial"/>
                        </a:rPr>
                        <a:t>нафту</a:t>
                      </a:r>
                      <a:r>
                        <a:rPr lang="ru-RU" sz="1800" b="0" strike="noStrike" spc="-1" dirty="0">
                          <a:latin typeface="Arial"/>
                        </a:rPr>
                        <a:t>, </a:t>
                      </a:r>
                      <a:r>
                        <a:rPr lang="ru-RU" sz="1800" b="0" strike="noStrike" spc="-1" dirty="0" err="1">
                          <a:latin typeface="Arial"/>
                        </a:rPr>
                        <a:t>парафіни</a:t>
                      </a:r>
                      <a:r>
                        <a:rPr lang="ru-RU" sz="1800" b="0" strike="noStrike" spc="-1" dirty="0">
                          <a:latin typeface="Arial"/>
                        </a:rPr>
                        <a:t>, </a:t>
                      </a:r>
                      <a:r>
                        <a:rPr lang="ru-RU" sz="1800" b="0" strike="noStrike" spc="-1" dirty="0" err="1">
                          <a:latin typeface="Arial"/>
                        </a:rPr>
                        <a:t>нафтени</a:t>
                      </a:r>
                      <a:r>
                        <a:rPr lang="ru-RU" sz="1800" b="0" strike="noStrike" spc="-1" dirty="0">
                          <a:latin typeface="Arial"/>
                        </a:rPr>
                        <a:t>, </a:t>
                      </a:r>
                      <a:r>
                        <a:rPr lang="ru-RU" sz="1800" b="0" strike="noStrike" spc="-1" dirty="0" err="1">
                          <a:latin typeface="Arial"/>
                        </a:rPr>
                        <a:t>феноли</a:t>
                      </a:r>
                      <a:endParaRPr lang="ru-RU" sz="18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extLst>
                  <a:ext uri="{0D108BD9-81ED-4DB2-BD59-A6C34878D82A}">
                    <a16:rowId xmlns:a16="http://schemas.microsoft.com/office/drawing/2014/main" val="10002"/>
                  </a:ext>
                </a:extLst>
              </a:tr>
              <a:tr h="719640">
                <a:tc>
                  <a:txBody>
                    <a:bodyPr/>
                    <a:lstStyle/>
                    <a:p>
                      <a:r>
                        <a:rPr lang="ru-RU" sz="1800" b="1" strike="noStrike" spc="-1">
                          <a:latin typeface="Arial"/>
                        </a:rPr>
                        <a:t>5. Сіркобактерії</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r>
                        <a:rPr lang="ru-RU" sz="1800" b="0" strike="noStrike" spc="-1">
                          <a:latin typeface="Arial"/>
                        </a:rPr>
                        <a:t>Thiobact. aenitrificans</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r>
                        <a:rPr lang="ru-RU" sz="1800" b="0" strike="noStrike" spc="-1">
                          <a:latin typeface="Arial"/>
                        </a:rPr>
                        <a:t>Відновлюють нітрати, використовуючи при цьому енергію, яку отримують при окисненні сірковмісних сполук </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extLst>
                  <a:ext uri="{0D108BD9-81ED-4DB2-BD59-A6C34878D82A}">
                    <a16:rowId xmlns:a16="http://schemas.microsoft.com/office/drawing/2014/main" val="10003"/>
                  </a:ext>
                </a:extLst>
              </a:tr>
              <a:tr h="721080">
                <a:tc>
                  <a:txBody>
                    <a:bodyPr/>
                    <a:lstStyle/>
                    <a:p>
                      <a:r>
                        <a:rPr lang="ru-RU" sz="1800" b="1" strike="noStrike" spc="-1">
                          <a:latin typeface="Arial"/>
                        </a:rPr>
                        <a:t>6. Коринебактерії</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r>
                        <a:rPr lang="ru-RU" sz="1800" b="0" strike="noStrike" spc="-1">
                          <a:latin typeface="Arial"/>
                        </a:rPr>
                        <a:t>Corynebacterium</a:t>
                      </a:r>
                    </a:p>
                    <a:p>
                      <a:r>
                        <a:rPr lang="ru-RU" sz="1800" b="0" strike="noStrike" spc="-1">
                          <a:latin typeface="Arial"/>
                        </a:rPr>
                        <a:t>Arthrobacter</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r>
                        <a:rPr lang="ru-RU" sz="1800" b="0" strike="noStrike" spc="-1" dirty="0" err="1">
                          <a:latin typeface="Arial"/>
                        </a:rPr>
                        <a:t>Окиснюють</a:t>
                      </a:r>
                      <a:r>
                        <a:rPr lang="ru-RU" sz="1800" b="0" strike="noStrike" spc="-1" dirty="0">
                          <a:latin typeface="Arial"/>
                        </a:rPr>
                        <a:t> </a:t>
                      </a:r>
                      <a:r>
                        <a:rPr lang="ru-RU" sz="1800" b="0" strike="noStrike" spc="-1" dirty="0" err="1">
                          <a:latin typeface="Arial"/>
                        </a:rPr>
                        <a:t>карбонові</a:t>
                      </a:r>
                      <a:r>
                        <a:rPr lang="ru-RU" sz="1800" b="0" strike="noStrike" spc="-1" dirty="0">
                          <a:latin typeface="Arial"/>
                        </a:rPr>
                        <a:t> </a:t>
                      </a:r>
                      <a:r>
                        <a:rPr lang="ru-RU" sz="1800" b="0" strike="noStrike" spc="-1" dirty="0" err="1">
                          <a:latin typeface="Arial"/>
                        </a:rPr>
                        <a:t>кислоти</a:t>
                      </a:r>
                      <a:r>
                        <a:rPr lang="ru-RU" sz="1800" b="0" strike="noStrike" spc="-1" dirty="0">
                          <a:latin typeface="Arial"/>
                        </a:rPr>
                        <a:t> (С10-С14) і </a:t>
                      </a:r>
                      <a:r>
                        <a:rPr lang="ru-RU" sz="1800" b="0" strike="noStrike" spc="-1" dirty="0" err="1">
                          <a:latin typeface="Arial"/>
                        </a:rPr>
                        <a:t>аліфатичні</a:t>
                      </a:r>
                      <a:r>
                        <a:rPr lang="ru-RU" sz="1800" b="0" strike="noStrike" spc="-1" dirty="0">
                          <a:latin typeface="Arial"/>
                        </a:rPr>
                        <a:t> </a:t>
                      </a:r>
                      <a:r>
                        <a:rPr lang="ru-RU" sz="1800" b="0" strike="noStrike" spc="-1" dirty="0" err="1">
                          <a:latin typeface="Arial"/>
                        </a:rPr>
                        <a:t>вуглеводні</a:t>
                      </a:r>
                      <a:r>
                        <a:rPr lang="ru-RU" sz="1800" b="0" strike="noStrike" spc="-1" dirty="0">
                          <a:latin typeface="Arial"/>
                        </a:rPr>
                        <a:t> з </a:t>
                      </a:r>
                      <a:r>
                        <a:rPr lang="ru-RU" sz="1800" b="0" strike="noStrike" spc="-1" dirty="0" err="1">
                          <a:latin typeface="Arial"/>
                        </a:rPr>
                        <a:t>довгим</a:t>
                      </a:r>
                      <a:r>
                        <a:rPr lang="ru-RU" sz="1800" b="0" strike="noStrike" spc="-1" dirty="0">
                          <a:latin typeface="Arial"/>
                        </a:rPr>
                        <a:t> </a:t>
                      </a:r>
                      <a:r>
                        <a:rPr lang="ru-RU" sz="1800" b="0" strike="noStrike" spc="-1" dirty="0" err="1">
                          <a:latin typeface="Arial"/>
                        </a:rPr>
                        <a:t>ланцюгом</a:t>
                      </a:r>
                      <a:r>
                        <a:rPr lang="ru-RU" sz="1800" b="0" strike="noStrike" spc="-1" dirty="0">
                          <a:latin typeface="Arial"/>
                        </a:rPr>
                        <a:t>, </a:t>
                      </a:r>
                      <a:r>
                        <a:rPr lang="ru-RU" sz="1800" b="0" strike="noStrike" spc="-1" dirty="0" err="1">
                          <a:latin typeface="Arial"/>
                        </a:rPr>
                        <a:t>використовуючі</a:t>
                      </a:r>
                      <a:r>
                        <a:rPr lang="ru-RU" sz="1800" b="0" strike="noStrike" spc="-1" dirty="0">
                          <a:latin typeface="Arial"/>
                        </a:rPr>
                        <a:t> </a:t>
                      </a:r>
                      <a:r>
                        <a:rPr lang="ru-RU" sz="1800" b="0" strike="noStrike" spc="-1" dirty="0" err="1">
                          <a:latin typeface="Arial"/>
                        </a:rPr>
                        <a:t>ці</a:t>
                      </a:r>
                      <a:r>
                        <a:rPr lang="ru-RU" sz="1800" b="0" strike="noStrike" spc="-1" dirty="0">
                          <a:latin typeface="Arial"/>
                        </a:rPr>
                        <a:t> </a:t>
                      </a:r>
                      <a:r>
                        <a:rPr lang="ru-RU" sz="1800" b="0" strike="noStrike" spc="-1" dirty="0" err="1">
                          <a:latin typeface="Arial"/>
                        </a:rPr>
                        <a:t>сполуки</a:t>
                      </a:r>
                      <a:r>
                        <a:rPr lang="ru-RU" sz="1800" b="0" strike="noStrike" spc="-1" dirty="0">
                          <a:latin typeface="Arial"/>
                        </a:rPr>
                        <a:t> як </a:t>
                      </a:r>
                      <a:r>
                        <a:rPr lang="ru-RU" sz="1800" b="0" strike="noStrike" spc="-1" dirty="0" err="1">
                          <a:latin typeface="Arial"/>
                        </a:rPr>
                        <a:t>джерело</a:t>
                      </a:r>
                      <a:r>
                        <a:rPr lang="ru-RU" sz="1800" b="0" strike="noStrike" spc="-1" dirty="0">
                          <a:latin typeface="Arial"/>
                        </a:rPr>
                        <a:t> </a:t>
                      </a:r>
                      <a:r>
                        <a:rPr lang="ru-RU" sz="1800" b="0" strike="noStrike" spc="-1" dirty="0" err="1">
                          <a:latin typeface="Arial"/>
                        </a:rPr>
                        <a:t>енергії</a:t>
                      </a:r>
                      <a:endParaRPr lang="ru-RU" sz="1800" b="0" strike="noStrike" spc="-1" dirty="0">
                        <a:latin typeface="Arial"/>
                      </a:endParaRPr>
                    </a:p>
                    <a:p>
                      <a:r>
                        <a:rPr lang="ru-RU" sz="1800" b="0" strike="noStrike" spc="-1" dirty="0" err="1">
                          <a:latin typeface="Arial"/>
                        </a:rPr>
                        <a:t>Arthrobacter</a:t>
                      </a:r>
                      <a:r>
                        <a:rPr lang="ru-RU" sz="1800" b="0" strike="noStrike" spc="-1" dirty="0">
                          <a:latin typeface="Arial"/>
                        </a:rPr>
                        <a:t> </a:t>
                      </a:r>
                      <a:r>
                        <a:rPr lang="ru-RU" sz="1800" b="0" strike="noStrike" spc="-1" dirty="0" err="1">
                          <a:latin typeface="Arial"/>
                        </a:rPr>
                        <a:t>окислюють</a:t>
                      </a:r>
                      <a:r>
                        <a:rPr lang="ru-RU" sz="1800" b="0" strike="noStrike" spc="-1" dirty="0">
                          <a:latin typeface="Arial"/>
                        </a:rPr>
                        <a:t> </a:t>
                      </a:r>
                      <a:r>
                        <a:rPr lang="ru-RU" sz="1800" b="0" strike="noStrike" spc="-1" dirty="0" err="1">
                          <a:latin typeface="Arial"/>
                        </a:rPr>
                        <a:t>жирні</a:t>
                      </a:r>
                      <a:r>
                        <a:rPr lang="ru-RU" sz="1800" b="0" strike="noStrike" spc="-1" dirty="0">
                          <a:latin typeface="Arial"/>
                        </a:rPr>
                        <a:t> </a:t>
                      </a:r>
                      <a:r>
                        <a:rPr lang="ru-RU" sz="1800" b="0" strike="noStrike" spc="-1" dirty="0" err="1">
                          <a:latin typeface="Arial"/>
                        </a:rPr>
                        <a:t>кислоти</a:t>
                      </a:r>
                      <a:r>
                        <a:rPr lang="ru-RU" sz="1800" b="0" strike="noStrike" spc="-1" dirty="0">
                          <a:latin typeface="Arial"/>
                        </a:rPr>
                        <a:t> </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013837264"/>
      </p:ext>
    </p:extLst>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7" name="Table 1"/>
          <p:cNvGraphicFramePr/>
          <p:nvPr>
            <p:extLst>
              <p:ext uri="{D42A27DB-BD31-4B8C-83A1-F6EECF244321}">
                <p14:modId xmlns:p14="http://schemas.microsoft.com/office/powerpoint/2010/main" val="64695468"/>
              </p:ext>
            </p:extLst>
          </p:nvPr>
        </p:nvGraphicFramePr>
        <p:xfrm>
          <a:off x="377903" y="523155"/>
          <a:ext cx="8519040" cy="5618335"/>
        </p:xfrm>
        <a:graphic>
          <a:graphicData uri="http://schemas.openxmlformats.org/drawingml/2006/table">
            <a:tbl>
              <a:tblPr/>
              <a:tblGrid>
                <a:gridCol w="2552400">
                  <a:extLst>
                    <a:ext uri="{9D8B030D-6E8A-4147-A177-3AD203B41FA5}">
                      <a16:colId xmlns:a16="http://schemas.microsoft.com/office/drawing/2014/main" val="20000"/>
                    </a:ext>
                  </a:extLst>
                </a:gridCol>
                <a:gridCol w="2857320">
                  <a:extLst>
                    <a:ext uri="{9D8B030D-6E8A-4147-A177-3AD203B41FA5}">
                      <a16:colId xmlns:a16="http://schemas.microsoft.com/office/drawing/2014/main" val="20001"/>
                    </a:ext>
                  </a:extLst>
                </a:gridCol>
                <a:gridCol w="3109320">
                  <a:extLst>
                    <a:ext uri="{9D8B030D-6E8A-4147-A177-3AD203B41FA5}">
                      <a16:colId xmlns:a16="http://schemas.microsoft.com/office/drawing/2014/main" val="20002"/>
                    </a:ext>
                  </a:extLst>
                </a:gridCol>
              </a:tblGrid>
              <a:tr h="1084580">
                <a:tc>
                  <a:txBody>
                    <a:bodyPr/>
                    <a:lstStyle/>
                    <a:p>
                      <a:r>
                        <a:rPr lang="ru-RU" sz="1800" b="1" strike="noStrike" spc="-1">
                          <a:latin typeface="Arial"/>
                        </a:rPr>
                        <a:t>7. Мікобактерії</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a:txBody>
                    <a:bodyPr/>
                    <a:lstStyle/>
                    <a:p>
                      <a:r>
                        <a:rPr lang="ru-RU" sz="1800" b="0" strike="noStrike" spc="-1">
                          <a:latin typeface="Arial"/>
                        </a:rPr>
                        <a:t>Mycobacterium</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a:txBody>
                    <a:bodyPr/>
                    <a:lstStyle/>
                    <a:p>
                      <a:r>
                        <a:rPr lang="ru-RU" sz="1800" b="0" strike="noStrike" spc="-1">
                          <a:latin typeface="Arial"/>
                        </a:rPr>
                        <a:t>Окиснюють вугдеводні</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extLst>
                  <a:ext uri="{0D108BD9-81ED-4DB2-BD59-A6C34878D82A}">
                    <a16:rowId xmlns:a16="http://schemas.microsoft.com/office/drawing/2014/main" val="10000"/>
                  </a:ext>
                </a:extLst>
              </a:tr>
              <a:tr h="1084580">
                <a:tc>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r>
                        <a:rPr lang="ru-RU" sz="1800" b="0" strike="noStrike" spc="-1">
                          <a:latin typeface="Arial"/>
                        </a:rPr>
                        <a:t>Mycobact. flavum,</a:t>
                      </a:r>
                    </a:p>
                    <a:p>
                      <a:r>
                        <a:rPr lang="ru-RU" sz="1800" b="0" strike="noStrike" spc="-1">
                          <a:latin typeface="Arial"/>
                        </a:rPr>
                        <a:t>Mycobact. methanicum</a:t>
                      </a:r>
                    </a:p>
                    <a:p>
                      <a:endParaRPr lang="ru-RU" sz="18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r>
                        <a:rPr lang="ru-RU" sz="1800" b="0" strike="noStrike" spc="-1">
                          <a:latin typeface="Arial"/>
                        </a:rPr>
                        <a:t>Окиснюють метан</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extLst>
                  <a:ext uri="{0D108BD9-81ED-4DB2-BD59-A6C34878D82A}">
                    <a16:rowId xmlns:a16="http://schemas.microsoft.com/office/drawing/2014/main" val="10001"/>
                  </a:ext>
                </a:extLst>
              </a:tr>
              <a:tr h="1275088">
                <a:tc>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r>
                        <a:rPr lang="ru-RU" sz="1800" b="0" strike="noStrike" spc="-1">
                          <a:latin typeface="Arial"/>
                        </a:rPr>
                        <a:t>Mycobact. perrugosum. v. ethanicum, </a:t>
                      </a:r>
                    </a:p>
                    <a:p>
                      <a:r>
                        <a:rPr lang="ru-RU" sz="1800" b="0" strike="noStrike" spc="-1">
                          <a:latin typeface="Arial"/>
                        </a:rPr>
                        <a:t>Mycobact. rubrum v. propanicum</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r>
                        <a:rPr lang="ru-RU" sz="1800" b="0" strike="noStrike" spc="-1">
                          <a:latin typeface="Arial"/>
                        </a:rPr>
                        <a:t>Окиснюють етан, пропан, бутан</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extLst>
                  <a:ext uri="{0D108BD9-81ED-4DB2-BD59-A6C34878D82A}">
                    <a16:rowId xmlns:a16="http://schemas.microsoft.com/office/drawing/2014/main" val="10002"/>
                  </a:ext>
                </a:extLst>
              </a:tr>
              <a:tr h="1084580">
                <a:tc>
                  <a:txBody>
                    <a:bodyPr/>
                    <a:lstStyle/>
                    <a:p>
                      <a:r>
                        <a:rPr lang="ru-RU" sz="1800" b="1" strike="noStrike" spc="-1">
                          <a:latin typeface="Arial"/>
                        </a:rPr>
                        <a:t>8. Актиноміцети</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r>
                        <a:rPr lang="ru-RU" sz="1800" b="0" strike="noStrike" spc="-1">
                          <a:latin typeface="Arial"/>
                        </a:rPr>
                        <a:t>Actinomyces</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r>
                        <a:rPr lang="ru-RU" sz="1800" b="0" strike="noStrike" spc="-1">
                          <a:latin typeface="Arial"/>
                        </a:rPr>
                        <a:t>Розщеплюють парафінові та ароматичні вуглеводні</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extLst>
                  <a:ext uri="{0D108BD9-81ED-4DB2-BD59-A6C34878D82A}">
                    <a16:rowId xmlns:a16="http://schemas.microsoft.com/office/drawing/2014/main" val="10003"/>
                  </a:ext>
                </a:extLst>
              </a:tr>
              <a:tr h="1089507">
                <a:tc>
                  <a:txBody>
                    <a:bodyPr/>
                    <a:lstStyle/>
                    <a:p>
                      <a:r>
                        <a:rPr lang="ru-RU" sz="1800" b="1" strike="noStrike" spc="-1">
                          <a:latin typeface="Arial"/>
                        </a:rPr>
                        <a:t>9. Сапрофітні гриби</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r>
                        <a:rPr lang="ru-RU" sz="1800" b="0" strike="noStrike" spc="-1" dirty="0" err="1">
                          <a:latin typeface="Arial"/>
                        </a:rPr>
                        <a:t>Стійкі</a:t>
                      </a:r>
                      <a:r>
                        <a:rPr lang="ru-RU" sz="1800" b="0" strike="noStrike" spc="-1" dirty="0">
                          <a:latin typeface="Arial"/>
                        </a:rPr>
                        <a:t> до </a:t>
                      </a:r>
                      <a:r>
                        <a:rPr lang="ru-RU" sz="1800" b="0" strike="noStrike" spc="-1" dirty="0" err="1">
                          <a:latin typeface="Arial"/>
                        </a:rPr>
                        <a:t>кислих</a:t>
                      </a:r>
                      <a:r>
                        <a:rPr lang="ru-RU" sz="1800" b="0" strike="noStrike" spc="-1" dirty="0">
                          <a:latin typeface="Arial"/>
                        </a:rPr>
                        <a:t> </a:t>
                      </a:r>
                      <a:r>
                        <a:rPr lang="ru-RU" sz="1800" b="0" strike="noStrike" spc="-1" dirty="0" err="1">
                          <a:latin typeface="Arial"/>
                        </a:rPr>
                        <a:t>стічних</a:t>
                      </a:r>
                      <a:r>
                        <a:rPr lang="ru-RU" sz="1800" b="0" strike="noStrike" spc="-1" dirty="0">
                          <a:latin typeface="Arial"/>
                        </a:rPr>
                        <a:t> вод</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936368872"/>
      </p:ext>
    </p:extLst>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86854" y="315121"/>
            <a:ext cx="8188656" cy="5940088"/>
          </a:xfrm>
          <a:prstGeom prst="rect">
            <a:avLst/>
          </a:prstGeom>
        </p:spPr>
        <p:txBody>
          <a:bodyPr wrap="square">
            <a:spAutoFit/>
          </a:bodyPr>
          <a:lstStyle/>
          <a:p>
            <a:pPr algn="just"/>
            <a:r>
              <a:rPr lang="ru-RU" sz="2000" b="1" dirty="0"/>
              <a:t>Шляхом </a:t>
            </a:r>
            <a:r>
              <a:rPr lang="ru-RU" sz="2000" b="1" dirty="0" err="1"/>
              <a:t>перенесення</a:t>
            </a:r>
            <a:r>
              <a:rPr lang="ru-RU" sz="2000" b="1" dirty="0"/>
              <a:t> </a:t>
            </a:r>
            <a:r>
              <a:rPr lang="ru-RU" sz="2000" b="1" dirty="0" err="1"/>
              <a:t>плазмід</a:t>
            </a:r>
            <a:r>
              <a:rPr lang="ru-RU" sz="2000" b="1" dirty="0"/>
              <a:t>, </a:t>
            </a:r>
            <a:r>
              <a:rPr lang="ru-RU" sz="2000" b="1" dirty="0" err="1"/>
              <a:t>які</a:t>
            </a:r>
            <a:r>
              <a:rPr lang="ru-RU" sz="2000" b="1" dirty="0"/>
              <a:t> </a:t>
            </a:r>
            <a:r>
              <a:rPr lang="ru-RU" sz="2000" b="1" dirty="0" err="1"/>
              <a:t>кодують</a:t>
            </a:r>
            <a:r>
              <a:rPr lang="ru-RU" sz="2000" b="1" dirty="0"/>
              <a:t> </a:t>
            </a:r>
            <a:r>
              <a:rPr lang="ru-RU" sz="2000" b="1" dirty="0" err="1"/>
              <a:t>ферменти</a:t>
            </a:r>
            <a:r>
              <a:rPr lang="ru-RU" sz="2000" b="1" dirty="0"/>
              <a:t> </a:t>
            </a:r>
            <a:r>
              <a:rPr lang="ru-RU" sz="2000" b="1" dirty="0" err="1"/>
              <a:t>різних</a:t>
            </a:r>
            <a:r>
              <a:rPr lang="ru-RU" sz="2000" b="1" dirty="0"/>
              <a:t> </a:t>
            </a:r>
            <a:r>
              <a:rPr lang="ru-RU" sz="2000" b="1" dirty="0" err="1"/>
              <a:t>катаболічних</a:t>
            </a:r>
            <a:r>
              <a:rPr lang="ru-RU" sz="2000" b="1" dirty="0"/>
              <a:t> </a:t>
            </a:r>
            <a:r>
              <a:rPr lang="ru-RU" sz="2000" b="1" dirty="0" err="1"/>
              <a:t>шляхів</a:t>
            </a:r>
            <a:r>
              <a:rPr lang="ru-RU" sz="2000" b="1" dirty="0"/>
              <a:t>, в один </a:t>
            </a:r>
            <a:r>
              <a:rPr lang="ru-RU" sz="2000" b="1" dirty="0" err="1"/>
              <a:t>реципієнтний</a:t>
            </a:r>
            <a:r>
              <a:rPr lang="ru-RU" sz="2000" b="1" dirty="0"/>
              <a:t> </a:t>
            </a:r>
            <a:r>
              <a:rPr lang="ru-RU" sz="2000" b="1" dirty="0" err="1"/>
              <a:t>штам</a:t>
            </a:r>
            <a:r>
              <a:rPr lang="ru-RU" sz="2000" b="1" dirty="0"/>
              <a:t> </a:t>
            </a:r>
            <a:r>
              <a:rPr lang="ru-RU" sz="2000" b="1" dirty="0" err="1"/>
              <a:t>було</a:t>
            </a:r>
            <a:r>
              <a:rPr lang="ru-RU" sz="2000" b="1" dirty="0"/>
              <a:t> </a:t>
            </a:r>
            <a:r>
              <a:rPr lang="ru-RU" sz="2000" b="1" i="1" dirty="0">
                <a:solidFill>
                  <a:srgbClr val="FF0000"/>
                </a:solidFill>
                <a:effectLst>
                  <a:outerShdw blurRad="38100" dist="38100" dir="2700000" algn="tl">
                    <a:srgbClr val="000000">
                      <a:alpha val="43137"/>
                    </a:srgbClr>
                  </a:outerShdw>
                </a:effectLst>
              </a:rPr>
              <a:t>створено «</a:t>
            </a:r>
            <a:r>
              <a:rPr lang="ru-RU" sz="2000" b="1" i="1" dirty="0" err="1">
                <a:solidFill>
                  <a:srgbClr val="FF0000"/>
                </a:solidFill>
                <a:effectLst>
                  <a:outerShdw blurRad="38100" dist="38100" dir="2700000" algn="tl">
                    <a:srgbClr val="000000">
                      <a:alpha val="43137"/>
                    </a:srgbClr>
                  </a:outerShdw>
                </a:effectLst>
              </a:rPr>
              <a:t>супербацилу</a:t>
            </a:r>
            <a:r>
              <a:rPr lang="ru-RU" sz="2000" b="1" i="1" dirty="0">
                <a:solidFill>
                  <a:srgbClr val="FF0000"/>
                </a:solidFill>
                <a:effectLst>
                  <a:outerShdw blurRad="38100" dist="38100" dir="2700000" algn="tl">
                    <a:srgbClr val="000000">
                      <a:alpha val="43137"/>
                    </a:srgbClr>
                  </a:outerShdw>
                </a:effectLst>
              </a:rPr>
              <a:t>»</a:t>
            </a:r>
            <a:r>
              <a:rPr lang="ru-RU" sz="2000" b="1" dirty="0"/>
              <a:t>, </a:t>
            </a:r>
            <a:r>
              <a:rPr lang="ru-RU" sz="2000" b="1" dirty="0" err="1"/>
              <a:t>що</a:t>
            </a:r>
            <a:r>
              <a:rPr lang="ru-RU" sz="2000" b="1" dirty="0"/>
              <a:t> </a:t>
            </a:r>
            <a:r>
              <a:rPr lang="ru-RU" sz="2000" b="1" dirty="0" err="1"/>
              <a:t>має</a:t>
            </a:r>
            <a:r>
              <a:rPr lang="ru-RU" sz="2000" b="1" dirty="0"/>
              <a:t> </a:t>
            </a:r>
            <a:r>
              <a:rPr lang="ru-RU" sz="2000" b="1" dirty="0" err="1"/>
              <a:t>надзвичайні</a:t>
            </a:r>
            <a:r>
              <a:rPr lang="ru-RU" sz="2000" b="1" dirty="0"/>
              <a:t> </a:t>
            </a:r>
            <a:r>
              <a:rPr lang="ru-RU" sz="2000" b="1" dirty="0" err="1"/>
              <a:t>катаболічні</a:t>
            </a:r>
            <a:r>
              <a:rPr lang="ru-RU" sz="2000" b="1" dirty="0"/>
              <a:t> </a:t>
            </a:r>
            <a:r>
              <a:rPr lang="ru-RU" sz="2000" b="1" dirty="0" err="1"/>
              <a:t>властивості</a:t>
            </a:r>
            <a:r>
              <a:rPr lang="ru-RU" sz="2000" b="1" dirty="0"/>
              <a:t> вона </a:t>
            </a:r>
            <a:r>
              <a:rPr lang="ru-RU" sz="2000" b="1" dirty="0" err="1"/>
              <a:t>здатна</a:t>
            </a:r>
            <a:r>
              <a:rPr lang="ru-RU" sz="2000" b="1" dirty="0"/>
              <a:t> </a:t>
            </a:r>
            <a:r>
              <a:rPr lang="ru-RU" sz="2000" b="1" dirty="0" err="1"/>
              <a:t>руйнувати</a:t>
            </a:r>
            <a:r>
              <a:rPr lang="ru-RU" sz="2000" b="1" dirty="0"/>
              <a:t> </a:t>
            </a:r>
            <a:r>
              <a:rPr lang="ru-RU" sz="2000" b="1" dirty="0" err="1"/>
              <a:t>більшість</a:t>
            </a:r>
            <a:r>
              <a:rPr lang="ru-RU" sz="2000" b="1" dirty="0"/>
              <a:t> </a:t>
            </a:r>
            <a:r>
              <a:rPr lang="ru-RU" sz="2000" b="1" dirty="0" err="1"/>
              <a:t>вуглеводнів</a:t>
            </a:r>
            <a:r>
              <a:rPr lang="ru-RU" sz="2000" b="1" dirty="0"/>
              <a:t> </a:t>
            </a:r>
            <a:r>
              <a:rPr lang="ru-RU" sz="2000" b="1" dirty="0" err="1"/>
              <a:t>нафти</a:t>
            </a:r>
            <a:r>
              <a:rPr lang="ru-RU" sz="2000" b="1" dirty="0"/>
              <a:t>. </a:t>
            </a:r>
            <a:r>
              <a:rPr lang="ru-RU" sz="2000" b="1" dirty="0" err="1"/>
              <a:t>Тепер</a:t>
            </a:r>
            <a:r>
              <a:rPr lang="ru-RU" sz="2000" b="1" dirty="0"/>
              <a:t> </a:t>
            </a:r>
            <a:r>
              <a:rPr lang="ru-RU" sz="2000" b="1" dirty="0" err="1"/>
              <a:t>генетично</a:t>
            </a:r>
            <a:r>
              <a:rPr lang="ru-RU" sz="2000" b="1" dirty="0"/>
              <a:t> </a:t>
            </a:r>
            <a:r>
              <a:rPr lang="ru-RU" sz="2000" b="1" dirty="0" err="1"/>
              <a:t>модифіковані</a:t>
            </a:r>
            <a:r>
              <a:rPr lang="ru-RU" sz="2000" b="1" dirty="0"/>
              <a:t> </a:t>
            </a:r>
            <a:r>
              <a:rPr lang="ru-RU" sz="2000" b="1" dirty="0" err="1"/>
              <a:t>штами</a:t>
            </a:r>
            <a:r>
              <a:rPr lang="ru-RU" sz="2000" b="1" dirty="0"/>
              <a:t> </a:t>
            </a:r>
            <a:r>
              <a:rPr lang="ru-RU" sz="2000" b="1" dirty="0" err="1"/>
              <a:t>природних</a:t>
            </a:r>
            <a:r>
              <a:rPr lang="ru-RU" sz="2000" b="1" dirty="0"/>
              <a:t> </a:t>
            </a:r>
            <a:r>
              <a:rPr lang="ru-RU" sz="2000" b="1" dirty="0" err="1"/>
              <a:t>ґрунтових</a:t>
            </a:r>
            <a:r>
              <a:rPr lang="ru-RU" sz="2000" b="1" dirty="0"/>
              <a:t> </a:t>
            </a:r>
            <a:r>
              <a:rPr lang="ru-RU" sz="2000" b="1" dirty="0" err="1"/>
              <a:t>мікроорганізмів</a:t>
            </a:r>
            <a:r>
              <a:rPr lang="ru-RU" sz="2000" b="1" dirty="0"/>
              <a:t> </a:t>
            </a:r>
            <a:r>
              <a:rPr lang="ru-RU" sz="2000" b="1" dirty="0" err="1"/>
              <a:t>використовуються</a:t>
            </a:r>
            <a:r>
              <a:rPr lang="ru-RU" sz="2000" b="1" dirty="0"/>
              <a:t> для </a:t>
            </a:r>
            <a:r>
              <a:rPr lang="ru-RU" sz="2000" b="1" dirty="0" err="1"/>
              <a:t>комплексної</a:t>
            </a:r>
            <a:r>
              <a:rPr lang="ru-RU" sz="2000" b="1" dirty="0"/>
              <a:t> </a:t>
            </a:r>
            <a:r>
              <a:rPr lang="ru-RU" sz="2000" b="1" dirty="0" err="1"/>
              <a:t>біологічного</a:t>
            </a:r>
            <a:r>
              <a:rPr lang="ru-RU" sz="2000" b="1" dirty="0"/>
              <a:t> </a:t>
            </a:r>
            <a:r>
              <a:rPr lang="ru-RU" sz="2000" b="1" dirty="0" err="1"/>
              <a:t>очищення</a:t>
            </a:r>
            <a:r>
              <a:rPr lang="ru-RU" sz="2000" b="1" dirty="0"/>
              <a:t> </a:t>
            </a:r>
            <a:r>
              <a:rPr lang="ru-RU" sz="2000" b="1" dirty="0" err="1"/>
              <a:t>стічних</a:t>
            </a:r>
            <a:r>
              <a:rPr lang="ru-RU" sz="2000" b="1" dirty="0"/>
              <a:t> вод</a:t>
            </a:r>
            <a:r>
              <a:rPr lang="ru-RU" sz="2000" b="1" dirty="0" smtClean="0"/>
              <a:t>.</a:t>
            </a:r>
          </a:p>
          <a:p>
            <a:pPr algn="just"/>
            <a:r>
              <a:rPr lang="ru-RU" sz="2000" b="1" dirty="0" err="1">
                <a:latin typeface="Arial" panose="020B0604020202020204" pitchFamily="34" charset="0"/>
              </a:rPr>
              <a:t>Наступним</a:t>
            </a:r>
            <a:r>
              <a:rPr lang="ru-RU" sz="2000" b="1" dirty="0">
                <a:latin typeface="Arial" panose="020B0604020202020204" pitchFamily="34" charset="0"/>
              </a:rPr>
              <a:t> </a:t>
            </a:r>
            <a:r>
              <a:rPr lang="ru-RU" sz="2000" b="1" dirty="0" err="1">
                <a:latin typeface="Arial" panose="020B0604020202020204" pitchFamily="34" charset="0"/>
              </a:rPr>
              <a:t>підходом</a:t>
            </a:r>
            <a:r>
              <a:rPr lang="ru-RU" sz="2000" b="1" dirty="0">
                <a:latin typeface="Arial" panose="020B0604020202020204" pitchFamily="34" charset="0"/>
              </a:rPr>
              <a:t> в генетико-</a:t>
            </a:r>
            <a:r>
              <a:rPr lang="ru-RU" sz="2000" b="1" dirty="0" err="1">
                <a:latin typeface="Arial" panose="020B0604020202020204" pitchFamily="34" charset="0"/>
              </a:rPr>
              <a:t>селекційній</a:t>
            </a:r>
            <a:r>
              <a:rPr lang="ru-RU" sz="2000" b="1" dirty="0">
                <a:latin typeface="Arial" panose="020B0604020202020204" pitchFamily="34" charset="0"/>
              </a:rPr>
              <a:t> </a:t>
            </a:r>
            <a:r>
              <a:rPr lang="ru-RU" sz="2000" b="1" dirty="0" err="1">
                <a:latin typeface="Arial" panose="020B0604020202020204" pitchFamily="34" charset="0"/>
              </a:rPr>
              <a:t>роботі</a:t>
            </a:r>
            <a:r>
              <a:rPr lang="ru-RU" sz="2000" b="1" dirty="0">
                <a:latin typeface="Arial" panose="020B0604020202020204" pitchFamily="34" charset="0"/>
              </a:rPr>
              <a:t> є</a:t>
            </a:r>
            <a:r>
              <a:rPr lang="ru-RU" sz="2000" b="1" dirty="0"/>
              <a:t/>
            </a:r>
            <a:br>
              <a:rPr lang="ru-RU" sz="2000" b="1" dirty="0"/>
            </a:br>
            <a:r>
              <a:rPr lang="ru-RU" sz="2000" b="1" i="1" dirty="0" err="1">
                <a:solidFill>
                  <a:srgbClr val="FF0000"/>
                </a:solidFill>
                <a:effectLst>
                  <a:outerShdw blurRad="38100" dist="38100" dir="2700000" algn="tl">
                    <a:srgbClr val="000000">
                      <a:alpha val="43137"/>
                    </a:srgbClr>
                  </a:outerShdw>
                </a:effectLst>
                <a:latin typeface="Arial" panose="020B0604020202020204" pitchFamily="34" charset="0"/>
              </a:rPr>
              <a:t>отримання</a:t>
            </a:r>
            <a:r>
              <a:rPr lang="ru-RU" sz="2000" b="1" i="1" dirty="0">
                <a:solidFill>
                  <a:srgbClr val="FF0000"/>
                </a:solidFill>
                <a:effectLst>
                  <a:outerShdw blurRad="38100" dist="38100" dir="2700000" algn="tl">
                    <a:srgbClr val="000000">
                      <a:alpha val="43137"/>
                    </a:srgbClr>
                  </a:outerShdw>
                </a:effectLst>
                <a:latin typeface="Arial" panose="020B0604020202020204" pitchFamily="34" charset="0"/>
              </a:rPr>
              <a:t> </a:t>
            </a:r>
            <a:r>
              <a:rPr lang="ru-RU" sz="2000" b="1" i="1" dirty="0" err="1">
                <a:solidFill>
                  <a:srgbClr val="FF0000"/>
                </a:solidFill>
                <a:effectLst>
                  <a:outerShdw blurRad="38100" dist="38100" dir="2700000" algn="tl">
                    <a:srgbClr val="000000">
                      <a:alpha val="43137"/>
                    </a:srgbClr>
                  </a:outerShdw>
                </a:effectLst>
                <a:latin typeface="Arial" panose="020B0604020202020204" pitchFamily="34" charset="0"/>
              </a:rPr>
              <a:t>генетичних</a:t>
            </a:r>
            <a:r>
              <a:rPr lang="ru-RU" sz="2000" b="1" i="1" dirty="0">
                <a:solidFill>
                  <a:srgbClr val="FF0000"/>
                </a:solidFill>
                <a:effectLst>
                  <a:outerShdw blurRad="38100" dist="38100" dir="2700000" algn="tl">
                    <a:srgbClr val="000000">
                      <a:alpha val="43137"/>
                    </a:srgbClr>
                  </a:outerShdw>
                </a:effectLst>
                <a:latin typeface="Arial" panose="020B0604020202020204" pitchFamily="34" charset="0"/>
              </a:rPr>
              <a:t> </a:t>
            </a:r>
            <a:r>
              <a:rPr lang="ru-RU" sz="2000" b="1" i="1" dirty="0" err="1">
                <a:solidFill>
                  <a:srgbClr val="FF0000"/>
                </a:solidFill>
                <a:effectLst>
                  <a:outerShdw blurRad="38100" dist="38100" dir="2700000" algn="tl">
                    <a:srgbClr val="000000">
                      <a:alpha val="43137"/>
                    </a:srgbClr>
                  </a:outerShdw>
                </a:effectLst>
                <a:latin typeface="Arial" panose="020B0604020202020204" pitchFamily="34" charset="0"/>
              </a:rPr>
              <a:t>рекомбінант</a:t>
            </a:r>
            <a:r>
              <a:rPr lang="ru-RU" sz="2000" b="1" i="1" dirty="0">
                <a:solidFill>
                  <a:srgbClr val="FF0000"/>
                </a:solidFill>
                <a:effectLst>
                  <a:outerShdw blurRad="38100" dist="38100" dir="2700000" algn="tl">
                    <a:srgbClr val="000000">
                      <a:alpha val="43137"/>
                    </a:srgbClr>
                  </a:outerShdw>
                </a:effectLst>
                <a:latin typeface="Arial" panose="020B0604020202020204" pitchFamily="34" charset="0"/>
              </a:rPr>
              <a:t> шляхом </a:t>
            </a:r>
            <a:r>
              <a:rPr lang="ru-RU" sz="2000" b="1" i="1" dirty="0" err="1">
                <a:solidFill>
                  <a:srgbClr val="FF0000"/>
                </a:solidFill>
                <a:effectLst>
                  <a:outerShdw blurRad="38100" dist="38100" dir="2700000" algn="tl">
                    <a:srgbClr val="000000">
                      <a:alpha val="43137"/>
                    </a:srgbClr>
                  </a:outerShdw>
                </a:effectLst>
                <a:latin typeface="Arial" panose="020B0604020202020204" pitchFamily="34" charset="0"/>
              </a:rPr>
              <a:t>злиття</a:t>
            </a:r>
            <a:r>
              <a:rPr lang="ru-RU" sz="2000" b="1" i="1" dirty="0">
                <a:solidFill>
                  <a:srgbClr val="FF0000"/>
                </a:solidFill>
                <a:effectLst>
                  <a:outerShdw blurRad="38100" dist="38100" dir="2700000" algn="tl">
                    <a:srgbClr val="000000">
                      <a:alpha val="43137"/>
                    </a:srgbClr>
                  </a:outerShdw>
                </a:effectLst>
                <a:latin typeface="Arial" panose="020B0604020202020204" pitchFamily="34" charset="0"/>
              </a:rPr>
              <a:t> </a:t>
            </a:r>
            <a:r>
              <a:rPr lang="ru-RU" sz="2000" b="1" i="1" dirty="0" err="1">
                <a:solidFill>
                  <a:srgbClr val="FF0000"/>
                </a:solidFill>
                <a:effectLst>
                  <a:outerShdw blurRad="38100" dist="38100" dir="2700000" algn="tl">
                    <a:srgbClr val="000000">
                      <a:alpha val="43137"/>
                    </a:srgbClr>
                  </a:outerShdw>
                </a:effectLst>
                <a:latin typeface="Arial" panose="020B0604020202020204" pitchFamily="34" charset="0"/>
              </a:rPr>
              <a:t>різних</a:t>
            </a:r>
            <a:r>
              <a:rPr lang="ru-RU" sz="2000" b="1" i="1" dirty="0">
                <a:solidFill>
                  <a:srgbClr val="FF0000"/>
                </a:solidFill>
                <a:effectLst>
                  <a:outerShdw blurRad="38100" dist="38100" dir="2700000" algn="tl">
                    <a:srgbClr val="000000">
                      <a:alpha val="43137"/>
                    </a:srgbClr>
                  </a:outerShdw>
                </a:effectLst>
              </a:rPr>
              <a:t/>
            </a:r>
            <a:br>
              <a:rPr lang="ru-RU" sz="2000" b="1" i="1" dirty="0">
                <a:solidFill>
                  <a:srgbClr val="FF0000"/>
                </a:solidFill>
                <a:effectLst>
                  <a:outerShdw blurRad="38100" dist="38100" dir="2700000" algn="tl">
                    <a:srgbClr val="000000">
                      <a:alpha val="43137"/>
                    </a:srgbClr>
                  </a:outerShdw>
                </a:effectLst>
              </a:rPr>
            </a:br>
            <a:r>
              <a:rPr lang="ru-RU" sz="2000" b="1" i="1" dirty="0" err="1">
                <a:solidFill>
                  <a:srgbClr val="FF0000"/>
                </a:solidFill>
                <a:effectLst>
                  <a:outerShdw blurRad="38100" dist="38100" dir="2700000" algn="tl">
                    <a:srgbClr val="000000">
                      <a:alpha val="43137"/>
                    </a:srgbClr>
                  </a:outerShdw>
                </a:effectLst>
                <a:latin typeface="Arial" panose="020B0604020202020204" pitchFamily="34" charset="0"/>
              </a:rPr>
              <a:t>штамів</a:t>
            </a:r>
            <a:r>
              <a:rPr lang="ru-RU" sz="2000" b="1" i="1" dirty="0">
                <a:solidFill>
                  <a:srgbClr val="FF0000"/>
                </a:solidFill>
                <a:effectLst>
                  <a:outerShdw blurRad="38100" dist="38100" dir="2700000" algn="tl">
                    <a:srgbClr val="000000">
                      <a:alpha val="43137"/>
                    </a:srgbClr>
                  </a:outerShdw>
                </a:effectLst>
                <a:latin typeface="Arial" panose="020B0604020202020204" pitchFamily="34" charset="0"/>
              </a:rPr>
              <a:t> </a:t>
            </a:r>
            <a:r>
              <a:rPr lang="ru-RU" sz="2000" b="1" i="1" dirty="0" err="1">
                <a:solidFill>
                  <a:srgbClr val="FF0000"/>
                </a:solidFill>
                <a:effectLst>
                  <a:outerShdw blurRad="38100" dist="38100" dir="2700000" algn="tl">
                    <a:srgbClr val="000000">
                      <a:alpha val="43137"/>
                    </a:srgbClr>
                  </a:outerShdw>
                </a:effectLst>
                <a:latin typeface="Arial" panose="020B0604020202020204" pitchFamily="34" charset="0"/>
              </a:rPr>
              <a:t>бактерій</a:t>
            </a:r>
            <a:r>
              <a:rPr lang="ru-RU" sz="2000" b="1" i="1" dirty="0">
                <a:solidFill>
                  <a:srgbClr val="FF0000"/>
                </a:solidFill>
                <a:effectLst>
                  <a:outerShdw blurRad="38100" dist="38100" dir="2700000" algn="tl">
                    <a:srgbClr val="000000">
                      <a:alpha val="43137"/>
                    </a:srgbClr>
                  </a:outerShdw>
                </a:effectLst>
                <a:latin typeface="Arial" panose="020B0604020202020204" pitchFamily="34" charset="0"/>
              </a:rPr>
              <a:t>, </a:t>
            </a:r>
            <a:r>
              <a:rPr lang="ru-RU" sz="2000" b="1" i="1" dirty="0" err="1">
                <a:solidFill>
                  <a:srgbClr val="FF0000"/>
                </a:solidFill>
                <a:effectLst>
                  <a:outerShdw blurRad="38100" dist="38100" dir="2700000" algn="tl">
                    <a:srgbClr val="000000">
                      <a:alpha val="43137"/>
                    </a:srgbClr>
                  </a:outerShdw>
                </a:effectLst>
                <a:latin typeface="Arial" panose="020B0604020202020204" pitchFamily="34" charset="0"/>
              </a:rPr>
              <a:t>позбавлених</a:t>
            </a:r>
            <a:r>
              <a:rPr lang="ru-RU" sz="2000" b="1" i="1" dirty="0">
                <a:solidFill>
                  <a:srgbClr val="FF0000"/>
                </a:solidFill>
                <a:effectLst>
                  <a:outerShdw blurRad="38100" dist="38100" dir="2700000" algn="tl">
                    <a:srgbClr val="000000">
                      <a:alpha val="43137"/>
                    </a:srgbClr>
                  </a:outerShdw>
                </a:effectLst>
                <a:latin typeface="Arial" panose="020B0604020202020204" pitchFamily="34" charset="0"/>
              </a:rPr>
              <a:t> </a:t>
            </a:r>
            <a:r>
              <a:rPr lang="ru-RU" sz="2000" b="1" i="1" dirty="0" err="1">
                <a:solidFill>
                  <a:srgbClr val="FF0000"/>
                </a:solidFill>
                <a:effectLst>
                  <a:outerShdw blurRad="38100" dist="38100" dir="2700000" algn="tl">
                    <a:srgbClr val="000000">
                      <a:alpha val="43137"/>
                    </a:srgbClr>
                  </a:outerShdw>
                </a:effectLst>
                <a:latin typeface="Arial" panose="020B0604020202020204" pitchFamily="34" charset="0"/>
              </a:rPr>
              <a:t>клітинних</a:t>
            </a:r>
            <a:r>
              <a:rPr lang="ru-RU" sz="2000" b="1" i="1" dirty="0">
                <a:solidFill>
                  <a:srgbClr val="FF0000"/>
                </a:solidFill>
                <a:effectLst>
                  <a:outerShdw blurRad="38100" dist="38100" dir="2700000" algn="tl">
                    <a:srgbClr val="000000">
                      <a:alpha val="43137"/>
                    </a:srgbClr>
                  </a:outerShdw>
                </a:effectLst>
                <a:latin typeface="Arial" panose="020B0604020202020204" pitchFamily="34" charset="0"/>
              </a:rPr>
              <a:t> </a:t>
            </a:r>
            <a:r>
              <a:rPr lang="ru-RU" sz="2000" b="1" i="1" dirty="0" err="1">
                <a:solidFill>
                  <a:srgbClr val="FF0000"/>
                </a:solidFill>
                <a:effectLst>
                  <a:outerShdw blurRad="38100" dist="38100" dir="2700000" algn="tl">
                    <a:srgbClr val="000000">
                      <a:alpha val="43137"/>
                    </a:srgbClr>
                  </a:outerShdw>
                </a:effectLst>
                <a:latin typeface="Arial" panose="020B0604020202020204" pitchFamily="34" charset="0"/>
              </a:rPr>
              <a:t>стінок</a:t>
            </a:r>
            <a:r>
              <a:rPr lang="ru-RU" sz="2000" b="1" dirty="0">
                <a:latin typeface="Arial" panose="020B0604020202020204" pitchFamily="34" charset="0"/>
              </a:rPr>
              <a:t>. Так, </a:t>
            </a:r>
            <a:r>
              <a:rPr lang="ru-RU" sz="2000" b="1" dirty="0" err="1" smtClean="0">
                <a:latin typeface="Arial" panose="020B0604020202020204" pitchFamily="34" charset="0"/>
              </a:rPr>
              <a:t>завдяки</a:t>
            </a:r>
            <a:r>
              <a:rPr lang="ru-RU" sz="2000" b="1" dirty="0" smtClean="0"/>
              <a:t> </a:t>
            </a:r>
            <a:r>
              <a:rPr lang="ru-RU" sz="2000" b="1" dirty="0" err="1" smtClean="0">
                <a:latin typeface="Arial" panose="020B0604020202020204" pitchFamily="34" charset="0"/>
              </a:rPr>
              <a:t>злиттю</a:t>
            </a:r>
            <a:r>
              <a:rPr lang="ru-RU" sz="2000" b="1" dirty="0" smtClean="0">
                <a:latin typeface="Arial" panose="020B0604020202020204" pitchFamily="34" charset="0"/>
              </a:rPr>
              <a:t> </a:t>
            </a:r>
            <a:r>
              <a:rPr lang="ru-RU" sz="2000" b="1" dirty="0" err="1">
                <a:latin typeface="Arial" panose="020B0604020202020204" pitchFamily="34" charset="0"/>
              </a:rPr>
              <a:t>клітин</a:t>
            </a:r>
            <a:r>
              <a:rPr lang="ru-RU" sz="2000" b="1" dirty="0">
                <a:latin typeface="Arial" panose="020B0604020202020204" pitchFamily="34" charset="0"/>
              </a:rPr>
              <a:t> 2-х </a:t>
            </a:r>
            <a:r>
              <a:rPr lang="ru-RU" sz="2000" b="1" dirty="0" err="1">
                <a:latin typeface="Arial" panose="020B0604020202020204" pitchFamily="34" charset="0"/>
              </a:rPr>
              <a:t>штамів</a:t>
            </a:r>
            <a:r>
              <a:rPr lang="ru-RU" sz="2000" b="1" dirty="0">
                <a:latin typeface="Arial" panose="020B0604020202020204" pitchFamily="34" charset="0"/>
              </a:rPr>
              <a:t> </a:t>
            </a:r>
            <a:r>
              <a:rPr lang="en-US" sz="2000" b="1" dirty="0" err="1">
                <a:latin typeface="Arial" panose="020B0604020202020204" pitchFamily="34" charset="0"/>
              </a:rPr>
              <a:t>Streptomy</a:t>
            </a:r>
            <a:r>
              <a:rPr lang="ru-RU" sz="2000" b="1" dirty="0">
                <a:latin typeface="Arial" panose="020B0604020202020204" pitchFamily="34" charset="0"/>
              </a:rPr>
              <a:t>с</a:t>
            </a:r>
            <a:r>
              <a:rPr lang="en-US" sz="2000" b="1" dirty="0" err="1">
                <a:latin typeface="Arial" panose="020B0604020202020204" pitchFamily="34" charset="0"/>
              </a:rPr>
              <a:t>es</a:t>
            </a:r>
            <a:r>
              <a:rPr lang="en-US" sz="2000" b="1" dirty="0">
                <a:latin typeface="Arial" panose="020B0604020202020204" pitchFamily="34" charset="0"/>
              </a:rPr>
              <a:t> </a:t>
            </a:r>
            <a:r>
              <a:rPr lang="ru-RU" sz="2000" b="1" dirty="0" err="1">
                <a:latin typeface="Arial" panose="020B0604020202020204" pitchFamily="34" charset="0"/>
              </a:rPr>
              <a:t>був</a:t>
            </a:r>
            <a:r>
              <a:rPr lang="ru-RU" sz="2000" b="1" dirty="0">
                <a:latin typeface="Arial" panose="020B0604020202020204" pitchFamily="34" charset="0"/>
              </a:rPr>
              <a:t> </a:t>
            </a:r>
            <a:r>
              <a:rPr lang="ru-RU" sz="2000" b="1" dirty="0" err="1" smtClean="0">
                <a:latin typeface="Arial" panose="020B0604020202020204" pitchFamily="34" charset="0"/>
              </a:rPr>
              <a:t>сконструйований</a:t>
            </a:r>
            <a:r>
              <a:rPr lang="ru-RU" sz="2000" b="1" dirty="0" smtClean="0"/>
              <a:t> </a:t>
            </a:r>
            <a:r>
              <a:rPr lang="ru-RU" sz="2000" b="1" dirty="0" err="1" smtClean="0">
                <a:latin typeface="Arial" panose="020B0604020202020204" pitchFamily="34" charset="0"/>
              </a:rPr>
              <a:t>новий</a:t>
            </a:r>
            <a:r>
              <a:rPr lang="ru-RU" sz="2000" b="1" dirty="0" smtClean="0">
                <a:latin typeface="Arial" panose="020B0604020202020204" pitchFamily="34" charset="0"/>
              </a:rPr>
              <a:t> </a:t>
            </a:r>
            <a:r>
              <a:rPr lang="ru-RU" sz="2000" b="1" dirty="0" err="1">
                <a:latin typeface="Arial" panose="020B0604020202020204" pitchFamily="34" charset="0"/>
              </a:rPr>
              <a:t>високоефективний</a:t>
            </a:r>
            <a:r>
              <a:rPr lang="ru-RU" sz="2000" b="1" dirty="0">
                <a:latin typeface="Arial" panose="020B0604020202020204" pitchFamily="34" charset="0"/>
              </a:rPr>
              <a:t> </a:t>
            </a:r>
            <a:r>
              <a:rPr lang="ru-RU" sz="2000" b="1" dirty="0" err="1">
                <a:latin typeface="Arial" panose="020B0604020202020204" pitchFamily="34" charset="0"/>
              </a:rPr>
              <a:t>штам</a:t>
            </a:r>
            <a:r>
              <a:rPr lang="ru-RU" sz="2000" b="1" dirty="0">
                <a:latin typeface="Arial" panose="020B0604020202020204" pitchFamily="34" charset="0"/>
              </a:rPr>
              <a:t>-продуцент </a:t>
            </a:r>
            <a:r>
              <a:rPr lang="ru-RU" sz="2000" b="1" dirty="0" err="1">
                <a:latin typeface="Arial" panose="020B0604020202020204" pitchFamily="34" charset="0"/>
              </a:rPr>
              <a:t>рифампіцину</a:t>
            </a:r>
            <a:r>
              <a:rPr lang="ru-RU" sz="2000" b="1" dirty="0">
                <a:latin typeface="Arial" panose="020B0604020202020204" pitchFamily="34" charset="0"/>
              </a:rPr>
              <a:t> С. </a:t>
            </a:r>
            <a:endParaRPr lang="ru-RU" sz="2000" b="1" dirty="0" smtClean="0">
              <a:latin typeface="Arial" panose="020B0604020202020204" pitchFamily="34" charset="0"/>
            </a:endParaRPr>
          </a:p>
          <a:p>
            <a:pPr algn="just"/>
            <a:r>
              <a:rPr lang="ru-RU" sz="2000" b="1" dirty="0" smtClean="0">
                <a:latin typeface="Arial" panose="020B0604020202020204" pitchFamily="34" charset="0"/>
              </a:rPr>
              <a:t>На</a:t>
            </a:r>
            <a:r>
              <a:rPr lang="ru-RU" sz="2000" b="1" dirty="0" smtClean="0"/>
              <a:t> </a:t>
            </a:r>
            <a:r>
              <a:rPr lang="ru-RU" sz="2000" b="1" dirty="0" err="1" smtClean="0">
                <a:latin typeface="Arial" panose="020B0604020202020204" pitchFamily="34" charset="0"/>
              </a:rPr>
              <a:t>мікробіологічній</a:t>
            </a:r>
            <a:r>
              <a:rPr lang="ru-RU" sz="2000" b="1" dirty="0" smtClean="0">
                <a:latin typeface="Arial" panose="020B0604020202020204" pitchFamily="34" charset="0"/>
              </a:rPr>
              <a:t> </a:t>
            </a:r>
            <a:r>
              <a:rPr lang="ru-RU" sz="2000" b="1" dirty="0" err="1">
                <a:latin typeface="Arial" panose="020B0604020202020204" pitchFamily="34" charset="0"/>
              </a:rPr>
              <a:t>основі</a:t>
            </a:r>
            <a:r>
              <a:rPr lang="ru-RU" sz="2000" b="1" dirty="0">
                <a:latin typeface="Arial" panose="020B0604020202020204" pitchFamily="34" charset="0"/>
              </a:rPr>
              <a:t> </a:t>
            </a:r>
            <a:r>
              <a:rPr lang="ru-RU" sz="2000" b="1" i="1" dirty="0" err="1">
                <a:solidFill>
                  <a:srgbClr val="FF0000"/>
                </a:solidFill>
                <a:effectLst>
                  <a:outerShdw blurRad="38100" dist="38100" dir="2700000" algn="tl">
                    <a:srgbClr val="000000">
                      <a:alpha val="43137"/>
                    </a:srgbClr>
                  </a:outerShdw>
                </a:effectLst>
                <a:latin typeface="Arial" panose="020B0604020202020204" pitchFamily="34" charset="0"/>
              </a:rPr>
              <a:t>намагаються</a:t>
            </a:r>
            <a:r>
              <a:rPr lang="ru-RU" sz="2000" b="1" i="1" dirty="0">
                <a:solidFill>
                  <a:srgbClr val="FF0000"/>
                </a:solidFill>
                <a:effectLst>
                  <a:outerShdw blurRad="38100" dist="38100" dir="2700000" algn="tl">
                    <a:srgbClr val="000000">
                      <a:alpha val="43137"/>
                    </a:srgbClr>
                  </a:outerShdw>
                </a:effectLst>
                <a:latin typeface="Arial" panose="020B0604020202020204" pitchFamily="34" charset="0"/>
              </a:rPr>
              <a:t> </a:t>
            </a:r>
            <a:r>
              <a:rPr lang="ru-RU" sz="2000" b="1" i="1" dirty="0" err="1">
                <a:solidFill>
                  <a:srgbClr val="FF0000"/>
                </a:solidFill>
                <a:effectLst>
                  <a:outerShdw blurRad="38100" dist="38100" dir="2700000" algn="tl">
                    <a:srgbClr val="000000">
                      <a:alpha val="43137"/>
                    </a:srgbClr>
                  </a:outerShdw>
                </a:effectLst>
                <a:latin typeface="Arial" panose="020B0604020202020204" pitchFamily="34" charset="0"/>
              </a:rPr>
              <a:t>виробляти</a:t>
            </a:r>
            <a:r>
              <a:rPr lang="ru-RU" sz="2000" b="1" i="1" dirty="0">
                <a:solidFill>
                  <a:srgbClr val="FF0000"/>
                </a:solidFill>
                <a:effectLst>
                  <a:outerShdw blurRad="38100" dist="38100" dir="2700000" algn="tl">
                    <a:srgbClr val="000000">
                      <a:alpha val="43137"/>
                    </a:srgbClr>
                  </a:outerShdw>
                </a:effectLst>
                <a:latin typeface="Arial" panose="020B0604020202020204" pitchFamily="34" charset="0"/>
              </a:rPr>
              <a:t> </a:t>
            </a:r>
            <a:r>
              <a:rPr lang="ru-RU" sz="2000" b="1" i="1" dirty="0" err="1">
                <a:solidFill>
                  <a:srgbClr val="FF0000"/>
                </a:solidFill>
                <a:effectLst>
                  <a:outerShdw blurRad="38100" dist="38100" dir="2700000" algn="tl">
                    <a:srgbClr val="000000">
                      <a:alpha val="43137"/>
                    </a:srgbClr>
                  </a:outerShdw>
                </a:effectLst>
                <a:latin typeface="Arial" panose="020B0604020202020204" pitchFamily="34" charset="0"/>
              </a:rPr>
              <a:t>паливо</a:t>
            </a:r>
            <a:r>
              <a:rPr lang="ru-RU" sz="2000" b="1" dirty="0">
                <a:latin typeface="Arial" panose="020B0604020202020204" pitchFamily="34" charset="0"/>
              </a:rPr>
              <a:t>: </a:t>
            </a:r>
            <a:r>
              <a:rPr lang="ru-RU" sz="2000" b="1" dirty="0" smtClean="0">
                <a:latin typeface="Arial" panose="020B0604020202020204" pitchFamily="34" charset="0"/>
              </a:rPr>
              <a:t>метан</a:t>
            </a:r>
            <a:r>
              <a:rPr lang="ru-RU" sz="2000" b="1" dirty="0" smtClean="0"/>
              <a:t> </a:t>
            </a:r>
            <a:r>
              <a:rPr lang="ru-RU" sz="2000" b="1" dirty="0" smtClean="0">
                <a:latin typeface="Arial" panose="020B0604020202020204" pitchFamily="34" charset="0"/>
              </a:rPr>
              <a:t>і </a:t>
            </a:r>
            <a:r>
              <a:rPr lang="ru-RU" sz="2000" b="1" dirty="0">
                <a:latin typeface="Arial" panose="020B0604020202020204" pitchFamily="34" charset="0"/>
              </a:rPr>
              <a:t>спирт. Спирт, </a:t>
            </a:r>
            <a:r>
              <a:rPr lang="ru-RU" sz="2000" b="1" dirty="0" err="1">
                <a:latin typeface="Arial" panose="020B0604020202020204" pitchFamily="34" charset="0"/>
              </a:rPr>
              <a:t>отриманий</a:t>
            </a:r>
            <a:r>
              <a:rPr lang="ru-RU" sz="2000" b="1" dirty="0">
                <a:latin typeface="Arial" panose="020B0604020202020204" pitchFamily="34" charset="0"/>
              </a:rPr>
              <a:t> </a:t>
            </a:r>
            <a:r>
              <a:rPr lang="ru-RU" sz="2000" b="1" dirty="0" err="1">
                <a:latin typeface="Arial" panose="020B0604020202020204" pitchFamily="34" charset="0"/>
              </a:rPr>
              <a:t>мікробіологічним</a:t>
            </a:r>
            <a:r>
              <a:rPr lang="ru-RU" sz="2000" b="1" dirty="0">
                <a:latin typeface="Arial" panose="020B0604020202020204" pitchFamily="34" charset="0"/>
              </a:rPr>
              <a:t> шляхом, </a:t>
            </a:r>
            <a:r>
              <a:rPr lang="ru-RU" sz="2000" b="1" dirty="0" err="1" smtClean="0">
                <a:latin typeface="Arial" panose="020B0604020202020204" pitchFamily="34" charset="0"/>
              </a:rPr>
              <a:t>конкурує</a:t>
            </a:r>
            <a:r>
              <a:rPr lang="ru-RU" sz="2000" b="1" dirty="0" smtClean="0"/>
              <a:t> </a:t>
            </a:r>
            <a:r>
              <a:rPr lang="ru-RU" sz="2000" b="1" dirty="0" err="1" smtClean="0">
                <a:latin typeface="Arial" panose="020B0604020202020204" pitchFamily="34" charset="0"/>
              </a:rPr>
              <a:t>із</a:t>
            </a:r>
            <a:r>
              <a:rPr lang="ru-RU" sz="2000" b="1" dirty="0" smtClean="0">
                <a:latin typeface="Arial" panose="020B0604020202020204" pitchFamily="34" charset="0"/>
              </a:rPr>
              <a:t> </a:t>
            </a:r>
            <a:r>
              <a:rPr lang="ru-RU" sz="2000" b="1" dirty="0">
                <a:latin typeface="Arial" panose="020B0604020202020204" pitchFamily="34" charset="0"/>
              </a:rPr>
              <a:t>бензином за </a:t>
            </a:r>
            <a:r>
              <a:rPr lang="ru-RU" sz="2000" b="1" dirty="0" err="1">
                <a:latin typeface="Arial" panose="020B0604020202020204" pitchFamily="34" charset="0"/>
              </a:rPr>
              <a:t>своїми</a:t>
            </a:r>
            <a:r>
              <a:rPr lang="ru-RU" sz="2000" b="1" dirty="0">
                <a:latin typeface="Arial" panose="020B0604020202020204" pitchFamily="34" charset="0"/>
              </a:rPr>
              <a:t> </a:t>
            </a:r>
            <a:r>
              <a:rPr lang="ru-RU" sz="2000" b="1" dirty="0" err="1">
                <a:latin typeface="Arial" panose="020B0604020202020204" pitchFamily="34" charset="0"/>
              </a:rPr>
              <a:t>властивостями</a:t>
            </a:r>
            <a:r>
              <a:rPr lang="ru-RU" sz="2000" b="1" dirty="0">
                <a:latin typeface="Arial" panose="020B0604020202020204" pitchFamily="34" charset="0"/>
              </a:rPr>
              <a:t>, а </a:t>
            </a:r>
            <a:r>
              <a:rPr lang="ru-RU" sz="2000" b="1" dirty="0" err="1">
                <a:latin typeface="Arial" panose="020B0604020202020204" pitchFamily="34" charset="0"/>
              </a:rPr>
              <a:t>також</a:t>
            </a:r>
            <a:r>
              <a:rPr lang="ru-RU" sz="2000" b="1" dirty="0">
                <a:latin typeface="Arial" panose="020B0604020202020204" pitchFamily="34" charset="0"/>
              </a:rPr>
              <a:t> за </a:t>
            </a:r>
            <a:r>
              <a:rPr lang="ru-RU" sz="2000" b="1" dirty="0" err="1">
                <a:latin typeface="Arial" panose="020B0604020202020204" pitchFamily="34" charset="0"/>
              </a:rPr>
              <a:t>важливими</a:t>
            </a:r>
            <a:r>
              <a:rPr lang="ru-RU" sz="2000" b="1" dirty="0">
                <a:latin typeface="Arial" panose="020B0604020202020204" pitchFamily="34" charset="0"/>
              </a:rPr>
              <a:t> </a:t>
            </a:r>
            <a:r>
              <a:rPr lang="ru-RU" sz="2000" b="1" dirty="0" smtClean="0">
                <a:latin typeface="Arial" panose="020B0604020202020204" pitchFamily="34" charset="0"/>
              </a:rPr>
              <a:t>з</a:t>
            </a:r>
            <a:r>
              <a:rPr lang="ru-RU" sz="2000" b="1" dirty="0" smtClean="0"/>
              <a:t> </a:t>
            </a:r>
            <a:r>
              <a:rPr lang="ru-RU" sz="2000" b="1" dirty="0" smtClean="0">
                <a:latin typeface="Arial" panose="020B0604020202020204" pitchFamily="34" charset="0"/>
              </a:rPr>
              <a:t>точки </a:t>
            </a:r>
            <a:r>
              <a:rPr lang="ru-RU" sz="2000" b="1" dirty="0" err="1">
                <a:latin typeface="Arial" panose="020B0604020202020204" pitchFamily="34" charset="0"/>
              </a:rPr>
              <a:t>зору</a:t>
            </a:r>
            <a:r>
              <a:rPr lang="ru-RU" sz="2000" b="1" dirty="0">
                <a:latin typeface="Arial" panose="020B0604020202020204" pitchFamily="34" charset="0"/>
              </a:rPr>
              <a:t> </a:t>
            </a:r>
            <a:r>
              <a:rPr lang="ru-RU" sz="2000" b="1" dirty="0" err="1">
                <a:latin typeface="Arial" panose="020B0604020202020204" pitchFamily="34" charset="0"/>
              </a:rPr>
              <a:t>охорони</a:t>
            </a:r>
            <a:r>
              <a:rPr lang="ru-RU" sz="2000" b="1" dirty="0">
                <a:latin typeface="Arial" panose="020B0604020202020204" pitchFamily="34" charset="0"/>
              </a:rPr>
              <a:t> </a:t>
            </a:r>
            <a:r>
              <a:rPr lang="ru-RU" sz="2000" b="1" dirty="0" err="1">
                <a:latin typeface="Arial" panose="020B0604020202020204" pitchFamily="34" charset="0"/>
              </a:rPr>
              <a:t>природи</a:t>
            </a:r>
            <a:r>
              <a:rPr lang="ru-RU" sz="2000" b="1" dirty="0">
                <a:latin typeface="Arial" panose="020B0604020202020204" pitchFamily="34" charset="0"/>
              </a:rPr>
              <a:t> </a:t>
            </a:r>
            <a:r>
              <a:rPr lang="ru-RU" sz="2000" b="1" dirty="0" err="1">
                <a:latin typeface="Arial" panose="020B0604020202020204" pitchFamily="34" charset="0"/>
              </a:rPr>
              <a:t>показниками</a:t>
            </a:r>
            <a:r>
              <a:rPr lang="ru-RU" sz="2000" b="1" dirty="0">
                <a:latin typeface="Arial" panose="020B0604020202020204" pitchFamily="34" charset="0"/>
              </a:rPr>
              <a:t>: </a:t>
            </a:r>
            <a:r>
              <a:rPr lang="ru-RU" sz="2000" b="1" u="sng" dirty="0" err="1">
                <a:latin typeface="Arial" panose="020B0604020202020204" pitchFamily="34" charset="0"/>
              </a:rPr>
              <a:t>продукти</a:t>
            </a:r>
            <a:r>
              <a:rPr lang="ru-RU" sz="2000" b="1" u="sng" dirty="0">
                <a:latin typeface="Arial" panose="020B0604020202020204" pitchFamily="34" charset="0"/>
              </a:rPr>
              <a:t> </a:t>
            </a:r>
            <a:r>
              <a:rPr lang="ru-RU" sz="2000" b="1" u="sng" dirty="0" err="1" smtClean="0">
                <a:latin typeface="Arial" panose="020B0604020202020204" pitchFamily="34" charset="0"/>
              </a:rPr>
              <a:t>згоряння</a:t>
            </a:r>
            <a:r>
              <a:rPr lang="ru-RU" sz="2000" b="1" u="sng" dirty="0" smtClean="0"/>
              <a:t> </a:t>
            </a:r>
            <a:r>
              <a:rPr lang="ru-RU" sz="2000" b="1" u="sng" dirty="0" smtClean="0">
                <a:latin typeface="Arial" panose="020B0604020202020204" pitchFamily="34" charset="0"/>
              </a:rPr>
              <a:t>спирту </a:t>
            </a:r>
            <a:r>
              <a:rPr lang="ru-RU" sz="2000" b="1" u="sng" dirty="0">
                <a:latin typeface="Arial" panose="020B0604020202020204" pitchFamily="34" charset="0"/>
              </a:rPr>
              <a:t>не </a:t>
            </a:r>
            <a:r>
              <a:rPr lang="ru-RU" sz="2000" b="1" u="sng" dirty="0" err="1">
                <a:latin typeface="Arial" panose="020B0604020202020204" pitchFamily="34" charset="0"/>
              </a:rPr>
              <a:t>забруднюють</a:t>
            </a:r>
            <a:r>
              <a:rPr lang="ru-RU" sz="2000" b="1" u="sng" dirty="0">
                <a:latin typeface="Arial" panose="020B0604020202020204" pitchFamily="34" charset="0"/>
              </a:rPr>
              <a:t> </a:t>
            </a:r>
            <a:r>
              <a:rPr lang="ru-RU" sz="2000" b="1" u="sng" dirty="0" err="1">
                <a:latin typeface="Arial" panose="020B0604020202020204" pitchFamily="34" charset="0"/>
              </a:rPr>
              <a:t>навколишнє</a:t>
            </a:r>
            <a:r>
              <a:rPr lang="ru-RU" sz="2000" b="1" u="sng" dirty="0">
                <a:latin typeface="Arial" panose="020B0604020202020204" pitchFamily="34" charset="0"/>
              </a:rPr>
              <a:t> </a:t>
            </a:r>
            <a:r>
              <a:rPr lang="ru-RU" sz="2000" b="1" u="sng" dirty="0" err="1">
                <a:latin typeface="Arial" panose="020B0604020202020204" pitchFamily="34" charset="0"/>
              </a:rPr>
              <a:t>природне</a:t>
            </a:r>
            <a:r>
              <a:rPr lang="ru-RU" sz="2000" b="1" u="sng" dirty="0">
                <a:latin typeface="Arial" panose="020B0604020202020204" pitchFamily="34" charset="0"/>
              </a:rPr>
              <a:t> </a:t>
            </a:r>
            <a:r>
              <a:rPr lang="ru-RU" sz="2000" b="1" u="sng" dirty="0" err="1">
                <a:latin typeface="Arial" panose="020B0604020202020204" pitchFamily="34" charset="0"/>
              </a:rPr>
              <a:t>середовище</a:t>
            </a:r>
            <a:r>
              <a:rPr lang="ru-RU" sz="2000" b="1" dirty="0" smtClean="0">
                <a:latin typeface="Arial" panose="020B0604020202020204" pitchFamily="34" charset="0"/>
              </a:rPr>
              <a:t>.</a:t>
            </a:r>
          </a:p>
        </p:txBody>
      </p:sp>
    </p:spTree>
    <p:extLst>
      <p:ext uri="{BB962C8B-B14F-4D97-AF65-F5344CB8AC3E}">
        <p14:creationId xmlns:p14="http://schemas.microsoft.com/office/powerpoint/2010/main" val="20282511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18862" y="278934"/>
            <a:ext cx="8320172" cy="6463308"/>
          </a:xfrm>
          <a:prstGeom prst="rect">
            <a:avLst/>
          </a:prstGeom>
        </p:spPr>
        <p:txBody>
          <a:bodyPr wrap="square">
            <a:spAutoFit/>
          </a:bodyPr>
          <a:lstStyle/>
          <a:p>
            <a:pPr algn="just"/>
            <a:r>
              <a:rPr lang="ru-RU" b="1" dirty="0" err="1" smtClean="0">
                <a:latin typeface="Arial" panose="020B0604020202020204" pitchFamily="34" charset="0"/>
              </a:rPr>
              <a:t>Мікроорганізми</a:t>
            </a:r>
            <a:r>
              <a:rPr lang="ru-RU" b="1" dirty="0" smtClean="0">
                <a:latin typeface="Arial" panose="020B0604020202020204" pitchFamily="34" charset="0"/>
              </a:rPr>
              <a:t> </a:t>
            </a:r>
            <a:r>
              <a:rPr lang="ru-RU" b="1" dirty="0" err="1">
                <a:latin typeface="Arial" panose="020B0604020202020204" pitchFamily="34" charset="0"/>
              </a:rPr>
              <a:t>використовують</a:t>
            </a:r>
            <a:r>
              <a:rPr lang="ru-RU" b="1" dirty="0">
                <a:latin typeface="Arial" panose="020B0604020202020204" pitchFamily="34" charset="0"/>
              </a:rPr>
              <a:t> </a:t>
            </a:r>
            <a:r>
              <a:rPr lang="ru-RU" b="1" dirty="0">
                <a:solidFill>
                  <a:srgbClr val="FF0000"/>
                </a:solidFill>
                <a:effectLst>
                  <a:outerShdw blurRad="38100" dist="38100" dir="2700000" algn="tl">
                    <a:srgbClr val="000000">
                      <a:alpha val="43137"/>
                    </a:srgbClr>
                  </a:outerShdw>
                </a:effectLst>
                <a:latin typeface="Arial" panose="020B0604020202020204" pitchFamily="34" charset="0"/>
              </a:rPr>
              <a:t>для </a:t>
            </a:r>
            <a:r>
              <a:rPr lang="ru-RU" b="1" dirty="0" err="1">
                <a:solidFill>
                  <a:srgbClr val="FF0000"/>
                </a:solidFill>
                <a:effectLst>
                  <a:outerShdw blurRad="38100" dist="38100" dir="2700000" algn="tl">
                    <a:srgbClr val="000000">
                      <a:alpha val="43137"/>
                    </a:srgbClr>
                  </a:outerShdw>
                </a:effectLst>
                <a:latin typeface="Arial" panose="020B0604020202020204" pitchFamily="34" charset="0"/>
              </a:rPr>
              <a:t>виробництва</a:t>
            </a:r>
            <a:r>
              <a:rPr lang="ru-RU" b="1" dirty="0">
                <a:solidFill>
                  <a:srgbClr val="FF0000"/>
                </a:solidFill>
                <a:effectLst>
                  <a:outerShdw blurRad="38100" dist="38100" dir="2700000" algn="tl">
                    <a:srgbClr val="000000">
                      <a:alpha val="43137"/>
                    </a:srgbClr>
                  </a:outerShdw>
                </a:effectLst>
                <a:latin typeface="Arial" panose="020B0604020202020204" pitchFamily="34" charset="0"/>
              </a:rPr>
              <a:t> </a:t>
            </a:r>
            <a:r>
              <a:rPr lang="ru-RU" b="1" dirty="0" err="1" smtClean="0">
                <a:solidFill>
                  <a:srgbClr val="FF0000"/>
                </a:solidFill>
                <a:effectLst>
                  <a:outerShdw blurRad="38100" dist="38100" dir="2700000" algn="tl">
                    <a:srgbClr val="000000">
                      <a:alpha val="43137"/>
                    </a:srgbClr>
                  </a:outerShdw>
                </a:effectLst>
                <a:latin typeface="Arial" panose="020B0604020202020204" pitchFamily="34" charset="0"/>
              </a:rPr>
              <a:t>білків</a:t>
            </a:r>
            <a:r>
              <a:rPr lang="ru-RU" b="1" dirty="0">
                <a:solidFill>
                  <a:srgbClr val="FF0000"/>
                </a:solidFill>
                <a:effectLst>
                  <a:outerShdw blurRad="38100" dist="38100" dir="2700000" algn="tl">
                    <a:srgbClr val="000000">
                      <a:alpha val="43137"/>
                    </a:srgbClr>
                  </a:outerShdw>
                </a:effectLst>
              </a:rPr>
              <a:t> </a:t>
            </a:r>
            <a:r>
              <a:rPr lang="ru-RU" b="1" dirty="0" err="1" smtClean="0">
                <a:latin typeface="Arial" panose="020B0604020202020204" pitchFamily="34" charset="0"/>
              </a:rPr>
              <a:t>одноклітинних</a:t>
            </a:r>
            <a:r>
              <a:rPr lang="ru-RU" b="1" dirty="0" smtClean="0">
                <a:latin typeface="Arial" panose="020B0604020202020204" pitchFamily="34" charset="0"/>
              </a:rPr>
              <a:t> </a:t>
            </a:r>
            <a:r>
              <a:rPr lang="ru-RU" b="1" dirty="0" err="1">
                <a:latin typeface="Arial" panose="020B0604020202020204" pitchFamily="34" charset="0"/>
              </a:rPr>
              <a:t>організмів</a:t>
            </a:r>
            <a:r>
              <a:rPr lang="ru-RU" b="1" dirty="0">
                <a:latin typeface="Arial" panose="020B0604020202020204" pitchFamily="34" charset="0"/>
              </a:rPr>
              <a:t>, </a:t>
            </a:r>
            <a:r>
              <a:rPr lang="ru-RU" b="1" dirty="0" err="1">
                <a:latin typeface="Arial" panose="020B0604020202020204" pitchFamily="34" charset="0"/>
              </a:rPr>
              <a:t>які</a:t>
            </a:r>
            <a:r>
              <a:rPr lang="ru-RU" b="1" dirty="0">
                <a:latin typeface="Arial" panose="020B0604020202020204" pitchFamily="34" charset="0"/>
              </a:rPr>
              <a:t> є </a:t>
            </a:r>
            <a:r>
              <a:rPr lang="ru-RU" b="1" i="1" u="sng" dirty="0">
                <a:effectLst>
                  <a:outerShdw blurRad="38100" dist="38100" dir="2700000" algn="tl">
                    <a:srgbClr val="000000">
                      <a:alpha val="43137"/>
                    </a:srgbClr>
                  </a:outerShdw>
                </a:effectLst>
                <a:latin typeface="Arial" panose="020B0604020202020204" pitchFamily="34" charset="0"/>
              </a:rPr>
              <a:t>кормом для </a:t>
            </a:r>
            <a:r>
              <a:rPr lang="ru-RU" b="1" i="1" u="sng" dirty="0" err="1" smtClean="0">
                <a:effectLst>
                  <a:outerShdw blurRad="38100" dist="38100" dir="2700000" algn="tl">
                    <a:srgbClr val="000000">
                      <a:alpha val="43137"/>
                    </a:srgbClr>
                  </a:outerShdw>
                </a:effectLst>
                <a:latin typeface="Arial" panose="020B0604020202020204" pitchFamily="34" charset="0"/>
              </a:rPr>
              <a:t>тварин</a:t>
            </a:r>
            <a:r>
              <a:rPr lang="ru-RU" b="1" dirty="0" smtClean="0">
                <a:latin typeface="Arial" panose="020B0604020202020204" pitchFamily="34" charset="0"/>
              </a:rPr>
              <a:t>.</a:t>
            </a:r>
            <a:endParaRPr lang="ru-RU" b="1" dirty="0" smtClean="0"/>
          </a:p>
          <a:p>
            <a:pPr algn="just"/>
            <a:r>
              <a:rPr lang="ru-RU" b="1" dirty="0" err="1" smtClean="0">
                <a:latin typeface="Arial" panose="020B0604020202020204" pitchFamily="34" charset="0"/>
              </a:rPr>
              <a:t>Перспективність</a:t>
            </a:r>
            <a:r>
              <a:rPr lang="ru-RU" b="1" dirty="0" smtClean="0">
                <a:latin typeface="Arial" panose="020B0604020202020204" pitchFamily="34" charset="0"/>
              </a:rPr>
              <a:t> </a:t>
            </a:r>
            <a:r>
              <a:rPr lang="ru-RU" b="1" dirty="0" err="1">
                <a:latin typeface="Arial" panose="020B0604020202020204" pitchFamily="34" charset="0"/>
              </a:rPr>
              <a:t>мікробіологічного</a:t>
            </a:r>
            <a:r>
              <a:rPr lang="ru-RU" b="1" dirty="0">
                <a:latin typeface="Arial" panose="020B0604020202020204" pitchFamily="34" charset="0"/>
              </a:rPr>
              <a:t> </a:t>
            </a:r>
            <a:r>
              <a:rPr lang="ru-RU" b="1" dirty="0" err="1">
                <a:latin typeface="Arial" panose="020B0604020202020204" pitchFamily="34" charset="0"/>
              </a:rPr>
              <a:t>виробництва</a:t>
            </a:r>
            <a:r>
              <a:rPr lang="ru-RU" b="1" dirty="0">
                <a:latin typeface="Arial" panose="020B0604020202020204" pitchFamily="34" charset="0"/>
              </a:rPr>
              <a:t> </a:t>
            </a:r>
            <a:r>
              <a:rPr lang="ru-RU" b="1" dirty="0" err="1">
                <a:latin typeface="Arial" panose="020B0604020202020204" pitchFamily="34" charset="0"/>
              </a:rPr>
              <a:t>полягає</a:t>
            </a:r>
            <a:r>
              <a:rPr lang="ru-RU" b="1" dirty="0">
                <a:latin typeface="Arial" panose="020B0604020202020204" pitchFamily="34" charset="0"/>
              </a:rPr>
              <a:t> </a:t>
            </a:r>
            <a:r>
              <a:rPr lang="ru-RU" b="1" dirty="0" smtClean="0">
                <a:latin typeface="Arial" panose="020B0604020202020204" pitchFamily="34" charset="0"/>
              </a:rPr>
              <a:t>в</a:t>
            </a:r>
            <a:r>
              <a:rPr lang="ru-RU" b="1" dirty="0" smtClean="0"/>
              <a:t> </a:t>
            </a:r>
            <a:r>
              <a:rPr lang="ru-RU" b="1" dirty="0" smtClean="0">
                <a:latin typeface="Arial" panose="020B0604020202020204" pitchFamily="34" charset="0"/>
              </a:rPr>
              <a:t>тому</a:t>
            </a:r>
            <a:r>
              <a:rPr lang="ru-RU" b="1" dirty="0">
                <a:latin typeface="Arial" panose="020B0604020202020204" pitchFamily="34" charset="0"/>
              </a:rPr>
              <a:t>, </a:t>
            </a:r>
            <a:r>
              <a:rPr lang="ru-RU" b="1" dirty="0" err="1">
                <a:latin typeface="Arial" panose="020B0604020202020204" pitchFamily="34" charset="0"/>
              </a:rPr>
              <a:t>що</a:t>
            </a:r>
            <a:r>
              <a:rPr lang="ru-RU" b="1" dirty="0">
                <a:latin typeface="Arial" panose="020B0604020202020204" pitchFamily="34" charset="0"/>
              </a:rPr>
              <a:t> </a:t>
            </a:r>
            <a:r>
              <a:rPr lang="ru-RU" b="1" dirty="0" err="1">
                <a:latin typeface="Arial" panose="020B0604020202020204" pitchFamily="34" charset="0"/>
              </a:rPr>
              <a:t>по-перше</a:t>
            </a:r>
            <a:r>
              <a:rPr lang="ru-RU" b="1" dirty="0">
                <a:latin typeface="Arial" panose="020B0604020202020204" pitchFamily="34" charset="0"/>
              </a:rPr>
              <a:t>, </a:t>
            </a:r>
            <a:r>
              <a:rPr lang="ru-RU" b="1" dirty="0" err="1">
                <a:solidFill>
                  <a:srgbClr val="7030A0"/>
                </a:solidFill>
                <a:effectLst>
                  <a:outerShdw blurRad="38100" dist="38100" dir="2700000" algn="tl">
                    <a:srgbClr val="000000">
                      <a:alpha val="43137"/>
                    </a:srgbClr>
                  </a:outerShdw>
                </a:effectLst>
                <a:latin typeface="Arial" panose="020B0604020202020204" pitchFamily="34" charset="0"/>
              </a:rPr>
              <a:t>немає</a:t>
            </a:r>
            <a:r>
              <a:rPr lang="ru-RU" b="1" dirty="0">
                <a:solidFill>
                  <a:srgbClr val="7030A0"/>
                </a:solidFill>
                <a:effectLst>
                  <a:outerShdw blurRad="38100" dist="38100" dir="2700000" algn="tl">
                    <a:srgbClr val="000000">
                      <a:alpha val="43137"/>
                    </a:srgbClr>
                  </a:outerShdw>
                </a:effectLst>
                <a:latin typeface="Arial" panose="020B0604020202020204" pitchFamily="34" charset="0"/>
              </a:rPr>
              <a:t> </a:t>
            </a:r>
            <a:r>
              <a:rPr lang="ru-RU" b="1" dirty="0" err="1">
                <a:solidFill>
                  <a:srgbClr val="7030A0"/>
                </a:solidFill>
                <a:effectLst>
                  <a:outerShdw blurRad="38100" dist="38100" dir="2700000" algn="tl">
                    <a:srgbClr val="000000">
                      <a:alpha val="43137"/>
                    </a:srgbClr>
                  </a:outerShdw>
                </a:effectLst>
                <a:latin typeface="Arial" panose="020B0604020202020204" pitchFamily="34" charset="0"/>
              </a:rPr>
              <a:t>необхідності</a:t>
            </a:r>
            <a:r>
              <a:rPr lang="ru-RU" b="1" dirty="0">
                <a:solidFill>
                  <a:srgbClr val="7030A0"/>
                </a:solidFill>
                <a:effectLst>
                  <a:outerShdw blurRad="38100" dist="38100" dir="2700000" algn="tl">
                    <a:srgbClr val="000000">
                      <a:alpha val="43137"/>
                    </a:srgbClr>
                  </a:outerShdw>
                </a:effectLst>
                <a:latin typeface="Arial" panose="020B0604020202020204" pitchFamily="34" charset="0"/>
              </a:rPr>
              <a:t> у великих </a:t>
            </a:r>
            <a:r>
              <a:rPr lang="ru-RU" b="1" dirty="0" err="1">
                <a:solidFill>
                  <a:srgbClr val="7030A0"/>
                </a:solidFill>
                <a:effectLst>
                  <a:outerShdw blurRad="38100" dist="38100" dir="2700000" algn="tl">
                    <a:srgbClr val="000000">
                      <a:alpha val="43137"/>
                    </a:srgbClr>
                  </a:outerShdw>
                </a:effectLst>
                <a:latin typeface="Arial" panose="020B0604020202020204" pitchFamily="34" charset="0"/>
              </a:rPr>
              <a:t>площах</a:t>
            </a:r>
            <a:r>
              <a:rPr lang="ru-RU" b="1" dirty="0">
                <a:solidFill>
                  <a:srgbClr val="7030A0"/>
                </a:solidFill>
                <a:effectLst>
                  <a:outerShdw blurRad="38100" dist="38100" dir="2700000" algn="tl">
                    <a:srgbClr val="000000">
                      <a:alpha val="43137"/>
                    </a:srgbClr>
                  </a:outerShdw>
                </a:effectLst>
                <a:latin typeface="Arial" panose="020B0604020202020204" pitchFamily="34" charset="0"/>
              </a:rPr>
              <a:t> </a:t>
            </a:r>
            <a:r>
              <a:rPr lang="ru-RU" b="1" dirty="0" smtClean="0">
                <a:latin typeface="Arial" panose="020B0604020202020204" pitchFamily="34" charset="0"/>
              </a:rPr>
              <a:t>–</a:t>
            </a:r>
            <a:r>
              <a:rPr lang="ru-RU" b="1" dirty="0" smtClean="0"/>
              <a:t> </a:t>
            </a:r>
            <a:r>
              <a:rPr lang="ru-RU" b="1" dirty="0" smtClean="0">
                <a:latin typeface="Arial" panose="020B0604020202020204" pitchFamily="34" charset="0"/>
              </a:rPr>
              <a:t>один </a:t>
            </a:r>
            <a:r>
              <a:rPr lang="ru-RU" b="1" dirty="0" err="1">
                <a:latin typeface="Arial" panose="020B0604020202020204" pitchFamily="34" charset="0"/>
              </a:rPr>
              <a:t>апарат</a:t>
            </a:r>
            <a:r>
              <a:rPr lang="ru-RU" b="1" dirty="0">
                <a:latin typeface="Arial" panose="020B0604020202020204" pitchFamily="34" charset="0"/>
              </a:rPr>
              <a:t> для </a:t>
            </a:r>
            <a:r>
              <a:rPr lang="ru-RU" b="1" dirty="0" err="1">
                <a:latin typeface="Arial" panose="020B0604020202020204" pitchFamily="34" charset="0"/>
              </a:rPr>
              <a:t>отримання</a:t>
            </a:r>
            <a:r>
              <a:rPr lang="ru-RU" b="1" dirty="0">
                <a:latin typeface="Arial" panose="020B0604020202020204" pitchFamily="34" charset="0"/>
              </a:rPr>
              <a:t> </a:t>
            </a:r>
            <a:r>
              <a:rPr lang="ru-RU" b="1" dirty="0" err="1">
                <a:latin typeface="Arial" panose="020B0604020202020204" pitchFamily="34" charset="0"/>
              </a:rPr>
              <a:t>кормових</a:t>
            </a:r>
            <a:r>
              <a:rPr lang="ru-RU" b="1" dirty="0">
                <a:latin typeface="Arial" panose="020B0604020202020204" pitchFamily="34" charset="0"/>
              </a:rPr>
              <a:t> </a:t>
            </a:r>
            <a:r>
              <a:rPr lang="ru-RU" b="1" dirty="0" err="1">
                <a:latin typeface="Arial" panose="020B0604020202020204" pitchFamily="34" charset="0"/>
              </a:rPr>
              <a:t>дріжджів</a:t>
            </a:r>
            <a:r>
              <a:rPr lang="ru-RU" b="1" dirty="0">
                <a:latin typeface="Arial" panose="020B0604020202020204" pitchFamily="34" charset="0"/>
              </a:rPr>
              <a:t> з </a:t>
            </a:r>
            <a:r>
              <a:rPr lang="ru-RU" b="1" dirty="0" err="1" smtClean="0">
                <a:latin typeface="Arial" panose="020B0604020202020204" pitchFamily="34" charset="0"/>
              </a:rPr>
              <a:t>парафінів</a:t>
            </a:r>
            <a:r>
              <a:rPr lang="ru-RU" b="1" dirty="0" smtClean="0">
                <a:latin typeface="Arial" panose="020B0604020202020204" pitchFamily="34" charset="0"/>
              </a:rPr>
              <a:t> </a:t>
            </a:r>
            <a:r>
              <a:rPr lang="ru-RU" b="1" dirty="0" err="1"/>
              <a:t>нафти</a:t>
            </a:r>
            <a:r>
              <a:rPr lang="ru-RU" b="1" dirty="0"/>
              <a:t> </a:t>
            </a:r>
            <a:r>
              <a:rPr lang="ru-RU" b="1" dirty="0" err="1"/>
              <a:t>дає</a:t>
            </a:r>
            <a:r>
              <a:rPr lang="ru-RU" b="1" dirty="0"/>
              <a:t> </a:t>
            </a:r>
            <a:r>
              <a:rPr lang="ru-RU" b="1" dirty="0" err="1"/>
              <a:t>стільки</a:t>
            </a:r>
            <a:r>
              <a:rPr lang="ru-RU" b="1" dirty="0"/>
              <a:t> ж </a:t>
            </a:r>
            <a:r>
              <a:rPr lang="ru-RU" b="1" dirty="0" err="1"/>
              <a:t>білка</a:t>
            </a:r>
            <a:r>
              <a:rPr lang="ru-RU" b="1" dirty="0"/>
              <a:t>, </a:t>
            </a:r>
            <a:r>
              <a:rPr lang="ru-RU" b="1" dirty="0" err="1"/>
              <a:t>скільки</a:t>
            </a:r>
            <a:r>
              <a:rPr lang="ru-RU" b="1" dirty="0"/>
              <a:t> </a:t>
            </a:r>
            <a:r>
              <a:rPr lang="ru-RU" b="1" dirty="0" err="1"/>
              <a:t>міститься</a:t>
            </a:r>
            <a:r>
              <a:rPr lang="ru-RU" b="1" dirty="0"/>
              <a:t> в </a:t>
            </a:r>
            <a:r>
              <a:rPr lang="ru-RU" b="1" dirty="0" err="1"/>
              <a:t>урожаї</a:t>
            </a:r>
            <a:r>
              <a:rPr lang="ru-RU" b="1" dirty="0"/>
              <a:t> гороху </a:t>
            </a:r>
            <a:r>
              <a:rPr lang="ru-RU" b="1" dirty="0" smtClean="0"/>
              <a:t>з 18 </a:t>
            </a:r>
            <a:r>
              <a:rPr lang="ru-RU" b="1" dirty="0"/>
              <a:t>тис. га. </a:t>
            </a:r>
            <a:r>
              <a:rPr lang="ru-RU" b="1" dirty="0" err="1"/>
              <a:t>Таке</a:t>
            </a:r>
            <a:r>
              <a:rPr lang="ru-RU" b="1" dirty="0"/>
              <a:t> </a:t>
            </a:r>
            <a:r>
              <a:rPr lang="ru-RU" b="1" dirty="0" err="1"/>
              <a:t>виробництво</a:t>
            </a:r>
            <a:r>
              <a:rPr lang="ru-RU" b="1" dirty="0"/>
              <a:t> </a:t>
            </a:r>
            <a:r>
              <a:rPr lang="ru-RU" b="1" dirty="0">
                <a:solidFill>
                  <a:srgbClr val="7030A0"/>
                </a:solidFill>
                <a:effectLst>
                  <a:outerShdw blurRad="38100" dist="38100" dir="2700000" algn="tl">
                    <a:srgbClr val="000000">
                      <a:alpha val="43137"/>
                    </a:srgbClr>
                  </a:outerShdw>
                </a:effectLst>
              </a:rPr>
              <a:t>не </a:t>
            </a:r>
            <a:r>
              <a:rPr lang="ru-RU" b="1" dirty="0" err="1">
                <a:solidFill>
                  <a:srgbClr val="7030A0"/>
                </a:solidFill>
                <a:effectLst>
                  <a:outerShdw blurRad="38100" dist="38100" dir="2700000" algn="tl">
                    <a:srgbClr val="000000">
                      <a:alpha val="43137"/>
                    </a:srgbClr>
                  </a:outerShdw>
                </a:effectLst>
              </a:rPr>
              <a:t>залежить</a:t>
            </a:r>
            <a:r>
              <a:rPr lang="ru-RU" b="1" dirty="0">
                <a:solidFill>
                  <a:srgbClr val="7030A0"/>
                </a:solidFill>
                <a:effectLst>
                  <a:outerShdw blurRad="38100" dist="38100" dir="2700000" algn="tl">
                    <a:srgbClr val="000000">
                      <a:alpha val="43137"/>
                    </a:srgbClr>
                  </a:outerShdw>
                </a:effectLst>
              </a:rPr>
              <a:t> </a:t>
            </a:r>
            <a:r>
              <a:rPr lang="ru-RU" b="1" dirty="0" err="1">
                <a:solidFill>
                  <a:srgbClr val="7030A0"/>
                </a:solidFill>
                <a:effectLst>
                  <a:outerShdw blurRad="38100" dist="38100" dir="2700000" algn="tl">
                    <a:srgbClr val="000000">
                      <a:alpha val="43137"/>
                    </a:srgbClr>
                  </a:outerShdw>
                </a:effectLst>
              </a:rPr>
              <a:t>від</a:t>
            </a:r>
            <a:r>
              <a:rPr lang="ru-RU" b="1" dirty="0">
                <a:solidFill>
                  <a:srgbClr val="7030A0"/>
                </a:solidFill>
                <a:effectLst>
                  <a:outerShdw blurRad="38100" dist="38100" dir="2700000" algn="tl">
                    <a:srgbClr val="000000">
                      <a:alpha val="43137"/>
                    </a:srgbClr>
                  </a:outerShdw>
                </a:effectLst>
              </a:rPr>
              <a:t> </a:t>
            </a:r>
            <a:r>
              <a:rPr lang="ru-RU" b="1" dirty="0" err="1" smtClean="0">
                <a:solidFill>
                  <a:srgbClr val="7030A0"/>
                </a:solidFill>
                <a:effectLst>
                  <a:outerShdw blurRad="38100" dist="38100" dir="2700000" algn="tl">
                    <a:srgbClr val="000000">
                      <a:alpha val="43137"/>
                    </a:srgbClr>
                  </a:outerShdw>
                </a:effectLst>
              </a:rPr>
              <a:t>кліматичних</a:t>
            </a:r>
            <a:r>
              <a:rPr lang="ru-RU" b="1" dirty="0" smtClean="0">
                <a:solidFill>
                  <a:srgbClr val="7030A0"/>
                </a:solidFill>
                <a:effectLst>
                  <a:outerShdw blurRad="38100" dist="38100" dir="2700000" algn="tl">
                    <a:srgbClr val="000000">
                      <a:alpha val="43137"/>
                    </a:srgbClr>
                  </a:outerShdw>
                </a:effectLst>
              </a:rPr>
              <a:t> умов</a:t>
            </a:r>
            <a:r>
              <a:rPr lang="ru-RU" b="1" dirty="0"/>
              <a:t>, </a:t>
            </a:r>
            <a:r>
              <a:rPr lang="ru-RU" b="1" dirty="0" err="1"/>
              <a:t>його</a:t>
            </a:r>
            <a:r>
              <a:rPr lang="ru-RU" b="1" dirty="0"/>
              <a:t> </a:t>
            </a:r>
            <a:r>
              <a:rPr lang="ru-RU" b="1" dirty="0" err="1"/>
              <a:t>обслуговує</a:t>
            </a:r>
            <a:r>
              <a:rPr lang="ru-RU" b="1" dirty="0"/>
              <a:t> невелика </a:t>
            </a:r>
            <a:r>
              <a:rPr lang="ru-RU" b="1" dirty="0" err="1"/>
              <a:t>кількість</a:t>
            </a:r>
            <a:r>
              <a:rPr lang="ru-RU" b="1" dirty="0"/>
              <a:t> </a:t>
            </a:r>
            <a:r>
              <a:rPr lang="ru-RU" b="1" dirty="0" err="1"/>
              <a:t>робочої</a:t>
            </a:r>
            <a:r>
              <a:rPr lang="ru-RU" b="1" dirty="0"/>
              <a:t> </a:t>
            </a:r>
            <a:r>
              <a:rPr lang="ru-RU" b="1" dirty="0" err="1"/>
              <a:t>сили</a:t>
            </a:r>
            <a:r>
              <a:rPr lang="ru-RU" b="1" dirty="0"/>
              <a:t>. </a:t>
            </a:r>
            <a:r>
              <a:rPr lang="ru-RU" b="1" dirty="0" smtClean="0"/>
              <a:t>При </a:t>
            </a:r>
            <a:r>
              <a:rPr lang="ru-RU" b="1" dirty="0" err="1" smtClean="0"/>
              <a:t>вирощуванні</a:t>
            </a:r>
            <a:r>
              <a:rPr lang="ru-RU" b="1" dirty="0" smtClean="0"/>
              <a:t> </a:t>
            </a:r>
            <a:r>
              <a:rPr lang="ru-RU" b="1" dirty="0" err="1"/>
              <a:t>мікроорганізмів</a:t>
            </a:r>
            <a:r>
              <a:rPr lang="ru-RU" b="1" dirty="0"/>
              <a:t> (</a:t>
            </a:r>
            <a:r>
              <a:rPr lang="ru-RU" b="1" dirty="0" err="1"/>
              <a:t>переважно</a:t>
            </a:r>
            <a:r>
              <a:rPr lang="ru-RU" b="1" dirty="0"/>
              <a:t> </a:t>
            </a:r>
            <a:r>
              <a:rPr lang="ru-RU" b="1" dirty="0" err="1"/>
              <a:t>дріжджів</a:t>
            </a:r>
            <a:r>
              <a:rPr lang="ru-RU" b="1" dirty="0"/>
              <a:t>) для </a:t>
            </a:r>
            <a:r>
              <a:rPr lang="ru-RU" b="1" dirty="0" err="1" smtClean="0"/>
              <a:t>цих</a:t>
            </a:r>
            <a:r>
              <a:rPr lang="ru-RU" b="1" dirty="0" smtClean="0"/>
              <a:t> </a:t>
            </a:r>
            <a:r>
              <a:rPr lang="ru-RU" b="1" dirty="0" err="1" smtClean="0"/>
              <a:t>цілей</a:t>
            </a:r>
            <a:r>
              <a:rPr lang="ru-RU" b="1" dirty="0" smtClean="0"/>
              <a:t> </a:t>
            </a:r>
            <a:r>
              <a:rPr lang="ru-RU" b="1" dirty="0">
                <a:solidFill>
                  <a:srgbClr val="7030A0"/>
                </a:solidFill>
                <a:effectLst>
                  <a:outerShdw blurRad="38100" dist="38100" dir="2700000" algn="tl">
                    <a:srgbClr val="000000">
                      <a:alpha val="43137"/>
                    </a:srgbClr>
                  </a:outerShdw>
                </a:effectLst>
              </a:rPr>
              <a:t>як </a:t>
            </a:r>
            <a:r>
              <a:rPr lang="ru-RU" b="1" dirty="0" err="1">
                <a:solidFill>
                  <a:srgbClr val="7030A0"/>
                </a:solidFill>
                <a:effectLst>
                  <a:outerShdw blurRad="38100" dist="38100" dir="2700000" algn="tl">
                    <a:srgbClr val="000000">
                      <a:alpha val="43137"/>
                    </a:srgbClr>
                  </a:outerShdw>
                </a:effectLst>
              </a:rPr>
              <a:t>живильний</a:t>
            </a:r>
            <a:r>
              <a:rPr lang="ru-RU" b="1" dirty="0">
                <a:solidFill>
                  <a:srgbClr val="7030A0"/>
                </a:solidFill>
                <a:effectLst>
                  <a:outerShdw blurRad="38100" dist="38100" dir="2700000" algn="tl">
                    <a:srgbClr val="000000">
                      <a:alpha val="43137"/>
                    </a:srgbClr>
                  </a:outerShdw>
                </a:effectLst>
              </a:rPr>
              <a:t> субстрат для </a:t>
            </a:r>
            <a:r>
              <a:rPr lang="ru-RU" b="1" dirty="0" err="1">
                <a:solidFill>
                  <a:srgbClr val="7030A0"/>
                </a:solidFill>
                <a:effectLst>
                  <a:outerShdw blurRad="38100" dist="38100" dir="2700000" algn="tl">
                    <a:srgbClr val="000000">
                      <a:alpha val="43137"/>
                    </a:srgbClr>
                  </a:outerShdw>
                </a:effectLst>
              </a:rPr>
              <a:t>їх</a:t>
            </a:r>
            <a:r>
              <a:rPr lang="ru-RU" b="1" dirty="0">
                <a:solidFill>
                  <a:srgbClr val="7030A0"/>
                </a:solidFill>
                <a:effectLst>
                  <a:outerShdw blurRad="38100" dist="38100" dir="2700000" algn="tl">
                    <a:srgbClr val="000000">
                      <a:alpha val="43137"/>
                    </a:srgbClr>
                  </a:outerShdw>
                </a:effectLst>
              </a:rPr>
              <a:t> росту </a:t>
            </a:r>
            <a:r>
              <a:rPr lang="ru-RU" b="1" dirty="0" err="1">
                <a:solidFill>
                  <a:srgbClr val="7030A0"/>
                </a:solidFill>
                <a:effectLst>
                  <a:outerShdw blurRad="38100" dist="38100" dir="2700000" algn="tl">
                    <a:srgbClr val="000000">
                      <a:alpha val="43137"/>
                    </a:srgbClr>
                  </a:outerShdw>
                </a:effectLst>
              </a:rPr>
              <a:t>використовують</a:t>
            </a:r>
            <a:r>
              <a:rPr lang="ru-RU" b="1" dirty="0">
                <a:solidFill>
                  <a:srgbClr val="7030A0"/>
                </a:solidFill>
                <a:effectLst>
                  <a:outerShdw blurRad="38100" dist="38100" dir="2700000" algn="tl">
                    <a:srgbClr val="000000">
                      <a:alpha val="43137"/>
                    </a:srgbClr>
                  </a:outerShdw>
                </a:effectLst>
              </a:rPr>
              <a:t/>
            </a:r>
            <a:br>
              <a:rPr lang="ru-RU" b="1" dirty="0">
                <a:solidFill>
                  <a:srgbClr val="7030A0"/>
                </a:solidFill>
                <a:effectLst>
                  <a:outerShdw blurRad="38100" dist="38100" dir="2700000" algn="tl">
                    <a:srgbClr val="000000">
                      <a:alpha val="43137"/>
                    </a:srgbClr>
                  </a:outerShdw>
                </a:effectLst>
              </a:rPr>
            </a:br>
            <a:r>
              <a:rPr lang="ru-RU" b="1" dirty="0" err="1">
                <a:solidFill>
                  <a:srgbClr val="7030A0"/>
                </a:solidFill>
                <a:effectLst>
                  <a:outerShdw blurRad="38100" dist="38100" dir="2700000" algn="tl">
                    <a:srgbClr val="000000">
                      <a:alpha val="43137"/>
                    </a:srgbClr>
                  </a:outerShdw>
                </a:effectLst>
              </a:rPr>
              <a:t>відходи</a:t>
            </a:r>
            <a:r>
              <a:rPr lang="ru-RU" b="1" dirty="0">
                <a:solidFill>
                  <a:srgbClr val="7030A0"/>
                </a:solidFill>
                <a:effectLst>
                  <a:outerShdw blurRad="38100" dist="38100" dir="2700000" algn="tl">
                    <a:srgbClr val="000000">
                      <a:alpha val="43137"/>
                    </a:srgbClr>
                  </a:outerShdw>
                </a:effectLst>
              </a:rPr>
              <a:t> </a:t>
            </a:r>
            <a:r>
              <a:rPr lang="ru-RU" b="1" dirty="0" err="1">
                <a:solidFill>
                  <a:srgbClr val="7030A0"/>
                </a:solidFill>
                <a:effectLst>
                  <a:outerShdw blurRad="38100" dist="38100" dir="2700000" algn="tl">
                    <a:srgbClr val="000000">
                      <a:alpha val="43137"/>
                    </a:srgbClr>
                  </a:outerShdw>
                </a:effectLst>
              </a:rPr>
              <a:t>інших</a:t>
            </a:r>
            <a:r>
              <a:rPr lang="ru-RU" b="1" dirty="0">
                <a:solidFill>
                  <a:srgbClr val="7030A0"/>
                </a:solidFill>
                <a:effectLst>
                  <a:outerShdw blurRad="38100" dist="38100" dir="2700000" algn="tl">
                    <a:srgbClr val="000000">
                      <a:alpha val="43137"/>
                    </a:srgbClr>
                  </a:outerShdw>
                </a:effectLst>
              </a:rPr>
              <a:t> </a:t>
            </a:r>
            <a:r>
              <a:rPr lang="ru-RU" b="1" dirty="0" err="1">
                <a:solidFill>
                  <a:srgbClr val="7030A0"/>
                </a:solidFill>
                <a:effectLst>
                  <a:outerShdw blurRad="38100" dist="38100" dir="2700000" algn="tl">
                    <a:srgbClr val="000000">
                      <a:alpha val="43137"/>
                    </a:srgbClr>
                  </a:outerShdw>
                </a:effectLst>
              </a:rPr>
              <a:t>галузей</a:t>
            </a:r>
            <a:r>
              <a:rPr lang="ru-RU" b="1" dirty="0">
                <a:solidFill>
                  <a:srgbClr val="7030A0"/>
                </a:solidFill>
                <a:effectLst>
                  <a:outerShdw blurRad="38100" dist="38100" dir="2700000" algn="tl">
                    <a:srgbClr val="000000">
                      <a:alpha val="43137"/>
                    </a:srgbClr>
                  </a:outerShdw>
                </a:effectLst>
              </a:rPr>
              <a:t> </a:t>
            </a:r>
            <a:r>
              <a:rPr lang="ru-RU" b="1" dirty="0" err="1">
                <a:solidFill>
                  <a:srgbClr val="7030A0"/>
                </a:solidFill>
                <a:effectLst>
                  <a:outerShdw blurRad="38100" dist="38100" dir="2700000" algn="tl">
                    <a:srgbClr val="000000">
                      <a:alpha val="43137"/>
                    </a:srgbClr>
                  </a:outerShdw>
                </a:effectLst>
              </a:rPr>
              <a:t>промисловості</a:t>
            </a:r>
            <a:r>
              <a:rPr lang="ru-RU" b="1" dirty="0"/>
              <a:t>. </a:t>
            </a:r>
            <a:endParaRPr lang="ru-RU" b="1" dirty="0" smtClean="0"/>
          </a:p>
          <a:p>
            <a:pPr algn="just"/>
            <a:r>
              <a:rPr lang="ru-RU" b="1" dirty="0" err="1" smtClean="0">
                <a:solidFill>
                  <a:srgbClr val="7030A0"/>
                </a:solidFill>
                <a:effectLst>
                  <a:outerShdw blurRad="38100" dist="38100" dir="2700000" algn="tl">
                    <a:srgbClr val="000000">
                      <a:alpha val="43137"/>
                    </a:srgbClr>
                  </a:outerShdw>
                </a:effectLst>
              </a:rPr>
              <a:t>Мікробна</a:t>
            </a:r>
            <a:r>
              <a:rPr lang="ru-RU" b="1" dirty="0" smtClean="0">
                <a:solidFill>
                  <a:srgbClr val="7030A0"/>
                </a:solidFill>
                <a:effectLst>
                  <a:outerShdw blurRad="38100" dist="38100" dir="2700000" algn="tl">
                    <a:srgbClr val="000000">
                      <a:alpha val="43137"/>
                    </a:srgbClr>
                  </a:outerShdw>
                </a:effectLst>
              </a:rPr>
              <a:t> </a:t>
            </a:r>
            <a:r>
              <a:rPr lang="ru-RU" b="1" dirty="0" err="1" smtClean="0">
                <a:solidFill>
                  <a:srgbClr val="7030A0"/>
                </a:solidFill>
                <a:effectLst>
                  <a:outerShdw blurRad="38100" dist="38100" dir="2700000" algn="tl">
                    <a:srgbClr val="000000">
                      <a:alpha val="43137"/>
                    </a:srgbClr>
                  </a:outerShdw>
                </a:effectLst>
              </a:rPr>
              <a:t>біомаса</a:t>
            </a:r>
            <a:r>
              <a:rPr lang="ru-RU" b="1" dirty="0" smtClean="0">
                <a:solidFill>
                  <a:srgbClr val="7030A0"/>
                </a:solidFill>
                <a:effectLst>
                  <a:outerShdw blurRad="38100" dist="38100" dir="2700000" algn="tl">
                    <a:srgbClr val="000000">
                      <a:alpha val="43137"/>
                    </a:srgbClr>
                  </a:outerShdw>
                </a:effectLst>
              </a:rPr>
              <a:t> </a:t>
            </a:r>
            <a:r>
              <a:rPr lang="ru-RU" b="1" dirty="0" err="1" smtClean="0"/>
              <a:t>деяких</a:t>
            </a:r>
            <a:r>
              <a:rPr lang="ru-RU" b="1" dirty="0" smtClean="0"/>
              <a:t> </a:t>
            </a:r>
            <a:r>
              <a:rPr lang="ru-RU" b="1" dirty="0"/>
              <a:t>культур </a:t>
            </a:r>
            <a:r>
              <a:rPr lang="ru-RU" b="1" dirty="0" err="1"/>
              <a:t>використовується</a:t>
            </a:r>
            <a:r>
              <a:rPr lang="ru-RU" b="1" dirty="0"/>
              <a:t> у </a:t>
            </a:r>
            <a:r>
              <a:rPr lang="ru-RU" b="1" dirty="0" err="1"/>
              <a:t>вигляді</a:t>
            </a:r>
            <a:r>
              <a:rPr lang="ru-RU" b="1" dirty="0"/>
              <a:t> </a:t>
            </a:r>
            <a:r>
              <a:rPr lang="ru-RU" b="1" dirty="0" smtClean="0"/>
              <a:t>заквасок, </a:t>
            </a:r>
            <a:r>
              <a:rPr lang="ru-RU" b="1" dirty="0" err="1" smtClean="0"/>
              <a:t>наприклад</a:t>
            </a:r>
            <a:r>
              <a:rPr lang="ru-RU" b="1" dirty="0"/>
              <a:t>, для </a:t>
            </a:r>
            <a:r>
              <a:rPr lang="ru-RU" b="1" dirty="0" err="1"/>
              <a:t>випікання</a:t>
            </a:r>
            <a:r>
              <a:rPr lang="ru-RU" b="1" dirty="0"/>
              <a:t> </a:t>
            </a:r>
            <a:r>
              <a:rPr lang="ru-RU" b="1" dirty="0" err="1"/>
              <a:t>хліба</a:t>
            </a:r>
            <a:r>
              <a:rPr lang="ru-RU" b="1" dirty="0"/>
              <a:t>, </a:t>
            </a:r>
            <a:r>
              <a:rPr lang="ru-RU" b="1" dirty="0" err="1"/>
              <a:t>виробництва</a:t>
            </a:r>
            <a:r>
              <a:rPr lang="ru-RU" b="1" dirty="0"/>
              <a:t> пива, вин, </a:t>
            </a:r>
            <a:r>
              <a:rPr lang="ru-RU" b="1" dirty="0" smtClean="0"/>
              <a:t>спирту, оцту</a:t>
            </a:r>
            <a:r>
              <a:rPr lang="ru-RU" b="1" dirty="0"/>
              <a:t>, </a:t>
            </a:r>
            <a:r>
              <a:rPr lang="ru-RU" b="1" dirty="0" err="1"/>
              <a:t>кисломолочних</a:t>
            </a:r>
            <a:r>
              <a:rPr lang="ru-RU" b="1" dirty="0"/>
              <a:t> </a:t>
            </a:r>
            <a:r>
              <a:rPr lang="ru-RU" b="1" dirty="0" err="1"/>
              <a:t>продуктів</a:t>
            </a:r>
            <a:r>
              <a:rPr lang="ru-RU" b="1" dirty="0"/>
              <a:t>, </a:t>
            </a:r>
            <a:r>
              <a:rPr lang="ru-RU" b="1" dirty="0" err="1"/>
              <a:t>сирів</a:t>
            </a:r>
            <a:r>
              <a:rPr lang="ru-RU" b="1" dirty="0"/>
              <a:t>. </a:t>
            </a:r>
            <a:endParaRPr lang="ru-RU" b="1" dirty="0" smtClean="0"/>
          </a:p>
          <a:p>
            <a:pPr algn="just"/>
            <a:r>
              <a:rPr lang="ru-RU" b="1" dirty="0" err="1">
                <a:solidFill>
                  <a:srgbClr val="7030A0"/>
                </a:solidFill>
                <a:effectLst>
                  <a:outerShdw blurRad="38100" dist="38100" dir="2700000" algn="tl">
                    <a:srgbClr val="000000">
                      <a:alpha val="43137"/>
                    </a:srgbClr>
                  </a:outerShdw>
                </a:effectLst>
                <a:latin typeface="Arial" panose="020B0604020202020204" pitchFamily="34" charset="0"/>
              </a:rPr>
              <a:t>Мікробний</a:t>
            </a:r>
            <a:r>
              <a:rPr lang="ru-RU" b="1" dirty="0">
                <a:solidFill>
                  <a:srgbClr val="7030A0"/>
                </a:solidFill>
                <a:effectLst>
                  <a:outerShdw blurRad="38100" dist="38100" dir="2700000" algn="tl">
                    <a:srgbClr val="000000">
                      <a:alpha val="43137"/>
                    </a:srgbClr>
                  </a:outerShdw>
                </a:effectLst>
                <a:latin typeface="Arial" panose="020B0604020202020204" pitchFamily="34" charset="0"/>
              </a:rPr>
              <a:t> </a:t>
            </a:r>
            <a:r>
              <a:rPr lang="ru-RU" b="1" dirty="0" err="1">
                <a:solidFill>
                  <a:srgbClr val="7030A0"/>
                </a:solidFill>
                <a:effectLst>
                  <a:outerShdw blurRad="38100" dist="38100" dir="2700000" algn="tl">
                    <a:srgbClr val="000000">
                      <a:alpha val="43137"/>
                    </a:srgbClr>
                  </a:outerShdw>
                </a:effectLst>
                <a:latin typeface="Arial" panose="020B0604020202020204" pitchFamily="34" charset="0"/>
              </a:rPr>
              <a:t>білок</a:t>
            </a:r>
            <a:r>
              <a:rPr lang="ru-RU" dirty="0"/>
              <a:t> </a:t>
            </a:r>
            <a:r>
              <a:rPr lang="ru-RU" b="1" dirty="0">
                <a:latin typeface="Arial" panose="020B0604020202020204" pitchFamily="34" charset="0"/>
              </a:rPr>
              <a:t>(</a:t>
            </a:r>
            <a:r>
              <a:rPr lang="ru-RU" b="1" dirty="0" err="1">
                <a:latin typeface="Arial" panose="020B0604020202020204" pitchFamily="34" charset="0"/>
              </a:rPr>
              <a:t>зруйновані</a:t>
            </a:r>
            <a:r>
              <a:rPr lang="ru-RU" b="1" dirty="0">
                <a:latin typeface="Arial" panose="020B0604020202020204" pitchFamily="34" charset="0"/>
              </a:rPr>
              <a:t> </a:t>
            </a:r>
            <a:r>
              <a:rPr lang="ru-RU" b="1" dirty="0" err="1">
                <a:latin typeface="Arial" panose="020B0604020202020204" pitchFamily="34" charset="0"/>
              </a:rPr>
              <a:t>клітини</a:t>
            </a:r>
            <a:r>
              <a:rPr lang="ru-RU" b="1" dirty="0">
                <a:latin typeface="Arial" panose="020B0604020202020204" pitchFamily="34" charset="0"/>
              </a:rPr>
              <a:t> </a:t>
            </a:r>
            <a:r>
              <a:rPr lang="ru-RU" b="1" dirty="0" err="1">
                <a:latin typeface="Arial" panose="020B0604020202020204" pitchFamily="34" charset="0"/>
              </a:rPr>
              <a:t>дріжджів</a:t>
            </a:r>
            <a:r>
              <a:rPr lang="ru-RU" b="1" dirty="0">
                <a:latin typeface="Arial" panose="020B0604020202020204" pitchFamily="34" charset="0"/>
              </a:rPr>
              <a:t> </a:t>
            </a:r>
            <a:r>
              <a:rPr lang="ru-RU" b="1" dirty="0" err="1">
                <a:latin typeface="Arial" panose="020B0604020202020204" pitchFamily="34" charset="0"/>
              </a:rPr>
              <a:t>чи</a:t>
            </a:r>
            <a:r>
              <a:rPr lang="ru-RU" b="1" dirty="0">
                <a:latin typeface="Arial" panose="020B0604020202020204" pitchFamily="34" charset="0"/>
              </a:rPr>
              <a:t> </a:t>
            </a:r>
            <a:r>
              <a:rPr lang="ru-RU" b="1" dirty="0" err="1">
                <a:latin typeface="Arial" panose="020B0604020202020204" pitchFamily="34" charset="0"/>
              </a:rPr>
              <a:t>бактерій</a:t>
            </a:r>
            <a:r>
              <a:rPr lang="ru-RU" b="1" dirty="0">
                <a:latin typeface="Arial" panose="020B0604020202020204" pitchFamily="34" charset="0"/>
              </a:rPr>
              <a:t>) </a:t>
            </a:r>
            <a:r>
              <a:rPr lang="ru-RU" b="1" dirty="0" err="1">
                <a:latin typeface="Arial" panose="020B0604020202020204" pitchFamily="34" charset="0"/>
              </a:rPr>
              <a:t>використовується</a:t>
            </a:r>
            <a:r>
              <a:rPr lang="ru-RU" b="1" dirty="0"/>
              <a:t> </a:t>
            </a:r>
            <a:r>
              <a:rPr lang="ru-RU" b="1" dirty="0">
                <a:latin typeface="Arial" panose="020B0604020202020204" pitchFamily="34" charset="0"/>
              </a:rPr>
              <a:t>як </a:t>
            </a:r>
            <a:r>
              <a:rPr lang="ru-RU" b="1" u="sng" dirty="0">
                <a:latin typeface="Arial" panose="020B0604020202020204" pitchFamily="34" charset="0"/>
              </a:rPr>
              <a:t>добавки в </a:t>
            </a:r>
            <a:r>
              <a:rPr lang="ru-RU" b="1" u="sng" dirty="0" err="1">
                <a:latin typeface="Arial" panose="020B0604020202020204" pitchFamily="34" charset="0"/>
              </a:rPr>
              <a:t>живильне</a:t>
            </a:r>
            <a:r>
              <a:rPr lang="ru-RU" b="1" u="sng" dirty="0">
                <a:latin typeface="Arial" panose="020B0604020202020204" pitchFamily="34" charset="0"/>
              </a:rPr>
              <a:t> </a:t>
            </a:r>
            <a:r>
              <a:rPr lang="ru-RU" b="1" u="sng" dirty="0" err="1">
                <a:latin typeface="Arial" panose="020B0604020202020204" pitchFamily="34" charset="0"/>
              </a:rPr>
              <a:t>середовище</a:t>
            </a:r>
            <a:r>
              <a:rPr lang="ru-RU" b="1" dirty="0">
                <a:latin typeface="Arial" panose="020B0604020202020204" pitchFamily="34" charset="0"/>
              </a:rPr>
              <a:t> при </a:t>
            </a:r>
            <a:r>
              <a:rPr lang="ru-RU" b="1" dirty="0" err="1" smtClean="0">
                <a:latin typeface="Arial" panose="020B0604020202020204" pitchFamily="34" charset="0"/>
              </a:rPr>
              <a:t>вирощуванні</a:t>
            </a:r>
            <a:r>
              <a:rPr lang="ru-RU" b="1" dirty="0" smtClean="0"/>
              <a:t> </a:t>
            </a:r>
            <a:r>
              <a:rPr lang="ru-RU" b="1" dirty="0" err="1" smtClean="0">
                <a:latin typeface="Arial" panose="020B0604020202020204" pitchFamily="34" charset="0"/>
              </a:rPr>
              <a:t>мікроорганізмів</a:t>
            </a:r>
            <a:r>
              <a:rPr lang="ru-RU" b="1" dirty="0" smtClean="0">
                <a:latin typeface="Arial" panose="020B0604020202020204" pitchFamily="34" charset="0"/>
              </a:rPr>
              <a:t> </a:t>
            </a:r>
            <a:r>
              <a:rPr lang="ru-RU" b="1" dirty="0">
                <a:latin typeface="Arial" panose="020B0604020202020204" pitchFamily="34" charset="0"/>
              </a:rPr>
              <a:t>для </a:t>
            </a:r>
            <a:r>
              <a:rPr lang="ru-RU" b="1" dirty="0" err="1">
                <a:latin typeface="Arial" panose="020B0604020202020204" pitchFamily="34" charset="0"/>
              </a:rPr>
              <a:t>наукових</a:t>
            </a:r>
            <a:r>
              <a:rPr lang="ru-RU" b="1" dirty="0">
                <a:latin typeface="Arial" panose="020B0604020202020204" pitchFamily="34" charset="0"/>
              </a:rPr>
              <a:t> і </a:t>
            </a:r>
            <a:r>
              <a:rPr lang="ru-RU" b="1" dirty="0" err="1">
                <a:latin typeface="Arial" panose="020B0604020202020204" pitchFamily="34" charset="0"/>
              </a:rPr>
              <a:t>практичних</a:t>
            </a:r>
            <a:r>
              <a:rPr lang="ru-RU" b="1" dirty="0">
                <a:latin typeface="Arial" panose="020B0604020202020204" pitchFamily="34" charset="0"/>
              </a:rPr>
              <a:t> </a:t>
            </a:r>
            <a:r>
              <a:rPr lang="ru-RU" b="1" dirty="0" err="1">
                <a:latin typeface="Arial" panose="020B0604020202020204" pitchFamily="34" charset="0"/>
              </a:rPr>
              <a:t>цілей</a:t>
            </a:r>
            <a:r>
              <a:rPr lang="ru-RU" b="1" dirty="0">
                <a:latin typeface="Arial" panose="020B0604020202020204" pitchFamily="34" charset="0"/>
              </a:rPr>
              <a:t>. </a:t>
            </a:r>
            <a:endParaRPr lang="ru-RU" b="1" dirty="0" smtClean="0">
              <a:latin typeface="Arial" panose="020B0604020202020204" pitchFamily="34" charset="0"/>
            </a:endParaRPr>
          </a:p>
          <a:p>
            <a:pPr algn="just"/>
            <a:r>
              <a:rPr lang="ru-RU" b="1" dirty="0" err="1" smtClean="0">
                <a:latin typeface="Arial" panose="020B0604020202020204" pitchFamily="34" charset="0"/>
              </a:rPr>
              <a:t>Ще</a:t>
            </a:r>
            <a:r>
              <a:rPr lang="ru-RU" b="1" dirty="0" smtClean="0">
                <a:latin typeface="Arial" panose="020B0604020202020204" pitchFamily="34" charset="0"/>
              </a:rPr>
              <a:t> </a:t>
            </a:r>
            <a:r>
              <a:rPr lang="ru-RU" b="1" dirty="0">
                <a:latin typeface="Arial" panose="020B0604020202020204" pitchFamily="34" charset="0"/>
              </a:rPr>
              <a:t>одним</a:t>
            </a:r>
            <a:r>
              <a:rPr lang="ru-RU" b="1" dirty="0"/>
              <a:t> </a:t>
            </a:r>
            <a:r>
              <a:rPr lang="ru-RU" b="1" dirty="0" err="1">
                <a:latin typeface="Arial" panose="020B0604020202020204" pitchFamily="34" charset="0"/>
              </a:rPr>
              <a:t>важливим</a:t>
            </a:r>
            <a:r>
              <a:rPr lang="ru-RU" b="1" dirty="0">
                <a:latin typeface="Arial" panose="020B0604020202020204" pitchFamily="34" charset="0"/>
              </a:rPr>
              <a:t> </a:t>
            </a:r>
            <a:r>
              <a:rPr lang="ru-RU" b="1" dirty="0" err="1">
                <a:latin typeface="Arial" panose="020B0604020202020204" pitchFamily="34" charset="0"/>
              </a:rPr>
              <a:t>напрямком</a:t>
            </a:r>
            <a:r>
              <a:rPr lang="ru-RU" b="1" dirty="0">
                <a:latin typeface="Arial" panose="020B0604020202020204" pitchFamily="34" charset="0"/>
              </a:rPr>
              <a:t> </a:t>
            </a:r>
            <a:r>
              <a:rPr lang="ru-RU" b="1" dirty="0" err="1">
                <a:latin typeface="Arial" panose="020B0604020202020204" pitchFamily="34" charset="0"/>
              </a:rPr>
              <a:t>біотехнології</a:t>
            </a:r>
            <a:r>
              <a:rPr lang="ru-RU" b="1" dirty="0">
                <a:latin typeface="Arial" panose="020B0604020202020204" pitchFamily="34" charset="0"/>
              </a:rPr>
              <a:t> </a:t>
            </a:r>
            <a:r>
              <a:rPr lang="ru-RU" b="1" dirty="0" err="1">
                <a:latin typeface="Arial" panose="020B0604020202020204" pitchFamily="34" charset="0"/>
              </a:rPr>
              <a:t>мікроорганізмів</a:t>
            </a:r>
            <a:r>
              <a:rPr lang="ru-RU" b="1" dirty="0">
                <a:latin typeface="Arial" panose="020B0604020202020204" pitchFamily="34" charset="0"/>
              </a:rPr>
              <a:t> є</a:t>
            </a:r>
            <a:r>
              <a:rPr lang="ru-RU" b="1" dirty="0"/>
              <a:t> </a:t>
            </a:r>
            <a:r>
              <a:rPr lang="ru-RU" b="1" dirty="0" err="1">
                <a:solidFill>
                  <a:srgbClr val="7030A0"/>
                </a:solidFill>
                <a:effectLst>
                  <a:outerShdw blurRad="38100" dist="38100" dir="2700000" algn="tl">
                    <a:srgbClr val="000000">
                      <a:alpha val="43137"/>
                    </a:srgbClr>
                  </a:outerShdw>
                </a:effectLst>
                <a:latin typeface="Arial" panose="020B0604020202020204" pitchFamily="34" charset="0"/>
              </a:rPr>
              <a:t>використання</a:t>
            </a:r>
            <a:r>
              <a:rPr lang="ru-RU" b="1" dirty="0">
                <a:solidFill>
                  <a:srgbClr val="7030A0"/>
                </a:solidFill>
                <a:effectLst>
                  <a:outerShdw blurRad="38100" dist="38100" dir="2700000" algn="tl">
                    <a:srgbClr val="000000">
                      <a:alpha val="43137"/>
                    </a:srgbClr>
                  </a:outerShdw>
                </a:effectLst>
                <a:latin typeface="Arial" panose="020B0604020202020204" pitchFamily="34" charset="0"/>
              </a:rPr>
              <a:t> </a:t>
            </a:r>
            <a:r>
              <a:rPr lang="ru-RU" b="1" dirty="0" err="1">
                <a:solidFill>
                  <a:srgbClr val="7030A0"/>
                </a:solidFill>
                <a:effectLst>
                  <a:outerShdw blurRad="38100" dist="38100" dir="2700000" algn="tl">
                    <a:srgbClr val="000000">
                      <a:alpha val="43137"/>
                    </a:srgbClr>
                  </a:outerShdw>
                </a:effectLst>
                <a:latin typeface="Arial" panose="020B0604020202020204" pitchFamily="34" charset="0"/>
              </a:rPr>
              <a:t>продуктів</a:t>
            </a:r>
            <a:r>
              <a:rPr lang="ru-RU" b="1" dirty="0">
                <a:solidFill>
                  <a:srgbClr val="7030A0"/>
                </a:solidFill>
                <a:effectLst>
                  <a:outerShdw blurRad="38100" dist="38100" dir="2700000" algn="tl">
                    <a:srgbClr val="000000">
                      <a:alpha val="43137"/>
                    </a:srgbClr>
                  </a:outerShdw>
                </a:effectLst>
                <a:latin typeface="Arial" panose="020B0604020202020204" pitchFamily="34" charset="0"/>
              </a:rPr>
              <a:t> </a:t>
            </a:r>
            <a:r>
              <a:rPr lang="ru-RU" b="1" dirty="0" err="1">
                <a:solidFill>
                  <a:srgbClr val="7030A0"/>
                </a:solidFill>
                <a:effectLst>
                  <a:outerShdw blurRad="38100" dist="38100" dir="2700000" algn="tl">
                    <a:srgbClr val="000000">
                      <a:alpha val="43137"/>
                    </a:srgbClr>
                  </a:outerShdw>
                </a:effectLst>
                <a:latin typeface="Arial" panose="020B0604020202020204" pitchFamily="34" charset="0"/>
              </a:rPr>
              <a:t>їх</a:t>
            </a:r>
            <a:r>
              <a:rPr lang="ru-RU" b="1" dirty="0">
                <a:solidFill>
                  <a:srgbClr val="7030A0"/>
                </a:solidFill>
                <a:effectLst>
                  <a:outerShdw blurRad="38100" dist="38100" dir="2700000" algn="tl">
                    <a:srgbClr val="000000">
                      <a:alpha val="43137"/>
                    </a:srgbClr>
                  </a:outerShdw>
                </a:effectLst>
                <a:latin typeface="Arial" panose="020B0604020202020204" pitchFamily="34" charset="0"/>
              </a:rPr>
              <a:t> </a:t>
            </a:r>
            <a:r>
              <a:rPr lang="ru-RU" b="1" dirty="0" err="1">
                <a:solidFill>
                  <a:srgbClr val="7030A0"/>
                </a:solidFill>
                <a:effectLst>
                  <a:outerShdw blurRad="38100" dist="38100" dir="2700000" algn="tl">
                    <a:srgbClr val="000000">
                      <a:alpha val="43137"/>
                    </a:srgbClr>
                  </a:outerShdw>
                </a:effectLst>
                <a:latin typeface="Arial" panose="020B0604020202020204" pitchFamily="34" charset="0"/>
              </a:rPr>
              <a:t>життєдіяльності</a:t>
            </a:r>
            <a:r>
              <a:rPr lang="ru-RU" b="1" dirty="0">
                <a:latin typeface="Arial" panose="020B0604020202020204" pitchFamily="34" charset="0"/>
              </a:rPr>
              <a:t>. </a:t>
            </a:r>
            <a:endParaRPr lang="ru-RU" b="1" dirty="0" smtClean="0">
              <a:latin typeface="Arial" panose="020B0604020202020204" pitchFamily="34" charset="0"/>
            </a:endParaRPr>
          </a:p>
          <a:p>
            <a:pPr algn="just"/>
            <a:r>
              <a:rPr lang="ru-RU" b="1" dirty="0" err="1" smtClean="0">
                <a:latin typeface="Arial" panose="020B0604020202020204" pitchFamily="34" charset="0"/>
              </a:rPr>
              <a:t>Продукти</a:t>
            </a:r>
            <a:r>
              <a:rPr lang="ru-RU" b="1" dirty="0" smtClean="0"/>
              <a:t> </a:t>
            </a:r>
            <a:r>
              <a:rPr lang="ru-RU" b="1" dirty="0" err="1">
                <a:latin typeface="Arial" panose="020B0604020202020204" pitchFamily="34" charset="0"/>
              </a:rPr>
              <a:t>життєдіяльності</a:t>
            </a:r>
            <a:r>
              <a:rPr lang="ru-RU" b="1" dirty="0">
                <a:latin typeface="Arial" panose="020B0604020202020204" pitchFamily="34" charset="0"/>
              </a:rPr>
              <a:t> за природою і за </a:t>
            </a:r>
            <a:r>
              <a:rPr lang="ru-RU" b="1" dirty="0" err="1">
                <a:latin typeface="Arial" panose="020B0604020202020204" pitchFamily="34" charset="0"/>
              </a:rPr>
              <a:t>призначенням</a:t>
            </a:r>
            <a:r>
              <a:rPr lang="ru-RU" b="1" dirty="0">
                <a:latin typeface="Arial" panose="020B0604020202020204" pitchFamily="34" charset="0"/>
              </a:rPr>
              <a:t> </a:t>
            </a:r>
            <a:r>
              <a:rPr lang="ru-RU" b="1" dirty="0" err="1">
                <a:latin typeface="Arial" panose="020B0604020202020204" pitchFamily="34" charset="0"/>
              </a:rPr>
              <a:t>можна</a:t>
            </a:r>
            <a:r>
              <a:rPr lang="ru-RU" b="1" dirty="0"/>
              <a:t> </a:t>
            </a:r>
            <a:r>
              <a:rPr lang="ru-RU" b="1" dirty="0" err="1">
                <a:latin typeface="Arial" panose="020B0604020202020204" pitchFamily="34" charset="0"/>
              </a:rPr>
              <a:t>розділити</a:t>
            </a:r>
            <a:r>
              <a:rPr lang="ru-RU" b="1" dirty="0">
                <a:latin typeface="Arial" panose="020B0604020202020204" pitchFamily="34" charset="0"/>
              </a:rPr>
              <a:t> на </a:t>
            </a:r>
            <a:r>
              <a:rPr lang="ru-RU" b="1" u="sng" dirty="0">
                <a:effectLst>
                  <a:outerShdw blurRad="38100" dist="38100" dir="2700000" algn="tl">
                    <a:srgbClr val="000000">
                      <a:alpha val="43137"/>
                    </a:srgbClr>
                  </a:outerShdw>
                </a:effectLst>
                <a:latin typeface="Arial" panose="020B0604020202020204" pitchFamily="34" charset="0"/>
              </a:rPr>
              <a:t>три </a:t>
            </a:r>
            <a:r>
              <a:rPr lang="ru-RU" b="1" u="sng" dirty="0" err="1">
                <a:effectLst>
                  <a:outerShdw blurRad="38100" dist="38100" dir="2700000" algn="tl">
                    <a:srgbClr val="000000">
                      <a:alpha val="43137"/>
                    </a:srgbClr>
                  </a:outerShdw>
                </a:effectLst>
                <a:latin typeface="Arial" panose="020B0604020202020204" pitchFamily="34" charset="0"/>
              </a:rPr>
              <a:t>групи</a:t>
            </a:r>
            <a:r>
              <a:rPr lang="ru-RU" b="1" dirty="0">
                <a:latin typeface="Arial" panose="020B0604020202020204" pitchFamily="34" charset="0"/>
              </a:rPr>
              <a:t>. </a:t>
            </a:r>
            <a:endParaRPr lang="ru-RU" b="1" dirty="0" smtClean="0">
              <a:latin typeface="Arial" panose="020B0604020202020204" pitchFamily="34" charset="0"/>
            </a:endParaRPr>
          </a:p>
          <a:p>
            <a:pPr marL="285750" indent="-285750" algn="just">
              <a:buFont typeface="Wingdings" panose="05000000000000000000" pitchFamily="2" charset="2"/>
              <a:buChar char="q"/>
            </a:pPr>
            <a:r>
              <a:rPr lang="ru-RU" b="1" dirty="0" smtClean="0">
                <a:latin typeface="Arial" panose="020B0604020202020204" pitchFamily="34" charset="0"/>
              </a:rPr>
              <a:t>До </a:t>
            </a:r>
            <a:r>
              <a:rPr lang="ru-RU" b="1" i="1" dirty="0" err="1">
                <a:solidFill>
                  <a:srgbClr val="FF0000"/>
                </a:solidFill>
                <a:effectLst>
                  <a:outerShdw blurRad="38100" dist="38100" dir="2700000" algn="tl">
                    <a:srgbClr val="000000">
                      <a:alpha val="43137"/>
                    </a:srgbClr>
                  </a:outerShdw>
                </a:effectLst>
                <a:latin typeface="Arial" panose="020B0604020202020204" pitchFamily="34" charset="0"/>
              </a:rPr>
              <a:t>першої</a:t>
            </a:r>
            <a:r>
              <a:rPr lang="ru-RU" b="1" i="1" dirty="0">
                <a:solidFill>
                  <a:srgbClr val="FF0000"/>
                </a:solidFill>
                <a:effectLst>
                  <a:outerShdw blurRad="38100" dist="38100" dir="2700000" algn="tl">
                    <a:srgbClr val="000000">
                      <a:alpha val="43137"/>
                    </a:srgbClr>
                  </a:outerShdw>
                </a:effectLst>
                <a:latin typeface="Arial" panose="020B0604020202020204" pitchFamily="34" charset="0"/>
              </a:rPr>
              <a:t> </a:t>
            </a:r>
            <a:r>
              <a:rPr lang="ru-RU" b="1" i="1" dirty="0" err="1">
                <a:solidFill>
                  <a:srgbClr val="FF0000"/>
                </a:solidFill>
                <a:effectLst>
                  <a:outerShdw blurRad="38100" dist="38100" dir="2700000" algn="tl">
                    <a:srgbClr val="000000">
                      <a:alpha val="43137"/>
                    </a:srgbClr>
                  </a:outerShdw>
                </a:effectLst>
                <a:latin typeface="Arial" panose="020B0604020202020204" pitchFamily="34" charset="0"/>
              </a:rPr>
              <a:t>групи</a:t>
            </a:r>
            <a:r>
              <a:rPr lang="ru-RU" b="1" i="1" dirty="0">
                <a:solidFill>
                  <a:srgbClr val="FF0000"/>
                </a:solidFill>
                <a:effectLst>
                  <a:outerShdw blurRad="38100" dist="38100" dir="2700000" algn="tl">
                    <a:srgbClr val="000000">
                      <a:alpha val="43137"/>
                    </a:srgbClr>
                  </a:outerShdw>
                </a:effectLst>
                <a:latin typeface="Arial" panose="020B0604020202020204" pitchFamily="34" charset="0"/>
              </a:rPr>
              <a:t> </a:t>
            </a:r>
            <a:r>
              <a:rPr lang="ru-RU" b="1" dirty="0">
                <a:latin typeface="Arial" panose="020B0604020202020204" pitchFamily="34" charset="0"/>
              </a:rPr>
              <a:t>належать </a:t>
            </a:r>
            <a:r>
              <a:rPr lang="ru-RU" b="1" dirty="0" err="1">
                <a:latin typeface="Arial" panose="020B0604020202020204" pitchFamily="34" charset="0"/>
              </a:rPr>
              <a:t>різні</a:t>
            </a:r>
            <a:r>
              <a:rPr lang="ru-RU" b="1" dirty="0"/>
              <a:t> </a:t>
            </a:r>
            <a:r>
              <a:rPr lang="ru-RU" b="1" dirty="0" err="1">
                <a:solidFill>
                  <a:srgbClr val="7030A0"/>
                </a:solidFill>
                <a:effectLst>
                  <a:outerShdw blurRad="38100" dist="38100" dir="2700000" algn="tl">
                    <a:srgbClr val="000000">
                      <a:alpha val="43137"/>
                    </a:srgbClr>
                  </a:outerShdw>
                </a:effectLst>
                <a:latin typeface="Arial" panose="020B0604020202020204" pitchFamily="34" charset="0"/>
              </a:rPr>
              <a:t>ферменти</a:t>
            </a:r>
            <a:r>
              <a:rPr lang="ru-RU" b="1" dirty="0">
                <a:latin typeface="Arial" panose="020B0604020202020204" pitchFamily="34" charset="0"/>
              </a:rPr>
              <a:t> (</a:t>
            </a:r>
            <a:r>
              <a:rPr lang="ru-RU" b="1" dirty="0" err="1">
                <a:latin typeface="Arial" panose="020B0604020202020204" pitchFamily="34" charset="0"/>
              </a:rPr>
              <a:t>целюлози</a:t>
            </a:r>
            <a:r>
              <a:rPr lang="ru-RU" b="1" dirty="0">
                <a:latin typeface="Arial" panose="020B0604020202020204" pitchFamily="34" charset="0"/>
              </a:rPr>
              <a:t>, </a:t>
            </a:r>
            <a:r>
              <a:rPr lang="ru-RU" b="1" dirty="0" err="1">
                <a:latin typeface="Arial" panose="020B0604020202020204" pitchFamily="34" charset="0"/>
              </a:rPr>
              <a:t>протеази</a:t>
            </a:r>
            <a:r>
              <a:rPr lang="ru-RU" b="1" dirty="0">
                <a:latin typeface="Arial" panose="020B0604020202020204" pitchFamily="34" charset="0"/>
              </a:rPr>
              <a:t>, </a:t>
            </a:r>
            <a:r>
              <a:rPr lang="ru-RU" b="1" dirty="0" err="1">
                <a:latin typeface="Arial" panose="020B0604020202020204" pitchFamily="34" charset="0"/>
              </a:rPr>
              <a:t>ліпази</a:t>
            </a:r>
            <a:r>
              <a:rPr lang="ru-RU" b="1" dirty="0">
                <a:latin typeface="Arial" panose="020B0604020202020204" pitchFamily="34" charset="0"/>
              </a:rPr>
              <a:t>) і </a:t>
            </a:r>
            <a:r>
              <a:rPr lang="ru-RU" b="1" dirty="0" err="1">
                <a:solidFill>
                  <a:srgbClr val="7030A0"/>
                </a:solidFill>
                <a:effectLst>
                  <a:outerShdw blurRad="38100" dist="38100" dir="2700000" algn="tl">
                    <a:srgbClr val="000000">
                      <a:alpha val="43137"/>
                    </a:srgbClr>
                  </a:outerShdw>
                </a:effectLst>
                <a:latin typeface="Arial" panose="020B0604020202020204" pitchFamily="34" charset="0"/>
              </a:rPr>
              <a:t>полісахариди</a:t>
            </a:r>
            <a:r>
              <a:rPr lang="ru-RU" b="1" dirty="0">
                <a:latin typeface="Arial" panose="020B0604020202020204" pitchFamily="34" charset="0"/>
              </a:rPr>
              <a:t>. </a:t>
            </a:r>
          </a:p>
          <a:p>
            <a:pPr algn="just"/>
            <a:endParaRPr lang="ru-RU" b="1" dirty="0"/>
          </a:p>
        </p:txBody>
      </p:sp>
    </p:spTree>
    <p:extLst>
      <p:ext uri="{BB962C8B-B14F-4D97-AF65-F5344CB8AC3E}">
        <p14:creationId xmlns:p14="http://schemas.microsoft.com/office/powerpoint/2010/main" val="4583854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09887" y="144618"/>
            <a:ext cx="8688453" cy="6463308"/>
          </a:xfrm>
          <a:prstGeom prst="rect">
            <a:avLst/>
          </a:prstGeom>
        </p:spPr>
        <p:txBody>
          <a:bodyPr wrap="square">
            <a:spAutoFit/>
          </a:bodyPr>
          <a:lstStyle/>
          <a:p>
            <a:pPr algn="just"/>
            <a:r>
              <a:rPr lang="ru-RU" b="1" dirty="0" smtClean="0">
                <a:latin typeface="Arial" panose="020B0604020202020204" pitchFamily="34" charset="0"/>
              </a:rPr>
              <a:t>Сфера</a:t>
            </a:r>
            <a:r>
              <a:rPr lang="ru-RU" b="1" dirty="0" smtClean="0"/>
              <a:t> </a:t>
            </a:r>
            <a:r>
              <a:rPr lang="ru-RU" b="1" dirty="0" err="1" smtClean="0">
                <a:latin typeface="Arial" panose="020B0604020202020204" pitchFamily="34" charset="0"/>
              </a:rPr>
              <a:t>використання</a:t>
            </a:r>
            <a:r>
              <a:rPr lang="ru-RU" b="1" dirty="0" smtClean="0">
                <a:latin typeface="Arial" panose="020B0604020202020204" pitchFamily="34" charset="0"/>
              </a:rPr>
              <a:t> </a:t>
            </a:r>
            <a:r>
              <a:rPr lang="ru-RU" b="1" dirty="0">
                <a:latin typeface="Arial" panose="020B0604020202020204" pitchFamily="34" charset="0"/>
              </a:rPr>
              <a:t>тих </a:t>
            </a:r>
            <a:r>
              <a:rPr lang="ru-RU" b="1" dirty="0" err="1">
                <a:latin typeface="Arial" panose="020B0604020202020204" pitchFamily="34" charset="0"/>
              </a:rPr>
              <a:t>чи</a:t>
            </a:r>
            <a:r>
              <a:rPr lang="ru-RU" b="1" dirty="0">
                <a:latin typeface="Arial" panose="020B0604020202020204" pitchFamily="34" charset="0"/>
              </a:rPr>
              <a:t> </a:t>
            </a:r>
            <a:r>
              <a:rPr lang="ru-RU" b="1" dirty="0" err="1">
                <a:latin typeface="Arial" panose="020B0604020202020204" pitchFamily="34" charset="0"/>
              </a:rPr>
              <a:t>інших</a:t>
            </a:r>
            <a:r>
              <a:rPr lang="ru-RU" b="1" dirty="0">
                <a:latin typeface="Arial" panose="020B0604020202020204" pitchFamily="34" charset="0"/>
              </a:rPr>
              <a:t> </a:t>
            </a:r>
            <a:r>
              <a:rPr lang="ru-RU" b="1" dirty="0" err="1">
                <a:latin typeface="Arial" panose="020B0604020202020204" pitchFamily="34" charset="0"/>
              </a:rPr>
              <a:t>речовин</a:t>
            </a:r>
            <a:r>
              <a:rPr lang="ru-RU" b="1" dirty="0">
                <a:latin typeface="Arial" panose="020B0604020202020204" pitchFamily="34" charset="0"/>
              </a:rPr>
              <a:t> </a:t>
            </a:r>
            <a:r>
              <a:rPr lang="ru-RU" b="1" dirty="0" err="1">
                <a:latin typeface="Arial" panose="020B0604020202020204" pitchFamily="34" charset="0"/>
              </a:rPr>
              <a:t>надзвичайно</a:t>
            </a:r>
            <a:r>
              <a:rPr lang="ru-RU" b="1" dirty="0">
                <a:latin typeface="Arial" panose="020B0604020202020204" pitchFamily="34" charset="0"/>
              </a:rPr>
              <a:t> широка – </a:t>
            </a:r>
            <a:r>
              <a:rPr lang="ru-RU" b="1" dirty="0" err="1" smtClean="0">
                <a:latin typeface="Arial" panose="020B0604020202020204" pitchFamily="34" charset="0"/>
              </a:rPr>
              <a:t>від</a:t>
            </a:r>
            <a:r>
              <a:rPr lang="ru-RU" b="1" dirty="0" smtClean="0"/>
              <a:t> </a:t>
            </a:r>
            <a:r>
              <a:rPr lang="ru-RU" b="1" dirty="0" err="1" smtClean="0">
                <a:latin typeface="Arial" panose="020B0604020202020204" pitchFamily="34" charset="0"/>
              </a:rPr>
              <a:t>харчової</a:t>
            </a:r>
            <a:r>
              <a:rPr lang="ru-RU" b="1" dirty="0" smtClean="0">
                <a:latin typeface="Arial" panose="020B0604020202020204" pitchFamily="34" charset="0"/>
              </a:rPr>
              <a:t> </a:t>
            </a:r>
            <a:r>
              <a:rPr lang="ru-RU" b="1" dirty="0">
                <a:latin typeface="Arial" panose="020B0604020202020204" pitchFamily="34" charset="0"/>
              </a:rPr>
              <a:t>і </a:t>
            </a:r>
            <a:r>
              <a:rPr lang="ru-RU" b="1" dirty="0" err="1">
                <a:latin typeface="Arial" panose="020B0604020202020204" pitchFamily="34" charset="0"/>
              </a:rPr>
              <a:t>текстильної</a:t>
            </a:r>
            <a:r>
              <a:rPr lang="ru-RU" b="1" dirty="0">
                <a:latin typeface="Arial" panose="020B0604020202020204" pitchFamily="34" charset="0"/>
              </a:rPr>
              <a:t> </a:t>
            </a:r>
            <a:r>
              <a:rPr lang="ru-RU" b="1" dirty="0" err="1">
                <a:latin typeface="Arial" panose="020B0604020202020204" pitchFamily="34" charset="0"/>
              </a:rPr>
              <a:t>промисловості</a:t>
            </a:r>
            <a:r>
              <a:rPr lang="ru-RU" b="1" dirty="0">
                <a:latin typeface="Arial" panose="020B0604020202020204" pitchFamily="34" charset="0"/>
              </a:rPr>
              <a:t> до </a:t>
            </a:r>
            <a:r>
              <a:rPr lang="ru-RU" b="1" dirty="0" err="1">
                <a:latin typeface="Arial" panose="020B0604020202020204" pitchFamily="34" charset="0"/>
              </a:rPr>
              <a:t>нафтодобувної</a:t>
            </a:r>
            <a:r>
              <a:rPr lang="ru-RU" b="1" dirty="0">
                <a:latin typeface="Arial" panose="020B0604020202020204" pitchFamily="34" charset="0"/>
              </a:rPr>
              <a:t>. </a:t>
            </a:r>
            <a:endParaRPr lang="ru-RU" b="1" dirty="0" smtClean="0">
              <a:latin typeface="Arial" panose="020B0604020202020204" pitchFamily="34" charset="0"/>
            </a:endParaRPr>
          </a:p>
          <a:p>
            <a:pPr marL="285750" indent="-285750" algn="just">
              <a:buFont typeface="Wingdings" panose="05000000000000000000" pitchFamily="2" charset="2"/>
              <a:buChar char="q"/>
            </a:pPr>
            <a:r>
              <a:rPr lang="ru-RU" b="1" i="1" dirty="0" smtClean="0">
                <a:solidFill>
                  <a:srgbClr val="FF0000"/>
                </a:solidFill>
                <a:effectLst>
                  <a:outerShdw blurRad="38100" dist="38100" dir="2700000" algn="tl">
                    <a:srgbClr val="000000">
                      <a:alpha val="43137"/>
                    </a:srgbClr>
                  </a:outerShdw>
                </a:effectLst>
                <a:latin typeface="Arial" panose="020B0604020202020204" pitchFamily="34" charset="0"/>
              </a:rPr>
              <a:t>Другу</a:t>
            </a:r>
            <a:r>
              <a:rPr lang="ru-RU" b="1" i="1" dirty="0" smtClean="0">
                <a:solidFill>
                  <a:srgbClr val="FF0000"/>
                </a:solidFill>
                <a:effectLst>
                  <a:outerShdw blurRad="38100" dist="38100" dir="2700000" algn="tl">
                    <a:srgbClr val="000000">
                      <a:alpha val="43137"/>
                    </a:srgbClr>
                  </a:outerShdw>
                </a:effectLst>
              </a:rPr>
              <a:t> </a:t>
            </a:r>
            <a:r>
              <a:rPr lang="ru-RU" b="1" i="1" dirty="0" err="1" smtClean="0">
                <a:solidFill>
                  <a:srgbClr val="FF0000"/>
                </a:solidFill>
                <a:effectLst>
                  <a:outerShdw blurRad="38100" dist="38100" dir="2700000" algn="tl">
                    <a:srgbClr val="000000">
                      <a:alpha val="43137"/>
                    </a:srgbClr>
                  </a:outerShdw>
                </a:effectLst>
                <a:latin typeface="Arial" panose="020B0604020202020204" pitchFamily="34" charset="0"/>
              </a:rPr>
              <a:t>групу</a:t>
            </a:r>
            <a:r>
              <a:rPr lang="ru-RU" b="1" i="1" dirty="0" smtClean="0">
                <a:solidFill>
                  <a:srgbClr val="FF0000"/>
                </a:solidFill>
                <a:effectLst>
                  <a:outerShdw blurRad="38100" dist="38100" dir="2700000" algn="tl">
                    <a:srgbClr val="000000">
                      <a:alpha val="43137"/>
                    </a:srgbClr>
                  </a:outerShdw>
                </a:effectLst>
                <a:latin typeface="Arial" panose="020B0604020202020204" pitchFamily="34" charset="0"/>
              </a:rPr>
              <a:t> </a:t>
            </a:r>
            <a:r>
              <a:rPr lang="ru-RU" b="1" dirty="0" err="1">
                <a:latin typeface="Arial" panose="020B0604020202020204" pitchFamily="34" charset="0"/>
              </a:rPr>
              <a:t>утворюють</a:t>
            </a:r>
            <a:r>
              <a:rPr lang="ru-RU" b="1" dirty="0">
                <a:latin typeface="Arial" panose="020B0604020202020204" pitchFamily="34" charset="0"/>
              </a:rPr>
              <a:t> </a:t>
            </a:r>
            <a:r>
              <a:rPr lang="ru-RU" b="1" dirty="0" err="1">
                <a:solidFill>
                  <a:srgbClr val="7030A0"/>
                </a:solidFill>
                <a:effectLst>
                  <a:outerShdw blurRad="38100" dist="38100" dir="2700000" algn="tl">
                    <a:srgbClr val="000000">
                      <a:alpha val="43137"/>
                    </a:srgbClr>
                  </a:outerShdw>
                </a:effectLst>
                <a:latin typeface="Arial" panose="020B0604020202020204" pitchFamily="34" charset="0"/>
              </a:rPr>
              <a:t>первинні</a:t>
            </a:r>
            <a:r>
              <a:rPr lang="ru-RU" b="1" dirty="0">
                <a:solidFill>
                  <a:srgbClr val="7030A0"/>
                </a:solidFill>
                <a:effectLst>
                  <a:outerShdw blurRad="38100" dist="38100" dir="2700000" algn="tl">
                    <a:srgbClr val="000000">
                      <a:alpha val="43137"/>
                    </a:srgbClr>
                  </a:outerShdw>
                </a:effectLst>
                <a:latin typeface="Arial" panose="020B0604020202020204" pitchFamily="34" charset="0"/>
              </a:rPr>
              <a:t> </a:t>
            </a:r>
            <a:r>
              <a:rPr lang="ru-RU" b="1" dirty="0" err="1">
                <a:solidFill>
                  <a:srgbClr val="7030A0"/>
                </a:solidFill>
                <a:effectLst>
                  <a:outerShdw blurRad="38100" dist="38100" dir="2700000" algn="tl">
                    <a:srgbClr val="000000">
                      <a:alpha val="43137"/>
                    </a:srgbClr>
                  </a:outerShdw>
                </a:effectLst>
                <a:latin typeface="Arial" panose="020B0604020202020204" pitchFamily="34" charset="0"/>
              </a:rPr>
              <a:t>метаболіти</a:t>
            </a:r>
            <a:r>
              <a:rPr lang="ru-RU" b="1" dirty="0">
                <a:latin typeface="Arial" panose="020B0604020202020204" pitchFamily="34" charset="0"/>
              </a:rPr>
              <a:t>, </a:t>
            </a:r>
            <a:r>
              <a:rPr lang="ru-RU" b="1" dirty="0" err="1">
                <a:latin typeface="Arial" panose="020B0604020202020204" pitchFamily="34" charset="0"/>
              </a:rPr>
              <a:t>тобто</a:t>
            </a:r>
            <a:r>
              <a:rPr lang="ru-RU" b="1" dirty="0">
                <a:latin typeface="Arial" panose="020B0604020202020204" pitchFamily="34" charset="0"/>
              </a:rPr>
              <a:t> </a:t>
            </a:r>
            <a:r>
              <a:rPr lang="ru-RU" b="1" dirty="0" err="1">
                <a:latin typeface="Arial" panose="020B0604020202020204" pitchFamily="34" charset="0"/>
              </a:rPr>
              <a:t>речовини</a:t>
            </a:r>
            <a:r>
              <a:rPr lang="ru-RU" b="1" dirty="0">
                <a:latin typeface="Arial" panose="020B0604020202020204" pitchFamily="34" charset="0"/>
              </a:rPr>
              <a:t>, </a:t>
            </a:r>
            <a:r>
              <a:rPr lang="ru-RU" b="1" dirty="0" err="1">
                <a:latin typeface="Arial" panose="020B0604020202020204" pitchFamily="34" charset="0"/>
              </a:rPr>
              <a:t>які</a:t>
            </a:r>
            <a:r>
              <a:rPr lang="ru-RU" b="1" dirty="0"/>
              <a:t/>
            </a:r>
            <a:br>
              <a:rPr lang="ru-RU" b="1" dirty="0"/>
            </a:br>
            <a:r>
              <a:rPr lang="ru-RU" b="1" dirty="0" err="1">
                <a:latin typeface="Arial" panose="020B0604020202020204" pitchFamily="34" charset="0"/>
              </a:rPr>
              <a:t>необхідні</a:t>
            </a:r>
            <a:r>
              <a:rPr lang="ru-RU" b="1" dirty="0">
                <a:latin typeface="Arial" panose="020B0604020202020204" pitchFamily="34" charset="0"/>
              </a:rPr>
              <a:t> для росту і </a:t>
            </a:r>
            <a:r>
              <a:rPr lang="ru-RU" b="1" dirty="0" err="1">
                <a:latin typeface="Arial" panose="020B0604020202020204" pitchFamily="34" charset="0"/>
              </a:rPr>
              <a:t>розвитку</a:t>
            </a:r>
            <a:r>
              <a:rPr lang="ru-RU" b="1" dirty="0">
                <a:latin typeface="Arial" panose="020B0604020202020204" pitchFamily="34" charset="0"/>
              </a:rPr>
              <a:t> </a:t>
            </a:r>
            <a:r>
              <a:rPr lang="ru-RU" b="1" dirty="0" err="1">
                <a:latin typeface="Arial" panose="020B0604020202020204" pitchFamily="34" charset="0"/>
              </a:rPr>
              <a:t>самої</a:t>
            </a:r>
            <a:r>
              <a:rPr lang="ru-RU" b="1" dirty="0">
                <a:latin typeface="Arial" panose="020B0604020202020204" pitchFamily="34" charset="0"/>
              </a:rPr>
              <a:t> </a:t>
            </a:r>
            <a:r>
              <a:rPr lang="ru-RU" b="1" dirty="0" err="1">
                <a:latin typeface="Arial" panose="020B0604020202020204" pitchFamily="34" charset="0"/>
              </a:rPr>
              <a:t>клітини</a:t>
            </a:r>
            <a:r>
              <a:rPr lang="ru-RU" b="1" dirty="0">
                <a:latin typeface="Arial" panose="020B0604020202020204" pitchFamily="34" charset="0"/>
              </a:rPr>
              <a:t>: </a:t>
            </a:r>
            <a:r>
              <a:rPr lang="ru-RU" b="1" i="1" dirty="0" err="1" smtClean="0">
                <a:solidFill>
                  <a:srgbClr val="00B050"/>
                </a:solidFill>
                <a:effectLst>
                  <a:outerShdw blurRad="38100" dist="38100" dir="2700000" algn="tl">
                    <a:srgbClr val="000000">
                      <a:alpha val="43137"/>
                    </a:srgbClr>
                  </a:outerShdw>
                </a:effectLst>
                <a:latin typeface="Arial" panose="020B0604020202020204" pitchFamily="34" charset="0"/>
              </a:rPr>
              <a:t>амінокислоти</a:t>
            </a:r>
            <a:r>
              <a:rPr lang="ru-RU" b="1" i="1" dirty="0" smtClean="0">
                <a:solidFill>
                  <a:srgbClr val="00B050"/>
                </a:solidFill>
                <a:effectLst>
                  <a:outerShdw blurRad="38100" dist="38100" dir="2700000" algn="tl">
                    <a:srgbClr val="000000">
                      <a:alpha val="43137"/>
                    </a:srgbClr>
                  </a:outerShdw>
                </a:effectLst>
                <a:latin typeface="Arial" panose="020B0604020202020204" pitchFamily="34" charset="0"/>
              </a:rPr>
              <a:t>,</a:t>
            </a:r>
            <a:r>
              <a:rPr lang="ru-RU" b="1" i="1" dirty="0" smtClean="0">
                <a:solidFill>
                  <a:srgbClr val="00B050"/>
                </a:solidFill>
                <a:effectLst>
                  <a:outerShdw blurRad="38100" dist="38100" dir="2700000" algn="tl">
                    <a:srgbClr val="000000">
                      <a:alpha val="43137"/>
                    </a:srgbClr>
                  </a:outerShdw>
                </a:effectLst>
              </a:rPr>
              <a:t> </a:t>
            </a:r>
            <a:r>
              <a:rPr lang="ru-RU" b="1" i="1" dirty="0" err="1" smtClean="0">
                <a:solidFill>
                  <a:srgbClr val="00B050"/>
                </a:solidFill>
                <a:effectLst>
                  <a:outerShdw blurRad="38100" dist="38100" dir="2700000" algn="tl">
                    <a:srgbClr val="000000">
                      <a:alpha val="43137"/>
                    </a:srgbClr>
                  </a:outerShdw>
                </a:effectLst>
                <a:latin typeface="Arial" panose="020B0604020202020204" pitchFamily="34" charset="0"/>
              </a:rPr>
              <a:t>пуринові</a:t>
            </a:r>
            <a:r>
              <a:rPr lang="ru-RU" b="1" i="1" dirty="0" smtClean="0">
                <a:solidFill>
                  <a:srgbClr val="00B050"/>
                </a:solidFill>
                <a:effectLst>
                  <a:outerShdw blurRad="38100" dist="38100" dir="2700000" algn="tl">
                    <a:srgbClr val="000000">
                      <a:alpha val="43137"/>
                    </a:srgbClr>
                  </a:outerShdw>
                </a:effectLst>
                <a:latin typeface="Arial" panose="020B0604020202020204" pitchFamily="34" charset="0"/>
              </a:rPr>
              <a:t> </a:t>
            </a:r>
            <a:r>
              <a:rPr lang="ru-RU" b="1" i="1" dirty="0">
                <a:solidFill>
                  <a:srgbClr val="00B050"/>
                </a:solidFill>
                <a:effectLst>
                  <a:outerShdw blurRad="38100" dist="38100" dir="2700000" algn="tl">
                    <a:srgbClr val="000000">
                      <a:alpha val="43137"/>
                    </a:srgbClr>
                  </a:outerShdw>
                </a:effectLst>
                <a:latin typeface="Arial" panose="020B0604020202020204" pitchFamily="34" charset="0"/>
              </a:rPr>
              <a:t>і </a:t>
            </a:r>
            <a:r>
              <a:rPr lang="ru-RU" b="1" i="1" dirty="0" err="1">
                <a:solidFill>
                  <a:srgbClr val="00B050"/>
                </a:solidFill>
                <a:effectLst>
                  <a:outerShdw blurRad="38100" dist="38100" dir="2700000" algn="tl">
                    <a:srgbClr val="000000">
                      <a:alpha val="43137"/>
                    </a:srgbClr>
                  </a:outerShdw>
                </a:effectLst>
                <a:latin typeface="Arial" panose="020B0604020202020204" pitchFamily="34" charset="0"/>
              </a:rPr>
              <a:t>піримідинові</a:t>
            </a:r>
            <a:r>
              <a:rPr lang="ru-RU" b="1" i="1" dirty="0">
                <a:solidFill>
                  <a:srgbClr val="00B050"/>
                </a:solidFill>
                <a:effectLst>
                  <a:outerShdw blurRad="38100" dist="38100" dir="2700000" algn="tl">
                    <a:srgbClr val="000000">
                      <a:alpha val="43137"/>
                    </a:srgbClr>
                  </a:outerShdw>
                </a:effectLst>
                <a:latin typeface="Arial" panose="020B0604020202020204" pitchFamily="34" charset="0"/>
              </a:rPr>
              <a:t> </a:t>
            </a:r>
            <a:r>
              <a:rPr lang="ru-RU" b="1" i="1" dirty="0" err="1">
                <a:solidFill>
                  <a:srgbClr val="00B050"/>
                </a:solidFill>
                <a:effectLst>
                  <a:outerShdw blurRad="38100" dist="38100" dir="2700000" algn="tl">
                    <a:srgbClr val="000000">
                      <a:alpha val="43137"/>
                    </a:srgbClr>
                  </a:outerShdw>
                </a:effectLst>
                <a:latin typeface="Arial" panose="020B0604020202020204" pitchFamily="34" charset="0"/>
              </a:rPr>
              <a:t>нуклеотиди</a:t>
            </a:r>
            <a:r>
              <a:rPr lang="ru-RU" b="1" i="1" dirty="0">
                <a:solidFill>
                  <a:srgbClr val="00B050"/>
                </a:solidFill>
                <a:effectLst>
                  <a:outerShdw blurRad="38100" dist="38100" dir="2700000" algn="tl">
                    <a:srgbClr val="000000">
                      <a:alpha val="43137"/>
                    </a:srgbClr>
                  </a:outerShdw>
                </a:effectLst>
                <a:latin typeface="Arial" panose="020B0604020202020204" pitchFamily="34" charset="0"/>
              </a:rPr>
              <a:t>, </a:t>
            </a:r>
            <a:r>
              <a:rPr lang="ru-RU" b="1" i="1" dirty="0" err="1">
                <a:solidFill>
                  <a:srgbClr val="00B050"/>
                </a:solidFill>
                <a:effectLst>
                  <a:outerShdw blurRad="38100" dist="38100" dir="2700000" algn="tl">
                    <a:srgbClr val="000000">
                      <a:alpha val="43137"/>
                    </a:srgbClr>
                  </a:outerShdw>
                </a:effectLst>
                <a:latin typeface="Arial" panose="020B0604020202020204" pitchFamily="34" charset="0"/>
              </a:rPr>
              <a:t>вітаміни</a:t>
            </a:r>
            <a:r>
              <a:rPr lang="ru-RU" b="1" dirty="0">
                <a:latin typeface="Arial" panose="020B0604020202020204" pitchFamily="34" charset="0"/>
              </a:rPr>
              <a:t>. </a:t>
            </a:r>
            <a:endParaRPr lang="ru-RU" b="1" dirty="0" smtClean="0">
              <a:latin typeface="Arial" panose="020B0604020202020204" pitchFamily="34" charset="0"/>
            </a:endParaRPr>
          </a:p>
          <a:p>
            <a:pPr marL="285750" indent="-285750" algn="just">
              <a:buFont typeface="Wingdings" panose="05000000000000000000" pitchFamily="2" charset="2"/>
              <a:buChar char="q"/>
            </a:pPr>
            <a:r>
              <a:rPr lang="ru-RU" b="1" dirty="0" smtClean="0">
                <a:latin typeface="Arial" panose="020B0604020202020204" pitchFamily="34" charset="0"/>
              </a:rPr>
              <a:t>До </a:t>
            </a:r>
            <a:r>
              <a:rPr lang="ru-RU" b="1" i="1" dirty="0" err="1" smtClean="0">
                <a:solidFill>
                  <a:srgbClr val="FF0000"/>
                </a:solidFill>
                <a:effectLst>
                  <a:outerShdw blurRad="38100" dist="38100" dir="2700000" algn="tl">
                    <a:srgbClr val="000000">
                      <a:alpha val="43137"/>
                    </a:srgbClr>
                  </a:outerShdw>
                </a:effectLst>
                <a:latin typeface="Arial" panose="020B0604020202020204" pitchFamily="34" charset="0"/>
              </a:rPr>
              <a:t>третьої</a:t>
            </a:r>
            <a:r>
              <a:rPr lang="ru-RU" b="1" i="1" dirty="0" smtClean="0">
                <a:solidFill>
                  <a:srgbClr val="FF0000"/>
                </a:solidFill>
                <a:effectLst>
                  <a:outerShdw blurRad="38100" dist="38100" dir="2700000" algn="tl">
                    <a:srgbClr val="000000">
                      <a:alpha val="43137"/>
                    </a:srgbClr>
                  </a:outerShdw>
                </a:effectLst>
              </a:rPr>
              <a:t> </a:t>
            </a:r>
            <a:r>
              <a:rPr lang="ru-RU" b="1" i="1" dirty="0" err="1" smtClean="0">
                <a:solidFill>
                  <a:srgbClr val="FF0000"/>
                </a:solidFill>
                <a:effectLst>
                  <a:outerShdw blurRad="38100" dist="38100" dir="2700000" algn="tl">
                    <a:srgbClr val="000000">
                      <a:alpha val="43137"/>
                    </a:srgbClr>
                  </a:outerShdw>
                </a:effectLst>
                <a:latin typeface="Arial" panose="020B0604020202020204" pitchFamily="34" charset="0"/>
              </a:rPr>
              <a:t>групи</a:t>
            </a:r>
            <a:r>
              <a:rPr lang="ru-RU" b="1" i="1" dirty="0" smtClean="0">
                <a:solidFill>
                  <a:srgbClr val="FF0000"/>
                </a:solidFill>
                <a:effectLst>
                  <a:outerShdw blurRad="38100" dist="38100" dir="2700000" algn="tl">
                    <a:srgbClr val="000000">
                      <a:alpha val="43137"/>
                    </a:srgbClr>
                  </a:outerShdw>
                </a:effectLst>
                <a:latin typeface="Arial" panose="020B0604020202020204" pitchFamily="34" charset="0"/>
              </a:rPr>
              <a:t> </a:t>
            </a:r>
            <a:r>
              <a:rPr lang="ru-RU" b="1" dirty="0">
                <a:latin typeface="Arial" panose="020B0604020202020204" pitchFamily="34" charset="0"/>
              </a:rPr>
              <a:t>належать </a:t>
            </a:r>
            <a:r>
              <a:rPr lang="ru-RU" b="1" dirty="0" err="1">
                <a:solidFill>
                  <a:srgbClr val="7030A0"/>
                </a:solidFill>
                <a:effectLst>
                  <a:outerShdw blurRad="38100" dist="38100" dir="2700000" algn="tl">
                    <a:srgbClr val="000000">
                      <a:alpha val="43137"/>
                    </a:srgbClr>
                  </a:outerShdw>
                </a:effectLst>
                <a:latin typeface="Arial" panose="020B0604020202020204" pitchFamily="34" charset="0"/>
              </a:rPr>
              <a:t>вторинні</a:t>
            </a:r>
            <a:r>
              <a:rPr lang="ru-RU" b="1" dirty="0">
                <a:solidFill>
                  <a:srgbClr val="7030A0"/>
                </a:solidFill>
                <a:effectLst>
                  <a:outerShdw blurRad="38100" dist="38100" dir="2700000" algn="tl">
                    <a:srgbClr val="000000">
                      <a:alpha val="43137"/>
                    </a:srgbClr>
                  </a:outerShdw>
                </a:effectLst>
                <a:latin typeface="Arial" panose="020B0604020202020204" pitchFamily="34" charset="0"/>
              </a:rPr>
              <a:t> </a:t>
            </a:r>
            <a:r>
              <a:rPr lang="ru-RU" b="1" dirty="0" err="1">
                <a:solidFill>
                  <a:srgbClr val="7030A0"/>
                </a:solidFill>
                <a:effectLst>
                  <a:outerShdw blurRad="38100" dist="38100" dir="2700000" algn="tl">
                    <a:srgbClr val="000000">
                      <a:alpha val="43137"/>
                    </a:srgbClr>
                  </a:outerShdw>
                </a:effectLst>
                <a:latin typeface="Arial" panose="020B0604020202020204" pitchFamily="34" charset="0"/>
              </a:rPr>
              <a:t>метаболіти</a:t>
            </a:r>
            <a:r>
              <a:rPr lang="ru-RU" b="1" dirty="0">
                <a:solidFill>
                  <a:srgbClr val="7030A0"/>
                </a:solidFill>
                <a:effectLst>
                  <a:outerShdw blurRad="38100" dist="38100" dir="2700000" algn="tl">
                    <a:srgbClr val="000000">
                      <a:alpha val="43137"/>
                    </a:srgbClr>
                  </a:outerShdw>
                </a:effectLst>
                <a:latin typeface="Arial" panose="020B0604020202020204" pitchFamily="34" charset="0"/>
              </a:rPr>
              <a:t> </a:t>
            </a:r>
            <a:r>
              <a:rPr lang="ru-RU" b="1" dirty="0">
                <a:latin typeface="Arial" panose="020B0604020202020204" pitchFamily="34" charset="0"/>
              </a:rPr>
              <a:t>– </a:t>
            </a:r>
            <a:r>
              <a:rPr lang="ru-RU" b="1" dirty="0" err="1">
                <a:latin typeface="Arial" panose="020B0604020202020204" pitchFamily="34" charset="0"/>
              </a:rPr>
              <a:t>речовини</a:t>
            </a:r>
            <a:r>
              <a:rPr lang="ru-RU" b="1" dirty="0">
                <a:latin typeface="Arial" panose="020B0604020202020204" pitchFamily="34" charset="0"/>
              </a:rPr>
              <a:t>, </a:t>
            </a:r>
            <a:r>
              <a:rPr lang="ru-RU" b="1" dirty="0" err="1">
                <a:latin typeface="Arial" panose="020B0604020202020204" pitchFamily="34" charset="0"/>
              </a:rPr>
              <a:t>які</a:t>
            </a:r>
            <a:r>
              <a:rPr lang="ru-RU" b="1" dirty="0">
                <a:latin typeface="Arial" panose="020B0604020202020204" pitchFamily="34" charset="0"/>
              </a:rPr>
              <a:t> не</a:t>
            </a:r>
            <a:r>
              <a:rPr lang="ru-RU" b="1" dirty="0"/>
              <a:t/>
            </a:r>
            <a:br>
              <a:rPr lang="ru-RU" b="1" dirty="0"/>
            </a:br>
            <a:r>
              <a:rPr lang="ru-RU" b="1" dirty="0" err="1">
                <a:latin typeface="Arial" panose="020B0604020202020204" pitchFamily="34" charset="0"/>
              </a:rPr>
              <a:t>потрібні</a:t>
            </a:r>
            <a:r>
              <a:rPr lang="ru-RU" b="1" dirty="0">
                <a:latin typeface="Arial" panose="020B0604020202020204" pitchFamily="34" charset="0"/>
              </a:rPr>
              <a:t> для росту </a:t>
            </a:r>
            <a:r>
              <a:rPr lang="ru-RU" b="1" dirty="0" err="1">
                <a:latin typeface="Arial" panose="020B0604020202020204" pitchFamily="34" charset="0"/>
              </a:rPr>
              <a:t>мікроорганізмів</a:t>
            </a:r>
            <a:r>
              <a:rPr lang="ru-RU" b="1" dirty="0">
                <a:latin typeface="Arial" panose="020B0604020202020204" pitchFamily="34" charset="0"/>
              </a:rPr>
              <a:t>. </a:t>
            </a:r>
            <a:r>
              <a:rPr lang="ru-RU" b="1" dirty="0" err="1">
                <a:latin typeface="Arial" panose="020B0604020202020204" pitchFamily="34" charset="0"/>
              </a:rPr>
              <a:t>Їх</a:t>
            </a:r>
            <a:r>
              <a:rPr lang="ru-RU" b="1" dirty="0">
                <a:latin typeface="Arial" panose="020B0604020202020204" pitchFamily="34" charset="0"/>
              </a:rPr>
              <a:t> синтез </a:t>
            </a:r>
            <a:r>
              <a:rPr lang="ru-RU" b="1" dirty="0" err="1" smtClean="0">
                <a:latin typeface="Arial" panose="020B0604020202020204" pitchFamily="34" charset="0"/>
              </a:rPr>
              <a:t>спостерігається</a:t>
            </a:r>
            <a:r>
              <a:rPr lang="ru-RU" b="1" dirty="0" smtClean="0"/>
              <a:t> </a:t>
            </a:r>
            <a:r>
              <a:rPr lang="ru-RU" b="1" dirty="0" err="1" smtClean="0">
                <a:latin typeface="Arial" panose="020B0604020202020204" pitchFamily="34" charset="0"/>
              </a:rPr>
              <a:t>після</a:t>
            </a:r>
            <a:r>
              <a:rPr lang="ru-RU" b="1" dirty="0" smtClean="0">
                <a:latin typeface="Arial" panose="020B0604020202020204" pitchFamily="34" charset="0"/>
              </a:rPr>
              <a:t> </a:t>
            </a:r>
            <a:r>
              <a:rPr lang="ru-RU" b="1" dirty="0" err="1">
                <a:latin typeface="Arial" panose="020B0604020202020204" pitchFamily="34" charset="0"/>
              </a:rPr>
              <a:t>вичерпання</a:t>
            </a:r>
            <a:r>
              <a:rPr lang="ru-RU" b="1" dirty="0">
                <a:latin typeface="Arial" panose="020B0604020202020204" pitchFamily="34" charset="0"/>
              </a:rPr>
              <a:t> </a:t>
            </a:r>
            <a:r>
              <a:rPr lang="ru-RU" b="1" dirty="0" err="1">
                <a:latin typeface="Arial" panose="020B0604020202020204" pitchFamily="34" charset="0"/>
              </a:rPr>
              <a:t>мікробними</a:t>
            </a:r>
            <a:r>
              <a:rPr lang="ru-RU" b="1" dirty="0">
                <a:latin typeface="Arial" panose="020B0604020202020204" pitchFamily="34" charset="0"/>
              </a:rPr>
              <a:t> </a:t>
            </a:r>
            <a:r>
              <a:rPr lang="ru-RU" b="1" dirty="0" err="1">
                <a:latin typeface="Arial" panose="020B0604020202020204" pitchFamily="34" charset="0"/>
              </a:rPr>
              <a:t>клітинами</a:t>
            </a:r>
            <a:r>
              <a:rPr lang="ru-RU" b="1" dirty="0">
                <a:latin typeface="Arial" panose="020B0604020202020204" pitchFamily="34" charset="0"/>
              </a:rPr>
              <a:t> </a:t>
            </a:r>
            <a:r>
              <a:rPr lang="ru-RU" b="1" dirty="0" err="1">
                <a:latin typeface="Arial" panose="020B0604020202020204" pitchFamily="34" charset="0"/>
              </a:rPr>
              <a:t>джерела</a:t>
            </a:r>
            <a:r>
              <a:rPr lang="ru-RU" b="1" dirty="0">
                <a:latin typeface="Arial" panose="020B0604020202020204" pitchFamily="34" charset="0"/>
              </a:rPr>
              <a:t> </a:t>
            </a:r>
            <a:r>
              <a:rPr lang="ru-RU" b="1" dirty="0" err="1">
                <a:latin typeface="Arial" panose="020B0604020202020204" pitchFamily="34" charset="0"/>
              </a:rPr>
              <a:t>вуглецю</a:t>
            </a:r>
            <a:r>
              <a:rPr lang="ru-RU" b="1" dirty="0">
                <a:latin typeface="Arial" panose="020B0604020202020204" pitchFamily="34" charset="0"/>
              </a:rPr>
              <a:t> </a:t>
            </a:r>
            <a:r>
              <a:rPr lang="ru-RU" b="1" dirty="0" smtClean="0">
                <a:latin typeface="Arial" panose="020B0604020202020204" pitchFamily="34" charset="0"/>
              </a:rPr>
              <a:t>і</a:t>
            </a:r>
            <a:r>
              <a:rPr lang="ru-RU" b="1" dirty="0" smtClean="0"/>
              <a:t> </a:t>
            </a:r>
            <a:r>
              <a:rPr lang="ru-RU" b="1" dirty="0" err="1" smtClean="0">
                <a:latin typeface="Arial" panose="020B0604020202020204" pitchFamily="34" charset="0"/>
              </a:rPr>
              <a:t>енергії</a:t>
            </a:r>
            <a:r>
              <a:rPr lang="ru-RU" b="1" dirty="0">
                <a:latin typeface="Arial" panose="020B0604020202020204" pitchFamily="34" charset="0"/>
              </a:rPr>
              <a:t>. У </a:t>
            </a:r>
            <a:r>
              <a:rPr lang="ru-RU" b="1" dirty="0" err="1">
                <a:latin typeface="Arial" panose="020B0604020202020204" pitchFamily="34" charset="0"/>
              </a:rPr>
              <a:t>цю</a:t>
            </a:r>
            <a:r>
              <a:rPr lang="ru-RU" b="1" dirty="0">
                <a:latin typeface="Arial" panose="020B0604020202020204" pitchFamily="34" charset="0"/>
              </a:rPr>
              <a:t> </a:t>
            </a:r>
            <a:r>
              <a:rPr lang="ru-RU" b="1" dirty="0" err="1">
                <a:latin typeface="Arial" panose="020B0604020202020204" pitchFamily="34" charset="0"/>
              </a:rPr>
              <a:t>групу</a:t>
            </a:r>
            <a:r>
              <a:rPr lang="ru-RU" b="1" dirty="0">
                <a:latin typeface="Arial" panose="020B0604020202020204" pitchFamily="34" charset="0"/>
              </a:rPr>
              <a:t> </a:t>
            </a:r>
            <a:r>
              <a:rPr lang="ru-RU" b="1" dirty="0" err="1">
                <a:latin typeface="Arial" panose="020B0604020202020204" pitchFamily="34" charset="0"/>
              </a:rPr>
              <a:t>входять</a:t>
            </a:r>
            <a:r>
              <a:rPr lang="ru-RU" b="1" dirty="0">
                <a:latin typeface="Arial" panose="020B0604020202020204" pitchFamily="34" charset="0"/>
              </a:rPr>
              <a:t> </a:t>
            </a:r>
            <a:r>
              <a:rPr lang="ru-RU" b="1" i="1" dirty="0" err="1">
                <a:solidFill>
                  <a:srgbClr val="00B050"/>
                </a:solidFill>
                <a:effectLst>
                  <a:outerShdw blurRad="38100" dist="38100" dir="2700000" algn="tl">
                    <a:srgbClr val="000000">
                      <a:alpha val="43137"/>
                    </a:srgbClr>
                  </a:outerShdw>
                </a:effectLst>
                <a:latin typeface="Arial" panose="020B0604020202020204" pitchFamily="34" charset="0"/>
              </a:rPr>
              <a:t>антибіотики</a:t>
            </a:r>
            <a:r>
              <a:rPr lang="ru-RU" b="1" i="1" dirty="0">
                <a:solidFill>
                  <a:srgbClr val="00B050"/>
                </a:solidFill>
                <a:effectLst>
                  <a:outerShdw blurRad="38100" dist="38100" dir="2700000" algn="tl">
                    <a:srgbClr val="000000">
                      <a:alpha val="43137"/>
                    </a:srgbClr>
                  </a:outerShdw>
                </a:effectLst>
                <a:latin typeface="Arial" panose="020B0604020202020204" pitchFamily="34" charset="0"/>
              </a:rPr>
              <a:t>, </a:t>
            </a:r>
            <a:r>
              <a:rPr lang="ru-RU" b="1" i="1" dirty="0" err="1">
                <a:solidFill>
                  <a:srgbClr val="00B050"/>
                </a:solidFill>
                <a:effectLst>
                  <a:outerShdw blurRad="38100" dist="38100" dir="2700000" algn="tl">
                    <a:srgbClr val="000000">
                      <a:alpha val="43137"/>
                    </a:srgbClr>
                  </a:outerShdw>
                </a:effectLst>
                <a:latin typeface="Arial" panose="020B0604020202020204" pitchFamily="34" charset="0"/>
              </a:rPr>
              <a:t>токсини</a:t>
            </a:r>
            <a:r>
              <a:rPr lang="ru-RU" b="1" i="1" dirty="0">
                <a:solidFill>
                  <a:srgbClr val="00B050"/>
                </a:solidFill>
                <a:effectLst>
                  <a:outerShdw blurRad="38100" dist="38100" dir="2700000" algn="tl">
                    <a:srgbClr val="000000">
                      <a:alpha val="43137"/>
                    </a:srgbClr>
                  </a:outerShdw>
                </a:effectLst>
                <a:latin typeface="Arial" panose="020B0604020202020204" pitchFamily="34" charset="0"/>
              </a:rPr>
              <a:t>, </a:t>
            </a:r>
            <a:r>
              <a:rPr lang="ru-RU" b="1" i="1" dirty="0" err="1" smtClean="0">
                <a:solidFill>
                  <a:srgbClr val="00B050"/>
                </a:solidFill>
                <a:effectLst>
                  <a:outerShdw blurRad="38100" dist="38100" dir="2700000" algn="tl">
                    <a:srgbClr val="000000">
                      <a:alpha val="43137"/>
                    </a:srgbClr>
                  </a:outerShdw>
                </a:effectLst>
                <a:latin typeface="Arial" panose="020B0604020202020204" pitchFamily="34" charset="0"/>
              </a:rPr>
              <a:t>алкалоїди</a:t>
            </a:r>
            <a:r>
              <a:rPr lang="ru-RU" b="1" i="1" dirty="0" smtClean="0">
                <a:solidFill>
                  <a:srgbClr val="00B050"/>
                </a:solidFill>
                <a:effectLst>
                  <a:outerShdw blurRad="38100" dist="38100" dir="2700000" algn="tl">
                    <a:srgbClr val="000000">
                      <a:alpha val="43137"/>
                    </a:srgbClr>
                  </a:outerShdw>
                </a:effectLst>
                <a:latin typeface="Arial" panose="020B0604020202020204" pitchFamily="34" charset="0"/>
              </a:rPr>
              <a:t>,</a:t>
            </a:r>
            <a:r>
              <a:rPr lang="ru-RU" b="1" i="1" dirty="0" smtClean="0">
                <a:solidFill>
                  <a:srgbClr val="00B050"/>
                </a:solidFill>
                <a:effectLst>
                  <a:outerShdw blurRad="38100" dist="38100" dir="2700000" algn="tl">
                    <a:srgbClr val="000000">
                      <a:alpha val="43137"/>
                    </a:srgbClr>
                  </a:outerShdw>
                </a:effectLst>
              </a:rPr>
              <a:t> </a:t>
            </a:r>
            <a:r>
              <a:rPr lang="ru-RU" b="1" i="1" dirty="0" err="1" smtClean="0">
                <a:solidFill>
                  <a:srgbClr val="00B050"/>
                </a:solidFill>
                <a:effectLst>
                  <a:outerShdw blurRad="38100" dist="38100" dir="2700000" algn="tl">
                    <a:srgbClr val="000000">
                      <a:alpha val="43137"/>
                    </a:srgbClr>
                  </a:outerShdw>
                </a:effectLst>
                <a:latin typeface="Arial" panose="020B0604020202020204" pitchFamily="34" charset="0"/>
              </a:rPr>
              <a:t>фактори</a:t>
            </a:r>
            <a:r>
              <a:rPr lang="ru-RU" b="1" i="1" dirty="0" smtClean="0">
                <a:solidFill>
                  <a:srgbClr val="00B050"/>
                </a:solidFill>
                <a:effectLst>
                  <a:outerShdw blurRad="38100" dist="38100" dir="2700000" algn="tl">
                    <a:srgbClr val="000000">
                      <a:alpha val="43137"/>
                    </a:srgbClr>
                  </a:outerShdw>
                </a:effectLst>
                <a:latin typeface="Arial" panose="020B0604020202020204" pitchFamily="34" charset="0"/>
              </a:rPr>
              <a:t> </a:t>
            </a:r>
            <a:r>
              <a:rPr lang="ru-RU" b="1" i="1" dirty="0">
                <a:solidFill>
                  <a:srgbClr val="00B050"/>
                </a:solidFill>
                <a:effectLst>
                  <a:outerShdw blurRad="38100" dist="38100" dir="2700000" algn="tl">
                    <a:srgbClr val="000000">
                      <a:alpha val="43137"/>
                    </a:srgbClr>
                  </a:outerShdw>
                </a:effectLst>
                <a:latin typeface="Arial" panose="020B0604020202020204" pitchFamily="34" charset="0"/>
              </a:rPr>
              <a:t>росту</a:t>
            </a:r>
            <a:r>
              <a:rPr lang="ru-RU" b="1" dirty="0">
                <a:latin typeface="Arial" panose="020B0604020202020204" pitchFamily="34" charset="0"/>
              </a:rPr>
              <a:t>. </a:t>
            </a:r>
            <a:r>
              <a:rPr lang="ru-RU" b="1" dirty="0" err="1">
                <a:latin typeface="Arial" panose="020B0604020202020204" pitchFamily="34" charset="0"/>
              </a:rPr>
              <a:t>Мікроорганізми</a:t>
            </a:r>
            <a:r>
              <a:rPr lang="ru-RU" b="1" dirty="0">
                <a:latin typeface="Arial" panose="020B0604020202020204" pitchFamily="34" charset="0"/>
              </a:rPr>
              <a:t> </a:t>
            </a:r>
            <a:r>
              <a:rPr lang="ru-RU" b="1" dirty="0" err="1">
                <a:latin typeface="Arial" panose="020B0604020202020204" pitchFamily="34" charset="0"/>
              </a:rPr>
              <a:t>вирощують</a:t>
            </a:r>
            <a:r>
              <a:rPr lang="ru-RU" b="1" dirty="0">
                <a:latin typeface="Arial" panose="020B0604020202020204" pitchFamily="34" charset="0"/>
              </a:rPr>
              <a:t> </a:t>
            </a:r>
            <a:r>
              <a:rPr lang="ru-RU" b="1" dirty="0" err="1">
                <a:latin typeface="Arial" panose="020B0604020202020204" pitchFamily="34" charset="0"/>
              </a:rPr>
              <a:t>із</a:t>
            </a:r>
            <a:r>
              <a:rPr lang="ru-RU" b="1" dirty="0">
                <a:latin typeface="Arial" panose="020B0604020202020204" pitchFamily="34" charset="0"/>
              </a:rPr>
              <a:t> </a:t>
            </a:r>
            <a:r>
              <a:rPr lang="ru-RU" b="1" dirty="0" err="1" smtClean="0">
                <a:latin typeface="Arial" panose="020B0604020202020204" pitchFamily="34" charset="0"/>
              </a:rPr>
              <a:t>використанням</a:t>
            </a:r>
            <a:r>
              <a:rPr lang="ru-RU" b="1" dirty="0" smtClean="0"/>
              <a:t> </a:t>
            </a:r>
            <a:r>
              <a:rPr lang="ru-RU" b="1" dirty="0" err="1" smtClean="0">
                <a:latin typeface="Arial" panose="020B0604020202020204" pitchFamily="34" charset="0"/>
              </a:rPr>
              <a:t>двох</a:t>
            </a:r>
            <a:r>
              <a:rPr lang="ru-RU" b="1" dirty="0" smtClean="0">
                <a:latin typeface="Arial" panose="020B0604020202020204" pitchFamily="34" charset="0"/>
              </a:rPr>
              <a:t> </a:t>
            </a:r>
            <a:r>
              <a:rPr lang="ru-RU" b="1" dirty="0" err="1">
                <a:latin typeface="Arial" panose="020B0604020202020204" pitchFamily="34" charset="0"/>
              </a:rPr>
              <a:t>методів</a:t>
            </a:r>
            <a:r>
              <a:rPr lang="ru-RU" b="1" dirty="0">
                <a:latin typeface="Arial" panose="020B0604020202020204" pitchFamily="34" charset="0"/>
              </a:rPr>
              <a:t> – </a:t>
            </a:r>
            <a:r>
              <a:rPr lang="ru-RU" b="1" dirty="0" err="1">
                <a:solidFill>
                  <a:srgbClr val="FF0000"/>
                </a:solidFill>
                <a:effectLst>
                  <a:outerShdw blurRad="38100" dist="38100" dir="2700000" algn="tl">
                    <a:srgbClr val="000000">
                      <a:alpha val="43137"/>
                    </a:srgbClr>
                  </a:outerShdw>
                </a:effectLst>
                <a:latin typeface="Arial" panose="020B0604020202020204" pitchFamily="34" charset="0"/>
              </a:rPr>
              <a:t>періодичного</a:t>
            </a:r>
            <a:r>
              <a:rPr lang="ru-RU" b="1" dirty="0">
                <a:solidFill>
                  <a:srgbClr val="FF0000"/>
                </a:solidFill>
                <a:effectLst>
                  <a:outerShdw blurRad="38100" dist="38100" dir="2700000" algn="tl">
                    <a:srgbClr val="000000">
                      <a:alpha val="43137"/>
                    </a:srgbClr>
                  </a:outerShdw>
                </a:effectLst>
                <a:latin typeface="Arial" panose="020B0604020202020204" pitchFamily="34" charset="0"/>
              </a:rPr>
              <a:t> й </a:t>
            </a:r>
            <a:r>
              <a:rPr lang="ru-RU" b="1" dirty="0" err="1">
                <a:solidFill>
                  <a:srgbClr val="FF0000"/>
                </a:solidFill>
                <a:effectLst>
                  <a:outerShdw blurRad="38100" dist="38100" dir="2700000" algn="tl">
                    <a:srgbClr val="000000">
                      <a:alpha val="43137"/>
                    </a:srgbClr>
                  </a:outerShdw>
                </a:effectLst>
                <a:latin typeface="Arial" panose="020B0604020202020204" pitchFamily="34" charset="0"/>
              </a:rPr>
              <a:t>неперервного</a:t>
            </a:r>
            <a:r>
              <a:rPr lang="ru-RU" b="1" dirty="0">
                <a:solidFill>
                  <a:srgbClr val="FF0000"/>
                </a:solidFill>
                <a:effectLst>
                  <a:outerShdw blurRad="38100" dist="38100" dir="2700000" algn="tl">
                    <a:srgbClr val="000000">
                      <a:alpha val="43137"/>
                    </a:srgbClr>
                  </a:outerShdw>
                </a:effectLst>
                <a:latin typeface="Arial" panose="020B0604020202020204" pitchFamily="34" charset="0"/>
              </a:rPr>
              <a:t> </a:t>
            </a:r>
            <a:r>
              <a:rPr lang="ru-RU" b="1" dirty="0" err="1" smtClean="0">
                <a:solidFill>
                  <a:srgbClr val="FF0000"/>
                </a:solidFill>
                <a:effectLst>
                  <a:outerShdw blurRad="38100" dist="38100" dir="2700000" algn="tl">
                    <a:srgbClr val="000000">
                      <a:alpha val="43137"/>
                    </a:srgbClr>
                  </a:outerShdw>
                </a:effectLst>
                <a:latin typeface="Arial" panose="020B0604020202020204" pitchFamily="34" charset="0"/>
              </a:rPr>
              <a:t>культивування</a:t>
            </a:r>
            <a:r>
              <a:rPr lang="ru-RU" b="1" dirty="0" smtClean="0">
                <a:latin typeface="Arial" panose="020B0604020202020204" pitchFamily="34" charset="0"/>
              </a:rPr>
              <a:t>.</a:t>
            </a:r>
            <a:endParaRPr lang="ru-RU" b="1" dirty="0" smtClean="0"/>
          </a:p>
          <a:p>
            <a:pPr marL="285750" indent="-285750" algn="just">
              <a:buFont typeface="Wingdings" panose="05000000000000000000" pitchFamily="2" charset="2"/>
              <a:buChar char="ü"/>
            </a:pPr>
            <a:r>
              <a:rPr lang="ru-RU" b="1" dirty="0" smtClean="0">
                <a:latin typeface="Arial" panose="020B0604020202020204" pitchFamily="34" charset="0"/>
              </a:rPr>
              <a:t>При </a:t>
            </a:r>
            <a:r>
              <a:rPr lang="ru-RU" b="1" i="1" dirty="0" err="1" smtClean="0">
                <a:solidFill>
                  <a:srgbClr val="00B050"/>
                </a:solidFill>
                <a:effectLst>
                  <a:outerShdw blurRad="38100" dist="38100" dir="2700000" algn="tl">
                    <a:srgbClr val="000000">
                      <a:alpha val="43137"/>
                    </a:srgbClr>
                  </a:outerShdw>
                </a:effectLst>
                <a:latin typeface="Arial" panose="020B0604020202020204" pitchFamily="34" charset="0"/>
              </a:rPr>
              <a:t>періодичному</a:t>
            </a:r>
            <a:r>
              <a:rPr lang="ru-RU" b="1" i="1" dirty="0" smtClean="0">
                <a:solidFill>
                  <a:srgbClr val="00B050"/>
                </a:solidFill>
                <a:effectLst>
                  <a:outerShdw blurRad="38100" dist="38100" dir="2700000" algn="tl">
                    <a:srgbClr val="000000">
                      <a:alpha val="43137"/>
                    </a:srgbClr>
                  </a:outerShdw>
                </a:effectLst>
                <a:latin typeface="Arial" panose="020B0604020202020204" pitchFamily="34" charset="0"/>
              </a:rPr>
              <a:t> </a:t>
            </a:r>
            <a:r>
              <a:rPr lang="ru-RU" b="1" i="1" dirty="0" err="1" smtClean="0">
                <a:solidFill>
                  <a:srgbClr val="00B050"/>
                </a:solidFill>
                <a:effectLst>
                  <a:outerShdw blurRad="38100" dist="38100" dir="2700000" algn="tl">
                    <a:srgbClr val="000000">
                      <a:alpha val="43137"/>
                    </a:srgbClr>
                  </a:outerShdw>
                </a:effectLst>
                <a:latin typeface="Arial" panose="020B0604020202020204" pitchFamily="34" charset="0"/>
              </a:rPr>
              <a:t>методі</a:t>
            </a:r>
            <a:r>
              <a:rPr lang="ru-RU" b="1" i="1" dirty="0" smtClean="0">
                <a:solidFill>
                  <a:srgbClr val="00B050"/>
                </a:solidFill>
                <a:effectLst>
                  <a:outerShdw blurRad="38100" dist="38100" dir="2700000" algn="tl">
                    <a:srgbClr val="000000">
                      <a:alpha val="43137"/>
                    </a:srgbClr>
                  </a:outerShdw>
                </a:effectLst>
                <a:latin typeface="Arial" panose="020B0604020202020204" pitchFamily="34" charset="0"/>
              </a:rPr>
              <a:t> </a:t>
            </a:r>
            <a:r>
              <a:rPr lang="ru-RU" b="1" dirty="0" smtClean="0">
                <a:latin typeface="Arial" panose="020B0604020202020204" pitchFamily="34" charset="0"/>
              </a:rPr>
              <a:t>культуру </a:t>
            </a:r>
            <a:r>
              <a:rPr lang="ru-RU" b="1" dirty="0" err="1">
                <a:latin typeface="Arial" panose="020B0604020202020204" pitchFamily="34" charset="0"/>
              </a:rPr>
              <a:t>засівають</a:t>
            </a:r>
            <a:r>
              <a:rPr lang="ru-RU" b="1" dirty="0">
                <a:latin typeface="Arial" panose="020B0604020202020204" pitchFamily="34" charset="0"/>
              </a:rPr>
              <a:t> у </a:t>
            </a:r>
            <a:r>
              <a:rPr lang="ru-RU" b="1" dirty="0" err="1" smtClean="0">
                <a:latin typeface="Arial" panose="020B0604020202020204" pitchFamily="34" charset="0"/>
              </a:rPr>
              <a:t>живильне</a:t>
            </a:r>
            <a:r>
              <a:rPr lang="ru-RU" b="1" dirty="0" smtClean="0"/>
              <a:t> </a:t>
            </a:r>
            <a:r>
              <a:rPr lang="ru-RU" b="1" dirty="0" err="1" smtClean="0">
                <a:latin typeface="Arial" panose="020B0604020202020204" pitchFamily="34" charset="0"/>
              </a:rPr>
              <a:t>середовище</a:t>
            </a:r>
            <a:r>
              <a:rPr lang="ru-RU" b="1" dirty="0" smtClean="0">
                <a:latin typeface="Arial" panose="020B0604020202020204" pitchFamily="34" charset="0"/>
              </a:rPr>
              <a:t> </a:t>
            </a:r>
            <a:r>
              <a:rPr lang="ru-RU" b="1" dirty="0">
                <a:latin typeface="Arial" panose="020B0604020202020204" pitchFamily="34" charset="0"/>
              </a:rPr>
              <a:t>і </a:t>
            </a:r>
            <a:r>
              <a:rPr lang="ru-RU" b="1" dirty="0" err="1" smtClean="0">
                <a:latin typeface="Arial" panose="020B0604020202020204" pitchFamily="34" charset="0"/>
              </a:rPr>
              <a:t>культивують</a:t>
            </a:r>
            <a:r>
              <a:rPr lang="ru-RU" b="1" dirty="0" smtClean="0">
                <a:latin typeface="Arial" panose="020B0604020202020204" pitchFamily="34" charset="0"/>
              </a:rPr>
              <a:t> </a:t>
            </a:r>
            <a:r>
              <a:rPr lang="ru-RU" b="1" dirty="0">
                <a:latin typeface="Arial" panose="020B0604020202020204" pitchFamily="34" charset="0"/>
              </a:rPr>
              <a:t>за умов </a:t>
            </a:r>
            <a:r>
              <a:rPr lang="ru-RU" b="1" dirty="0" err="1">
                <a:latin typeface="Arial" panose="020B0604020202020204" pitchFamily="34" charset="0"/>
              </a:rPr>
              <a:t>відповідної</a:t>
            </a:r>
            <a:r>
              <a:rPr lang="ru-RU" b="1" dirty="0">
                <a:latin typeface="Arial" panose="020B0604020202020204" pitchFamily="34" charset="0"/>
              </a:rPr>
              <a:t> </a:t>
            </a:r>
            <a:r>
              <a:rPr lang="ru-RU" b="1" dirty="0" err="1" smtClean="0">
                <a:latin typeface="Arial" panose="020B0604020202020204" pitchFamily="34" charset="0"/>
              </a:rPr>
              <a:t>температури</a:t>
            </a:r>
            <a:r>
              <a:rPr lang="ru-RU" b="1" dirty="0" smtClean="0">
                <a:latin typeface="Arial" panose="020B0604020202020204" pitchFamily="34" charset="0"/>
              </a:rPr>
              <a:t>,</a:t>
            </a:r>
            <a:r>
              <a:rPr lang="ru-RU" b="1" dirty="0" smtClean="0"/>
              <a:t> </a:t>
            </a:r>
            <a:r>
              <a:rPr lang="ru-RU" b="1" dirty="0" err="1" smtClean="0">
                <a:latin typeface="Arial" panose="020B0604020202020204" pitchFamily="34" charset="0"/>
              </a:rPr>
              <a:t>аерації</a:t>
            </a:r>
            <a:r>
              <a:rPr lang="ru-RU" b="1" dirty="0">
                <a:latin typeface="Arial" panose="020B0604020202020204" pitchFamily="34" charset="0"/>
              </a:rPr>
              <a:t>, </a:t>
            </a:r>
            <a:r>
              <a:rPr lang="ru-RU" b="1" dirty="0" err="1">
                <a:latin typeface="Arial" panose="020B0604020202020204" pitchFamily="34" charset="0"/>
              </a:rPr>
              <a:t>перемішування</a:t>
            </a:r>
            <a:r>
              <a:rPr lang="ru-RU" b="1" dirty="0">
                <a:latin typeface="Arial" panose="020B0604020202020204" pitchFamily="34" charset="0"/>
              </a:rPr>
              <a:t>. Культура росте </a:t>
            </a:r>
            <a:r>
              <a:rPr lang="ru-RU" b="1" dirty="0" err="1">
                <a:latin typeface="Arial" panose="020B0604020202020204" pitchFamily="34" charset="0"/>
              </a:rPr>
              <a:t>спочатку</a:t>
            </a:r>
            <a:r>
              <a:rPr lang="ru-RU" b="1" dirty="0">
                <a:latin typeface="Arial" panose="020B0604020202020204" pitchFamily="34" charset="0"/>
              </a:rPr>
              <a:t> </a:t>
            </a:r>
            <a:r>
              <a:rPr lang="ru-RU" b="1" dirty="0" err="1" smtClean="0">
                <a:latin typeface="Arial" panose="020B0604020202020204" pitchFamily="34" charset="0"/>
              </a:rPr>
              <a:t>повільно</a:t>
            </a:r>
            <a:r>
              <a:rPr lang="ru-RU" b="1" dirty="0" smtClean="0">
                <a:latin typeface="Arial" panose="020B0604020202020204" pitchFamily="34" charset="0"/>
              </a:rPr>
              <a:t>,</a:t>
            </a:r>
            <a:r>
              <a:rPr lang="ru-RU" b="1" dirty="0" smtClean="0"/>
              <a:t> </a:t>
            </a:r>
            <a:r>
              <a:rPr lang="ru-RU" b="1" dirty="0" err="1" smtClean="0">
                <a:latin typeface="Arial" panose="020B0604020202020204" pitchFamily="34" charset="0"/>
              </a:rPr>
              <a:t>поступово</a:t>
            </a:r>
            <a:r>
              <a:rPr lang="ru-RU" b="1" dirty="0" smtClean="0">
                <a:latin typeface="Arial" panose="020B0604020202020204" pitchFamily="34" charset="0"/>
              </a:rPr>
              <a:t> </a:t>
            </a:r>
            <a:r>
              <a:rPr lang="ru-RU" b="1" dirty="0" err="1">
                <a:latin typeface="Arial" panose="020B0604020202020204" pitchFamily="34" charset="0"/>
              </a:rPr>
              <a:t>її</a:t>
            </a:r>
            <a:r>
              <a:rPr lang="ru-RU" b="1" dirty="0">
                <a:latin typeface="Arial" panose="020B0604020202020204" pitchFamily="34" charset="0"/>
              </a:rPr>
              <a:t> </a:t>
            </a:r>
            <a:r>
              <a:rPr lang="ru-RU" b="1" dirty="0" err="1">
                <a:latin typeface="Arial" panose="020B0604020202020204" pitchFamily="34" charset="0"/>
              </a:rPr>
              <a:t>ріст</a:t>
            </a:r>
            <a:r>
              <a:rPr lang="ru-RU" b="1" dirty="0">
                <a:latin typeface="Arial" panose="020B0604020202020204" pitchFamily="34" charset="0"/>
              </a:rPr>
              <a:t> </a:t>
            </a:r>
            <a:r>
              <a:rPr lang="ru-RU" b="1" dirty="0" err="1">
                <a:latin typeface="Arial" panose="020B0604020202020204" pitchFamily="34" charset="0"/>
              </a:rPr>
              <a:t>прискорюється</a:t>
            </a:r>
            <a:r>
              <a:rPr lang="ru-RU" b="1" dirty="0">
                <a:latin typeface="Arial" panose="020B0604020202020204" pitchFamily="34" charset="0"/>
              </a:rPr>
              <a:t> і </a:t>
            </a:r>
            <a:r>
              <a:rPr lang="ru-RU" b="1" dirty="0" err="1">
                <a:latin typeface="Arial" panose="020B0604020202020204" pitchFamily="34" charset="0"/>
              </a:rPr>
              <a:t>досягає</a:t>
            </a:r>
            <a:r>
              <a:rPr lang="ru-RU" b="1" dirty="0">
                <a:latin typeface="Arial" panose="020B0604020202020204" pitchFamily="34" charset="0"/>
              </a:rPr>
              <a:t> </a:t>
            </a:r>
            <a:r>
              <a:rPr lang="ru-RU" b="1" dirty="0" smtClean="0">
                <a:latin typeface="Arial" panose="020B0604020202020204" pitchFamily="34" charset="0"/>
              </a:rPr>
              <a:t>максимуму</a:t>
            </a:r>
            <a:r>
              <a:rPr lang="ru-RU" b="1" dirty="0" smtClean="0"/>
              <a:t> </a:t>
            </a:r>
            <a:r>
              <a:rPr lang="ru-RU" b="1" dirty="0" smtClean="0">
                <a:latin typeface="Arial" panose="020B0604020202020204" pitchFamily="34" charset="0"/>
              </a:rPr>
              <a:t>(</a:t>
            </a:r>
            <a:r>
              <a:rPr lang="ru-RU" b="1" dirty="0" err="1" smtClean="0">
                <a:latin typeface="Arial" panose="020B0604020202020204" pitchFamily="34" charset="0"/>
              </a:rPr>
              <a:t>логарифмічна</a:t>
            </a:r>
            <a:r>
              <a:rPr lang="ru-RU" b="1" dirty="0" smtClean="0">
                <a:latin typeface="Arial" panose="020B0604020202020204" pitchFamily="34" charset="0"/>
              </a:rPr>
              <a:t> </a:t>
            </a:r>
            <a:r>
              <a:rPr lang="ru-RU" b="1" dirty="0">
                <a:latin typeface="Arial" panose="020B0604020202020204" pitchFamily="34" charset="0"/>
              </a:rPr>
              <a:t>фаза росту). </a:t>
            </a:r>
            <a:r>
              <a:rPr lang="ru-RU" b="1" dirty="0" err="1">
                <a:latin typeface="Arial" panose="020B0604020202020204" pitchFamily="34" charset="0"/>
              </a:rPr>
              <a:t>Концентрація</a:t>
            </a:r>
            <a:r>
              <a:rPr lang="ru-RU" b="1" dirty="0">
                <a:latin typeface="Arial" panose="020B0604020202020204" pitchFamily="34" charset="0"/>
              </a:rPr>
              <a:t> </a:t>
            </a:r>
            <a:r>
              <a:rPr lang="ru-RU" b="1" dirty="0" err="1">
                <a:latin typeface="Arial" panose="020B0604020202020204" pitchFamily="34" charset="0"/>
              </a:rPr>
              <a:t>вуглецю</a:t>
            </a:r>
            <a:r>
              <a:rPr lang="ru-RU" b="1" dirty="0">
                <a:latin typeface="Arial" panose="020B0604020202020204" pitchFamily="34" charset="0"/>
              </a:rPr>
              <a:t> і </a:t>
            </a:r>
            <a:r>
              <a:rPr lang="ru-RU" b="1" dirty="0" err="1" smtClean="0">
                <a:latin typeface="Arial" panose="020B0604020202020204" pitchFamily="34" charset="0"/>
              </a:rPr>
              <a:t>енергії</a:t>
            </a:r>
            <a:r>
              <a:rPr lang="ru-RU" b="1" dirty="0" smtClean="0"/>
              <a:t> </a:t>
            </a:r>
            <a:r>
              <a:rPr lang="ru-RU" b="1" dirty="0" err="1" smtClean="0">
                <a:latin typeface="Arial" panose="020B0604020202020204" pitchFamily="34" charset="0"/>
              </a:rPr>
              <a:t>поступово</a:t>
            </a:r>
            <a:r>
              <a:rPr lang="ru-RU" b="1" dirty="0" smtClean="0">
                <a:latin typeface="Arial" panose="020B0604020202020204" pitchFamily="34" charset="0"/>
              </a:rPr>
              <a:t> </a:t>
            </a:r>
            <a:r>
              <a:rPr lang="ru-RU" b="1" dirty="0" err="1">
                <a:latin typeface="Arial" panose="020B0604020202020204" pitchFamily="34" charset="0"/>
              </a:rPr>
              <a:t>знижується</a:t>
            </a:r>
            <a:r>
              <a:rPr lang="ru-RU" b="1" dirty="0">
                <a:latin typeface="Arial" panose="020B0604020202020204" pitchFamily="34" charset="0"/>
              </a:rPr>
              <a:t>, </a:t>
            </a:r>
            <a:r>
              <a:rPr lang="ru-RU" b="1" dirty="0" err="1">
                <a:latin typeface="Arial" panose="020B0604020202020204" pitchFamily="34" charset="0"/>
              </a:rPr>
              <a:t>починають</a:t>
            </a:r>
            <a:r>
              <a:rPr lang="ru-RU" b="1" dirty="0">
                <a:latin typeface="Arial" panose="020B0604020202020204" pitchFamily="34" charset="0"/>
              </a:rPr>
              <a:t> </a:t>
            </a:r>
            <a:r>
              <a:rPr lang="ru-RU" b="1" dirty="0" err="1">
                <a:latin typeface="Arial" panose="020B0604020202020204" pitchFamily="34" charset="0"/>
              </a:rPr>
              <a:t>накопичуватися</a:t>
            </a:r>
            <a:r>
              <a:rPr lang="ru-RU" b="1" dirty="0">
                <a:latin typeface="Arial" panose="020B0604020202020204" pitchFamily="34" charset="0"/>
              </a:rPr>
              <a:t> </a:t>
            </a:r>
            <a:r>
              <a:rPr lang="ru-RU" b="1" dirty="0" err="1" smtClean="0">
                <a:latin typeface="Arial" panose="020B0604020202020204" pitchFamily="34" charset="0"/>
              </a:rPr>
              <a:t>продукти</a:t>
            </a:r>
            <a:r>
              <a:rPr lang="ru-RU" b="1" dirty="0" smtClean="0"/>
              <a:t> </a:t>
            </a:r>
            <a:r>
              <a:rPr lang="ru-RU" b="1" dirty="0" err="1" smtClean="0">
                <a:latin typeface="Arial" panose="020B0604020202020204" pitchFamily="34" charset="0"/>
              </a:rPr>
              <a:t>обміну</a:t>
            </a:r>
            <a:r>
              <a:rPr lang="ru-RU" b="1" dirty="0">
                <a:latin typeface="Arial" panose="020B0604020202020204" pitchFamily="34" charset="0"/>
              </a:rPr>
              <a:t>. </a:t>
            </a:r>
            <a:r>
              <a:rPr lang="ru-RU" b="1" dirty="0" err="1">
                <a:latin typeface="Arial" panose="020B0604020202020204" pitchFamily="34" charset="0"/>
              </a:rPr>
              <a:t>Відтак</a:t>
            </a:r>
            <a:r>
              <a:rPr lang="ru-RU" b="1" dirty="0">
                <a:latin typeface="Arial" panose="020B0604020202020204" pitchFamily="34" charset="0"/>
              </a:rPr>
              <a:t> </a:t>
            </a:r>
            <a:r>
              <a:rPr lang="ru-RU" b="1" dirty="0" err="1">
                <a:latin typeface="Arial" panose="020B0604020202020204" pitchFamily="34" charset="0"/>
              </a:rPr>
              <a:t>настає</a:t>
            </a:r>
            <a:r>
              <a:rPr lang="ru-RU" b="1" dirty="0">
                <a:latin typeface="Arial" panose="020B0604020202020204" pitchFamily="34" charset="0"/>
              </a:rPr>
              <a:t> </a:t>
            </a:r>
            <a:r>
              <a:rPr lang="ru-RU" b="1" dirty="0" err="1">
                <a:latin typeface="Arial" panose="020B0604020202020204" pitchFamily="34" charset="0"/>
              </a:rPr>
              <a:t>період</a:t>
            </a:r>
            <a:r>
              <a:rPr lang="ru-RU" b="1" dirty="0">
                <a:latin typeface="Arial" panose="020B0604020202020204" pitchFamily="34" charset="0"/>
              </a:rPr>
              <a:t>, коли </a:t>
            </a:r>
            <a:r>
              <a:rPr lang="ru-RU" b="1" dirty="0" err="1">
                <a:latin typeface="Arial" panose="020B0604020202020204" pitchFamily="34" charset="0"/>
              </a:rPr>
              <a:t>приріст</a:t>
            </a:r>
            <a:r>
              <a:rPr lang="ru-RU" b="1" dirty="0">
                <a:latin typeface="Arial" panose="020B0604020202020204" pitchFamily="34" charset="0"/>
              </a:rPr>
              <a:t> </a:t>
            </a:r>
            <a:r>
              <a:rPr lang="ru-RU" b="1" dirty="0" err="1" smtClean="0">
                <a:latin typeface="Arial" panose="020B0604020202020204" pitchFamily="34" charset="0"/>
              </a:rPr>
              <a:t>клітин</a:t>
            </a:r>
            <a:r>
              <a:rPr lang="ru-RU" b="1" dirty="0" smtClean="0"/>
              <a:t> </a:t>
            </a:r>
            <a:r>
              <a:rPr lang="ru-RU" b="1" dirty="0" err="1" smtClean="0">
                <a:latin typeface="Arial" panose="020B0604020202020204" pitchFamily="34" charset="0"/>
              </a:rPr>
              <a:t>припиняється</a:t>
            </a:r>
            <a:r>
              <a:rPr lang="ru-RU" b="1" dirty="0">
                <a:latin typeface="Arial" panose="020B0604020202020204" pitchFamily="34" charset="0"/>
              </a:rPr>
              <a:t>, а </a:t>
            </a:r>
            <a:r>
              <a:rPr lang="ru-RU" b="1" dirty="0" err="1">
                <a:latin typeface="Arial" panose="020B0604020202020204" pitchFamily="34" charset="0"/>
              </a:rPr>
              <a:t>згодом</a:t>
            </a:r>
            <a:r>
              <a:rPr lang="ru-RU" b="1" dirty="0">
                <a:latin typeface="Arial" panose="020B0604020202020204" pitchFamily="34" charset="0"/>
              </a:rPr>
              <a:t> </a:t>
            </a:r>
            <a:r>
              <a:rPr lang="ru-RU" b="1" dirty="0" err="1">
                <a:latin typeface="Arial" panose="020B0604020202020204" pitchFamily="34" charset="0"/>
              </a:rPr>
              <a:t>клітини</a:t>
            </a:r>
            <a:r>
              <a:rPr lang="ru-RU" b="1" dirty="0">
                <a:latin typeface="Arial" panose="020B0604020202020204" pitchFamily="34" charset="0"/>
              </a:rPr>
              <a:t> </a:t>
            </a:r>
            <a:r>
              <a:rPr lang="ru-RU" b="1" dirty="0" err="1">
                <a:latin typeface="Arial" panose="020B0604020202020204" pitchFamily="34" charset="0"/>
              </a:rPr>
              <a:t>відмирають</a:t>
            </a:r>
            <a:r>
              <a:rPr lang="ru-RU" b="1" dirty="0">
                <a:latin typeface="Arial" panose="020B0604020202020204" pitchFamily="34" charset="0"/>
              </a:rPr>
              <a:t>. </a:t>
            </a:r>
            <a:endParaRPr lang="ru-RU" b="1" dirty="0" smtClean="0">
              <a:latin typeface="Arial" panose="020B0604020202020204" pitchFamily="34" charset="0"/>
            </a:endParaRPr>
          </a:p>
          <a:p>
            <a:pPr marL="285750" indent="-285750" algn="just">
              <a:buFont typeface="Wingdings" panose="05000000000000000000" pitchFamily="2" charset="2"/>
              <a:buChar char="ü"/>
            </a:pPr>
            <a:r>
              <a:rPr lang="ru-RU" b="1" i="1" dirty="0" err="1" smtClean="0">
                <a:solidFill>
                  <a:srgbClr val="00B050"/>
                </a:solidFill>
                <a:effectLst>
                  <a:outerShdw blurRad="38100" dist="38100" dir="2700000" algn="tl">
                    <a:srgbClr val="000000">
                      <a:alpha val="43137"/>
                    </a:srgbClr>
                  </a:outerShdw>
                </a:effectLst>
                <a:latin typeface="Arial" panose="020B0604020202020204" pitchFamily="34" charset="0"/>
              </a:rPr>
              <a:t>Від’ємно-доливний</a:t>
            </a:r>
            <a:r>
              <a:rPr lang="ru-RU" b="1" i="1" dirty="0" smtClean="0">
                <a:solidFill>
                  <a:srgbClr val="00B050"/>
                </a:solidFill>
                <a:effectLst>
                  <a:outerShdw blurRad="38100" dist="38100" dir="2700000" algn="tl">
                    <a:srgbClr val="000000">
                      <a:alpha val="43137"/>
                    </a:srgbClr>
                  </a:outerShdw>
                </a:effectLst>
                <a:latin typeface="Arial" panose="020B0604020202020204" pitchFamily="34" charset="0"/>
              </a:rPr>
              <a:t> </a:t>
            </a:r>
            <a:r>
              <a:rPr lang="ru-RU" b="1" i="1" dirty="0" err="1">
                <a:solidFill>
                  <a:srgbClr val="00B050"/>
                </a:solidFill>
                <a:effectLst>
                  <a:outerShdw blurRad="38100" dist="38100" dir="2700000" algn="tl">
                    <a:srgbClr val="000000">
                      <a:alpha val="43137"/>
                    </a:srgbClr>
                  </a:outerShdw>
                </a:effectLst>
                <a:latin typeface="Arial" panose="020B0604020202020204" pitchFamily="34" charset="0"/>
              </a:rPr>
              <a:t>спосіб</a:t>
            </a:r>
            <a:r>
              <a:rPr lang="ru-RU" b="1" i="1" dirty="0">
                <a:solidFill>
                  <a:srgbClr val="00B050"/>
                </a:solidFill>
                <a:effectLst>
                  <a:outerShdw blurRad="38100" dist="38100" dir="2700000" algn="tl">
                    <a:srgbClr val="000000">
                      <a:alpha val="43137"/>
                    </a:srgbClr>
                  </a:outerShdw>
                </a:effectLst>
                <a:latin typeface="Arial" panose="020B0604020202020204" pitchFamily="34" charset="0"/>
              </a:rPr>
              <a:t> </a:t>
            </a:r>
            <a:r>
              <a:rPr lang="ru-RU" b="1" dirty="0" err="1">
                <a:latin typeface="Arial" panose="020B0604020202020204" pitchFamily="34" charset="0"/>
              </a:rPr>
              <a:t>полягає</a:t>
            </a:r>
            <a:r>
              <a:rPr lang="ru-RU" b="1" dirty="0">
                <a:latin typeface="Arial" panose="020B0604020202020204" pitchFamily="34" charset="0"/>
              </a:rPr>
              <a:t> в тому, </a:t>
            </a:r>
            <a:r>
              <a:rPr lang="ru-RU" b="1" dirty="0" err="1">
                <a:latin typeface="Arial" panose="020B0604020202020204" pitchFamily="34" charset="0"/>
              </a:rPr>
              <a:t>що</a:t>
            </a:r>
            <a:r>
              <a:rPr lang="ru-RU" b="1" dirty="0">
                <a:latin typeface="Arial" panose="020B0604020202020204" pitchFamily="34" charset="0"/>
              </a:rPr>
              <a:t> з </a:t>
            </a:r>
            <a:r>
              <a:rPr lang="ru-RU" b="1" dirty="0" err="1">
                <a:latin typeface="Arial" panose="020B0604020202020204" pitchFamily="34" charset="0"/>
              </a:rPr>
              <a:t>посудини</a:t>
            </a:r>
            <a:r>
              <a:rPr lang="ru-RU" b="1" dirty="0">
                <a:latin typeface="Arial" panose="020B0604020202020204" pitchFamily="34" charset="0"/>
              </a:rPr>
              <a:t>, в </a:t>
            </a:r>
            <a:r>
              <a:rPr lang="ru-RU" b="1" dirty="0" err="1" smtClean="0">
                <a:latin typeface="Arial" panose="020B0604020202020204" pitchFamily="34" charset="0"/>
              </a:rPr>
              <a:t>якій</a:t>
            </a:r>
            <a:r>
              <a:rPr lang="ru-RU" b="1" dirty="0" smtClean="0"/>
              <a:t> </a:t>
            </a:r>
            <a:r>
              <a:rPr lang="ru-RU" b="1" dirty="0" err="1" smtClean="0">
                <a:latin typeface="Arial" panose="020B0604020202020204" pitchFamily="34" charset="0"/>
              </a:rPr>
              <a:t>культивуються</a:t>
            </a:r>
            <a:r>
              <a:rPr lang="ru-RU" b="1" dirty="0" smtClean="0">
                <a:latin typeface="Arial" panose="020B0604020202020204" pitchFamily="34" charset="0"/>
              </a:rPr>
              <a:t> </a:t>
            </a:r>
            <a:r>
              <a:rPr lang="ru-RU" b="1" dirty="0" err="1">
                <a:latin typeface="Arial" panose="020B0604020202020204" pitchFamily="34" charset="0"/>
              </a:rPr>
              <a:t>мікроорганізми</a:t>
            </a:r>
            <a:r>
              <a:rPr lang="ru-RU" b="1" dirty="0">
                <a:latin typeface="Arial" panose="020B0604020202020204" pitchFamily="34" charset="0"/>
              </a:rPr>
              <a:t> </a:t>
            </a:r>
            <a:r>
              <a:rPr lang="ru-RU" b="1" dirty="0" err="1">
                <a:latin typeface="Arial" panose="020B0604020202020204" pitchFamily="34" charset="0"/>
              </a:rPr>
              <a:t>вилучають</a:t>
            </a:r>
            <a:r>
              <a:rPr lang="ru-RU" b="1" dirty="0">
                <a:latin typeface="Arial" panose="020B0604020202020204" pitchFamily="34" charset="0"/>
              </a:rPr>
              <a:t> </a:t>
            </a:r>
            <a:r>
              <a:rPr lang="ru-RU" b="1" dirty="0" err="1">
                <a:latin typeface="Arial" panose="020B0604020202020204" pitchFamily="34" charset="0"/>
              </a:rPr>
              <a:t>частину</a:t>
            </a:r>
            <a:r>
              <a:rPr lang="ru-RU" b="1" dirty="0">
                <a:latin typeface="Arial" panose="020B0604020202020204" pitchFamily="34" charset="0"/>
              </a:rPr>
              <a:t> </a:t>
            </a:r>
            <a:r>
              <a:rPr lang="ru-RU" b="1" dirty="0" err="1">
                <a:latin typeface="Arial" panose="020B0604020202020204" pitchFamily="34" charset="0"/>
              </a:rPr>
              <a:t>клітин</a:t>
            </a:r>
            <a:r>
              <a:rPr lang="ru-RU" b="1" dirty="0">
                <a:latin typeface="Arial" panose="020B0604020202020204" pitchFamily="34" charset="0"/>
              </a:rPr>
              <a:t> </a:t>
            </a:r>
            <a:r>
              <a:rPr lang="ru-RU" b="1" dirty="0" smtClean="0">
                <a:latin typeface="Arial" panose="020B0604020202020204" pitchFamily="34" charset="0"/>
              </a:rPr>
              <a:t>та </a:t>
            </a:r>
            <a:r>
              <a:rPr lang="ru-RU" b="1" dirty="0" err="1" smtClean="0"/>
              <a:t>продукти</a:t>
            </a:r>
            <a:r>
              <a:rPr lang="ru-RU" b="1" dirty="0"/>
              <a:t> </a:t>
            </a:r>
            <a:r>
              <a:rPr lang="ru-RU" b="1" dirty="0" err="1" smtClean="0"/>
              <a:t>обміну</a:t>
            </a:r>
            <a:r>
              <a:rPr lang="ru-RU" b="1" dirty="0" smtClean="0"/>
              <a:t> </a:t>
            </a:r>
            <a:r>
              <a:rPr lang="ru-RU" b="1" dirty="0"/>
              <a:t>і </a:t>
            </a:r>
            <a:r>
              <a:rPr lang="ru-RU" b="1" dirty="0" err="1"/>
              <a:t>вносять</a:t>
            </a:r>
            <a:r>
              <a:rPr lang="ru-RU" b="1" dirty="0"/>
              <a:t> </a:t>
            </a:r>
            <a:r>
              <a:rPr lang="ru-RU" b="1" dirty="0" err="1"/>
              <a:t>відповідний</a:t>
            </a:r>
            <a:r>
              <a:rPr lang="ru-RU" b="1" dirty="0"/>
              <a:t> </a:t>
            </a:r>
            <a:r>
              <a:rPr lang="ru-RU" b="1" dirty="0" err="1"/>
              <a:t>об’єм</a:t>
            </a:r>
            <a:r>
              <a:rPr lang="ru-RU" b="1" dirty="0"/>
              <a:t> </a:t>
            </a:r>
            <a:r>
              <a:rPr lang="ru-RU" b="1" dirty="0" err="1" smtClean="0"/>
              <a:t>живильного</a:t>
            </a:r>
            <a:r>
              <a:rPr lang="ru-RU" b="1" dirty="0" smtClean="0"/>
              <a:t> </a:t>
            </a:r>
            <a:r>
              <a:rPr lang="ru-RU" b="1" dirty="0" err="1" smtClean="0"/>
              <a:t>середовища</a:t>
            </a:r>
            <a:r>
              <a:rPr lang="ru-RU" b="1" dirty="0"/>
              <a:t>. </a:t>
            </a:r>
            <a:r>
              <a:rPr lang="ru-RU" b="1" dirty="0" err="1"/>
              <a:t>Якщо</a:t>
            </a:r>
            <a:r>
              <a:rPr lang="ru-RU" b="1" dirty="0"/>
              <a:t> процедуру </a:t>
            </a:r>
            <a:r>
              <a:rPr lang="ru-RU" b="1" dirty="0" err="1"/>
              <a:t>виконувати</a:t>
            </a:r>
            <a:r>
              <a:rPr lang="ru-RU" b="1" dirty="0"/>
              <a:t> часто з </a:t>
            </a:r>
            <a:r>
              <a:rPr lang="ru-RU" b="1" dirty="0" err="1" smtClean="0"/>
              <a:t>певною</a:t>
            </a:r>
            <a:r>
              <a:rPr lang="ru-RU" b="1" dirty="0" smtClean="0"/>
              <a:t> </a:t>
            </a:r>
            <a:r>
              <a:rPr lang="ru-RU" b="1" dirty="0" err="1" smtClean="0"/>
              <a:t>періодичністю</a:t>
            </a:r>
            <a:r>
              <a:rPr lang="ru-RU" b="1" dirty="0"/>
              <a:t>, то </a:t>
            </a:r>
            <a:r>
              <a:rPr lang="ru-RU" b="1" dirty="0" err="1"/>
              <a:t>можна</a:t>
            </a:r>
            <a:r>
              <a:rPr lang="ru-RU" b="1" dirty="0"/>
              <a:t> перейти до </a:t>
            </a:r>
            <a:r>
              <a:rPr lang="ru-RU" b="1" dirty="0" err="1"/>
              <a:t>неперервного</a:t>
            </a:r>
            <a:r>
              <a:rPr lang="ru-RU" b="1" dirty="0"/>
              <a:t> </a:t>
            </a:r>
            <a:r>
              <a:rPr lang="ru-RU" b="1" dirty="0" smtClean="0"/>
              <a:t>способу </a:t>
            </a:r>
            <a:r>
              <a:rPr lang="ru-RU" b="1" dirty="0" err="1" smtClean="0"/>
              <a:t>культивування</a:t>
            </a:r>
            <a:r>
              <a:rPr lang="ru-RU" b="1" dirty="0" smtClean="0"/>
              <a:t> </a:t>
            </a:r>
            <a:r>
              <a:rPr lang="ru-RU" b="1" dirty="0" err="1"/>
              <a:t>мікроорганізмів</a:t>
            </a:r>
            <a:r>
              <a:rPr lang="ru-RU" b="1" dirty="0"/>
              <a:t>.</a:t>
            </a:r>
          </a:p>
        </p:txBody>
      </p:sp>
    </p:spTree>
    <p:extLst>
      <p:ext uri="{BB962C8B-B14F-4D97-AF65-F5344CB8AC3E}">
        <p14:creationId xmlns:p14="http://schemas.microsoft.com/office/powerpoint/2010/main" val="6532152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36478" y="143903"/>
            <a:ext cx="8748215" cy="830997"/>
          </a:xfrm>
          <a:prstGeom prst="rect">
            <a:avLst/>
          </a:prstGeom>
        </p:spPr>
        <p:txBody>
          <a:bodyPr wrap="square">
            <a:spAutoFit/>
          </a:bodyPr>
          <a:lstStyle/>
          <a:p>
            <a:pPr algn="just"/>
            <a:r>
              <a:rPr lang="ru-RU" sz="2400" b="1" dirty="0">
                <a:solidFill>
                  <a:srgbClr val="FF0000"/>
                </a:solidFill>
                <a:latin typeface="Arial" panose="020B0604020202020204" pitchFamily="34" charset="0"/>
              </a:rPr>
              <a:t>4. </a:t>
            </a:r>
            <a:r>
              <a:rPr lang="ru-RU" sz="2400" b="1" dirty="0" err="1">
                <a:solidFill>
                  <a:srgbClr val="FF0000"/>
                </a:solidFill>
                <a:latin typeface="Arial" panose="020B0604020202020204" pitchFamily="34" charset="0"/>
              </a:rPr>
              <a:t>Основні</a:t>
            </a:r>
            <a:r>
              <a:rPr lang="ru-RU" sz="2400" b="1" dirty="0">
                <a:solidFill>
                  <a:srgbClr val="FF0000"/>
                </a:solidFill>
                <a:latin typeface="Arial" panose="020B0604020202020204" pitchFamily="34" charset="0"/>
              </a:rPr>
              <a:t> </a:t>
            </a:r>
            <a:r>
              <a:rPr lang="ru-RU" sz="2400" b="1" dirty="0" err="1">
                <a:solidFill>
                  <a:srgbClr val="FF0000"/>
                </a:solidFill>
                <a:latin typeface="Arial" panose="020B0604020202020204" pitchFamily="34" charset="0"/>
              </a:rPr>
              <a:t>напрями</a:t>
            </a:r>
            <a:r>
              <a:rPr lang="ru-RU" sz="2400" b="1" dirty="0">
                <a:solidFill>
                  <a:srgbClr val="FF0000"/>
                </a:solidFill>
                <a:latin typeface="Arial" panose="020B0604020202020204" pitchFamily="34" charset="0"/>
              </a:rPr>
              <a:t> та </a:t>
            </a:r>
            <a:r>
              <a:rPr lang="ru-RU" sz="2400" b="1" dirty="0" err="1">
                <a:solidFill>
                  <a:srgbClr val="FF0000"/>
                </a:solidFill>
                <a:latin typeface="Arial" panose="020B0604020202020204" pitchFamily="34" charset="0"/>
              </a:rPr>
              <a:t>досягнення</a:t>
            </a:r>
            <a:r>
              <a:rPr lang="ru-RU" sz="2400" b="1" dirty="0">
                <a:solidFill>
                  <a:srgbClr val="FF0000"/>
                </a:solidFill>
                <a:latin typeface="Arial" panose="020B0604020202020204" pitchFamily="34" charset="0"/>
              </a:rPr>
              <a:t> </a:t>
            </a:r>
            <a:r>
              <a:rPr lang="ru-RU" sz="2400" b="1" dirty="0" err="1" smtClean="0">
                <a:solidFill>
                  <a:srgbClr val="FF0000"/>
                </a:solidFill>
                <a:latin typeface="Arial" panose="020B0604020202020204" pitchFamily="34" charset="0"/>
              </a:rPr>
              <a:t>біотехнології</a:t>
            </a:r>
            <a:r>
              <a:rPr lang="ru-RU" sz="2400" b="1" dirty="0" smtClean="0">
                <a:solidFill>
                  <a:srgbClr val="FF0000"/>
                </a:solidFill>
              </a:rPr>
              <a:t> </a:t>
            </a:r>
            <a:r>
              <a:rPr lang="ru-RU" sz="2400" b="1" dirty="0" err="1" smtClean="0">
                <a:solidFill>
                  <a:srgbClr val="FF0000"/>
                </a:solidFill>
                <a:latin typeface="Arial" panose="020B0604020202020204" pitchFamily="34" charset="0"/>
              </a:rPr>
              <a:t>мікроорганізмів</a:t>
            </a:r>
            <a:endParaRPr lang="ru-RU" sz="2400" b="1" dirty="0">
              <a:solidFill>
                <a:srgbClr val="FF0000"/>
              </a:solidFill>
            </a:endParaRPr>
          </a:p>
        </p:txBody>
      </p:sp>
      <p:sp>
        <p:nvSpPr>
          <p:cNvPr id="3" name="Прямоугольник 2"/>
          <p:cNvSpPr/>
          <p:nvPr/>
        </p:nvSpPr>
        <p:spPr>
          <a:xfrm>
            <a:off x="136478" y="948690"/>
            <a:ext cx="8882830" cy="5909310"/>
          </a:xfrm>
          <a:prstGeom prst="rect">
            <a:avLst/>
          </a:prstGeom>
        </p:spPr>
        <p:txBody>
          <a:bodyPr wrap="square">
            <a:spAutoFit/>
          </a:bodyPr>
          <a:lstStyle/>
          <a:p>
            <a:pPr algn="just"/>
            <a:r>
              <a:rPr lang="ru-RU" b="1" dirty="0">
                <a:latin typeface="Arial" panose="020B0604020202020204" pitchFamily="34" charset="0"/>
              </a:rPr>
              <a:t>У </a:t>
            </a:r>
            <a:r>
              <a:rPr lang="ru-RU" b="1" dirty="0" err="1">
                <a:latin typeface="Arial" panose="020B0604020202020204" pitchFamily="34" charset="0"/>
              </a:rPr>
              <a:t>харчовій</a:t>
            </a:r>
            <a:r>
              <a:rPr lang="ru-RU" b="1" dirty="0">
                <a:latin typeface="Arial" panose="020B0604020202020204" pitchFamily="34" charset="0"/>
              </a:rPr>
              <a:t>, </a:t>
            </a:r>
            <a:r>
              <a:rPr lang="ru-RU" b="1" dirty="0" err="1">
                <a:latin typeface="Arial" panose="020B0604020202020204" pitchFamily="34" charset="0"/>
              </a:rPr>
              <a:t>пивоварній</a:t>
            </a:r>
            <a:r>
              <a:rPr lang="ru-RU" b="1" dirty="0">
                <a:latin typeface="Arial" panose="020B0604020202020204" pitchFamily="34" charset="0"/>
              </a:rPr>
              <a:t> і </a:t>
            </a:r>
            <a:r>
              <a:rPr lang="ru-RU" b="1" dirty="0" err="1">
                <a:latin typeface="Arial" panose="020B0604020202020204" pitchFamily="34" charset="0"/>
              </a:rPr>
              <a:t>спиртовій</a:t>
            </a:r>
            <a:r>
              <a:rPr lang="ru-RU" b="1" dirty="0">
                <a:latin typeface="Arial" panose="020B0604020202020204" pitchFamily="34" charset="0"/>
              </a:rPr>
              <a:t> </a:t>
            </a:r>
            <a:r>
              <a:rPr lang="ru-RU" b="1" dirty="0" err="1" smtClean="0">
                <a:latin typeface="Arial" panose="020B0604020202020204" pitchFamily="34" charset="0"/>
              </a:rPr>
              <a:t>промисловості</a:t>
            </a:r>
            <a:r>
              <a:rPr lang="ru-RU" b="1" dirty="0" smtClean="0"/>
              <a:t> </a:t>
            </a:r>
            <a:r>
              <a:rPr lang="ru-RU" b="1" dirty="0" err="1" smtClean="0">
                <a:latin typeface="Arial" panose="020B0604020202020204" pitchFamily="34" charset="0"/>
              </a:rPr>
              <a:t>використовуються</a:t>
            </a:r>
            <a:r>
              <a:rPr lang="ru-RU" b="1" dirty="0" smtClean="0">
                <a:latin typeface="Arial" panose="020B0604020202020204" pitchFamily="34" charset="0"/>
              </a:rPr>
              <a:t> </a:t>
            </a:r>
            <a:r>
              <a:rPr lang="ru-RU" b="1" dirty="0" err="1">
                <a:latin typeface="Arial" panose="020B0604020202020204" pitchFamily="34" charset="0"/>
              </a:rPr>
              <a:t>методи</a:t>
            </a:r>
            <a:r>
              <a:rPr lang="ru-RU" b="1" dirty="0">
                <a:latin typeface="Arial" panose="020B0604020202020204" pitchFamily="34" charset="0"/>
              </a:rPr>
              <a:t> </a:t>
            </a:r>
            <a:r>
              <a:rPr lang="ru-RU" b="1" dirty="0" err="1">
                <a:latin typeface="Arial" panose="020B0604020202020204" pitchFamily="34" charset="0"/>
              </a:rPr>
              <a:t>біотехнології</a:t>
            </a:r>
            <a:r>
              <a:rPr lang="ru-RU" b="1" dirty="0">
                <a:latin typeface="Arial" panose="020B0604020202020204" pitchFamily="34" charset="0"/>
              </a:rPr>
              <a:t> для </a:t>
            </a:r>
            <a:r>
              <a:rPr lang="ru-RU" b="1" i="1" dirty="0" err="1">
                <a:solidFill>
                  <a:srgbClr val="7030A0"/>
                </a:solidFill>
                <a:effectLst>
                  <a:outerShdw blurRad="38100" dist="38100" dir="2700000" algn="tl">
                    <a:srgbClr val="000000">
                      <a:alpha val="43137"/>
                    </a:srgbClr>
                  </a:outerShdw>
                </a:effectLst>
                <a:latin typeface="Arial" panose="020B0604020202020204" pitchFamily="34" charset="0"/>
              </a:rPr>
              <a:t>створення</a:t>
            </a:r>
            <a:r>
              <a:rPr lang="ru-RU" b="1" i="1" dirty="0">
                <a:solidFill>
                  <a:srgbClr val="7030A0"/>
                </a:solidFill>
                <a:effectLst>
                  <a:outerShdw blurRad="38100" dist="38100" dir="2700000" algn="tl">
                    <a:srgbClr val="000000">
                      <a:alpha val="43137"/>
                    </a:srgbClr>
                  </a:outerShdw>
                </a:effectLst>
                <a:latin typeface="Arial" panose="020B0604020202020204" pitchFamily="34" charset="0"/>
              </a:rPr>
              <a:t> </a:t>
            </a:r>
            <a:r>
              <a:rPr lang="ru-RU" b="1" i="1" dirty="0" err="1" smtClean="0">
                <a:solidFill>
                  <a:srgbClr val="7030A0"/>
                </a:solidFill>
                <a:effectLst>
                  <a:outerShdw blurRad="38100" dist="38100" dir="2700000" algn="tl">
                    <a:srgbClr val="000000">
                      <a:alpha val="43137"/>
                    </a:srgbClr>
                  </a:outerShdw>
                </a:effectLst>
                <a:latin typeface="Arial" panose="020B0604020202020204" pitchFamily="34" charset="0"/>
              </a:rPr>
              <a:t>штамів</a:t>
            </a:r>
            <a:r>
              <a:rPr lang="ru-RU" b="1" i="1" dirty="0" smtClean="0">
                <a:solidFill>
                  <a:srgbClr val="7030A0"/>
                </a:solidFill>
                <a:effectLst>
                  <a:outerShdw blurRad="38100" dist="38100" dir="2700000" algn="tl">
                    <a:srgbClr val="000000">
                      <a:alpha val="43137"/>
                    </a:srgbClr>
                  </a:outerShdw>
                </a:effectLst>
              </a:rPr>
              <a:t> </a:t>
            </a:r>
            <a:r>
              <a:rPr lang="ru-RU" b="1" i="1" dirty="0" err="1" smtClean="0">
                <a:solidFill>
                  <a:srgbClr val="7030A0"/>
                </a:solidFill>
                <a:effectLst>
                  <a:outerShdw blurRad="38100" dist="38100" dir="2700000" algn="tl">
                    <a:srgbClr val="000000">
                      <a:alpha val="43137"/>
                    </a:srgbClr>
                  </a:outerShdw>
                </a:effectLst>
                <a:latin typeface="Arial" panose="020B0604020202020204" pitchFamily="34" charset="0"/>
              </a:rPr>
              <a:t>мікроорганізмів</a:t>
            </a:r>
            <a:r>
              <a:rPr lang="ru-RU" b="1" i="1" dirty="0" smtClean="0">
                <a:solidFill>
                  <a:srgbClr val="7030A0"/>
                </a:solidFill>
                <a:effectLst>
                  <a:outerShdw blurRad="38100" dist="38100" dir="2700000" algn="tl">
                    <a:srgbClr val="000000">
                      <a:alpha val="43137"/>
                    </a:srgbClr>
                  </a:outerShdw>
                </a:effectLst>
                <a:latin typeface="Arial" panose="020B0604020202020204" pitchFamily="34" charset="0"/>
              </a:rPr>
              <a:t> </a:t>
            </a:r>
            <a:r>
              <a:rPr lang="ru-RU" b="1" dirty="0">
                <a:latin typeface="Arial" panose="020B0604020202020204" pitchFamily="34" charset="0"/>
              </a:rPr>
              <a:t>(</a:t>
            </a:r>
            <a:r>
              <a:rPr lang="ru-RU" b="1" dirty="0" err="1">
                <a:latin typeface="Arial" panose="020B0604020202020204" pitchFamily="34" charset="0"/>
              </a:rPr>
              <a:t>бактерій</a:t>
            </a:r>
            <a:r>
              <a:rPr lang="ru-RU" b="1" dirty="0">
                <a:latin typeface="Arial" panose="020B0604020202020204" pitchFamily="34" charset="0"/>
              </a:rPr>
              <a:t>, </a:t>
            </a:r>
            <a:r>
              <a:rPr lang="ru-RU" b="1" dirty="0" err="1">
                <a:latin typeface="Arial" panose="020B0604020202020204" pitchFamily="34" charset="0"/>
              </a:rPr>
              <a:t>дріжджів</a:t>
            </a:r>
            <a:r>
              <a:rPr lang="ru-RU" b="1" dirty="0">
                <a:latin typeface="Arial" panose="020B0604020202020204" pitchFamily="34" charset="0"/>
              </a:rPr>
              <a:t>, </a:t>
            </a:r>
            <a:r>
              <a:rPr lang="ru-RU" b="1" dirty="0" err="1">
                <a:latin typeface="Arial" panose="020B0604020202020204" pitchFamily="34" charset="0"/>
              </a:rPr>
              <a:t>міцеліальних</a:t>
            </a:r>
            <a:r>
              <a:rPr lang="ru-RU" b="1" dirty="0">
                <a:latin typeface="Arial" panose="020B0604020202020204" pitchFamily="34" charset="0"/>
              </a:rPr>
              <a:t> </a:t>
            </a:r>
            <a:r>
              <a:rPr lang="ru-RU" b="1" dirty="0" err="1">
                <a:latin typeface="Arial" panose="020B0604020202020204" pitchFamily="34" charset="0"/>
              </a:rPr>
              <a:t>грибів</a:t>
            </a:r>
            <a:r>
              <a:rPr lang="ru-RU" b="1" dirty="0">
                <a:latin typeface="Arial" panose="020B0604020202020204" pitchFamily="34" charset="0"/>
              </a:rPr>
              <a:t>), </a:t>
            </a:r>
            <a:r>
              <a:rPr lang="ru-RU" b="1" dirty="0" err="1" smtClean="0">
                <a:latin typeface="Arial" panose="020B0604020202020204" pitchFamily="34" charset="0"/>
              </a:rPr>
              <a:t>які</a:t>
            </a:r>
            <a:r>
              <a:rPr lang="ru-RU" b="1" dirty="0" smtClean="0"/>
              <a:t> </a:t>
            </a:r>
            <a:r>
              <a:rPr lang="ru-RU" b="1" dirty="0" err="1" smtClean="0">
                <a:latin typeface="Arial" panose="020B0604020202020204" pitchFamily="34" charset="0"/>
              </a:rPr>
              <a:t>забезпечують</a:t>
            </a:r>
            <a:r>
              <a:rPr lang="ru-RU" b="1" dirty="0" smtClean="0">
                <a:latin typeface="Arial" panose="020B0604020202020204" pitchFamily="34" charset="0"/>
              </a:rPr>
              <a:t> </a:t>
            </a:r>
            <a:r>
              <a:rPr lang="ru-RU" b="1" dirty="0" err="1">
                <a:latin typeface="Arial" panose="020B0604020202020204" pitchFamily="34" charset="0"/>
              </a:rPr>
              <a:t>активне</a:t>
            </a:r>
            <a:r>
              <a:rPr lang="ru-RU" b="1" dirty="0">
                <a:latin typeface="Arial" panose="020B0604020202020204" pitchFamily="34" charset="0"/>
              </a:rPr>
              <a:t> </a:t>
            </a:r>
            <a:r>
              <a:rPr lang="ru-RU" b="1" dirty="0" err="1">
                <a:latin typeface="Arial" panose="020B0604020202020204" pitchFamily="34" charset="0"/>
              </a:rPr>
              <a:t>молочнокисле</a:t>
            </a:r>
            <a:r>
              <a:rPr lang="ru-RU" b="1" dirty="0">
                <a:latin typeface="Arial" panose="020B0604020202020204" pitchFamily="34" charset="0"/>
              </a:rPr>
              <a:t>, </a:t>
            </a:r>
            <a:r>
              <a:rPr lang="ru-RU" b="1" dirty="0" err="1">
                <a:latin typeface="Arial" panose="020B0604020202020204" pitchFamily="34" charset="0"/>
              </a:rPr>
              <a:t>маслянокисле</a:t>
            </a:r>
            <a:r>
              <a:rPr lang="ru-RU" b="1" dirty="0">
                <a:latin typeface="Arial" panose="020B0604020202020204" pitchFamily="34" charset="0"/>
              </a:rPr>
              <a:t>, </a:t>
            </a:r>
            <a:r>
              <a:rPr lang="ru-RU" b="1" dirty="0" err="1" smtClean="0">
                <a:latin typeface="Arial" panose="020B0604020202020204" pitchFamily="34" charset="0"/>
              </a:rPr>
              <a:t>спиртове</a:t>
            </a:r>
            <a:r>
              <a:rPr lang="ru-RU" b="1" dirty="0" smtClean="0">
                <a:latin typeface="Arial" panose="020B0604020202020204" pitchFamily="34" charset="0"/>
              </a:rPr>
              <a:t>,</a:t>
            </a:r>
            <a:r>
              <a:rPr lang="ru-RU" b="1" dirty="0" smtClean="0"/>
              <a:t> </a:t>
            </a:r>
            <a:r>
              <a:rPr lang="ru-RU" b="1" dirty="0" err="1" smtClean="0">
                <a:latin typeface="Arial" panose="020B0604020202020204" pitchFamily="34" charset="0"/>
              </a:rPr>
              <a:t>оцтовокисле</a:t>
            </a:r>
            <a:r>
              <a:rPr lang="ru-RU" b="1" dirty="0" smtClean="0">
                <a:latin typeface="Arial" panose="020B0604020202020204" pitchFamily="34" charset="0"/>
              </a:rPr>
              <a:t> </a:t>
            </a:r>
            <a:r>
              <a:rPr lang="ru-RU" b="1" dirty="0">
                <a:latin typeface="Arial" panose="020B0604020202020204" pitchFamily="34" charset="0"/>
              </a:rPr>
              <a:t>та </a:t>
            </a:r>
            <a:r>
              <a:rPr lang="ru-RU" b="1" dirty="0" err="1">
                <a:latin typeface="Arial" panose="020B0604020202020204" pitchFamily="34" charset="0"/>
              </a:rPr>
              <a:t>інші</a:t>
            </a:r>
            <a:r>
              <a:rPr lang="ru-RU" b="1" dirty="0">
                <a:latin typeface="Arial" panose="020B0604020202020204" pitchFamily="34" charset="0"/>
              </a:rPr>
              <a:t> </a:t>
            </a:r>
            <a:r>
              <a:rPr lang="ru-RU" b="1" dirty="0" err="1">
                <a:latin typeface="Arial" panose="020B0604020202020204" pitchFamily="34" charset="0"/>
              </a:rPr>
              <a:t>типи</a:t>
            </a:r>
            <a:r>
              <a:rPr lang="ru-RU" b="1" dirty="0">
                <a:latin typeface="Arial" panose="020B0604020202020204" pitchFamily="34" charset="0"/>
              </a:rPr>
              <a:t> </a:t>
            </a:r>
            <a:r>
              <a:rPr lang="ru-RU" b="1" dirty="0" err="1">
                <a:latin typeface="Arial" panose="020B0604020202020204" pitchFamily="34" charset="0"/>
              </a:rPr>
              <a:t>бродіння</a:t>
            </a:r>
            <a:r>
              <a:rPr lang="ru-RU" b="1" dirty="0">
                <a:latin typeface="Arial" panose="020B0604020202020204" pitchFamily="34" charset="0"/>
              </a:rPr>
              <a:t>.</a:t>
            </a:r>
            <a:r>
              <a:rPr lang="ru-RU" b="1" dirty="0"/>
              <a:t/>
            </a:r>
            <a:br>
              <a:rPr lang="ru-RU" b="1" dirty="0"/>
            </a:br>
            <a:r>
              <a:rPr lang="ru-RU" b="1" dirty="0" err="1">
                <a:latin typeface="Arial" panose="020B0604020202020204" pitchFamily="34" charset="0"/>
              </a:rPr>
              <a:t>Процеси</a:t>
            </a:r>
            <a:r>
              <a:rPr lang="ru-RU" b="1" dirty="0">
                <a:latin typeface="Arial" panose="020B0604020202020204" pitchFamily="34" charset="0"/>
              </a:rPr>
              <a:t> </a:t>
            </a:r>
            <a:r>
              <a:rPr lang="ru-RU" b="1" dirty="0" err="1">
                <a:latin typeface="Arial" panose="020B0604020202020204" pitchFamily="34" charset="0"/>
              </a:rPr>
              <a:t>створення</a:t>
            </a:r>
            <a:r>
              <a:rPr lang="ru-RU" b="1" dirty="0">
                <a:latin typeface="Arial" panose="020B0604020202020204" pitchFamily="34" charset="0"/>
              </a:rPr>
              <a:t> </a:t>
            </a:r>
            <a:r>
              <a:rPr lang="ru-RU" b="1" dirty="0" err="1">
                <a:latin typeface="Arial" panose="020B0604020202020204" pitchFamily="34" charset="0"/>
              </a:rPr>
              <a:t>високоефективних</a:t>
            </a:r>
            <a:r>
              <a:rPr lang="ru-RU" b="1" dirty="0">
                <a:latin typeface="Arial" panose="020B0604020202020204" pitchFamily="34" charset="0"/>
              </a:rPr>
              <a:t> </a:t>
            </a:r>
            <a:r>
              <a:rPr lang="ru-RU" b="1" dirty="0" err="1" smtClean="0">
                <a:latin typeface="Arial" panose="020B0604020202020204" pitchFamily="34" charset="0"/>
              </a:rPr>
              <a:t>штамів</a:t>
            </a:r>
            <a:r>
              <a:rPr lang="ru-RU" b="1" dirty="0" smtClean="0"/>
              <a:t> </a:t>
            </a:r>
            <a:r>
              <a:rPr lang="ru-RU" b="1" dirty="0" err="1" smtClean="0">
                <a:latin typeface="Arial" panose="020B0604020202020204" pitchFamily="34" charset="0"/>
              </a:rPr>
              <a:t>мікроорганізмів</a:t>
            </a:r>
            <a:r>
              <a:rPr lang="ru-RU" b="1" dirty="0" smtClean="0">
                <a:latin typeface="Arial" panose="020B0604020202020204" pitchFamily="34" charset="0"/>
              </a:rPr>
              <a:t> </a:t>
            </a:r>
            <a:r>
              <a:rPr lang="ru-RU" b="1" dirty="0">
                <a:latin typeface="Arial" panose="020B0604020202020204" pitchFamily="34" charset="0"/>
              </a:rPr>
              <a:t>і </a:t>
            </a:r>
            <a:r>
              <a:rPr lang="ru-RU" b="1" dirty="0" err="1">
                <a:latin typeface="Arial" panose="020B0604020202020204" pitchFamily="34" charset="0"/>
              </a:rPr>
              <a:t>забезпечення</a:t>
            </a:r>
            <a:r>
              <a:rPr lang="ru-RU" b="1" dirty="0">
                <a:latin typeface="Arial" panose="020B0604020202020204" pitchFamily="34" charset="0"/>
              </a:rPr>
              <a:t> </a:t>
            </a:r>
            <a:r>
              <a:rPr lang="ru-RU" b="1" dirty="0" err="1">
                <a:latin typeface="Arial" panose="020B0604020202020204" pitchFamily="34" charset="0"/>
              </a:rPr>
              <a:t>відповідних</a:t>
            </a:r>
            <a:r>
              <a:rPr lang="ru-RU" b="1" dirty="0">
                <a:latin typeface="Arial" panose="020B0604020202020204" pitchFamily="34" charset="0"/>
              </a:rPr>
              <a:t> </a:t>
            </a:r>
            <a:r>
              <a:rPr lang="ru-RU" b="1" dirty="0" err="1">
                <a:latin typeface="Arial" panose="020B0604020202020204" pitchFamily="34" charset="0"/>
              </a:rPr>
              <a:t>сприятливих</a:t>
            </a:r>
            <a:r>
              <a:rPr lang="ru-RU" b="1" dirty="0">
                <a:latin typeface="Arial" panose="020B0604020202020204" pitchFamily="34" charset="0"/>
              </a:rPr>
              <a:t> </a:t>
            </a:r>
            <a:r>
              <a:rPr lang="ru-RU" b="1" dirty="0" smtClean="0">
                <a:latin typeface="Arial" panose="020B0604020202020204" pitchFamily="34" charset="0"/>
              </a:rPr>
              <a:t>умов</a:t>
            </a:r>
            <a:r>
              <a:rPr lang="ru-RU" b="1" dirty="0" smtClean="0"/>
              <a:t> </a:t>
            </a:r>
            <a:r>
              <a:rPr lang="ru-RU" b="1" dirty="0" smtClean="0">
                <a:latin typeface="Arial" panose="020B0604020202020204" pitchFamily="34" charset="0"/>
              </a:rPr>
              <a:t>для </a:t>
            </a:r>
            <a:r>
              <a:rPr lang="ru-RU" b="1" dirty="0" err="1">
                <a:latin typeface="Arial" panose="020B0604020202020204" pitchFamily="34" charset="0"/>
              </a:rPr>
              <a:t>успішного</a:t>
            </a:r>
            <a:r>
              <a:rPr lang="ru-RU" b="1" dirty="0">
                <a:latin typeface="Arial" panose="020B0604020202020204" pitchFamily="34" charset="0"/>
              </a:rPr>
              <a:t> </a:t>
            </a:r>
            <a:r>
              <a:rPr lang="ru-RU" b="1" dirty="0" err="1">
                <a:latin typeface="Arial" panose="020B0604020202020204" pitchFamily="34" charset="0"/>
              </a:rPr>
              <a:t>використання</a:t>
            </a:r>
            <a:r>
              <a:rPr lang="ru-RU" b="1" dirty="0">
                <a:latin typeface="Arial" panose="020B0604020202020204" pitchFamily="34" charset="0"/>
              </a:rPr>
              <a:t> </a:t>
            </a:r>
            <a:r>
              <a:rPr lang="ru-RU" b="1" dirty="0" err="1">
                <a:latin typeface="Arial" panose="020B0604020202020204" pitchFamily="34" charset="0"/>
              </a:rPr>
              <a:t>цих</a:t>
            </a:r>
            <a:r>
              <a:rPr lang="ru-RU" b="1" dirty="0">
                <a:latin typeface="Arial" panose="020B0604020202020204" pitchFamily="34" charset="0"/>
              </a:rPr>
              <a:t> </a:t>
            </a:r>
            <a:r>
              <a:rPr lang="ru-RU" b="1" dirty="0" err="1">
                <a:latin typeface="Arial" panose="020B0604020202020204" pitchFamily="34" charset="0"/>
              </a:rPr>
              <a:t>штамів</a:t>
            </a:r>
            <a:r>
              <a:rPr lang="ru-RU" b="1" dirty="0">
                <a:latin typeface="Arial" panose="020B0604020202020204" pitchFamily="34" charset="0"/>
              </a:rPr>
              <a:t> у </a:t>
            </a:r>
            <a:r>
              <a:rPr lang="ru-RU" b="1" dirty="0" err="1">
                <a:latin typeface="Arial" panose="020B0604020202020204" pitchFamily="34" charset="0"/>
              </a:rPr>
              <a:t>виробничому</a:t>
            </a:r>
            <a:r>
              <a:rPr lang="ru-RU" b="1" dirty="0">
                <a:latin typeface="Arial" panose="020B0604020202020204" pitchFamily="34" charset="0"/>
              </a:rPr>
              <a:t> </a:t>
            </a:r>
            <a:r>
              <a:rPr lang="ru-RU" b="1" dirty="0" err="1" smtClean="0">
                <a:latin typeface="Arial" panose="020B0604020202020204" pitchFamily="34" charset="0"/>
              </a:rPr>
              <a:t>циклі</a:t>
            </a:r>
            <a:r>
              <a:rPr lang="ru-RU" b="1" dirty="0" smtClean="0"/>
              <a:t> </a:t>
            </a:r>
            <a:r>
              <a:rPr lang="ru-RU" b="1" dirty="0" err="1" smtClean="0">
                <a:latin typeface="Arial" panose="020B0604020202020204" pitchFamily="34" charset="0"/>
              </a:rPr>
              <a:t>можуть</a:t>
            </a:r>
            <a:r>
              <a:rPr lang="ru-RU" b="1" dirty="0" smtClean="0">
                <a:latin typeface="Arial" panose="020B0604020202020204" pitchFamily="34" charset="0"/>
              </a:rPr>
              <a:t> </a:t>
            </a:r>
            <a:r>
              <a:rPr lang="ru-RU" b="1" dirty="0" err="1">
                <a:latin typeface="Arial" panose="020B0604020202020204" pitchFamily="34" charset="0"/>
              </a:rPr>
              <a:t>розглядатись</a:t>
            </a:r>
            <a:r>
              <a:rPr lang="ru-RU" b="1" dirty="0">
                <a:latin typeface="Arial" panose="020B0604020202020204" pitchFamily="34" charset="0"/>
              </a:rPr>
              <a:t> як </a:t>
            </a:r>
            <a:r>
              <a:rPr lang="ru-RU" b="1" i="1" u="sng" dirty="0" err="1">
                <a:effectLst>
                  <a:outerShdw blurRad="38100" dist="38100" dir="2700000" algn="tl">
                    <a:srgbClr val="000000">
                      <a:alpha val="43137"/>
                    </a:srgbClr>
                  </a:outerShdw>
                </a:effectLst>
                <a:latin typeface="Arial" panose="020B0604020202020204" pitchFamily="34" charset="0"/>
              </a:rPr>
              <a:t>біотехнологічні</a:t>
            </a:r>
            <a:r>
              <a:rPr lang="ru-RU" b="1" i="1" u="sng" dirty="0">
                <a:effectLst>
                  <a:outerShdw blurRad="38100" dist="38100" dir="2700000" algn="tl">
                    <a:srgbClr val="000000">
                      <a:alpha val="43137"/>
                    </a:srgbClr>
                  </a:outerShdw>
                </a:effectLst>
                <a:latin typeface="Arial" panose="020B0604020202020204" pitchFamily="34" charset="0"/>
              </a:rPr>
              <a:t> ланки в </a:t>
            </a:r>
            <a:r>
              <a:rPr lang="ru-RU" b="1" i="1" u="sng" dirty="0" err="1" smtClean="0">
                <a:effectLst>
                  <a:outerShdw blurRad="38100" dist="38100" dir="2700000" algn="tl">
                    <a:srgbClr val="000000">
                      <a:alpha val="43137"/>
                    </a:srgbClr>
                  </a:outerShdw>
                </a:effectLst>
                <a:latin typeface="Arial" panose="020B0604020202020204" pitchFamily="34" charset="0"/>
              </a:rPr>
              <a:t>загальній</a:t>
            </a:r>
            <a:r>
              <a:rPr lang="ru-RU" b="1" i="1" u="sng" dirty="0" smtClean="0">
                <a:effectLst>
                  <a:outerShdw blurRad="38100" dist="38100" dir="2700000" algn="tl">
                    <a:srgbClr val="000000">
                      <a:alpha val="43137"/>
                    </a:srgbClr>
                  </a:outerShdw>
                </a:effectLst>
              </a:rPr>
              <a:t> </a:t>
            </a:r>
            <a:r>
              <a:rPr lang="ru-RU" b="1" i="1" u="sng" dirty="0" err="1" smtClean="0">
                <a:effectLst>
                  <a:outerShdw blurRad="38100" dist="38100" dir="2700000" algn="tl">
                    <a:srgbClr val="000000">
                      <a:alpha val="43137"/>
                    </a:srgbClr>
                  </a:outerShdw>
                </a:effectLst>
                <a:latin typeface="Arial" panose="020B0604020202020204" pitchFamily="34" charset="0"/>
              </a:rPr>
              <a:t>технології</a:t>
            </a:r>
            <a:r>
              <a:rPr lang="ru-RU" b="1" i="1" u="sng" dirty="0" smtClean="0">
                <a:effectLst>
                  <a:outerShdw blurRad="38100" dist="38100" dir="2700000" algn="tl">
                    <a:srgbClr val="000000">
                      <a:alpha val="43137"/>
                    </a:srgbClr>
                  </a:outerShdw>
                </a:effectLst>
                <a:latin typeface="Arial" panose="020B0604020202020204" pitchFamily="34" charset="0"/>
              </a:rPr>
              <a:t> </a:t>
            </a:r>
            <a:r>
              <a:rPr lang="ru-RU" b="1" i="1" u="sng" dirty="0" err="1" smtClean="0">
                <a:effectLst>
                  <a:outerShdw blurRad="38100" dist="38100" dir="2700000" algn="tl">
                    <a:srgbClr val="000000">
                      <a:alpha val="43137"/>
                    </a:srgbClr>
                  </a:outerShdw>
                </a:effectLst>
                <a:latin typeface="Arial" panose="020B0604020202020204" pitchFamily="34" charset="0"/>
              </a:rPr>
              <a:t>виробництва</a:t>
            </a:r>
            <a:r>
              <a:rPr lang="ru-RU" b="1" i="1" u="sng" dirty="0" smtClean="0">
                <a:effectLst>
                  <a:outerShdw blurRad="38100" dist="38100" dir="2700000" algn="tl">
                    <a:srgbClr val="000000">
                      <a:alpha val="43137"/>
                    </a:srgbClr>
                  </a:outerShdw>
                </a:effectLst>
                <a:latin typeface="Arial" panose="020B0604020202020204" pitchFamily="34" charset="0"/>
              </a:rPr>
              <a:t>.</a:t>
            </a:r>
            <a:endParaRPr lang="ru-RU" b="1" i="1" u="sng" dirty="0" smtClean="0">
              <a:effectLst>
                <a:outerShdw blurRad="38100" dist="38100" dir="2700000" algn="tl">
                  <a:srgbClr val="000000">
                    <a:alpha val="43137"/>
                  </a:srgbClr>
                </a:outerShdw>
              </a:effectLst>
            </a:endParaRPr>
          </a:p>
          <a:p>
            <a:pPr algn="just"/>
            <a:r>
              <a:rPr lang="ru-RU" b="1" i="1" dirty="0" err="1" smtClean="0">
                <a:solidFill>
                  <a:srgbClr val="7030A0"/>
                </a:solidFill>
                <a:effectLst>
                  <a:outerShdw blurRad="38100" dist="38100" dir="2700000" algn="tl">
                    <a:srgbClr val="000000">
                      <a:alpha val="43137"/>
                    </a:srgbClr>
                  </a:outerShdw>
                </a:effectLst>
                <a:latin typeface="Arial" panose="020B0604020202020204" pitchFamily="34" charset="0"/>
              </a:rPr>
              <a:t>Мутантні</a:t>
            </a:r>
            <a:r>
              <a:rPr lang="ru-RU" b="1" i="1" dirty="0" smtClean="0">
                <a:solidFill>
                  <a:srgbClr val="7030A0"/>
                </a:solidFill>
                <a:effectLst>
                  <a:outerShdw blurRad="38100" dist="38100" dir="2700000" algn="tl">
                    <a:srgbClr val="000000">
                      <a:alpha val="43137"/>
                    </a:srgbClr>
                  </a:outerShdw>
                </a:effectLst>
                <a:latin typeface="Arial" panose="020B0604020202020204" pitchFamily="34" charset="0"/>
              </a:rPr>
              <a:t> </a:t>
            </a:r>
            <a:r>
              <a:rPr lang="ru-RU" b="1" i="1" dirty="0" err="1">
                <a:solidFill>
                  <a:srgbClr val="7030A0"/>
                </a:solidFill>
                <a:effectLst>
                  <a:outerShdw blurRad="38100" dist="38100" dir="2700000" algn="tl">
                    <a:srgbClr val="000000">
                      <a:alpha val="43137"/>
                    </a:srgbClr>
                  </a:outerShdw>
                </a:effectLst>
                <a:latin typeface="Arial" panose="020B0604020202020204" pitchFamily="34" charset="0"/>
              </a:rPr>
              <a:t>штами</a:t>
            </a:r>
            <a:r>
              <a:rPr lang="ru-RU" b="1" i="1" dirty="0">
                <a:solidFill>
                  <a:srgbClr val="7030A0"/>
                </a:solidFill>
                <a:effectLst>
                  <a:outerShdw blurRad="38100" dist="38100" dir="2700000" algn="tl">
                    <a:srgbClr val="000000">
                      <a:alpha val="43137"/>
                    </a:srgbClr>
                  </a:outerShdw>
                </a:effectLst>
                <a:latin typeface="Arial" panose="020B0604020202020204" pitchFamily="34" charset="0"/>
              </a:rPr>
              <a:t> </a:t>
            </a:r>
            <a:r>
              <a:rPr lang="ru-RU" b="1" i="1" dirty="0" err="1">
                <a:solidFill>
                  <a:srgbClr val="7030A0"/>
                </a:solidFill>
                <a:effectLst>
                  <a:outerShdw blurRad="38100" dist="38100" dir="2700000" algn="tl">
                    <a:srgbClr val="000000">
                      <a:alpha val="43137"/>
                    </a:srgbClr>
                  </a:outerShdw>
                </a:effectLst>
                <a:latin typeface="Arial" panose="020B0604020202020204" pitchFamily="34" charset="0"/>
              </a:rPr>
              <a:t>бактерій</a:t>
            </a:r>
            <a:r>
              <a:rPr lang="ru-RU" b="1" i="1" dirty="0">
                <a:solidFill>
                  <a:srgbClr val="7030A0"/>
                </a:solidFill>
                <a:effectLst>
                  <a:outerShdw blurRad="38100" dist="38100" dir="2700000" algn="tl">
                    <a:srgbClr val="000000">
                      <a:alpha val="43137"/>
                    </a:srgbClr>
                  </a:outerShdw>
                </a:effectLst>
                <a:latin typeface="Arial" panose="020B0604020202020204" pitchFamily="34" charset="0"/>
              </a:rPr>
              <a:t> і </a:t>
            </a:r>
            <a:r>
              <a:rPr lang="ru-RU" b="1" i="1" dirty="0" err="1">
                <a:solidFill>
                  <a:srgbClr val="7030A0"/>
                </a:solidFill>
                <a:effectLst>
                  <a:outerShdw blurRad="38100" dist="38100" dir="2700000" algn="tl">
                    <a:srgbClr val="000000">
                      <a:alpha val="43137"/>
                    </a:srgbClr>
                  </a:outerShdw>
                </a:effectLst>
                <a:latin typeface="Arial" panose="020B0604020202020204" pitchFamily="34" charset="0"/>
              </a:rPr>
              <a:t>грибів</a:t>
            </a:r>
            <a:r>
              <a:rPr lang="ru-RU" b="1" i="1" dirty="0">
                <a:solidFill>
                  <a:srgbClr val="7030A0"/>
                </a:solidFill>
                <a:effectLst>
                  <a:outerShdw blurRad="38100" dist="38100" dir="2700000" algn="tl">
                    <a:srgbClr val="000000">
                      <a:alpha val="43137"/>
                    </a:srgbClr>
                  </a:outerShdw>
                </a:effectLst>
                <a:latin typeface="Arial" panose="020B0604020202020204" pitchFamily="34" charset="0"/>
              </a:rPr>
              <a:t> </a:t>
            </a:r>
            <a:r>
              <a:rPr lang="ru-RU" b="1" dirty="0" err="1">
                <a:latin typeface="Arial" panose="020B0604020202020204" pitchFamily="34" charset="0"/>
              </a:rPr>
              <a:t>використовуються</a:t>
            </a:r>
            <a:r>
              <a:rPr lang="ru-RU" b="1" dirty="0">
                <a:latin typeface="Arial" panose="020B0604020202020204" pitchFamily="34" charset="0"/>
              </a:rPr>
              <a:t> </a:t>
            </a:r>
            <a:r>
              <a:rPr lang="ru-RU" b="1" dirty="0" smtClean="0">
                <a:latin typeface="Arial" panose="020B0604020202020204" pitchFamily="34" charset="0"/>
              </a:rPr>
              <a:t>для</a:t>
            </a:r>
            <a:r>
              <a:rPr lang="ru-RU" b="1" dirty="0" smtClean="0"/>
              <a:t> </a:t>
            </a:r>
            <a:r>
              <a:rPr lang="ru-RU" b="1" dirty="0" smtClean="0">
                <a:latin typeface="Arial" panose="020B0604020202020204" pitchFamily="34" charset="0"/>
              </a:rPr>
              <a:t>синтезу </a:t>
            </a:r>
            <a:r>
              <a:rPr lang="ru-RU" b="1" dirty="0" err="1">
                <a:latin typeface="Arial" panose="020B0604020202020204" pitchFamily="34" charset="0"/>
              </a:rPr>
              <a:t>кормових</a:t>
            </a:r>
            <a:r>
              <a:rPr lang="ru-RU" b="1" dirty="0">
                <a:latin typeface="Arial" panose="020B0604020202020204" pitchFamily="34" charset="0"/>
              </a:rPr>
              <a:t> </a:t>
            </a:r>
            <a:r>
              <a:rPr lang="ru-RU" b="1" dirty="0" err="1">
                <a:latin typeface="Arial" panose="020B0604020202020204" pitchFamily="34" charset="0"/>
              </a:rPr>
              <a:t>білків</a:t>
            </a:r>
            <a:r>
              <a:rPr lang="ru-RU" b="1" dirty="0">
                <a:latin typeface="Arial" panose="020B0604020202020204" pitchFamily="34" charset="0"/>
              </a:rPr>
              <a:t>, </a:t>
            </a:r>
            <a:r>
              <a:rPr lang="ru-RU" b="1" dirty="0" err="1">
                <a:latin typeface="Arial" panose="020B0604020202020204" pitchFamily="34" charset="0"/>
              </a:rPr>
              <a:t>вітамінів</a:t>
            </a:r>
            <a:r>
              <a:rPr lang="ru-RU" b="1" dirty="0">
                <a:latin typeface="Arial" panose="020B0604020202020204" pitchFamily="34" charset="0"/>
              </a:rPr>
              <a:t>, </a:t>
            </a:r>
            <a:r>
              <a:rPr lang="ru-RU" b="1" dirty="0" err="1">
                <a:latin typeface="Arial" panose="020B0604020202020204" pitchFamily="34" charset="0"/>
              </a:rPr>
              <a:t>антибіотиків</a:t>
            </a:r>
            <a:r>
              <a:rPr lang="ru-RU" b="1" dirty="0">
                <a:latin typeface="Arial" panose="020B0604020202020204" pitchFamily="34" charset="0"/>
              </a:rPr>
              <a:t>, </a:t>
            </a:r>
            <a:r>
              <a:rPr lang="ru-RU" b="1" dirty="0" err="1" smtClean="0">
                <a:latin typeface="Arial" panose="020B0604020202020204" pitchFamily="34" charset="0"/>
              </a:rPr>
              <a:t>гормонів</a:t>
            </a:r>
            <a:r>
              <a:rPr lang="ru-RU" b="1" dirty="0" smtClean="0">
                <a:latin typeface="Arial" panose="020B0604020202020204" pitchFamily="34" charset="0"/>
              </a:rPr>
              <a:t>,</a:t>
            </a:r>
            <a:r>
              <a:rPr lang="ru-RU" b="1" dirty="0" smtClean="0"/>
              <a:t> </a:t>
            </a:r>
            <a:r>
              <a:rPr lang="ru-RU" b="1" dirty="0" err="1" smtClean="0">
                <a:latin typeface="Arial" panose="020B0604020202020204" pitchFamily="34" charset="0"/>
              </a:rPr>
              <a:t>ферментів</a:t>
            </a:r>
            <a:r>
              <a:rPr lang="ru-RU" b="1" dirty="0">
                <a:latin typeface="Arial" panose="020B0604020202020204" pitchFamily="34" charset="0"/>
              </a:rPr>
              <a:t>, </a:t>
            </a:r>
            <a:r>
              <a:rPr lang="ru-RU" b="1" dirty="0" err="1">
                <a:latin typeface="Arial" panose="020B0604020202020204" pitchFamily="34" charset="0"/>
              </a:rPr>
              <a:t>амінокислот</a:t>
            </a:r>
            <a:r>
              <a:rPr lang="ru-RU" b="1" dirty="0">
                <a:latin typeface="Arial" panose="020B0604020202020204" pitchFamily="34" charset="0"/>
              </a:rPr>
              <a:t> у </a:t>
            </a:r>
            <a:r>
              <a:rPr lang="ru-RU" b="1" dirty="0" err="1">
                <a:latin typeface="Arial" panose="020B0604020202020204" pitchFamily="34" charset="0"/>
              </a:rPr>
              <a:t>промислових</a:t>
            </a:r>
            <a:r>
              <a:rPr lang="ru-RU" b="1" dirty="0">
                <a:latin typeface="Arial" panose="020B0604020202020204" pitchFamily="34" charset="0"/>
              </a:rPr>
              <a:t> </a:t>
            </a:r>
            <a:r>
              <a:rPr lang="ru-RU" b="1" dirty="0" smtClean="0">
                <a:latin typeface="Arial" panose="020B0604020202020204" pitchFamily="34" charset="0"/>
              </a:rPr>
              <a:t>масштабах</a:t>
            </a:r>
            <a:r>
              <a:rPr lang="ru-RU" b="1" dirty="0" smtClean="0"/>
              <a:t> </a:t>
            </a:r>
            <a:r>
              <a:rPr lang="ru-RU" b="1" dirty="0" smtClean="0">
                <a:latin typeface="Arial" panose="020B0604020202020204" pitchFamily="34" charset="0"/>
              </a:rPr>
              <a:t>(</a:t>
            </a:r>
            <a:r>
              <a:rPr lang="ru-RU" b="1" dirty="0" err="1" smtClean="0">
                <a:latin typeface="Arial" panose="020B0604020202020204" pitchFamily="34" charset="0"/>
              </a:rPr>
              <a:t>мікробіологічна</a:t>
            </a:r>
            <a:r>
              <a:rPr lang="ru-RU" b="1" dirty="0" smtClean="0">
                <a:latin typeface="Arial" panose="020B0604020202020204" pitchFamily="34" charset="0"/>
              </a:rPr>
              <a:t> </a:t>
            </a:r>
            <a:r>
              <a:rPr lang="ru-RU" b="1" dirty="0" err="1">
                <a:latin typeface="Arial" panose="020B0604020202020204" pitchFamily="34" charset="0"/>
              </a:rPr>
              <a:t>промисловість</a:t>
            </a:r>
            <a:r>
              <a:rPr lang="ru-RU" b="1" dirty="0">
                <a:latin typeface="Arial" panose="020B0604020202020204" pitchFamily="34" charset="0"/>
              </a:rPr>
              <a:t>). У наш час </a:t>
            </a:r>
            <a:r>
              <a:rPr lang="ru-RU" b="1" dirty="0" err="1">
                <a:solidFill>
                  <a:srgbClr val="7030A0"/>
                </a:solidFill>
                <a:latin typeface="Arial" panose="020B0604020202020204" pitchFamily="34" charset="0"/>
              </a:rPr>
              <a:t>понад</a:t>
            </a:r>
            <a:r>
              <a:rPr lang="ru-RU" b="1" dirty="0">
                <a:solidFill>
                  <a:srgbClr val="7030A0"/>
                </a:solidFill>
                <a:latin typeface="Arial" panose="020B0604020202020204" pitchFamily="34" charset="0"/>
              </a:rPr>
              <a:t> 4500 </a:t>
            </a:r>
            <a:r>
              <a:rPr lang="ru-RU" b="1" dirty="0" err="1" smtClean="0">
                <a:solidFill>
                  <a:srgbClr val="7030A0"/>
                </a:solidFill>
                <a:latin typeface="Arial" panose="020B0604020202020204" pitchFamily="34" charset="0"/>
              </a:rPr>
              <a:t>різних</a:t>
            </a:r>
            <a:r>
              <a:rPr lang="ru-RU" b="1" dirty="0" smtClean="0">
                <a:solidFill>
                  <a:srgbClr val="7030A0"/>
                </a:solidFill>
              </a:rPr>
              <a:t> </a:t>
            </a:r>
            <a:r>
              <a:rPr lang="ru-RU" b="1" dirty="0" err="1" smtClean="0">
                <a:solidFill>
                  <a:srgbClr val="7030A0"/>
                </a:solidFill>
                <a:latin typeface="Arial" panose="020B0604020202020204" pitchFamily="34" charset="0"/>
              </a:rPr>
              <a:t>антибіотиків</a:t>
            </a:r>
            <a:r>
              <a:rPr lang="ru-RU" b="1" dirty="0" smtClean="0">
                <a:solidFill>
                  <a:srgbClr val="7030A0"/>
                </a:solidFill>
                <a:latin typeface="Arial" panose="020B0604020202020204" pitchFamily="34" charset="0"/>
              </a:rPr>
              <a:t> </a:t>
            </a:r>
            <a:r>
              <a:rPr lang="ru-RU" b="1" dirty="0" err="1">
                <a:latin typeface="Arial" panose="020B0604020202020204" pitchFamily="34" charset="0"/>
              </a:rPr>
              <a:t>синтезують</a:t>
            </a:r>
            <a:r>
              <a:rPr lang="ru-RU" b="1" dirty="0">
                <a:latin typeface="Arial" panose="020B0604020202020204" pitchFamily="34" charset="0"/>
              </a:rPr>
              <a:t> за </a:t>
            </a:r>
            <a:r>
              <a:rPr lang="ru-RU" b="1" dirty="0" err="1">
                <a:latin typeface="Arial" panose="020B0604020202020204" pitchFamily="34" charset="0"/>
              </a:rPr>
              <a:t>допомогою</a:t>
            </a:r>
            <a:r>
              <a:rPr lang="ru-RU" b="1" dirty="0">
                <a:latin typeface="Arial" panose="020B0604020202020204" pitchFamily="34" charset="0"/>
              </a:rPr>
              <a:t> </a:t>
            </a:r>
            <a:r>
              <a:rPr lang="ru-RU" b="1" dirty="0" err="1">
                <a:latin typeface="Arial" panose="020B0604020202020204" pitchFamily="34" charset="0"/>
              </a:rPr>
              <a:t>плісневих</a:t>
            </a:r>
            <a:r>
              <a:rPr lang="ru-RU" b="1" dirty="0">
                <a:latin typeface="Arial" panose="020B0604020202020204" pitchFamily="34" charset="0"/>
              </a:rPr>
              <a:t> </a:t>
            </a:r>
            <a:r>
              <a:rPr lang="ru-RU" b="1" dirty="0" err="1" smtClean="0">
                <a:latin typeface="Arial" panose="020B0604020202020204" pitchFamily="34" charset="0"/>
              </a:rPr>
              <a:t>грибів</a:t>
            </a:r>
            <a:r>
              <a:rPr lang="ru-RU" b="1" dirty="0" smtClean="0">
                <a:latin typeface="Arial" panose="020B0604020202020204" pitchFamily="34" charset="0"/>
              </a:rPr>
              <a:t>,</a:t>
            </a:r>
            <a:r>
              <a:rPr lang="ru-RU" b="1" dirty="0" smtClean="0"/>
              <a:t> </a:t>
            </a:r>
            <a:r>
              <a:rPr lang="ru-RU" b="1" dirty="0" err="1" smtClean="0">
                <a:latin typeface="Arial" panose="020B0604020202020204" pitchFamily="34" charset="0"/>
              </a:rPr>
              <a:t>актиноміцетів</a:t>
            </a:r>
            <a:r>
              <a:rPr lang="ru-RU" b="1" dirty="0" smtClean="0">
                <a:latin typeface="Arial" panose="020B0604020202020204" pitchFamily="34" charset="0"/>
              </a:rPr>
              <a:t> </a:t>
            </a:r>
            <a:r>
              <a:rPr lang="ru-RU" b="1" dirty="0">
                <a:latin typeface="Arial" panose="020B0604020202020204" pitchFamily="34" charset="0"/>
              </a:rPr>
              <a:t>та </a:t>
            </a:r>
            <a:r>
              <a:rPr lang="ru-RU" b="1" dirty="0" err="1">
                <a:latin typeface="Arial" panose="020B0604020202020204" pitchFamily="34" charset="0"/>
              </a:rPr>
              <a:t>бактерій</a:t>
            </a:r>
            <a:r>
              <a:rPr lang="ru-RU" b="1" dirty="0">
                <a:latin typeface="Arial" panose="020B0604020202020204" pitchFamily="34" charset="0"/>
              </a:rPr>
              <a:t>. </a:t>
            </a:r>
            <a:r>
              <a:rPr lang="ru-RU" b="1" dirty="0" err="1">
                <a:latin typeface="Arial" panose="020B0604020202020204" pitchFamily="34" charset="0"/>
              </a:rPr>
              <a:t>Зауважимо</a:t>
            </a:r>
            <a:r>
              <a:rPr lang="ru-RU" b="1" dirty="0">
                <a:latin typeface="Arial" panose="020B0604020202020204" pitchFamily="34" charset="0"/>
              </a:rPr>
              <a:t>, </a:t>
            </a:r>
            <a:r>
              <a:rPr lang="ru-RU" b="1" dirty="0" err="1">
                <a:latin typeface="Arial" panose="020B0604020202020204" pitchFamily="34" charset="0"/>
              </a:rPr>
              <a:t>що</a:t>
            </a:r>
            <a:r>
              <a:rPr lang="ru-RU" b="1" dirty="0">
                <a:latin typeface="Arial" panose="020B0604020202020204" pitchFamily="34" charset="0"/>
              </a:rPr>
              <a:t> </a:t>
            </a:r>
            <a:r>
              <a:rPr lang="ru-RU" b="1" dirty="0" err="1">
                <a:latin typeface="Arial" panose="020B0604020202020204" pitchFamily="34" charset="0"/>
              </a:rPr>
              <a:t>впродовж</a:t>
            </a:r>
            <a:r>
              <a:rPr lang="ru-RU" b="1" dirty="0">
                <a:latin typeface="Arial" panose="020B0604020202020204" pitchFamily="34" charset="0"/>
              </a:rPr>
              <a:t> </a:t>
            </a:r>
            <a:r>
              <a:rPr lang="ru-RU" b="1" dirty="0" smtClean="0">
                <a:latin typeface="Arial" panose="020B0604020202020204" pitchFamily="34" charset="0"/>
              </a:rPr>
              <a:t>перших</a:t>
            </a:r>
            <a:r>
              <a:rPr lang="ru-RU" b="1" dirty="0" smtClean="0"/>
              <a:t> </a:t>
            </a:r>
            <a:r>
              <a:rPr lang="ru-RU" b="1" dirty="0" smtClean="0">
                <a:latin typeface="Arial" panose="020B0604020202020204" pitchFamily="34" charset="0"/>
              </a:rPr>
              <a:t>50 </a:t>
            </a:r>
            <a:r>
              <a:rPr lang="ru-RU" b="1" dirty="0" err="1">
                <a:latin typeface="Arial" panose="020B0604020202020204" pitchFamily="34" charset="0"/>
              </a:rPr>
              <a:t>років</a:t>
            </a:r>
            <a:r>
              <a:rPr lang="ru-RU" b="1" dirty="0">
                <a:latin typeface="Arial" panose="020B0604020202020204" pitchFamily="34" charset="0"/>
              </a:rPr>
              <a:t> </a:t>
            </a:r>
            <a:r>
              <a:rPr lang="ru-RU" b="1" dirty="0" err="1">
                <a:latin typeface="Arial" panose="020B0604020202020204" pitchFamily="34" charset="0"/>
              </a:rPr>
              <a:t>після</a:t>
            </a:r>
            <a:r>
              <a:rPr lang="ru-RU" b="1" dirty="0">
                <a:latin typeface="Arial" panose="020B0604020202020204" pitchFamily="34" charset="0"/>
              </a:rPr>
              <a:t> </a:t>
            </a:r>
            <a:r>
              <a:rPr lang="ru-RU" b="1" dirty="0" err="1">
                <a:latin typeface="Arial" panose="020B0604020202020204" pitchFamily="34" charset="0"/>
              </a:rPr>
              <a:t>відкриття</a:t>
            </a:r>
            <a:r>
              <a:rPr lang="ru-RU" b="1" dirty="0">
                <a:latin typeface="Arial" panose="020B0604020202020204" pitchFamily="34" charset="0"/>
              </a:rPr>
              <a:t> </a:t>
            </a:r>
            <a:r>
              <a:rPr lang="ru-RU" b="1" dirty="0" err="1">
                <a:latin typeface="Arial" panose="020B0604020202020204" pitchFamily="34" charset="0"/>
              </a:rPr>
              <a:t>цих</a:t>
            </a:r>
            <a:r>
              <a:rPr lang="ru-RU" b="1" dirty="0">
                <a:latin typeface="Arial" panose="020B0604020202020204" pitchFamily="34" charset="0"/>
              </a:rPr>
              <a:t> </a:t>
            </a:r>
            <a:r>
              <a:rPr lang="ru-RU" b="1" dirty="0" err="1">
                <a:latin typeface="Arial" panose="020B0604020202020204" pitchFamily="34" charset="0"/>
              </a:rPr>
              <a:t>речовин</a:t>
            </a:r>
            <a:r>
              <a:rPr lang="ru-RU" b="1" dirty="0">
                <a:latin typeface="Arial" panose="020B0604020202020204" pitchFamily="34" charset="0"/>
              </a:rPr>
              <a:t> </a:t>
            </a:r>
            <a:r>
              <a:rPr lang="ru-RU" b="1" dirty="0" err="1">
                <a:latin typeface="Arial" panose="020B0604020202020204" pitchFamily="34" charset="0"/>
              </a:rPr>
              <a:t>продуктивність</a:t>
            </a:r>
            <a:r>
              <a:rPr lang="ru-RU" b="1" dirty="0">
                <a:latin typeface="Arial" panose="020B0604020202020204" pitchFamily="34" charset="0"/>
              </a:rPr>
              <a:t> </a:t>
            </a:r>
            <a:r>
              <a:rPr lang="ru-RU" b="1" dirty="0" err="1" smtClean="0">
                <a:latin typeface="Arial" panose="020B0604020202020204" pitchFamily="34" charset="0"/>
              </a:rPr>
              <a:t>їхніх</a:t>
            </a:r>
            <a:r>
              <a:rPr lang="ru-RU" b="1" dirty="0" smtClean="0"/>
              <a:t> </a:t>
            </a:r>
            <a:r>
              <a:rPr lang="ru-RU" b="1" u="sng" dirty="0" err="1" smtClean="0">
                <a:latin typeface="Arial" panose="020B0604020202020204" pitchFamily="34" charset="0"/>
              </a:rPr>
              <a:t>штамів-продуцентів</a:t>
            </a:r>
            <a:r>
              <a:rPr lang="ru-RU" b="1" u="sng" dirty="0" smtClean="0">
                <a:latin typeface="Arial" panose="020B0604020202020204" pitchFamily="34" charset="0"/>
              </a:rPr>
              <a:t> </a:t>
            </a:r>
            <a:r>
              <a:rPr lang="ru-RU" b="1" u="sng" dirty="0">
                <a:latin typeface="Arial" panose="020B0604020202020204" pitchFamily="34" charset="0"/>
              </a:rPr>
              <a:t>методами </a:t>
            </a:r>
            <a:r>
              <a:rPr lang="ru-RU" b="1" u="sng" dirty="0" err="1">
                <a:latin typeface="Arial" panose="020B0604020202020204" pitchFamily="34" charset="0"/>
              </a:rPr>
              <a:t>експериментального</a:t>
            </a:r>
            <a:r>
              <a:rPr lang="ru-RU" b="1" u="sng" dirty="0">
                <a:latin typeface="Arial" panose="020B0604020202020204" pitchFamily="34" charset="0"/>
              </a:rPr>
              <a:t> </a:t>
            </a:r>
            <a:r>
              <a:rPr lang="ru-RU" b="1" u="sng" dirty="0" smtClean="0">
                <a:latin typeface="Arial" panose="020B0604020202020204" pitchFamily="34" charset="0"/>
              </a:rPr>
              <a:t>мутагенезу</a:t>
            </a:r>
            <a:r>
              <a:rPr lang="ru-RU" b="1" u="sng" dirty="0" smtClean="0"/>
              <a:t> </a:t>
            </a:r>
            <a:r>
              <a:rPr lang="ru-RU" b="1" u="sng" dirty="0" smtClean="0">
                <a:latin typeface="Arial" panose="020B0604020202020204" pitchFamily="34" charset="0"/>
              </a:rPr>
              <a:t>й </a:t>
            </a:r>
            <a:r>
              <a:rPr lang="ru-RU" b="1" u="sng" dirty="0" err="1">
                <a:latin typeface="Arial" panose="020B0604020202020204" pitchFamily="34" charset="0"/>
              </a:rPr>
              <a:t>генетичної</a:t>
            </a:r>
            <a:r>
              <a:rPr lang="ru-RU" b="1" u="sng" dirty="0">
                <a:latin typeface="Arial" panose="020B0604020202020204" pitchFamily="34" charset="0"/>
              </a:rPr>
              <a:t> </a:t>
            </a:r>
            <a:r>
              <a:rPr lang="ru-RU" b="1" u="sng" dirty="0" err="1">
                <a:latin typeface="Arial" panose="020B0604020202020204" pitchFamily="34" charset="0"/>
              </a:rPr>
              <a:t>інженерії</a:t>
            </a:r>
            <a:r>
              <a:rPr lang="ru-RU" b="1" u="sng" dirty="0">
                <a:latin typeface="Arial" panose="020B0604020202020204" pitchFamily="34" charset="0"/>
              </a:rPr>
              <a:t> </a:t>
            </a:r>
            <a:r>
              <a:rPr lang="ru-RU" b="1" u="sng" dirty="0" err="1">
                <a:latin typeface="Arial" panose="020B0604020202020204" pitchFamily="34" charset="0"/>
              </a:rPr>
              <a:t>збільшили</a:t>
            </a:r>
            <a:r>
              <a:rPr lang="ru-RU" b="1" u="sng" dirty="0">
                <a:latin typeface="Arial" panose="020B0604020202020204" pitchFamily="34" charset="0"/>
              </a:rPr>
              <a:t> в </a:t>
            </a:r>
            <a:r>
              <a:rPr lang="ru-RU" b="1" u="sng" dirty="0" err="1">
                <a:latin typeface="Arial" panose="020B0604020202020204" pitchFamily="34" charset="0"/>
              </a:rPr>
              <a:t>сотні</a:t>
            </a:r>
            <a:r>
              <a:rPr lang="ru-RU" b="1" u="sng" dirty="0">
                <a:latin typeface="Arial" panose="020B0604020202020204" pitchFamily="34" charset="0"/>
              </a:rPr>
              <a:t> і </a:t>
            </a:r>
            <a:r>
              <a:rPr lang="ru-RU" b="1" u="sng" dirty="0" err="1">
                <a:latin typeface="Arial" panose="020B0604020202020204" pitchFamily="34" charset="0"/>
              </a:rPr>
              <a:t>навіть</a:t>
            </a:r>
            <a:r>
              <a:rPr lang="ru-RU" b="1" u="sng" dirty="0">
                <a:latin typeface="Arial" panose="020B0604020202020204" pitchFamily="34" charset="0"/>
              </a:rPr>
              <a:t> </a:t>
            </a:r>
            <a:r>
              <a:rPr lang="ru-RU" b="1" u="sng" dirty="0" err="1">
                <a:latin typeface="Arial" panose="020B0604020202020204" pitchFamily="34" charset="0"/>
              </a:rPr>
              <a:t>тисячі</a:t>
            </a:r>
            <a:r>
              <a:rPr lang="ru-RU" b="1" u="sng" dirty="0">
                <a:latin typeface="Arial" panose="020B0604020202020204" pitchFamily="34" charset="0"/>
              </a:rPr>
              <a:t> </a:t>
            </a:r>
            <a:r>
              <a:rPr lang="ru-RU" b="1" u="sng" dirty="0" err="1" smtClean="0">
                <a:latin typeface="Arial" panose="020B0604020202020204" pitchFamily="34" charset="0"/>
              </a:rPr>
              <a:t>разів</a:t>
            </a:r>
            <a:r>
              <a:rPr lang="ru-RU" b="1" u="sng" dirty="0" smtClean="0">
                <a:latin typeface="Arial" panose="020B0604020202020204" pitchFamily="34" charset="0"/>
              </a:rPr>
              <a:t>.</a:t>
            </a:r>
            <a:endParaRPr lang="ru-RU" b="1" u="sng" dirty="0" smtClean="0"/>
          </a:p>
          <a:p>
            <a:pPr algn="just"/>
            <a:r>
              <a:rPr lang="ru-RU" b="1" dirty="0" err="1" smtClean="0">
                <a:latin typeface="Arial" panose="020B0604020202020204" pitchFamily="34" charset="0"/>
              </a:rPr>
              <a:t>Наприклад</a:t>
            </a:r>
            <a:r>
              <a:rPr lang="ru-RU" b="1" dirty="0">
                <a:latin typeface="Arial" panose="020B0604020202020204" pitchFamily="34" charset="0"/>
              </a:rPr>
              <a:t>, за </a:t>
            </a:r>
            <a:r>
              <a:rPr lang="ru-RU" b="1" dirty="0" err="1">
                <a:latin typeface="Arial" panose="020B0604020202020204" pitchFamily="34" charset="0"/>
              </a:rPr>
              <a:t>даними</a:t>
            </a:r>
            <a:r>
              <a:rPr lang="ru-RU" b="1" dirty="0">
                <a:latin typeface="Arial" panose="020B0604020202020204" pitchFamily="34" charset="0"/>
              </a:rPr>
              <a:t> С. </a:t>
            </a:r>
            <a:r>
              <a:rPr lang="ru-RU" b="1" dirty="0" err="1">
                <a:latin typeface="Arial" panose="020B0604020202020204" pitchFamily="34" charset="0"/>
              </a:rPr>
              <a:t>Аліханяна</a:t>
            </a:r>
            <a:r>
              <a:rPr lang="ru-RU" b="1" dirty="0">
                <a:latin typeface="Arial" panose="020B0604020202020204" pitchFamily="34" charset="0"/>
              </a:rPr>
              <a:t> (1967), за </a:t>
            </a:r>
            <a:r>
              <a:rPr lang="ru-RU" b="1" dirty="0" err="1" smtClean="0">
                <a:latin typeface="Arial" panose="020B0604020202020204" pitchFamily="34" charset="0"/>
              </a:rPr>
              <a:t>допомогою</a:t>
            </a:r>
            <a:r>
              <a:rPr lang="ru-RU" b="1" dirty="0" smtClean="0"/>
              <a:t> </a:t>
            </a:r>
            <a:r>
              <a:rPr lang="ru-RU" b="1" dirty="0" err="1" smtClean="0">
                <a:solidFill>
                  <a:srgbClr val="7030A0"/>
                </a:solidFill>
                <a:effectLst>
                  <a:outerShdw blurRad="38100" dist="38100" dir="2700000" algn="tl">
                    <a:srgbClr val="000000">
                      <a:alpha val="43137"/>
                    </a:srgbClr>
                  </a:outerShdw>
                </a:effectLst>
                <a:latin typeface="Arial" panose="020B0604020202020204" pitchFamily="34" charset="0"/>
              </a:rPr>
              <a:t>мутагенів</a:t>
            </a:r>
            <a:r>
              <a:rPr lang="ru-RU" b="1" dirty="0" smtClean="0">
                <a:solidFill>
                  <a:srgbClr val="7030A0"/>
                </a:solidFill>
                <a:effectLst>
                  <a:outerShdw blurRad="38100" dist="38100" dir="2700000" algn="tl">
                    <a:srgbClr val="000000">
                      <a:alpha val="43137"/>
                    </a:srgbClr>
                  </a:outerShdw>
                </a:effectLst>
                <a:latin typeface="Arial" panose="020B0604020202020204" pitchFamily="34" charset="0"/>
              </a:rPr>
              <a:t> </a:t>
            </a:r>
            <a:r>
              <a:rPr lang="ru-RU" b="1" dirty="0" err="1">
                <a:solidFill>
                  <a:srgbClr val="7030A0"/>
                </a:solidFill>
                <a:effectLst>
                  <a:outerShdw blurRad="38100" dist="38100" dir="2700000" algn="tl">
                    <a:srgbClr val="000000">
                      <a:alpha val="43137"/>
                    </a:srgbClr>
                  </a:outerShdw>
                </a:effectLst>
                <a:latin typeface="Arial" panose="020B0604020202020204" pitchFamily="34" charset="0"/>
              </a:rPr>
              <a:t>продуктивності</a:t>
            </a:r>
            <a:r>
              <a:rPr lang="ru-RU" b="1" dirty="0">
                <a:solidFill>
                  <a:srgbClr val="7030A0"/>
                </a:solidFill>
                <a:effectLst>
                  <a:outerShdw blurRad="38100" dist="38100" dir="2700000" algn="tl">
                    <a:srgbClr val="000000">
                      <a:alpha val="43137"/>
                    </a:srgbClr>
                  </a:outerShdw>
                </a:effectLst>
                <a:latin typeface="Arial" panose="020B0604020202020204" pitchFamily="34" charset="0"/>
              </a:rPr>
              <a:t> </a:t>
            </a:r>
            <a:r>
              <a:rPr lang="ru-RU" b="1" dirty="0" err="1">
                <a:solidFill>
                  <a:srgbClr val="7030A0"/>
                </a:solidFill>
                <a:effectLst>
                  <a:outerShdw blurRad="38100" dist="38100" dir="2700000" algn="tl">
                    <a:srgbClr val="000000">
                      <a:alpha val="43137"/>
                    </a:srgbClr>
                  </a:outerShdw>
                </a:effectLst>
                <a:latin typeface="Arial" panose="020B0604020202020204" pitchFamily="34" charset="0"/>
              </a:rPr>
              <a:t>штаму</a:t>
            </a:r>
            <a:r>
              <a:rPr lang="ru-RU" b="1" dirty="0">
                <a:solidFill>
                  <a:srgbClr val="7030A0"/>
                </a:solidFill>
                <a:effectLst>
                  <a:outerShdw blurRad="38100" dist="38100" dir="2700000" algn="tl">
                    <a:srgbClr val="000000">
                      <a:alpha val="43137"/>
                    </a:srgbClr>
                  </a:outerShdw>
                </a:effectLst>
                <a:latin typeface="Arial" panose="020B0604020202020204" pitchFamily="34" charset="0"/>
              </a:rPr>
              <a:t>-продуцента </a:t>
            </a:r>
            <a:r>
              <a:rPr lang="ru-RU" b="1" dirty="0" err="1">
                <a:solidFill>
                  <a:srgbClr val="7030A0"/>
                </a:solidFill>
                <a:effectLst>
                  <a:outerShdw blurRad="38100" dist="38100" dir="2700000" algn="tl">
                    <a:srgbClr val="000000">
                      <a:alpha val="43137"/>
                    </a:srgbClr>
                  </a:outerShdw>
                </a:effectLst>
                <a:latin typeface="Arial" panose="020B0604020202020204" pitchFamily="34" charset="0"/>
              </a:rPr>
              <a:t>пеніциліну</a:t>
            </a:r>
            <a:r>
              <a:rPr lang="ru-RU" b="1" dirty="0">
                <a:solidFill>
                  <a:srgbClr val="7030A0"/>
                </a:solidFill>
                <a:effectLst>
                  <a:outerShdw blurRad="38100" dist="38100" dir="2700000" algn="tl">
                    <a:srgbClr val="000000">
                      <a:alpha val="43137"/>
                    </a:srgbClr>
                  </a:outerShdw>
                </a:effectLst>
                <a:latin typeface="Arial" panose="020B0604020202020204" pitchFamily="34" charset="0"/>
              </a:rPr>
              <a:t> </a:t>
            </a:r>
            <a:r>
              <a:rPr lang="ru-RU" b="1" dirty="0" err="1" smtClean="0">
                <a:solidFill>
                  <a:srgbClr val="7030A0"/>
                </a:solidFill>
                <a:effectLst>
                  <a:outerShdw blurRad="38100" dist="38100" dir="2700000" algn="tl">
                    <a:srgbClr val="000000">
                      <a:alpha val="43137"/>
                    </a:srgbClr>
                  </a:outerShdw>
                </a:effectLst>
                <a:latin typeface="Arial" panose="020B0604020202020204" pitchFamily="34" charset="0"/>
              </a:rPr>
              <a:t>його</a:t>
            </a:r>
            <a:r>
              <a:rPr lang="ru-RU" b="1" dirty="0" smtClean="0">
                <a:solidFill>
                  <a:srgbClr val="7030A0"/>
                </a:solidFill>
                <a:effectLst>
                  <a:outerShdw blurRad="38100" dist="38100" dir="2700000" algn="tl">
                    <a:srgbClr val="000000">
                      <a:alpha val="43137"/>
                    </a:srgbClr>
                  </a:outerShdw>
                </a:effectLst>
              </a:rPr>
              <a:t> </a:t>
            </a:r>
            <a:r>
              <a:rPr lang="ru-RU" b="1" dirty="0" err="1" smtClean="0">
                <a:solidFill>
                  <a:srgbClr val="7030A0"/>
                </a:solidFill>
                <a:effectLst>
                  <a:outerShdw blurRad="38100" dist="38100" dir="2700000" algn="tl">
                    <a:srgbClr val="000000">
                      <a:alpha val="43137"/>
                    </a:srgbClr>
                  </a:outerShdw>
                </a:effectLst>
                <a:latin typeface="Arial" panose="020B0604020202020204" pitchFamily="34" charset="0"/>
              </a:rPr>
              <a:t>активність</a:t>
            </a:r>
            <a:r>
              <a:rPr lang="ru-RU" b="1" dirty="0" smtClean="0">
                <a:solidFill>
                  <a:srgbClr val="7030A0"/>
                </a:solidFill>
                <a:effectLst>
                  <a:outerShdw blurRad="38100" dist="38100" dir="2700000" algn="tl">
                    <a:srgbClr val="000000">
                      <a:alpha val="43137"/>
                    </a:srgbClr>
                  </a:outerShdw>
                </a:effectLst>
                <a:latin typeface="Arial" panose="020B0604020202020204" pitchFamily="34" charset="0"/>
              </a:rPr>
              <a:t> </a:t>
            </a:r>
            <a:r>
              <a:rPr lang="ru-RU" b="1" dirty="0" err="1">
                <a:solidFill>
                  <a:srgbClr val="7030A0"/>
                </a:solidFill>
                <a:effectLst>
                  <a:outerShdw blurRad="38100" dist="38100" dir="2700000" algn="tl">
                    <a:srgbClr val="000000">
                      <a:alpha val="43137"/>
                    </a:srgbClr>
                  </a:outerShdw>
                </a:effectLst>
                <a:latin typeface="Arial" panose="020B0604020202020204" pitchFamily="34" charset="0"/>
              </a:rPr>
              <a:t>підняли</a:t>
            </a:r>
            <a:r>
              <a:rPr lang="ru-RU" b="1" dirty="0">
                <a:solidFill>
                  <a:srgbClr val="7030A0"/>
                </a:solidFill>
                <a:effectLst>
                  <a:outerShdw blurRad="38100" dist="38100" dir="2700000" algn="tl">
                    <a:srgbClr val="000000">
                      <a:alpha val="43137"/>
                    </a:srgbClr>
                  </a:outerShdw>
                </a:effectLst>
                <a:latin typeface="Arial" panose="020B0604020202020204" pitchFamily="34" charset="0"/>
              </a:rPr>
              <a:t> </a:t>
            </a:r>
            <a:r>
              <a:rPr lang="ru-RU" b="1" dirty="0" err="1">
                <a:solidFill>
                  <a:srgbClr val="7030A0"/>
                </a:solidFill>
                <a:effectLst>
                  <a:outerShdw blurRad="38100" dist="38100" dir="2700000" algn="tl">
                    <a:srgbClr val="000000">
                      <a:alpha val="43137"/>
                    </a:srgbClr>
                  </a:outerShdw>
                </a:effectLst>
                <a:latin typeface="Arial" panose="020B0604020202020204" pitchFamily="34" charset="0"/>
              </a:rPr>
              <a:t>від</a:t>
            </a:r>
            <a:r>
              <a:rPr lang="ru-RU" b="1" dirty="0">
                <a:solidFill>
                  <a:srgbClr val="7030A0"/>
                </a:solidFill>
                <a:effectLst>
                  <a:outerShdw blurRad="38100" dist="38100" dir="2700000" algn="tl">
                    <a:srgbClr val="000000">
                      <a:alpha val="43137"/>
                    </a:srgbClr>
                  </a:outerShdw>
                </a:effectLst>
                <a:latin typeface="Arial" panose="020B0604020202020204" pitchFamily="34" charset="0"/>
              </a:rPr>
              <a:t> 100 до 10000-15000 </a:t>
            </a:r>
            <a:r>
              <a:rPr lang="ru-RU" b="1" dirty="0" err="1">
                <a:solidFill>
                  <a:srgbClr val="7030A0"/>
                </a:solidFill>
                <a:effectLst>
                  <a:outerShdw blurRad="38100" dist="38100" dir="2700000" algn="tl">
                    <a:srgbClr val="000000">
                      <a:alpha val="43137"/>
                    </a:srgbClr>
                  </a:outerShdw>
                </a:effectLst>
                <a:latin typeface="Arial" panose="020B0604020202020204" pitchFamily="34" charset="0"/>
              </a:rPr>
              <a:t>одиниць</a:t>
            </a:r>
            <a:r>
              <a:rPr lang="ru-RU" b="1" dirty="0">
                <a:solidFill>
                  <a:srgbClr val="7030A0"/>
                </a:solidFill>
                <a:effectLst>
                  <a:outerShdw blurRad="38100" dist="38100" dir="2700000" algn="tl">
                    <a:srgbClr val="000000">
                      <a:alpha val="43137"/>
                    </a:srgbClr>
                  </a:outerShdw>
                </a:effectLst>
                <a:latin typeface="Arial" panose="020B0604020202020204" pitchFamily="34" charset="0"/>
              </a:rPr>
              <a:t> </a:t>
            </a:r>
            <a:r>
              <a:rPr lang="ru-RU" b="1" dirty="0" err="1" smtClean="0">
                <a:solidFill>
                  <a:srgbClr val="7030A0"/>
                </a:solidFill>
                <a:effectLst>
                  <a:outerShdw blurRad="38100" dist="38100" dir="2700000" algn="tl">
                    <a:srgbClr val="000000">
                      <a:alpha val="43137"/>
                    </a:srgbClr>
                  </a:outerShdw>
                </a:effectLst>
                <a:latin typeface="Arial" panose="020B0604020202020204" pitchFamily="34" charset="0"/>
              </a:rPr>
              <a:t>активності</a:t>
            </a:r>
            <a:r>
              <a:rPr lang="ru-RU" b="1" dirty="0" smtClean="0">
                <a:latin typeface="Arial" panose="020B0604020202020204" pitchFamily="34" charset="0"/>
              </a:rPr>
              <a:t>,</a:t>
            </a:r>
            <a:r>
              <a:rPr lang="ru-RU" b="1" dirty="0" smtClean="0"/>
              <a:t> </a:t>
            </a:r>
            <a:r>
              <a:rPr lang="ru-RU" b="1" dirty="0" smtClean="0">
                <a:latin typeface="Arial" panose="020B0604020202020204" pitchFamily="34" charset="0"/>
              </a:rPr>
              <a:t>а </a:t>
            </a:r>
            <a:r>
              <a:rPr lang="ru-RU" b="1" dirty="0">
                <a:latin typeface="Arial" panose="020B0604020202020204" pitchFamily="34" charset="0"/>
              </a:rPr>
              <a:t>синтез </a:t>
            </a:r>
            <a:r>
              <a:rPr lang="ru-RU" b="1" dirty="0" err="1">
                <a:latin typeface="Arial" panose="020B0604020202020204" pitchFamily="34" charset="0"/>
              </a:rPr>
              <a:t>амінокислоти</a:t>
            </a:r>
            <a:r>
              <a:rPr lang="ru-RU" b="1" dirty="0">
                <a:latin typeface="Arial" panose="020B0604020202020204" pitchFamily="34" charset="0"/>
              </a:rPr>
              <a:t> </a:t>
            </a:r>
            <a:r>
              <a:rPr lang="ru-RU" b="1" dirty="0" err="1">
                <a:latin typeface="Arial" panose="020B0604020202020204" pitchFamily="34" charset="0"/>
              </a:rPr>
              <a:t>лізину</a:t>
            </a:r>
            <a:r>
              <a:rPr lang="ru-RU" b="1" dirty="0">
                <a:latin typeface="Arial" panose="020B0604020202020204" pitchFamily="34" charset="0"/>
              </a:rPr>
              <a:t> </a:t>
            </a:r>
            <a:r>
              <a:rPr lang="ru-RU" b="1" dirty="0" err="1">
                <a:latin typeface="Arial" panose="020B0604020202020204" pitchFamily="34" charset="0"/>
              </a:rPr>
              <a:t>збільшили</a:t>
            </a:r>
            <a:r>
              <a:rPr lang="ru-RU" b="1" dirty="0">
                <a:latin typeface="Arial" panose="020B0604020202020204" pitchFamily="34" charset="0"/>
              </a:rPr>
              <a:t> в 300-400 </a:t>
            </a:r>
            <a:r>
              <a:rPr lang="ru-RU" b="1" dirty="0" err="1">
                <a:latin typeface="Arial" panose="020B0604020202020204" pitchFamily="34" charset="0"/>
              </a:rPr>
              <a:t>разів</a:t>
            </a:r>
            <a:r>
              <a:rPr lang="ru-RU" b="1" dirty="0">
                <a:latin typeface="Arial" panose="020B0604020202020204" pitchFamily="34" charset="0"/>
              </a:rPr>
              <a:t> </a:t>
            </a:r>
            <a:r>
              <a:rPr lang="ru-RU" b="1" dirty="0" smtClean="0">
                <a:latin typeface="Arial" panose="020B0604020202020204" pitchFamily="34" charset="0"/>
              </a:rPr>
              <a:t>у</a:t>
            </a:r>
            <a:r>
              <a:rPr lang="ru-RU" b="1" dirty="0" smtClean="0"/>
              <a:t> </a:t>
            </a:r>
            <a:r>
              <a:rPr lang="ru-RU" b="1" dirty="0" err="1" smtClean="0">
                <a:latin typeface="Arial" panose="020B0604020202020204" pitchFamily="34" charset="0"/>
              </a:rPr>
              <a:t>порівняннні</a:t>
            </a:r>
            <a:r>
              <a:rPr lang="ru-RU" b="1" dirty="0" smtClean="0">
                <a:latin typeface="Arial" panose="020B0604020202020204" pitchFamily="34" charset="0"/>
              </a:rPr>
              <a:t> </a:t>
            </a:r>
            <a:r>
              <a:rPr lang="ru-RU" b="1" dirty="0">
                <a:latin typeface="Arial" panose="020B0604020202020204" pitchFamily="34" charset="0"/>
              </a:rPr>
              <a:t>з </a:t>
            </a:r>
            <a:r>
              <a:rPr lang="ru-RU" b="1" dirty="0" err="1">
                <a:latin typeface="Arial" panose="020B0604020202020204" pitchFamily="34" charset="0"/>
              </a:rPr>
              <a:t>вихідною</a:t>
            </a:r>
            <a:r>
              <a:rPr lang="ru-RU" b="1" dirty="0">
                <a:latin typeface="Arial" panose="020B0604020202020204" pitchFamily="34" charset="0"/>
              </a:rPr>
              <a:t> формою </a:t>
            </a:r>
            <a:r>
              <a:rPr lang="ru-RU" b="1" dirty="0" err="1">
                <a:latin typeface="Arial" panose="020B0604020202020204" pitchFamily="34" charset="0"/>
              </a:rPr>
              <a:t>відповідного</a:t>
            </a:r>
            <a:r>
              <a:rPr lang="ru-RU" b="1" dirty="0">
                <a:latin typeface="Arial" panose="020B0604020202020204" pitchFamily="34" charset="0"/>
              </a:rPr>
              <a:t> продуцента.</a:t>
            </a:r>
            <a:endParaRPr lang="ru-RU" b="1" dirty="0"/>
          </a:p>
        </p:txBody>
      </p:sp>
    </p:spTree>
    <p:extLst>
      <p:ext uri="{BB962C8B-B14F-4D97-AF65-F5344CB8AC3E}">
        <p14:creationId xmlns:p14="http://schemas.microsoft.com/office/powerpoint/2010/main" val="11157822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27585" y="117693"/>
            <a:ext cx="8866290" cy="6463308"/>
          </a:xfrm>
          <a:prstGeom prst="rect">
            <a:avLst/>
          </a:prstGeom>
        </p:spPr>
        <p:txBody>
          <a:bodyPr wrap="square">
            <a:spAutoFit/>
          </a:bodyPr>
          <a:lstStyle/>
          <a:p>
            <a:pPr algn="just"/>
            <a:r>
              <a:rPr lang="ru-RU" b="1" dirty="0" err="1">
                <a:latin typeface="Arial" panose="020B0604020202020204" pitchFamily="34" charset="0"/>
              </a:rPr>
              <a:t>Варто</a:t>
            </a:r>
            <a:r>
              <a:rPr lang="ru-RU" b="1" dirty="0">
                <a:latin typeface="Arial" panose="020B0604020202020204" pitchFamily="34" charset="0"/>
              </a:rPr>
              <a:t> </a:t>
            </a:r>
            <a:r>
              <a:rPr lang="ru-RU" b="1" dirty="0" err="1">
                <a:latin typeface="Arial" panose="020B0604020202020204" pitchFamily="34" charset="0"/>
              </a:rPr>
              <a:t>зазначити</a:t>
            </a:r>
            <a:r>
              <a:rPr lang="ru-RU" b="1" dirty="0">
                <a:latin typeface="Arial" panose="020B0604020202020204" pitchFamily="34" charset="0"/>
              </a:rPr>
              <a:t>, </a:t>
            </a:r>
            <a:r>
              <a:rPr lang="ru-RU" b="1" dirty="0" err="1">
                <a:latin typeface="Arial" panose="020B0604020202020204" pitchFamily="34" charset="0"/>
              </a:rPr>
              <a:t>що</a:t>
            </a:r>
            <a:r>
              <a:rPr lang="ru-RU" b="1" dirty="0">
                <a:latin typeface="Arial" panose="020B0604020202020204" pitchFamily="34" charset="0"/>
              </a:rPr>
              <a:t> </a:t>
            </a:r>
            <a:r>
              <a:rPr lang="ru-RU" b="1" dirty="0" err="1">
                <a:latin typeface="Arial" panose="020B0604020202020204" pitchFamily="34" charset="0"/>
              </a:rPr>
              <a:t>серед</a:t>
            </a:r>
            <a:r>
              <a:rPr lang="ru-RU" b="1" dirty="0">
                <a:latin typeface="Arial" panose="020B0604020202020204" pitchFamily="34" charset="0"/>
              </a:rPr>
              <a:t> </a:t>
            </a:r>
            <a:r>
              <a:rPr lang="ru-RU" b="1" dirty="0" err="1">
                <a:latin typeface="Arial" panose="020B0604020202020204" pitchFamily="34" charset="0"/>
              </a:rPr>
              <a:t>продуктів</a:t>
            </a:r>
            <a:r>
              <a:rPr lang="ru-RU" b="1" dirty="0">
                <a:latin typeface="Arial" panose="020B0604020202020204" pitchFamily="34" charset="0"/>
              </a:rPr>
              <a:t> </a:t>
            </a:r>
            <a:r>
              <a:rPr lang="ru-RU" b="1" dirty="0" err="1">
                <a:latin typeface="Arial" panose="020B0604020202020204" pitchFamily="34" charset="0"/>
              </a:rPr>
              <a:t>мікробного</a:t>
            </a:r>
            <a:r>
              <a:rPr lang="ru-RU" b="1" dirty="0">
                <a:latin typeface="Arial" panose="020B0604020202020204" pitchFamily="34" charset="0"/>
              </a:rPr>
              <a:t> </a:t>
            </a:r>
            <a:r>
              <a:rPr lang="ru-RU" b="1" dirty="0" smtClean="0">
                <a:latin typeface="Arial" panose="020B0604020202020204" pitchFamily="34" charset="0"/>
              </a:rPr>
              <a:t>синтезу</a:t>
            </a:r>
            <a:r>
              <a:rPr lang="ru-RU" b="1" dirty="0" smtClean="0"/>
              <a:t> </a:t>
            </a:r>
            <a:r>
              <a:rPr lang="ru-RU" b="1" dirty="0" err="1" smtClean="0">
                <a:latin typeface="Arial" panose="020B0604020202020204" pitchFamily="34" charset="0"/>
              </a:rPr>
              <a:t>велику</a:t>
            </a:r>
            <a:r>
              <a:rPr lang="ru-RU" b="1" dirty="0" smtClean="0">
                <a:latin typeface="Arial" panose="020B0604020202020204" pitchFamily="34" charset="0"/>
              </a:rPr>
              <a:t> </a:t>
            </a:r>
            <a:r>
              <a:rPr lang="ru-RU" b="1" dirty="0" err="1">
                <a:latin typeface="Arial" panose="020B0604020202020204" pitchFamily="34" charset="0"/>
              </a:rPr>
              <a:t>цінність</a:t>
            </a:r>
            <a:r>
              <a:rPr lang="ru-RU" b="1" dirty="0">
                <a:latin typeface="Arial" panose="020B0604020202020204" pitchFamily="34" charset="0"/>
              </a:rPr>
              <a:t> </a:t>
            </a:r>
            <a:r>
              <a:rPr lang="ru-RU" b="1" dirty="0" err="1">
                <a:latin typeface="Arial" panose="020B0604020202020204" pitchFamily="34" charset="0"/>
              </a:rPr>
              <a:t>мають</a:t>
            </a:r>
            <a:r>
              <a:rPr lang="ru-RU" b="1" dirty="0">
                <a:latin typeface="Arial" panose="020B0604020202020204" pitchFamily="34" charset="0"/>
              </a:rPr>
              <a:t> </a:t>
            </a:r>
            <a:r>
              <a:rPr lang="ru-RU" b="1" dirty="0" err="1">
                <a:solidFill>
                  <a:srgbClr val="7030A0"/>
                </a:solidFill>
                <a:effectLst>
                  <a:outerShdw blurRad="38100" dist="38100" dir="2700000" algn="tl">
                    <a:srgbClr val="000000">
                      <a:alpha val="43137"/>
                    </a:srgbClr>
                  </a:outerShdw>
                </a:effectLst>
                <a:latin typeface="Arial" panose="020B0604020202020204" pitchFamily="34" charset="0"/>
              </a:rPr>
              <a:t>незамінні</a:t>
            </a:r>
            <a:r>
              <a:rPr lang="ru-RU" b="1" dirty="0">
                <a:solidFill>
                  <a:srgbClr val="7030A0"/>
                </a:solidFill>
                <a:effectLst>
                  <a:outerShdw blurRad="38100" dist="38100" dir="2700000" algn="tl">
                    <a:srgbClr val="000000">
                      <a:alpha val="43137"/>
                    </a:srgbClr>
                  </a:outerShdw>
                </a:effectLst>
                <a:latin typeface="Arial" panose="020B0604020202020204" pitchFamily="34" charset="0"/>
              </a:rPr>
              <a:t> </a:t>
            </a:r>
            <a:r>
              <a:rPr lang="ru-RU" b="1" dirty="0" err="1">
                <a:solidFill>
                  <a:srgbClr val="7030A0"/>
                </a:solidFill>
                <a:effectLst>
                  <a:outerShdw blurRad="38100" dist="38100" dir="2700000" algn="tl">
                    <a:srgbClr val="000000">
                      <a:alpha val="43137"/>
                    </a:srgbClr>
                  </a:outerShdw>
                </a:effectLst>
                <a:latin typeface="Arial" panose="020B0604020202020204" pitchFamily="34" charset="0"/>
              </a:rPr>
              <a:t>амінокислоти</a:t>
            </a:r>
            <a:r>
              <a:rPr lang="ru-RU" b="1" dirty="0">
                <a:latin typeface="Arial" panose="020B0604020202020204" pitchFamily="34" charset="0"/>
              </a:rPr>
              <a:t>, </a:t>
            </a:r>
            <a:r>
              <a:rPr lang="ru-RU" b="1" dirty="0" err="1">
                <a:latin typeface="Arial" panose="020B0604020202020204" pitchFamily="34" charset="0"/>
              </a:rPr>
              <a:t>котрі</a:t>
            </a:r>
            <a:r>
              <a:rPr lang="ru-RU" b="1" dirty="0">
                <a:latin typeface="Arial" panose="020B0604020202020204" pitchFamily="34" charset="0"/>
              </a:rPr>
              <a:t> </a:t>
            </a:r>
            <a:r>
              <a:rPr lang="ru-RU" b="1" dirty="0" smtClean="0">
                <a:latin typeface="Arial" panose="020B0604020202020204" pitchFamily="34" charset="0"/>
              </a:rPr>
              <a:t>не</a:t>
            </a:r>
            <a:r>
              <a:rPr lang="ru-RU" b="1" dirty="0" smtClean="0"/>
              <a:t> </a:t>
            </a:r>
            <a:r>
              <a:rPr lang="ru-RU" b="1" dirty="0" err="1" smtClean="0">
                <a:latin typeface="Arial" panose="020B0604020202020204" pitchFamily="34" charset="0"/>
              </a:rPr>
              <a:t>синтезуються</a:t>
            </a:r>
            <a:r>
              <a:rPr lang="ru-RU" b="1" dirty="0" smtClean="0">
                <a:latin typeface="Arial" panose="020B0604020202020204" pitchFamily="34" charset="0"/>
              </a:rPr>
              <a:t> </a:t>
            </a:r>
            <a:r>
              <a:rPr lang="ru-RU" b="1" dirty="0">
                <a:latin typeface="Arial" panose="020B0604020202020204" pitchFamily="34" charset="0"/>
              </a:rPr>
              <a:t>в </a:t>
            </a:r>
            <a:r>
              <a:rPr lang="ru-RU" b="1" dirty="0" err="1">
                <a:latin typeface="Arial" panose="020B0604020202020204" pitchFamily="34" charset="0"/>
              </a:rPr>
              <a:t>організмі</a:t>
            </a:r>
            <a:r>
              <a:rPr lang="ru-RU" b="1" dirty="0">
                <a:latin typeface="Arial" panose="020B0604020202020204" pitchFamily="34" charset="0"/>
              </a:rPr>
              <a:t> </a:t>
            </a:r>
            <a:r>
              <a:rPr lang="ru-RU" b="1" dirty="0" err="1">
                <a:latin typeface="Arial" panose="020B0604020202020204" pitchFamily="34" charset="0"/>
              </a:rPr>
              <a:t>людини</a:t>
            </a:r>
            <a:r>
              <a:rPr lang="ru-RU" b="1" dirty="0">
                <a:latin typeface="Arial" panose="020B0604020202020204" pitchFamily="34" charset="0"/>
              </a:rPr>
              <a:t> та </a:t>
            </a:r>
            <a:r>
              <a:rPr lang="ru-RU" b="1" dirty="0" err="1">
                <a:latin typeface="Arial" panose="020B0604020202020204" pitchFamily="34" charset="0"/>
              </a:rPr>
              <a:t>вищих</a:t>
            </a:r>
            <a:r>
              <a:rPr lang="ru-RU" b="1" dirty="0">
                <a:latin typeface="Arial" panose="020B0604020202020204" pitchFamily="34" charset="0"/>
              </a:rPr>
              <a:t> </a:t>
            </a:r>
            <a:r>
              <a:rPr lang="ru-RU" b="1" dirty="0" err="1">
                <a:latin typeface="Arial" panose="020B0604020202020204" pitchFamily="34" charset="0"/>
              </a:rPr>
              <a:t>тварин</a:t>
            </a:r>
            <a:r>
              <a:rPr lang="ru-RU" b="1" dirty="0">
                <a:latin typeface="Arial" panose="020B0604020202020204" pitchFamily="34" charset="0"/>
              </a:rPr>
              <a:t>, але </a:t>
            </a:r>
            <a:r>
              <a:rPr lang="ru-RU" b="1" dirty="0" err="1" smtClean="0">
                <a:latin typeface="Arial" panose="020B0604020202020204" pitchFamily="34" charset="0"/>
              </a:rPr>
              <a:t>конче</a:t>
            </a:r>
            <a:r>
              <a:rPr lang="ru-RU" b="1" dirty="0" smtClean="0"/>
              <a:t> </a:t>
            </a:r>
            <a:r>
              <a:rPr lang="ru-RU" b="1" dirty="0" err="1" smtClean="0">
                <a:latin typeface="Arial" panose="020B0604020202020204" pitchFamily="34" charset="0"/>
              </a:rPr>
              <a:t>потрібні</a:t>
            </a:r>
            <a:r>
              <a:rPr lang="ru-RU" b="1" dirty="0" smtClean="0">
                <a:latin typeface="Arial" panose="020B0604020202020204" pitchFamily="34" charset="0"/>
              </a:rPr>
              <a:t> </a:t>
            </a:r>
            <a:r>
              <a:rPr lang="ru-RU" b="1" dirty="0" err="1">
                <a:latin typeface="Arial" panose="020B0604020202020204" pitchFamily="34" charset="0"/>
              </a:rPr>
              <a:t>йому</a:t>
            </a:r>
            <a:r>
              <a:rPr lang="ru-RU" b="1" dirty="0">
                <a:latin typeface="Arial" panose="020B0604020202020204" pitchFamily="34" charset="0"/>
              </a:rPr>
              <a:t> для нормального синтезу </a:t>
            </a:r>
            <a:r>
              <a:rPr lang="ru-RU" b="1" dirty="0" err="1">
                <a:latin typeface="Arial" panose="020B0604020202020204" pitchFamily="34" charset="0"/>
              </a:rPr>
              <a:t>білків</a:t>
            </a:r>
            <a:r>
              <a:rPr lang="ru-RU" b="1" dirty="0">
                <a:latin typeface="Arial" panose="020B0604020202020204" pitchFamily="34" charset="0"/>
              </a:rPr>
              <a:t> і тому </a:t>
            </a:r>
            <a:r>
              <a:rPr lang="ru-RU" b="1" dirty="0" err="1" smtClean="0">
                <a:latin typeface="Arial" panose="020B0604020202020204" pitchFamily="34" charset="0"/>
              </a:rPr>
              <a:t>повинні</a:t>
            </a:r>
            <a:r>
              <a:rPr lang="ru-RU" b="1" dirty="0" smtClean="0"/>
              <a:t> </a:t>
            </a:r>
            <a:r>
              <a:rPr lang="ru-RU" b="1" dirty="0" err="1" smtClean="0">
                <a:latin typeface="Arial" panose="020B0604020202020204" pitchFamily="34" charset="0"/>
              </a:rPr>
              <a:t>надходити</a:t>
            </a:r>
            <a:r>
              <a:rPr lang="ru-RU" b="1" dirty="0" smtClean="0">
                <a:latin typeface="Arial" panose="020B0604020202020204" pitchFamily="34" charset="0"/>
              </a:rPr>
              <a:t> </a:t>
            </a:r>
            <a:r>
              <a:rPr lang="ru-RU" b="1" dirty="0">
                <a:latin typeface="Arial" panose="020B0604020202020204" pitchFamily="34" charset="0"/>
              </a:rPr>
              <a:t>в </a:t>
            </a:r>
            <a:r>
              <a:rPr lang="ru-RU" b="1" dirty="0" err="1">
                <a:latin typeface="Arial" panose="020B0604020202020204" pitchFamily="34" charset="0"/>
              </a:rPr>
              <a:t>їхні</a:t>
            </a:r>
            <a:r>
              <a:rPr lang="ru-RU" b="1" dirty="0">
                <a:latin typeface="Arial" panose="020B0604020202020204" pitchFamily="34" charset="0"/>
              </a:rPr>
              <a:t> </a:t>
            </a:r>
            <a:r>
              <a:rPr lang="ru-RU" b="1" dirty="0" err="1">
                <a:latin typeface="Arial" panose="020B0604020202020204" pitchFamily="34" charset="0"/>
              </a:rPr>
              <a:t>організми</a:t>
            </a:r>
            <a:r>
              <a:rPr lang="ru-RU" b="1" dirty="0">
                <a:latin typeface="Arial" panose="020B0604020202020204" pitchFamily="34" charset="0"/>
              </a:rPr>
              <a:t> в готовому </a:t>
            </a:r>
            <a:r>
              <a:rPr lang="ru-RU" b="1" dirty="0" err="1">
                <a:latin typeface="Arial" panose="020B0604020202020204" pitchFamily="34" charset="0"/>
              </a:rPr>
              <a:t>вигляді</a:t>
            </a:r>
            <a:r>
              <a:rPr lang="ru-RU" b="1" dirty="0">
                <a:latin typeface="Arial" panose="020B0604020202020204" pitchFamily="34" charset="0"/>
              </a:rPr>
              <a:t>, разом </a:t>
            </a:r>
            <a:r>
              <a:rPr lang="ru-RU" b="1" dirty="0" err="1">
                <a:latin typeface="Arial" panose="020B0604020202020204" pitchFamily="34" charset="0"/>
              </a:rPr>
              <a:t>із</a:t>
            </a:r>
            <a:r>
              <a:rPr lang="ru-RU" b="1" dirty="0">
                <a:latin typeface="Arial" panose="020B0604020202020204" pitchFamily="34" charset="0"/>
              </a:rPr>
              <a:t> </a:t>
            </a:r>
            <a:r>
              <a:rPr lang="ru-RU" b="1" dirty="0" err="1" smtClean="0">
                <a:latin typeface="Arial" panose="020B0604020202020204" pitchFamily="34" charset="0"/>
              </a:rPr>
              <a:t>їжею</a:t>
            </a:r>
            <a:r>
              <a:rPr lang="ru-RU" b="1" dirty="0" smtClean="0"/>
              <a:t> </a:t>
            </a:r>
            <a:r>
              <a:rPr lang="ru-RU" b="1" dirty="0" smtClean="0">
                <a:latin typeface="Arial" panose="020B0604020202020204" pitchFamily="34" charset="0"/>
              </a:rPr>
              <a:t>та </a:t>
            </a:r>
            <a:r>
              <a:rPr lang="ru-RU" b="1" dirty="0">
                <a:latin typeface="Arial" panose="020B0604020202020204" pitchFamily="34" charset="0"/>
              </a:rPr>
              <a:t>кормом</a:t>
            </a:r>
            <a:r>
              <a:rPr lang="ru-RU" b="1" dirty="0" smtClean="0">
                <a:latin typeface="Arial" panose="020B0604020202020204" pitchFamily="34" charset="0"/>
              </a:rPr>
              <a:t>.</a:t>
            </a:r>
          </a:p>
          <a:p>
            <a:pPr algn="just"/>
            <a:r>
              <a:rPr lang="ru-RU" b="1" dirty="0" err="1" smtClean="0"/>
              <a:t>Важливим</a:t>
            </a:r>
            <a:r>
              <a:rPr lang="ru-RU" b="1" dirty="0" smtClean="0"/>
              <a:t> </a:t>
            </a:r>
            <a:r>
              <a:rPr lang="ru-RU" b="1" dirty="0" err="1"/>
              <a:t>досягненням</a:t>
            </a:r>
            <a:r>
              <a:rPr lang="ru-RU" b="1" dirty="0"/>
              <a:t> </a:t>
            </a:r>
            <a:r>
              <a:rPr lang="ru-RU" b="1" dirty="0" err="1"/>
              <a:t>генетичної</a:t>
            </a:r>
            <a:r>
              <a:rPr lang="ru-RU" b="1" dirty="0"/>
              <a:t> </a:t>
            </a:r>
            <a:r>
              <a:rPr lang="ru-RU" b="1" dirty="0" err="1"/>
              <a:t>інженерії</a:t>
            </a:r>
            <a:r>
              <a:rPr lang="ru-RU" b="1" dirty="0"/>
              <a:t> є </a:t>
            </a:r>
            <a:r>
              <a:rPr lang="ru-RU" b="1" dirty="0" err="1" smtClean="0">
                <a:solidFill>
                  <a:srgbClr val="7030A0"/>
                </a:solidFill>
                <a:effectLst>
                  <a:outerShdw blurRad="38100" dist="38100" dir="2700000" algn="tl">
                    <a:srgbClr val="000000">
                      <a:alpha val="43137"/>
                    </a:srgbClr>
                  </a:outerShdw>
                </a:effectLst>
              </a:rPr>
              <a:t>створення</a:t>
            </a:r>
            <a:r>
              <a:rPr lang="ru-RU" b="1" dirty="0" smtClean="0">
                <a:solidFill>
                  <a:srgbClr val="7030A0"/>
                </a:solidFill>
                <a:effectLst>
                  <a:outerShdw blurRad="38100" dist="38100" dir="2700000" algn="tl">
                    <a:srgbClr val="000000">
                      <a:alpha val="43137"/>
                    </a:srgbClr>
                  </a:outerShdw>
                </a:effectLst>
              </a:rPr>
              <a:t> </a:t>
            </a:r>
            <a:r>
              <a:rPr lang="ru-RU" b="1" dirty="0" err="1" smtClean="0">
                <a:solidFill>
                  <a:srgbClr val="7030A0"/>
                </a:solidFill>
                <a:effectLst>
                  <a:outerShdw blurRad="38100" dist="38100" dir="2700000" algn="tl">
                    <a:srgbClr val="000000">
                      <a:alpha val="43137"/>
                    </a:srgbClr>
                  </a:outerShdw>
                </a:effectLst>
              </a:rPr>
              <a:t>гібридом</a:t>
            </a:r>
            <a:r>
              <a:rPr lang="ru-RU" b="1" dirty="0" smtClean="0">
                <a:solidFill>
                  <a:srgbClr val="7030A0"/>
                </a:solidFill>
                <a:effectLst>
                  <a:outerShdw blurRad="38100" dist="38100" dir="2700000" algn="tl">
                    <a:srgbClr val="000000">
                      <a:alpha val="43137"/>
                    </a:srgbClr>
                  </a:outerShdw>
                </a:effectLst>
              </a:rPr>
              <a:t> - </a:t>
            </a:r>
            <a:r>
              <a:rPr lang="ru-RU" b="1" i="1" dirty="0" err="1" smtClean="0"/>
              <a:t>клітинних</a:t>
            </a:r>
            <a:r>
              <a:rPr lang="ru-RU" b="1" i="1" dirty="0" smtClean="0"/>
              <a:t> </a:t>
            </a:r>
            <a:r>
              <a:rPr lang="ru-RU" b="1" i="1" dirty="0" err="1"/>
              <a:t>гібридів</a:t>
            </a:r>
            <a:r>
              <a:rPr lang="ru-RU" b="1" i="1" dirty="0"/>
              <a:t>, </a:t>
            </a:r>
            <a:r>
              <a:rPr lang="ru-RU" b="1" i="1" dirty="0" err="1"/>
              <a:t>одержуваних</a:t>
            </a:r>
            <a:r>
              <a:rPr lang="ru-RU" b="1" i="1" dirty="0"/>
              <a:t> шляхом </a:t>
            </a:r>
            <a:r>
              <a:rPr lang="ru-RU" b="1" i="1" dirty="0" err="1" smtClean="0"/>
              <a:t>злиття</a:t>
            </a:r>
            <a:r>
              <a:rPr lang="ru-RU" b="1" i="1" dirty="0" smtClean="0"/>
              <a:t> </a:t>
            </a:r>
            <a:r>
              <a:rPr lang="ru-RU" b="1" i="1" dirty="0" err="1" smtClean="0"/>
              <a:t>нормальної</a:t>
            </a:r>
            <a:r>
              <a:rPr lang="ru-RU" b="1" i="1" dirty="0" smtClean="0"/>
              <a:t> </a:t>
            </a:r>
            <a:r>
              <a:rPr lang="ru-RU" b="1" i="1" dirty="0" err="1"/>
              <a:t>клітини</a:t>
            </a:r>
            <a:r>
              <a:rPr lang="ru-RU" b="1" i="1" dirty="0"/>
              <a:t> (</a:t>
            </a:r>
            <a:r>
              <a:rPr lang="ru-RU" b="1" i="1" dirty="0" err="1"/>
              <a:t>наприклад</a:t>
            </a:r>
            <a:r>
              <a:rPr lang="ru-RU" b="1" i="1" dirty="0"/>
              <a:t>, </a:t>
            </a:r>
            <a:r>
              <a:rPr lang="ru-RU" b="1" i="1" dirty="0" err="1"/>
              <a:t>імунного</a:t>
            </a:r>
            <a:r>
              <a:rPr lang="ru-RU" b="1" i="1" dirty="0"/>
              <a:t> </a:t>
            </a:r>
            <a:r>
              <a:rPr lang="ru-RU" b="1" i="1" dirty="0" err="1"/>
              <a:t>лімфоцита</a:t>
            </a:r>
            <a:r>
              <a:rPr lang="ru-RU" b="1" i="1" dirty="0"/>
              <a:t>) </a:t>
            </a:r>
            <a:r>
              <a:rPr lang="ru-RU" b="1" i="1" dirty="0" smtClean="0"/>
              <a:t>з </a:t>
            </a:r>
            <a:r>
              <a:rPr lang="ru-RU" b="1" i="1" dirty="0" err="1" smtClean="0"/>
              <a:t>пухлиною</a:t>
            </a:r>
            <a:r>
              <a:rPr lang="ru-RU" b="1" dirty="0"/>
              <a:t>. </a:t>
            </a:r>
            <a:r>
              <a:rPr lang="ru-RU" b="1" dirty="0" err="1"/>
              <a:t>Використання</a:t>
            </a:r>
            <a:r>
              <a:rPr lang="ru-RU" b="1" dirty="0"/>
              <a:t> </a:t>
            </a:r>
            <a:r>
              <a:rPr lang="ru-RU" b="1" dirty="0" err="1"/>
              <a:t>їх</a:t>
            </a:r>
            <a:r>
              <a:rPr lang="ru-RU" b="1" dirty="0"/>
              <a:t> у </a:t>
            </a:r>
            <a:r>
              <a:rPr lang="ru-RU" b="1" dirty="0" err="1"/>
              <a:t>виробництві</a:t>
            </a:r>
            <a:r>
              <a:rPr lang="ru-RU" b="1" dirty="0"/>
              <a:t> </a:t>
            </a:r>
            <a:r>
              <a:rPr lang="ru-RU" b="1" dirty="0" err="1" smtClean="0">
                <a:solidFill>
                  <a:srgbClr val="7030A0"/>
                </a:solidFill>
                <a:effectLst>
                  <a:outerShdw blurRad="38100" dist="38100" dir="2700000" algn="tl">
                    <a:srgbClr val="000000">
                      <a:alpha val="43137"/>
                    </a:srgbClr>
                  </a:outerShdw>
                </a:effectLst>
              </a:rPr>
              <a:t>моноклональних</a:t>
            </a:r>
            <a:r>
              <a:rPr lang="ru-RU" b="1" dirty="0" smtClean="0">
                <a:solidFill>
                  <a:srgbClr val="7030A0"/>
                </a:solidFill>
                <a:effectLst>
                  <a:outerShdw blurRad="38100" dist="38100" dir="2700000" algn="tl">
                    <a:srgbClr val="000000">
                      <a:alpha val="43137"/>
                    </a:srgbClr>
                  </a:outerShdw>
                </a:effectLst>
              </a:rPr>
              <a:t> </a:t>
            </a:r>
            <a:r>
              <a:rPr lang="ru-RU" b="1" dirty="0" err="1" smtClean="0">
                <a:solidFill>
                  <a:srgbClr val="7030A0"/>
                </a:solidFill>
                <a:effectLst>
                  <a:outerShdw blurRad="38100" dist="38100" dir="2700000" algn="tl">
                    <a:srgbClr val="000000">
                      <a:alpha val="43137"/>
                    </a:srgbClr>
                  </a:outerShdw>
                </a:effectLst>
              </a:rPr>
              <a:t>антитіл</a:t>
            </a:r>
            <a:r>
              <a:rPr lang="ru-RU" b="1" dirty="0" smtClean="0">
                <a:solidFill>
                  <a:srgbClr val="7030A0"/>
                </a:solidFill>
                <a:effectLst>
                  <a:outerShdw blurRad="38100" dist="38100" dir="2700000" algn="tl">
                    <a:srgbClr val="000000">
                      <a:alpha val="43137"/>
                    </a:srgbClr>
                  </a:outerShdw>
                </a:effectLst>
              </a:rPr>
              <a:t> (МКАТ) </a:t>
            </a:r>
            <a:r>
              <a:rPr lang="ru-RU" b="1" dirty="0" err="1" smtClean="0"/>
              <a:t>відкрило</a:t>
            </a:r>
            <a:r>
              <a:rPr lang="ru-RU" b="1" dirty="0" smtClean="0"/>
              <a:t> </a:t>
            </a:r>
            <a:r>
              <a:rPr lang="ru-RU" b="1" dirty="0" err="1"/>
              <a:t>нову</a:t>
            </a:r>
            <a:r>
              <a:rPr lang="ru-RU" b="1" dirty="0"/>
              <a:t> </a:t>
            </a:r>
            <a:r>
              <a:rPr lang="ru-RU" b="1" dirty="0" err="1"/>
              <a:t>сторінку</a:t>
            </a:r>
            <a:r>
              <a:rPr lang="ru-RU" b="1" dirty="0"/>
              <a:t> в </a:t>
            </a:r>
            <a:r>
              <a:rPr lang="ru-RU" b="1" u="sng" dirty="0" err="1"/>
              <a:t>біотехнологію</a:t>
            </a:r>
            <a:r>
              <a:rPr lang="ru-RU" b="1" u="sng" dirty="0"/>
              <a:t> </a:t>
            </a:r>
            <a:r>
              <a:rPr lang="ru-RU" b="1" u="sng" dirty="0" err="1" smtClean="0"/>
              <a:t>виробництва</a:t>
            </a:r>
            <a:r>
              <a:rPr lang="ru-RU" b="1" u="sng" dirty="0" smtClean="0"/>
              <a:t> </a:t>
            </a:r>
            <a:r>
              <a:rPr lang="ru-RU" b="1" u="sng" dirty="0" err="1" smtClean="0"/>
              <a:t>засобів</a:t>
            </a:r>
            <a:r>
              <a:rPr lang="ru-RU" b="1" u="sng" dirty="0" smtClean="0"/>
              <a:t> </a:t>
            </a:r>
            <a:r>
              <a:rPr lang="ru-RU" b="1" u="sng" dirty="0" err="1"/>
              <a:t>боротьби</a:t>
            </a:r>
            <a:r>
              <a:rPr lang="ru-RU" b="1" u="sng" dirty="0"/>
              <a:t> з </a:t>
            </a:r>
            <a:r>
              <a:rPr lang="ru-RU" b="1" u="sng" dirty="0" err="1"/>
              <a:t>інфекційними</a:t>
            </a:r>
            <a:r>
              <a:rPr lang="ru-RU" b="1" u="sng" dirty="0"/>
              <a:t> хворобами</a:t>
            </a:r>
            <a:r>
              <a:rPr lang="ru-RU" b="1" dirty="0" smtClean="0"/>
              <a:t>.</a:t>
            </a:r>
          </a:p>
          <a:p>
            <a:pPr algn="just"/>
            <a:r>
              <a:rPr lang="ru-RU" b="1" dirty="0" smtClean="0"/>
              <a:t>Не </a:t>
            </a:r>
            <a:r>
              <a:rPr lang="ru-RU" b="1" dirty="0" err="1"/>
              <a:t>менш</a:t>
            </a:r>
            <a:r>
              <a:rPr lang="ru-RU" b="1" dirty="0"/>
              <a:t> </a:t>
            </a:r>
            <a:r>
              <a:rPr lang="ru-RU" b="1" dirty="0" err="1"/>
              <a:t>важливим</a:t>
            </a:r>
            <a:r>
              <a:rPr lang="ru-RU" b="1" dirty="0"/>
              <a:t> </a:t>
            </a:r>
            <a:r>
              <a:rPr lang="ru-RU" b="1" dirty="0" err="1"/>
              <a:t>здобутком</a:t>
            </a:r>
            <a:r>
              <a:rPr lang="ru-RU" b="1" dirty="0"/>
              <a:t> </a:t>
            </a:r>
            <a:r>
              <a:rPr lang="ru-RU" b="1" dirty="0" err="1"/>
              <a:t>генної</a:t>
            </a:r>
            <a:r>
              <a:rPr lang="ru-RU" b="1" dirty="0"/>
              <a:t> і </a:t>
            </a:r>
            <a:r>
              <a:rPr lang="ru-RU" b="1" dirty="0" err="1" smtClean="0"/>
              <a:t>генетичної</a:t>
            </a:r>
            <a:r>
              <a:rPr lang="ru-RU" b="1" dirty="0" smtClean="0"/>
              <a:t> </a:t>
            </a:r>
            <a:r>
              <a:rPr lang="ru-RU" b="1" dirty="0" err="1" smtClean="0"/>
              <a:t>інженерії</a:t>
            </a:r>
            <a:r>
              <a:rPr lang="ru-RU" b="1" dirty="0" smtClean="0"/>
              <a:t> </a:t>
            </a:r>
            <a:r>
              <a:rPr lang="ru-RU" b="1" dirty="0"/>
              <a:t>стало </a:t>
            </a:r>
            <a:r>
              <a:rPr lang="ru-RU" b="1" dirty="0" err="1">
                <a:solidFill>
                  <a:srgbClr val="7030A0"/>
                </a:solidFill>
              </a:rPr>
              <a:t>переведення</a:t>
            </a:r>
            <a:r>
              <a:rPr lang="ru-RU" b="1" dirty="0">
                <a:solidFill>
                  <a:srgbClr val="7030A0"/>
                </a:solidFill>
              </a:rPr>
              <a:t> на </a:t>
            </a:r>
            <a:r>
              <a:rPr lang="ru-RU" b="1" dirty="0" err="1">
                <a:solidFill>
                  <a:srgbClr val="7030A0"/>
                </a:solidFill>
              </a:rPr>
              <a:t>рівень</a:t>
            </a:r>
            <a:r>
              <a:rPr lang="ru-RU" b="1" dirty="0">
                <a:solidFill>
                  <a:srgbClr val="7030A0"/>
                </a:solidFill>
              </a:rPr>
              <a:t> </a:t>
            </a:r>
            <a:r>
              <a:rPr lang="ru-RU" b="1" dirty="0" err="1">
                <a:solidFill>
                  <a:srgbClr val="7030A0"/>
                </a:solidFill>
              </a:rPr>
              <a:t>мікробного</a:t>
            </a:r>
            <a:r>
              <a:rPr lang="ru-RU" b="1" dirty="0">
                <a:solidFill>
                  <a:srgbClr val="7030A0"/>
                </a:solidFill>
              </a:rPr>
              <a:t> </a:t>
            </a:r>
            <a:r>
              <a:rPr lang="ru-RU" b="1" dirty="0" smtClean="0">
                <a:solidFill>
                  <a:srgbClr val="7030A0"/>
                </a:solidFill>
              </a:rPr>
              <a:t>синтезу </a:t>
            </a:r>
            <a:r>
              <a:rPr lang="ru-RU" b="1" dirty="0" err="1" smtClean="0">
                <a:solidFill>
                  <a:srgbClr val="7030A0"/>
                </a:solidFill>
              </a:rPr>
              <a:t>речовин</a:t>
            </a:r>
            <a:r>
              <a:rPr lang="ru-RU" b="1" dirty="0">
                <a:solidFill>
                  <a:srgbClr val="7030A0"/>
                </a:solidFill>
              </a:rPr>
              <a:t>, </a:t>
            </a:r>
            <a:r>
              <a:rPr lang="ru-RU" b="1" dirty="0" err="1">
                <a:solidFill>
                  <a:srgbClr val="7030A0"/>
                </a:solidFill>
              </a:rPr>
              <a:t>які</a:t>
            </a:r>
            <a:r>
              <a:rPr lang="ru-RU" b="1" dirty="0">
                <a:solidFill>
                  <a:srgbClr val="7030A0"/>
                </a:solidFill>
              </a:rPr>
              <a:t> в </a:t>
            </a:r>
            <a:r>
              <a:rPr lang="ru-RU" b="1" dirty="0" err="1">
                <a:solidFill>
                  <a:srgbClr val="7030A0"/>
                </a:solidFill>
              </a:rPr>
              <a:t>нормі</a:t>
            </a:r>
            <a:r>
              <a:rPr lang="ru-RU" b="1" dirty="0">
                <a:solidFill>
                  <a:srgbClr val="7030A0"/>
                </a:solidFill>
              </a:rPr>
              <a:t> </a:t>
            </a:r>
            <a:r>
              <a:rPr lang="ru-RU" b="1" dirty="0" err="1">
                <a:solidFill>
                  <a:srgbClr val="7030A0"/>
                </a:solidFill>
              </a:rPr>
              <a:t>синтезуються</a:t>
            </a:r>
            <a:r>
              <a:rPr lang="ru-RU" b="1" dirty="0">
                <a:solidFill>
                  <a:srgbClr val="7030A0"/>
                </a:solidFill>
              </a:rPr>
              <a:t> у тканинах </a:t>
            </a:r>
            <a:r>
              <a:rPr lang="ru-RU" b="1" dirty="0" err="1" smtClean="0">
                <a:solidFill>
                  <a:srgbClr val="7030A0"/>
                </a:solidFill>
              </a:rPr>
              <a:t>вищих</a:t>
            </a:r>
            <a:r>
              <a:rPr lang="ru-RU" b="1" dirty="0" smtClean="0">
                <a:solidFill>
                  <a:srgbClr val="7030A0"/>
                </a:solidFill>
              </a:rPr>
              <a:t> </a:t>
            </a:r>
            <a:r>
              <a:rPr lang="ru-RU" b="1" dirty="0" err="1" smtClean="0">
                <a:solidFill>
                  <a:srgbClr val="7030A0"/>
                </a:solidFill>
              </a:rPr>
              <a:t>організмів</a:t>
            </a:r>
            <a:r>
              <a:rPr lang="ru-RU" b="1" dirty="0" smtClean="0">
                <a:solidFill>
                  <a:srgbClr val="7030A0"/>
                </a:solidFill>
              </a:rPr>
              <a:t> </a:t>
            </a:r>
            <a:r>
              <a:rPr lang="ru-RU" b="1" dirty="0">
                <a:solidFill>
                  <a:srgbClr val="7030A0"/>
                </a:solidFill>
              </a:rPr>
              <a:t>у </a:t>
            </a:r>
            <a:r>
              <a:rPr lang="ru-RU" b="1" dirty="0" err="1">
                <a:solidFill>
                  <a:srgbClr val="7030A0"/>
                </a:solidFill>
              </a:rPr>
              <a:t>надзвичайно</a:t>
            </a:r>
            <a:r>
              <a:rPr lang="ru-RU" b="1" dirty="0">
                <a:solidFill>
                  <a:srgbClr val="7030A0"/>
                </a:solidFill>
              </a:rPr>
              <a:t> </a:t>
            </a:r>
            <a:r>
              <a:rPr lang="ru-RU" b="1" dirty="0" err="1">
                <a:solidFill>
                  <a:srgbClr val="7030A0"/>
                </a:solidFill>
              </a:rPr>
              <a:t>малих</a:t>
            </a:r>
            <a:r>
              <a:rPr lang="ru-RU" b="1" dirty="0">
                <a:solidFill>
                  <a:srgbClr val="7030A0"/>
                </a:solidFill>
              </a:rPr>
              <a:t> </a:t>
            </a:r>
            <a:r>
              <a:rPr lang="ru-RU" b="1" dirty="0" err="1">
                <a:solidFill>
                  <a:srgbClr val="7030A0"/>
                </a:solidFill>
              </a:rPr>
              <a:t>кількостях</a:t>
            </a:r>
            <a:r>
              <a:rPr lang="ru-RU" b="1" dirty="0"/>
              <a:t>. </a:t>
            </a:r>
            <a:r>
              <a:rPr lang="ru-RU" b="1" dirty="0" err="1"/>
              <a:t>Це</a:t>
            </a:r>
            <a:r>
              <a:rPr lang="ru-RU" b="1" dirty="0"/>
              <a:t> </a:t>
            </a:r>
            <a:r>
              <a:rPr lang="ru-RU" b="1" dirty="0" err="1" smtClean="0"/>
              <a:t>досягається</a:t>
            </a:r>
            <a:r>
              <a:rPr lang="ru-RU" b="1" dirty="0" smtClean="0"/>
              <a:t> </a:t>
            </a:r>
            <a:r>
              <a:rPr lang="ru-RU" b="1" u="sng" dirty="0" smtClean="0"/>
              <a:t>шляхом </a:t>
            </a:r>
            <a:r>
              <a:rPr lang="ru-RU" b="1" u="sng" dirty="0" err="1"/>
              <a:t>уведення</a:t>
            </a:r>
            <a:r>
              <a:rPr lang="ru-RU" b="1" u="sng" dirty="0"/>
              <a:t> </a:t>
            </a:r>
            <a:r>
              <a:rPr lang="ru-RU" b="1" u="sng" dirty="0" err="1"/>
              <a:t>генів</a:t>
            </a:r>
            <a:r>
              <a:rPr lang="ru-RU" b="1" u="sng" dirty="0"/>
              <a:t>, </a:t>
            </a:r>
            <a:r>
              <a:rPr lang="ru-RU" b="1" u="sng" dirty="0" err="1"/>
              <a:t>наприклад</a:t>
            </a:r>
            <a:r>
              <a:rPr lang="ru-RU" b="1" u="sng" dirty="0"/>
              <a:t>, </a:t>
            </a:r>
            <a:r>
              <a:rPr lang="ru-RU" b="1" u="sng" dirty="0" err="1"/>
              <a:t>людини</a:t>
            </a:r>
            <a:r>
              <a:rPr lang="ru-RU" b="1" u="sng" dirty="0"/>
              <a:t> до складу </a:t>
            </a:r>
            <a:r>
              <a:rPr lang="ru-RU" b="1" u="sng" dirty="0" err="1" smtClean="0"/>
              <a:t>геномів</a:t>
            </a:r>
            <a:r>
              <a:rPr lang="ru-RU" b="1" u="sng" dirty="0" smtClean="0"/>
              <a:t> </a:t>
            </a:r>
            <a:r>
              <a:rPr lang="ru-RU" b="1" u="sng" dirty="0" err="1" smtClean="0"/>
              <a:t>бактерій</a:t>
            </a:r>
            <a:r>
              <a:rPr lang="ru-RU" b="1" u="sng" dirty="0" smtClean="0"/>
              <a:t> </a:t>
            </a:r>
            <a:r>
              <a:rPr lang="ru-RU" b="1" u="sng" dirty="0"/>
              <a:t>та </a:t>
            </a:r>
            <a:r>
              <a:rPr lang="ru-RU" b="1" u="sng" dirty="0" err="1"/>
              <a:t>розмноження</a:t>
            </a:r>
            <a:r>
              <a:rPr lang="ru-RU" b="1" u="sng" dirty="0"/>
              <a:t> </a:t>
            </a:r>
            <a:r>
              <a:rPr lang="ru-RU" b="1" u="sng" dirty="0" err="1"/>
              <a:t>цих</a:t>
            </a:r>
            <a:r>
              <a:rPr lang="ru-RU" b="1" u="sng" dirty="0"/>
              <a:t> </a:t>
            </a:r>
            <a:r>
              <a:rPr lang="ru-RU" b="1" u="sng" dirty="0" err="1"/>
              <a:t>бактерій</a:t>
            </a:r>
            <a:r>
              <a:rPr lang="ru-RU" b="1" u="sng" dirty="0"/>
              <a:t> у </a:t>
            </a:r>
            <a:r>
              <a:rPr lang="ru-RU" b="1" u="sng" dirty="0" err="1" smtClean="0"/>
              <a:t>промислових</a:t>
            </a:r>
            <a:r>
              <a:rPr lang="ru-RU" b="1" u="sng" dirty="0" smtClean="0"/>
              <a:t> масштабах</a:t>
            </a:r>
            <a:r>
              <a:rPr lang="ru-RU" b="1" dirty="0"/>
              <a:t>. </a:t>
            </a:r>
            <a:r>
              <a:rPr lang="ru-RU" b="1" dirty="0" err="1"/>
              <a:t>Саме</a:t>
            </a:r>
            <a:r>
              <a:rPr lang="ru-RU" b="1" dirty="0"/>
              <a:t> </a:t>
            </a:r>
            <a:r>
              <a:rPr lang="ru-RU" b="1" dirty="0" err="1"/>
              <a:t>цими</a:t>
            </a:r>
            <a:r>
              <a:rPr lang="ru-RU" b="1" dirty="0"/>
              <a:t> методами </a:t>
            </a:r>
            <a:r>
              <a:rPr lang="ru-RU" b="1" dirty="0" err="1"/>
              <a:t>були</a:t>
            </a:r>
            <a:r>
              <a:rPr lang="ru-RU" b="1" dirty="0"/>
              <a:t> </a:t>
            </a:r>
            <a:r>
              <a:rPr lang="ru-RU" b="1" dirty="0" err="1"/>
              <a:t>створені</a:t>
            </a:r>
            <a:r>
              <a:rPr lang="ru-RU" b="1" dirty="0"/>
              <a:t> </a:t>
            </a:r>
            <a:r>
              <a:rPr lang="ru-RU" b="1" dirty="0" err="1" smtClean="0"/>
              <a:t>біологічні</a:t>
            </a:r>
            <a:r>
              <a:rPr lang="ru-RU" b="1" dirty="0" smtClean="0"/>
              <a:t> </a:t>
            </a:r>
            <a:r>
              <a:rPr lang="ru-RU" b="1" dirty="0" err="1" smtClean="0"/>
              <a:t>технології</a:t>
            </a:r>
            <a:r>
              <a:rPr lang="ru-RU" b="1" dirty="0" smtClean="0"/>
              <a:t> </a:t>
            </a:r>
            <a:r>
              <a:rPr lang="ru-RU" b="1" dirty="0" err="1">
                <a:solidFill>
                  <a:srgbClr val="00B050"/>
                </a:solidFill>
              </a:rPr>
              <a:t>мікробного</a:t>
            </a:r>
            <a:r>
              <a:rPr lang="ru-RU" b="1" dirty="0">
                <a:solidFill>
                  <a:srgbClr val="00B050"/>
                </a:solidFill>
              </a:rPr>
              <a:t> синтезу </a:t>
            </a:r>
            <a:r>
              <a:rPr lang="ru-RU" b="1" dirty="0" err="1">
                <a:solidFill>
                  <a:srgbClr val="00B050"/>
                </a:solidFill>
              </a:rPr>
              <a:t>інсуліну</a:t>
            </a:r>
            <a:r>
              <a:rPr lang="ru-RU" b="1" dirty="0">
                <a:solidFill>
                  <a:srgbClr val="00B050"/>
                </a:solidFill>
              </a:rPr>
              <a:t>, </a:t>
            </a:r>
            <a:r>
              <a:rPr lang="ru-RU" b="1" dirty="0" err="1" smtClean="0">
                <a:solidFill>
                  <a:srgbClr val="00B050"/>
                </a:solidFill>
              </a:rPr>
              <a:t>інтерферону</a:t>
            </a:r>
            <a:r>
              <a:rPr lang="ru-RU" b="1" dirty="0" smtClean="0">
                <a:solidFill>
                  <a:srgbClr val="00B050"/>
                </a:solidFill>
              </a:rPr>
              <a:t>, </a:t>
            </a:r>
            <a:r>
              <a:rPr lang="ru-RU" b="1" dirty="0" err="1" smtClean="0">
                <a:solidFill>
                  <a:srgbClr val="00B050"/>
                </a:solidFill>
              </a:rPr>
              <a:t>соматостатину</a:t>
            </a:r>
            <a:r>
              <a:rPr lang="ru-RU" b="1" dirty="0">
                <a:solidFill>
                  <a:srgbClr val="00B050"/>
                </a:solidFill>
              </a:rPr>
              <a:t>, </a:t>
            </a:r>
            <a:r>
              <a:rPr lang="ru-RU" b="1" dirty="0" err="1">
                <a:solidFill>
                  <a:srgbClr val="00B050"/>
                </a:solidFill>
              </a:rPr>
              <a:t>брадикініну</a:t>
            </a:r>
            <a:r>
              <a:rPr lang="ru-RU" b="1" dirty="0">
                <a:solidFill>
                  <a:srgbClr val="00B050"/>
                </a:solidFill>
              </a:rPr>
              <a:t> та </a:t>
            </a:r>
            <a:r>
              <a:rPr lang="ru-RU" b="1" dirty="0" err="1">
                <a:solidFill>
                  <a:srgbClr val="00B050"/>
                </a:solidFill>
              </a:rPr>
              <a:t>інших</a:t>
            </a:r>
            <a:r>
              <a:rPr lang="ru-RU" b="1" dirty="0">
                <a:solidFill>
                  <a:srgbClr val="00B050"/>
                </a:solidFill>
              </a:rPr>
              <a:t> </a:t>
            </a:r>
            <a:r>
              <a:rPr lang="ru-RU" b="1" dirty="0" err="1">
                <a:solidFill>
                  <a:srgbClr val="00B050"/>
                </a:solidFill>
              </a:rPr>
              <a:t>речовин</a:t>
            </a:r>
            <a:r>
              <a:rPr lang="ru-RU" b="1" dirty="0"/>
              <a:t>, </a:t>
            </a:r>
            <a:r>
              <a:rPr lang="ru-RU" b="1" dirty="0" err="1"/>
              <a:t>які</a:t>
            </a:r>
            <a:r>
              <a:rPr lang="ru-RU" b="1" dirty="0"/>
              <a:t> в </a:t>
            </a:r>
            <a:r>
              <a:rPr lang="ru-RU" b="1" dirty="0" err="1" smtClean="0"/>
              <a:t>живій</a:t>
            </a:r>
            <a:r>
              <a:rPr lang="ru-RU" b="1" dirty="0" smtClean="0"/>
              <a:t> </a:t>
            </a:r>
            <a:r>
              <a:rPr lang="ru-RU" b="1" dirty="0" err="1" smtClean="0"/>
              <a:t>природі</a:t>
            </a:r>
            <a:r>
              <a:rPr lang="ru-RU" b="1" dirty="0" smtClean="0"/>
              <a:t> </a:t>
            </a:r>
            <a:r>
              <a:rPr lang="ru-RU" b="1" dirty="0" err="1"/>
              <a:t>продукуються</a:t>
            </a:r>
            <a:r>
              <a:rPr lang="ru-RU" b="1" dirty="0"/>
              <a:t> не </a:t>
            </a:r>
            <a:r>
              <a:rPr lang="ru-RU" b="1" dirty="0" err="1"/>
              <a:t>мікроорганізмами</a:t>
            </a:r>
            <a:r>
              <a:rPr lang="ru-RU" b="1" dirty="0"/>
              <a:t>, а </a:t>
            </a:r>
            <a:r>
              <a:rPr lang="ru-RU" b="1" dirty="0" err="1" smtClean="0"/>
              <a:t>клітинами</a:t>
            </a:r>
            <a:r>
              <a:rPr lang="ru-RU" b="1" dirty="0" smtClean="0"/>
              <a:t> </a:t>
            </a:r>
            <a:r>
              <a:rPr lang="ru-RU" b="1" dirty="0" err="1" smtClean="0"/>
              <a:t>людини</a:t>
            </a:r>
            <a:r>
              <a:rPr lang="ru-RU" b="1" dirty="0" smtClean="0"/>
              <a:t> </a:t>
            </a:r>
            <a:r>
              <a:rPr lang="ru-RU" b="1" dirty="0"/>
              <a:t>та </a:t>
            </a:r>
            <a:r>
              <a:rPr lang="ru-RU" b="1" dirty="0" err="1"/>
              <a:t>вищих</a:t>
            </a:r>
            <a:r>
              <a:rPr lang="ru-RU" b="1" dirty="0"/>
              <a:t> </a:t>
            </a:r>
            <a:r>
              <a:rPr lang="ru-RU" b="1" dirty="0" err="1"/>
              <a:t>тварин</a:t>
            </a:r>
            <a:r>
              <a:rPr lang="ru-RU" b="1" dirty="0"/>
              <a:t>. Уже на початку 1980-х </a:t>
            </a:r>
            <a:r>
              <a:rPr lang="ru-RU" b="1" dirty="0" err="1"/>
              <a:t>рр</a:t>
            </a:r>
            <a:r>
              <a:rPr lang="ru-RU" b="1" dirty="0"/>
              <a:t>. </a:t>
            </a:r>
            <a:r>
              <a:rPr lang="ru-RU" b="1" dirty="0" err="1" smtClean="0"/>
              <a:t>було</a:t>
            </a:r>
            <a:r>
              <a:rPr lang="ru-RU" b="1" dirty="0" smtClean="0"/>
              <a:t> </a:t>
            </a:r>
            <a:r>
              <a:rPr lang="ru-RU" b="1" dirty="0" err="1" smtClean="0"/>
              <a:t>встановлено</a:t>
            </a:r>
            <a:r>
              <a:rPr lang="ru-RU" b="1" dirty="0"/>
              <a:t>, </a:t>
            </a:r>
            <a:r>
              <a:rPr lang="ru-RU" b="1" dirty="0" err="1"/>
              <a:t>що</a:t>
            </a:r>
            <a:r>
              <a:rPr lang="ru-RU" b="1" dirty="0"/>
              <a:t> </a:t>
            </a:r>
            <a:r>
              <a:rPr lang="ru-RU" b="1" dirty="0" err="1"/>
              <a:t>структурні</a:t>
            </a:r>
            <a:r>
              <a:rPr lang="ru-RU" b="1" dirty="0"/>
              <a:t> </a:t>
            </a:r>
            <a:r>
              <a:rPr lang="ru-RU" b="1" dirty="0" err="1"/>
              <a:t>гени</a:t>
            </a:r>
            <a:r>
              <a:rPr lang="ru-RU" b="1" dirty="0"/>
              <a:t> як легких, так і </a:t>
            </a:r>
            <a:r>
              <a:rPr lang="ru-RU" b="1" dirty="0" err="1" smtClean="0"/>
              <a:t>важких</a:t>
            </a:r>
            <a:r>
              <a:rPr lang="ru-RU" b="1" dirty="0" smtClean="0"/>
              <a:t> </a:t>
            </a:r>
            <a:r>
              <a:rPr lang="ru-RU" b="1" dirty="0" err="1" smtClean="0"/>
              <a:t>ланцюгів</a:t>
            </a:r>
            <a:r>
              <a:rPr lang="ru-RU" b="1" dirty="0" smtClean="0"/>
              <a:t> </a:t>
            </a:r>
            <a:r>
              <a:rPr lang="ru-RU" b="1" dirty="0" err="1"/>
              <a:t>імуноглобулінів</a:t>
            </a:r>
            <a:r>
              <a:rPr lang="ru-RU" b="1" dirty="0"/>
              <a:t> </a:t>
            </a:r>
            <a:r>
              <a:rPr lang="ru-RU" b="1" dirty="0" err="1"/>
              <a:t>ссавців</a:t>
            </a:r>
            <a:r>
              <a:rPr lang="ru-RU" b="1" dirty="0"/>
              <a:t> </a:t>
            </a:r>
            <a:r>
              <a:rPr lang="ru-RU" b="1" dirty="0" err="1"/>
              <a:t>можуть</a:t>
            </a:r>
            <a:r>
              <a:rPr lang="ru-RU" b="1" dirty="0"/>
              <a:t> </a:t>
            </a:r>
            <a:r>
              <a:rPr lang="ru-RU" b="1" dirty="0" err="1"/>
              <a:t>функціонувати</a:t>
            </a:r>
            <a:r>
              <a:rPr lang="ru-RU" b="1" dirty="0"/>
              <a:t> </a:t>
            </a:r>
            <a:r>
              <a:rPr lang="ru-RU" b="1" dirty="0" smtClean="0"/>
              <a:t>в геномах </a:t>
            </a:r>
            <a:r>
              <a:rPr lang="ru-RU" b="1" dirty="0" err="1"/>
              <a:t>бактерій</a:t>
            </a:r>
            <a:r>
              <a:rPr lang="ru-RU" b="1" dirty="0"/>
              <a:t>. </a:t>
            </a:r>
            <a:r>
              <a:rPr lang="ru-RU" b="1" dirty="0" err="1"/>
              <a:t>Отже</a:t>
            </a:r>
            <a:r>
              <a:rPr lang="ru-RU" b="1" dirty="0"/>
              <a:t>, доведено </a:t>
            </a:r>
            <a:r>
              <a:rPr lang="ru-RU" b="1" dirty="0" err="1">
                <a:solidFill>
                  <a:srgbClr val="7030A0"/>
                </a:solidFill>
              </a:rPr>
              <a:t>можливість</a:t>
            </a:r>
            <a:r>
              <a:rPr lang="ru-RU" b="1" dirty="0">
                <a:solidFill>
                  <a:srgbClr val="7030A0"/>
                </a:solidFill>
              </a:rPr>
              <a:t> </a:t>
            </a:r>
            <a:r>
              <a:rPr lang="ru-RU" b="1" dirty="0" err="1" smtClean="0">
                <a:solidFill>
                  <a:srgbClr val="7030A0"/>
                </a:solidFill>
              </a:rPr>
              <a:t>мікробного</a:t>
            </a:r>
            <a:r>
              <a:rPr lang="ru-RU" b="1" dirty="0" smtClean="0">
                <a:solidFill>
                  <a:srgbClr val="7030A0"/>
                </a:solidFill>
              </a:rPr>
              <a:t> синтезу </a:t>
            </a:r>
            <a:r>
              <a:rPr lang="ru-RU" b="1" dirty="0" err="1"/>
              <a:t>антитіл</a:t>
            </a:r>
            <a:r>
              <a:rPr lang="ru-RU" b="1" dirty="0"/>
              <a:t>, </a:t>
            </a:r>
            <a:r>
              <a:rPr lang="ru-RU" b="1" dirty="0" err="1"/>
              <a:t>що</a:t>
            </a:r>
            <a:r>
              <a:rPr lang="ru-RU" b="1" dirty="0"/>
              <a:t> </a:t>
            </a:r>
            <a:r>
              <a:rPr lang="ru-RU" b="1" dirty="0" err="1"/>
              <a:t>сприяє</a:t>
            </a:r>
            <a:r>
              <a:rPr lang="ru-RU" b="1" dirty="0"/>
              <a:t> </a:t>
            </a:r>
            <a:r>
              <a:rPr lang="ru-RU" b="1" dirty="0" err="1"/>
              <a:t>розвитку</a:t>
            </a:r>
            <a:r>
              <a:rPr lang="ru-RU" b="1" dirty="0"/>
              <a:t> </a:t>
            </a:r>
            <a:r>
              <a:rPr lang="ru-RU" b="1" dirty="0" err="1"/>
              <a:t>медицини</a:t>
            </a:r>
            <a:r>
              <a:rPr lang="ru-RU" b="1" dirty="0"/>
              <a:t>.</a:t>
            </a:r>
          </a:p>
        </p:txBody>
      </p:sp>
    </p:spTree>
    <p:extLst>
      <p:ext uri="{BB962C8B-B14F-4D97-AF65-F5344CB8AC3E}">
        <p14:creationId xmlns:p14="http://schemas.microsoft.com/office/powerpoint/2010/main" val="38613639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46363" y="245660"/>
            <a:ext cx="8592921" cy="6186309"/>
          </a:xfrm>
          <a:prstGeom prst="rect">
            <a:avLst/>
          </a:prstGeom>
        </p:spPr>
        <p:txBody>
          <a:bodyPr wrap="square">
            <a:spAutoFit/>
          </a:bodyPr>
          <a:lstStyle/>
          <a:p>
            <a:pPr algn="just"/>
            <a:r>
              <a:rPr lang="ru-RU" b="1" dirty="0">
                <a:latin typeface="Arial" panose="020B0604020202020204" pitchFamily="34" charset="0"/>
              </a:rPr>
              <a:t>Великого </a:t>
            </a:r>
            <a:r>
              <a:rPr lang="ru-RU" b="1" dirty="0" err="1">
                <a:latin typeface="Arial" panose="020B0604020202020204" pitchFamily="34" charset="0"/>
              </a:rPr>
              <a:t>значення</a:t>
            </a:r>
            <a:r>
              <a:rPr lang="ru-RU" b="1" dirty="0">
                <a:latin typeface="Arial" panose="020B0604020202020204" pitchFamily="34" charset="0"/>
              </a:rPr>
              <a:t> </a:t>
            </a:r>
            <a:r>
              <a:rPr lang="ru-RU" b="1" dirty="0" err="1">
                <a:latin typeface="Arial" panose="020B0604020202020204" pitchFamily="34" charset="0"/>
              </a:rPr>
              <a:t>набуває</a:t>
            </a:r>
            <a:r>
              <a:rPr lang="ru-RU" b="1" dirty="0">
                <a:latin typeface="Arial" panose="020B0604020202020204" pitchFamily="34" charset="0"/>
              </a:rPr>
              <a:t> </a:t>
            </a:r>
            <a:r>
              <a:rPr lang="ru-RU" b="1" dirty="0" err="1">
                <a:solidFill>
                  <a:srgbClr val="7030A0"/>
                </a:solidFill>
                <a:effectLst>
                  <a:outerShdw blurRad="38100" dist="38100" dir="2700000" algn="tl">
                    <a:srgbClr val="000000">
                      <a:alpha val="43137"/>
                    </a:srgbClr>
                  </a:outerShdw>
                </a:effectLst>
                <a:latin typeface="Arial" panose="020B0604020202020204" pitchFamily="34" charset="0"/>
              </a:rPr>
              <a:t>розробка</a:t>
            </a:r>
            <a:r>
              <a:rPr lang="ru-RU" b="1" dirty="0">
                <a:solidFill>
                  <a:srgbClr val="7030A0"/>
                </a:solidFill>
                <a:effectLst>
                  <a:outerShdw blurRad="38100" dist="38100" dir="2700000" algn="tl">
                    <a:srgbClr val="000000">
                      <a:alpha val="43137"/>
                    </a:srgbClr>
                  </a:outerShdw>
                </a:effectLst>
                <a:latin typeface="Arial" panose="020B0604020202020204" pitchFamily="34" charset="0"/>
              </a:rPr>
              <a:t> </a:t>
            </a:r>
            <a:r>
              <a:rPr lang="ru-RU" b="1" dirty="0" err="1" smtClean="0">
                <a:solidFill>
                  <a:srgbClr val="7030A0"/>
                </a:solidFill>
                <a:effectLst>
                  <a:outerShdw blurRad="38100" dist="38100" dir="2700000" algn="tl">
                    <a:srgbClr val="000000">
                      <a:alpha val="43137"/>
                    </a:srgbClr>
                  </a:outerShdw>
                </a:effectLst>
                <a:latin typeface="Arial" panose="020B0604020202020204" pitchFamily="34" charset="0"/>
              </a:rPr>
              <a:t>біотехнології</a:t>
            </a:r>
            <a:r>
              <a:rPr lang="ru-RU" b="1" dirty="0" smtClean="0">
                <a:solidFill>
                  <a:srgbClr val="7030A0"/>
                </a:solidFill>
                <a:effectLst>
                  <a:outerShdw blurRad="38100" dist="38100" dir="2700000" algn="tl">
                    <a:srgbClr val="000000">
                      <a:alpha val="43137"/>
                    </a:srgbClr>
                  </a:outerShdw>
                </a:effectLst>
              </a:rPr>
              <a:t> </a:t>
            </a:r>
            <a:r>
              <a:rPr lang="ru-RU" b="1" dirty="0" err="1" smtClean="0">
                <a:solidFill>
                  <a:srgbClr val="7030A0"/>
                </a:solidFill>
                <a:effectLst>
                  <a:outerShdw blurRad="38100" dist="38100" dir="2700000" algn="tl">
                    <a:srgbClr val="000000">
                      <a:alpha val="43137"/>
                    </a:srgbClr>
                  </a:outerShdw>
                </a:effectLst>
                <a:latin typeface="Arial" panose="020B0604020202020204" pitchFamily="34" charset="0"/>
              </a:rPr>
              <a:t>мікробного</a:t>
            </a:r>
            <a:r>
              <a:rPr lang="ru-RU" b="1" dirty="0" smtClean="0">
                <a:solidFill>
                  <a:srgbClr val="7030A0"/>
                </a:solidFill>
                <a:effectLst>
                  <a:outerShdw blurRad="38100" dist="38100" dir="2700000" algn="tl">
                    <a:srgbClr val="000000">
                      <a:alpha val="43137"/>
                    </a:srgbClr>
                  </a:outerShdw>
                </a:effectLst>
                <a:latin typeface="Arial" panose="020B0604020202020204" pitchFamily="34" charset="0"/>
              </a:rPr>
              <a:t> </a:t>
            </a:r>
            <a:r>
              <a:rPr lang="ru-RU" b="1" dirty="0">
                <a:solidFill>
                  <a:srgbClr val="7030A0"/>
                </a:solidFill>
                <a:effectLst>
                  <a:outerShdw blurRad="38100" dist="38100" dir="2700000" algn="tl">
                    <a:srgbClr val="000000">
                      <a:alpha val="43137"/>
                    </a:srgbClr>
                  </a:outerShdw>
                </a:effectLst>
                <a:latin typeface="Arial" panose="020B0604020202020204" pitchFamily="34" charset="0"/>
              </a:rPr>
              <a:t>синтезу </a:t>
            </a:r>
            <a:r>
              <a:rPr lang="ru-RU" b="1" dirty="0" err="1">
                <a:solidFill>
                  <a:srgbClr val="7030A0"/>
                </a:solidFill>
                <a:effectLst>
                  <a:outerShdw blurRad="38100" dist="38100" dir="2700000" algn="tl">
                    <a:srgbClr val="000000">
                      <a:alpha val="43137"/>
                    </a:srgbClr>
                  </a:outerShdw>
                </a:effectLst>
                <a:latin typeface="Arial" panose="020B0604020202020204" pitchFamily="34" charset="0"/>
              </a:rPr>
              <a:t>ферментів</a:t>
            </a:r>
            <a:r>
              <a:rPr lang="ru-RU" b="1" dirty="0">
                <a:solidFill>
                  <a:srgbClr val="7030A0"/>
                </a:solidFill>
                <a:effectLst>
                  <a:outerShdw blurRad="38100" dist="38100" dir="2700000" algn="tl">
                    <a:srgbClr val="000000">
                      <a:alpha val="43137"/>
                    </a:srgbClr>
                  </a:outerShdw>
                </a:effectLst>
                <a:latin typeface="Arial" panose="020B0604020202020204" pitchFamily="34" charset="0"/>
              </a:rPr>
              <a:t> для </a:t>
            </a:r>
            <a:r>
              <a:rPr lang="ru-RU" b="1" dirty="0" err="1">
                <a:solidFill>
                  <a:srgbClr val="7030A0"/>
                </a:solidFill>
                <a:effectLst>
                  <a:outerShdw blurRad="38100" dist="38100" dir="2700000" algn="tl">
                    <a:srgbClr val="000000">
                      <a:alpha val="43137"/>
                    </a:srgbClr>
                  </a:outerShdw>
                </a:effectLst>
                <a:latin typeface="Arial" panose="020B0604020202020204" pitchFamily="34" charset="0"/>
              </a:rPr>
              <a:t>харчової</a:t>
            </a:r>
            <a:r>
              <a:rPr lang="ru-RU" b="1" dirty="0">
                <a:solidFill>
                  <a:srgbClr val="7030A0"/>
                </a:solidFill>
                <a:effectLst>
                  <a:outerShdw blurRad="38100" dist="38100" dir="2700000" algn="tl">
                    <a:srgbClr val="000000">
                      <a:alpha val="43137"/>
                    </a:srgbClr>
                  </a:outerShdw>
                </a:effectLst>
                <a:latin typeface="Arial" panose="020B0604020202020204" pitchFamily="34" charset="0"/>
              </a:rPr>
              <a:t> </a:t>
            </a:r>
            <a:r>
              <a:rPr lang="ru-RU" b="1" dirty="0" err="1" smtClean="0">
                <a:solidFill>
                  <a:srgbClr val="7030A0"/>
                </a:solidFill>
                <a:effectLst>
                  <a:outerShdw blurRad="38100" dist="38100" dir="2700000" algn="tl">
                    <a:srgbClr val="000000">
                      <a:alpha val="43137"/>
                    </a:srgbClr>
                  </a:outerShdw>
                </a:effectLst>
                <a:latin typeface="Arial" panose="020B0604020202020204" pitchFamily="34" charset="0"/>
              </a:rPr>
              <a:t>промисловості</a:t>
            </a:r>
            <a:r>
              <a:rPr lang="ru-RU" b="1" dirty="0" smtClean="0">
                <a:latin typeface="Arial" panose="020B0604020202020204" pitchFamily="34" charset="0"/>
              </a:rPr>
              <a:t>.</a:t>
            </a:r>
            <a:r>
              <a:rPr lang="ru-RU" b="1" dirty="0" smtClean="0"/>
              <a:t> </a:t>
            </a:r>
            <a:r>
              <a:rPr lang="ru-RU" b="1" dirty="0" err="1" smtClean="0">
                <a:latin typeface="Arial" panose="020B0604020202020204" pitchFamily="34" charset="0"/>
              </a:rPr>
              <a:t>Наприклад</a:t>
            </a:r>
            <a:r>
              <a:rPr lang="ru-RU" b="1" dirty="0">
                <a:latin typeface="Arial" panose="020B0604020202020204" pitchFamily="34" charset="0"/>
              </a:rPr>
              <a:t>, </a:t>
            </a:r>
            <a:r>
              <a:rPr lang="ru-RU" b="1" dirty="0" err="1">
                <a:latin typeface="Arial" panose="020B0604020202020204" pitchFamily="34" charset="0"/>
              </a:rPr>
              <a:t>мікробний</a:t>
            </a:r>
            <a:r>
              <a:rPr lang="ru-RU" b="1" dirty="0">
                <a:latin typeface="Arial" panose="020B0604020202020204" pitchFamily="34" charset="0"/>
              </a:rPr>
              <a:t> синтез </a:t>
            </a:r>
            <a:r>
              <a:rPr lang="ru-RU" b="1" dirty="0" err="1">
                <a:solidFill>
                  <a:srgbClr val="00B050"/>
                </a:solidFill>
                <a:latin typeface="Arial" panose="020B0604020202020204" pitchFamily="34" charset="0"/>
              </a:rPr>
              <a:t>хімозину</a:t>
            </a:r>
            <a:r>
              <a:rPr lang="ru-RU" b="1" dirty="0">
                <a:solidFill>
                  <a:srgbClr val="00B050"/>
                </a:solidFill>
                <a:latin typeface="Arial" panose="020B0604020202020204" pitchFamily="34" charset="0"/>
              </a:rPr>
              <a:t> (</a:t>
            </a:r>
            <a:r>
              <a:rPr lang="ru-RU" b="1" dirty="0" err="1">
                <a:solidFill>
                  <a:srgbClr val="00B050"/>
                </a:solidFill>
                <a:latin typeface="Arial" panose="020B0604020202020204" pitchFamily="34" charset="0"/>
              </a:rPr>
              <a:t>реніну</a:t>
            </a:r>
            <a:r>
              <a:rPr lang="ru-RU" b="1" dirty="0">
                <a:solidFill>
                  <a:srgbClr val="00B050"/>
                </a:solidFill>
                <a:latin typeface="Arial" panose="020B0604020202020204" pitchFamily="34" charset="0"/>
              </a:rPr>
              <a:t>, </a:t>
            </a:r>
            <a:r>
              <a:rPr lang="ru-RU" b="1" dirty="0" err="1" smtClean="0">
                <a:solidFill>
                  <a:srgbClr val="00B050"/>
                </a:solidFill>
                <a:latin typeface="Arial" panose="020B0604020202020204" pitchFamily="34" charset="0"/>
              </a:rPr>
              <a:t>сичужного</a:t>
            </a:r>
            <a:r>
              <a:rPr lang="ru-RU" b="1" dirty="0" smtClean="0">
                <a:solidFill>
                  <a:srgbClr val="00B050"/>
                </a:solidFill>
              </a:rPr>
              <a:t> </a:t>
            </a:r>
            <a:r>
              <a:rPr lang="ru-RU" b="1" dirty="0" smtClean="0">
                <a:solidFill>
                  <a:srgbClr val="00B050"/>
                </a:solidFill>
                <a:latin typeface="Arial" panose="020B0604020202020204" pitchFamily="34" charset="0"/>
              </a:rPr>
              <a:t>ферменту</a:t>
            </a:r>
            <a:r>
              <a:rPr lang="ru-RU" b="1" dirty="0">
                <a:solidFill>
                  <a:srgbClr val="00B050"/>
                </a:solidFill>
                <a:latin typeface="Arial" panose="020B0604020202020204" pitchFamily="34" charset="0"/>
              </a:rPr>
              <a:t>) </a:t>
            </a:r>
            <a:r>
              <a:rPr lang="ru-RU" b="1" dirty="0">
                <a:latin typeface="Arial" panose="020B0604020202020204" pitchFamily="34" charset="0"/>
              </a:rPr>
              <a:t>є </a:t>
            </a:r>
            <a:r>
              <a:rPr lang="ru-RU" b="1" dirty="0" err="1">
                <a:latin typeface="Arial" panose="020B0604020202020204" pitchFamily="34" charset="0"/>
              </a:rPr>
              <a:t>важливою</a:t>
            </a:r>
            <a:r>
              <a:rPr lang="ru-RU" b="1" dirty="0">
                <a:latin typeface="Arial" panose="020B0604020202020204" pitchFamily="34" charset="0"/>
              </a:rPr>
              <a:t> </a:t>
            </a:r>
            <a:r>
              <a:rPr lang="ru-RU" b="1" dirty="0" err="1">
                <a:latin typeface="Arial" panose="020B0604020202020204" pitchFamily="34" charset="0"/>
              </a:rPr>
              <a:t>ланкою</a:t>
            </a:r>
            <a:r>
              <a:rPr lang="ru-RU" b="1" dirty="0">
                <a:latin typeface="Arial" panose="020B0604020202020204" pitchFamily="34" charset="0"/>
              </a:rPr>
              <a:t> у </a:t>
            </a:r>
            <a:r>
              <a:rPr lang="ru-RU" b="1" dirty="0" err="1">
                <a:latin typeface="Arial" panose="020B0604020202020204" pitchFamily="34" charset="0"/>
              </a:rPr>
              <a:t>технології</a:t>
            </a:r>
            <a:r>
              <a:rPr lang="ru-RU" b="1" dirty="0">
                <a:latin typeface="Arial" panose="020B0604020202020204" pitchFamily="34" charset="0"/>
              </a:rPr>
              <a:t> </a:t>
            </a:r>
            <a:r>
              <a:rPr lang="ru-RU" b="1" dirty="0" err="1" smtClean="0">
                <a:latin typeface="Arial" panose="020B0604020202020204" pitchFamily="34" charset="0"/>
              </a:rPr>
              <a:t>виготовлення</a:t>
            </a:r>
            <a:r>
              <a:rPr lang="ru-RU" b="1" dirty="0" smtClean="0"/>
              <a:t> </a:t>
            </a:r>
            <a:r>
              <a:rPr lang="ru-RU" b="1" u="sng" dirty="0" err="1" smtClean="0">
                <a:latin typeface="Arial" panose="020B0604020202020204" pitchFamily="34" charset="0"/>
              </a:rPr>
              <a:t>пресованих</a:t>
            </a:r>
            <a:r>
              <a:rPr lang="ru-RU" b="1" u="sng" dirty="0" smtClean="0">
                <a:latin typeface="Arial" panose="020B0604020202020204" pitchFamily="34" charset="0"/>
              </a:rPr>
              <a:t> </a:t>
            </a:r>
            <a:r>
              <a:rPr lang="ru-RU" b="1" u="sng" dirty="0" err="1" smtClean="0">
                <a:latin typeface="Arial" panose="020B0604020202020204" pitchFamily="34" charset="0"/>
              </a:rPr>
              <a:t>сирів</a:t>
            </a:r>
            <a:r>
              <a:rPr lang="ru-RU" b="1" dirty="0" smtClean="0">
                <a:latin typeface="Arial" panose="020B0604020202020204" pitchFamily="34" charset="0"/>
              </a:rPr>
              <a:t>.</a:t>
            </a:r>
            <a:endParaRPr lang="ru-RU" b="1" dirty="0" smtClean="0"/>
          </a:p>
          <a:p>
            <a:pPr algn="just"/>
            <a:r>
              <a:rPr lang="ru-RU" b="1" dirty="0" smtClean="0">
                <a:latin typeface="Arial" panose="020B0604020202020204" pitchFamily="34" charset="0"/>
              </a:rPr>
              <a:t>Роль </a:t>
            </a:r>
            <a:r>
              <a:rPr lang="ru-RU" b="1" dirty="0" err="1">
                <a:latin typeface="Arial" panose="020B0604020202020204" pitchFamily="34" charset="0"/>
              </a:rPr>
              <a:t>біотехнологій</a:t>
            </a:r>
            <a:r>
              <a:rPr lang="ru-RU" b="1" dirty="0">
                <a:latin typeface="Arial" panose="020B0604020202020204" pitchFamily="34" charset="0"/>
              </a:rPr>
              <a:t> не </a:t>
            </a:r>
            <a:r>
              <a:rPr lang="ru-RU" b="1" dirty="0" err="1">
                <a:latin typeface="Arial" panose="020B0604020202020204" pitchFamily="34" charset="0"/>
              </a:rPr>
              <a:t>обмежується</a:t>
            </a:r>
            <a:r>
              <a:rPr lang="ru-RU" b="1" dirty="0">
                <a:latin typeface="Arial" panose="020B0604020202020204" pitchFamily="34" charset="0"/>
              </a:rPr>
              <a:t> </a:t>
            </a:r>
            <a:r>
              <a:rPr lang="ru-RU" b="1" dirty="0" err="1">
                <a:latin typeface="Arial" panose="020B0604020202020204" pitchFamily="34" charset="0"/>
              </a:rPr>
              <a:t>названими</a:t>
            </a:r>
            <a:r>
              <a:rPr lang="ru-RU" b="1" dirty="0">
                <a:latin typeface="Arial" panose="020B0604020202020204" pitchFamily="34" charset="0"/>
              </a:rPr>
              <a:t> </a:t>
            </a:r>
            <a:r>
              <a:rPr lang="ru-RU" b="1" dirty="0" err="1" smtClean="0">
                <a:latin typeface="Arial" panose="020B0604020202020204" pitchFamily="34" charset="0"/>
              </a:rPr>
              <a:t>вище</a:t>
            </a:r>
            <a:r>
              <a:rPr lang="ru-RU" b="1" dirty="0" smtClean="0"/>
              <a:t> </a:t>
            </a:r>
            <a:r>
              <a:rPr lang="ru-RU" b="1" dirty="0" err="1" smtClean="0">
                <a:latin typeface="Arial" panose="020B0604020202020204" pitchFamily="34" charset="0"/>
              </a:rPr>
              <a:t>розробками</a:t>
            </a:r>
            <a:r>
              <a:rPr lang="ru-RU" b="1" dirty="0">
                <a:latin typeface="Arial" panose="020B0604020202020204" pitchFamily="34" charset="0"/>
              </a:rPr>
              <a:t>. Вони </a:t>
            </a:r>
            <a:r>
              <a:rPr lang="ru-RU" b="1" dirty="0" err="1">
                <a:latin typeface="Arial" panose="020B0604020202020204" pitchFamily="34" charset="0"/>
              </a:rPr>
              <a:t>можуть</a:t>
            </a:r>
            <a:r>
              <a:rPr lang="ru-RU" b="1" dirty="0">
                <a:latin typeface="Arial" panose="020B0604020202020204" pitchFamily="34" charset="0"/>
              </a:rPr>
              <a:t> </a:t>
            </a:r>
            <a:r>
              <a:rPr lang="ru-RU" b="1" dirty="0" err="1">
                <a:latin typeface="Arial" panose="020B0604020202020204" pitchFamily="34" charset="0"/>
              </a:rPr>
              <a:t>також</a:t>
            </a:r>
            <a:r>
              <a:rPr lang="ru-RU" b="1" dirty="0">
                <a:latin typeface="Arial" panose="020B0604020202020204" pitchFamily="34" charset="0"/>
              </a:rPr>
              <a:t> прямо </a:t>
            </a:r>
            <a:r>
              <a:rPr lang="ru-RU" b="1" dirty="0" err="1">
                <a:latin typeface="Arial" panose="020B0604020202020204" pitchFamily="34" charset="0"/>
              </a:rPr>
              <a:t>чи</a:t>
            </a:r>
            <a:r>
              <a:rPr lang="ru-RU" b="1" dirty="0">
                <a:latin typeface="Arial" panose="020B0604020202020204" pitchFamily="34" charset="0"/>
              </a:rPr>
              <a:t> </a:t>
            </a:r>
            <a:r>
              <a:rPr lang="ru-RU" b="1" dirty="0" err="1" smtClean="0">
                <a:latin typeface="Arial" panose="020B0604020202020204" pitchFamily="34" charset="0"/>
              </a:rPr>
              <a:t>опосередковано</a:t>
            </a:r>
            <a:r>
              <a:rPr lang="ru-RU" b="1" dirty="0" smtClean="0"/>
              <a:t> </a:t>
            </a:r>
            <a:r>
              <a:rPr lang="ru-RU" b="1" dirty="0" smtClean="0">
                <a:latin typeface="Arial" panose="020B0604020202020204" pitchFamily="34" charset="0"/>
              </a:rPr>
              <a:t>бути </a:t>
            </a:r>
            <a:r>
              <a:rPr lang="ru-RU" b="1" dirty="0" err="1">
                <a:latin typeface="Arial" panose="020B0604020202020204" pitchFamily="34" charset="0"/>
              </a:rPr>
              <a:t>використані</a:t>
            </a:r>
            <a:r>
              <a:rPr lang="ru-RU" b="1" dirty="0">
                <a:latin typeface="Arial" panose="020B0604020202020204" pitchFamily="34" charset="0"/>
              </a:rPr>
              <a:t> з метою </a:t>
            </a:r>
            <a:r>
              <a:rPr lang="ru-RU" b="1" u="sng" dirty="0" err="1">
                <a:effectLst>
                  <a:outerShdw blurRad="38100" dist="38100" dir="2700000" algn="tl">
                    <a:srgbClr val="000000">
                      <a:alpha val="43137"/>
                    </a:srgbClr>
                  </a:outerShdw>
                </a:effectLst>
                <a:latin typeface="Arial" panose="020B0604020202020204" pitchFamily="34" charset="0"/>
              </a:rPr>
              <a:t>захисту</a:t>
            </a:r>
            <a:r>
              <a:rPr lang="ru-RU" b="1" u="sng" dirty="0">
                <a:effectLst>
                  <a:outerShdw blurRad="38100" dist="38100" dir="2700000" algn="tl">
                    <a:srgbClr val="000000">
                      <a:alpha val="43137"/>
                    </a:srgbClr>
                  </a:outerShdw>
                </a:effectLst>
                <a:latin typeface="Arial" panose="020B0604020202020204" pitchFamily="34" charset="0"/>
              </a:rPr>
              <a:t> </a:t>
            </a:r>
            <a:r>
              <a:rPr lang="ru-RU" b="1" u="sng" dirty="0" err="1">
                <a:effectLst>
                  <a:outerShdw blurRad="38100" dist="38100" dir="2700000" algn="tl">
                    <a:srgbClr val="000000">
                      <a:alpha val="43137"/>
                    </a:srgbClr>
                  </a:outerShdw>
                </a:effectLst>
                <a:latin typeface="Arial" panose="020B0604020202020204" pitchFamily="34" charset="0"/>
              </a:rPr>
              <a:t>довкілля</a:t>
            </a:r>
            <a:r>
              <a:rPr lang="ru-RU" b="1" u="sng" dirty="0">
                <a:effectLst>
                  <a:outerShdw blurRad="38100" dist="38100" dir="2700000" algn="tl">
                    <a:srgbClr val="000000">
                      <a:alpha val="43137"/>
                    </a:srgbClr>
                  </a:outerShdw>
                </a:effectLst>
                <a:latin typeface="Arial" panose="020B0604020202020204" pitchFamily="34" charset="0"/>
              </a:rPr>
              <a:t> </a:t>
            </a:r>
            <a:r>
              <a:rPr lang="ru-RU" b="1" u="sng" dirty="0" err="1">
                <a:effectLst>
                  <a:outerShdw blurRad="38100" dist="38100" dir="2700000" algn="tl">
                    <a:srgbClr val="000000">
                      <a:alpha val="43137"/>
                    </a:srgbClr>
                  </a:outerShdw>
                </a:effectLst>
                <a:latin typeface="Arial" panose="020B0604020202020204" pitchFamily="34" charset="0"/>
              </a:rPr>
              <a:t>від</a:t>
            </a:r>
            <a:r>
              <a:rPr lang="ru-RU" b="1" u="sng" dirty="0">
                <a:effectLst>
                  <a:outerShdw blurRad="38100" dist="38100" dir="2700000" algn="tl">
                    <a:srgbClr val="000000">
                      <a:alpha val="43137"/>
                    </a:srgbClr>
                  </a:outerShdw>
                </a:effectLst>
                <a:latin typeface="Arial" panose="020B0604020202020204" pitchFamily="34" charset="0"/>
              </a:rPr>
              <a:t> </a:t>
            </a:r>
            <a:r>
              <a:rPr lang="ru-RU" b="1" u="sng" dirty="0" err="1" smtClean="0">
                <a:effectLst>
                  <a:outerShdw blurRad="38100" dist="38100" dir="2700000" algn="tl">
                    <a:srgbClr val="000000">
                      <a:alpha val="43137"/>
                    </a:srgbClr>
                  </a:outerShdw>
                </a:effectLst>
                <a:latin typeface="Arial" panose="020B0604020202020204" pitchFamily="34" charset="0"/>
              </a:rPr>
              <a:t>забруднення</a:t>
            </a:r>
            <a:r>
              <a:rPr lang="ru-RU" b="1" dirty="0" smtClean="0">
                <a:latin typeface="Arial" panose="020B0604020202020204" pitchFamily="34" charset="0"/>
              </a:rPr>
              <a:t>.</a:t>
            </a:r>
            <a:r>
              <a:rPr lang="ru-RU" b="1" dirty="0" smtClean="0"/>
              <a:t> </a:t>
            </a:r>
            <a:r>
              <a:rPr lang="ru-RU" b="1" dirty="0" err="1" smtClean="0">
                <a:latin typeface="Arial" panose="020B0604020202020204" pitchFamily="34" charset="0"/>
              </a:rPr>
              <a:t>Сюди</a:t>
            </a:r>
            <a:r>
              <a:rPr lang="ru-RU" b="1" dirty="0" smtClean="0">
                <a:latin typeface="Arial" panose="020B0604020202020204" pitchFamily="34" charset="0"/>
              </a:rPr>
              <a:t> </a:t>
            </a:r>
            <a:r>
              <a:rPr lang="ru-RU" b="1" dirty="0" err="1">
                <a:latin typeface="Arial" panose="020B0604020202020204" pitchFamily="34" charset="0"/>
              </a:rPr>
              <a:t>відносяться</a:t>
            </a:r>
            <a:r>
              <a:rPr lang="ru-RU" b="1" dirty="0">
                <a:latin typeface="Arial" panose="020B0604020202020204" pitchFamily="34" charset="0"/>
              </a:rPr>
              <a:t> </a:t>
            </a:r>
            <a:r>
              <a:rPr lang="ru-RU" b="1" dirty="0" err="1">
                <a:latin typeface="Arial" panose="020B0604020202020204" pitchFamily="34" charset="0"/>
              </a:rPr>
              <a:t>технологічні</a:t>
            </a:r>
            <a:r>
              <a:rPr lang="ru-RU" b="1" dirty="0">
                <a:latin typeface="Arial" panose="020B0604020202020204" pitchFamily="34" charset="0"/>
              </a:rPr>
              <a:t> </a:t>
            </a:r>
            <a:r>
              <a:rPr lang="ru-RU" b="1" dirty="0" err="1">
                <a:latin typeface="Arial" panose="020B0604020202020204" pitchFamily="34" charset="0"/>
              </a:rPr>
              <a:t>розробки</a:t>
            </a:r>
            <a:r>
              <a:rPr lang="ru-RU" b="1" dirty="0">
                <a:latin typeface="Arial" panose="020B0604020202020204" pitchFamily="34" charset="0"/>
              </a:rPr>
              <a:t> </a:t>
            </a:r>
            <a:r>
              <a:rPr lang="ru-RU" b="1" dirty="0" err="1">
                <a:latin typeface="Arial" panose="020B0604020202020204" pitchFamily="34" charset="0"/>
              </a:rPr>
              <a:t>щодо</a:t>
            </a:r>
            <a:r>
              <a:rPr lang="ru-RU" b="1" dirty="0">
                <a:latin typeface="Arial" panose="020B0604020202020204" pitchFamily="34" charset="0"/>
              </a:rPr>
              <a:t> </a:t>
            </a:r>
            <a:r>
              <a:rPr lang="ru-RU" b="1" dirty="0" err="1">
                <a:latin typeface="Arial" panose="020B0604020202020204" pitchFamily="34" charset="0"/>
              </a:rPr>
              <a:t>створення</a:t>
            </a:r>
            <a:r>
              <a:rPr lang="ru-RU" b="1" dirty="0">
                <a:latin typeface="Arial" panose="020B0604020202020204" pitchFamily="34" charset="0"/>
              </a:rPr>
              <a:t> </a:t>
            </a:r>
            <a:r>
              <a:rPr lang="ru-RU" b="1" dirty="0" smtClean="0">
                <a:latin typeface="Arial" panose="020B0604020202020204" pitchFamily="34" charset="0"/>
              </a:rPr>
              <a:t>і</a:t>
            </a:r>
            <a:r>
              <a:rPr lang="ru-RU" b="1" dirty="0" smtClean="0"/>
              <a:t> </a:t>
            </a:r>
            <a:r>
              <a:rPr lang="ru-RU" b="1" dirty="0" err="1" smtClean="0">
                <a:latin typeface="Arial" panose="020B0604020202020204" pitchFamily="34" charset="0"/>
              </a:rPr>
              <a:t>розмноження</a:t>
            </a:r>
            <a:r>
              <a:rPr lang="ru-RU" b="1" dirty="0" smtClean="0">
                <a:latin typeface="Arial" panose="020B0604020202020204" pitchFamily="34" charset="0"/>
              </a:rPr>
              <a:t> </a:t>
            </a:r>
            <a:r>
              <a:rPr lang="ru-RU" b="1" dirty="0">
                <a:latin typeface="Arial" panose="020B0604020202020204" pitchFamily="34" charset="0"/>
              </a:rPr>
              <a:t>до </a:t>
            </a:r>
            <a:r>
              <a:rPr lang="ru-RU" b="1" dirty="0" err="1">
                <a:latin typeface="Arial" panose="020B0604020202020204" pitchFamily="34" charset="0"/>
              </a:rPr>
              <a:t>промислово</a:t>
            </a:r>
            <a:r>
              <a:rPr lang="ru-RU" b="1" dirty="0">
                <a:latin typeface="Arial" panose="020B0604020202020204" pitchFamily="34" charset="0"/>
              </a:rPr>
              <a:t> </a:t>
            </a:r>
            <a:r>
              <a:rPr lang="ru-RU" b="1" dirty="0" err="1">
                <a:latin typeface="Arial" panose="020B0604020202020204" pitchFamily="34" charset="0"/>
              </a:rPr>
              <a:t>необхідних</a:t>
            </a:r>
            <a:r>
              <a:rPr lang="ru-RU" b="1" dirty="0">
                <a:latin typeface="Arial" panose="020B0604020202020204" pitchFamily="34" charset="0"/>
              </a:rPr>
              <a:t> </a:t>
            </a:r>
            <a:r>
              <a:rPr lang="ru-RU" b="1" dirty="0" err="1">
                <a:latin typeface="Arial" panose="020B0604020202020204" pitchFamily="34" charset="0"/>
              </a:rPr>
              <a:t>обсягів</a:t>
            </a:r>
            <a:r>
              <a:rPr lang="ru-RU" b="1" dirty="0">
                <a:latin typeface="Arial" panose="020B0604020202020204" pitchFamily="34" charset="0"/>
              </a:rPr>
              <a:t> </a:t>
            </a:r>
            <a:r>
              <a:rPr lang="ru-RU" b="1" u="sng" dirty="0" err="1" smtClean="0">
                <a:effectLst>
                  <a:outerShdw blurRad="38100" dist="38100" dir="2700000" algn="tl">
                    <a:srgbClr val="000000">
                      <a:alpha val="43137"/>
                    </a:srgbClr>
                  </a:outerShdw>
                </a:effectLst>
                <a:latin typeface="Arial" panose="020B0604020202020204" pitchFamily="34" charset="0"/>
              </a:rPr>
              <a:t>мутантних</a:t>
            </a:r>
            <a:r>
              <a:rPr lang="ru-RU" b="1" u="sng" dirty="0" smtClean="0">
                <a:effectLst>
                  <a:outerShdw blurRad="38100" dist="38100" dir="2700000" algn="tl">
                    <a:srgbClr val="000000">
                      <a:alpha val="43137"/>
                    </a:srgbClr>
                  </a:outerShdw>
                </a:effectLst>
              </a:rPr>
              <a:t> </a:t>
            </a:r>
            <a:r>
              <a:rPr lang="ru-RU" b="1" u="sng" dirty="0" err="1" smtClean="0">
                <a:effectLst>
                  <a:outerShdw blurRad="38100" dist="38100" dir="2700000" algn="tl">
                    <a:srgbClr val="000000">
                      <a:alpha val="43137"/>
                    </a:srgbClr>
                  </a:outerShdw>
                </a:effectLst>
                <a:latin typeface="Arial" panose="020B0604020202020204" pitchFamily="34" charset="0"/>
              </a:rPr>
              <a:t>штамів</a:t>
            </a:r>
            <a:r>
              <a:rPr lang="ru-RU" b="1" u="sng" dirty="0" smtClean="0">
                <a:effectLst>
                  <a:outerShdw blurRad="38100" dist="38100" dir="2700000" algn="tl">
                    <a:srgbClr val="000000">
                      <a:alpha val="43137"/>
                    </a:srgbClr>
                  </a:outerShdw>
                </a:effectLst>
                <a:latin typeface="Arial" panose="020B0604020202020204" pitchFamily="34" charset="0"/>
              </a:rPr>
              <a:t> </a:t>
            </a:r>
            <a:r>
              <a:rPr lang="ru-RU" b="1" u="sng" dirty="0" err="1">
                <a:effectLst>
                  <a:outerShdw blurRad="38100" dist="38100" dir="2700000" algn="tl">
                    <a:srgbClr val="000000">
                      <a:alpha val="43137"/>
                    </a:srgbClr>
                  </a:outerShdw>
                </a:effectLst>
                <a:latin typeface="Arial" panose="020B0604020202020204" pitchFamily="34" charset="0"/>
              </a:rPr>
              <a:t>мікроорганізмів</a:t>
            </a:r>
            <a:r>
              <a:rPr lang="ru-RU" b="1" u="sng" dirty="0">
                <a:effectLst>
                  <a:outerShdw blurRad="38100" dist="38100" dir="2700000" algn="tl">
                    <a:srgbClr val="000000">
                      <a:alpha val="43137"/>
                    </a:srgbClr>
                  </a:outerShdw>
                </a:effectLst>
                <a:latin typeface="Arial" panose="020B0604020202020204" pitchFamily="34" charset="0"/>
              </a:rPr>
              <a:t>, </a:t>
            </a:r>
            <a:r>
              <a:rPr lang="ru-RU" b="1" u="sng" dirty="0" err="1">
                <a:effectLst>
                  <a:outerShdw blurRad="38100" dist="38100" dir="2700000" algn="tl">
                    <a:srgbClr val="000000">
                      <a:alpha val="43137"/>
                    </a:srgbClr>
                  </a:outerShdw>
                </a:effectLst>
                <a:latin typeface="Arial" panose="020B0604020202020204" pitchFamily="34" charset="0"/>
              </a:rPr>
              <a:t>спроможних</a:t>
            </a:r>
            <a:r>
              <a:rPr lang="ru-RU" b="1" u="sng" dirty="0">
                <a:effectLst>
                  <a:outerShdw blurRad="38100" dist="38100" dir="2700000" algn="tl">
                    <a:srgbClr val="000000">
                      <a:alpha val="43137"/>
                    </a:srgbClr>
                  </a:outerShdw>
                </a:effectLst>
                <a:latin typeface="Arial" panose="020B0604020202020204" pitchFamily="34" charset="0"/>
              </a:rPr>
              <a:t> </a:t>
            </a:r>
            <a:r>
              <a:rPr lang="ru-RU" b="1" u="sng" dirty="0" err="1">
                <a:effectLst>
                  <a:outerShdw blurRad="38100" dist="38100" dir="2700000" algn="tl">
                    <a:srgbClr val="000000">
                      <a:alpha val="43137"/>
                    </a:srgbClr>
                  </a:outerShdw>
                </a:effectLst>
                <a:latin typeface="Arial" panose="020B0604020202020204" pitchFamily="34" charset="0"/>
              </a:rPr>
              <a:t>нейтралізувати</a:t>
            </a:r>
            <a:r>
              <a:rPr lang="ru-RU" b="1" u="sng" dirty="0">
                <a:effectLst>
                  <a:outerShdw blurRad="38100" dist="38100" dir="2700000" algn="tl">
                    <a:srgbClr val="000000">
                      <a:alpha val="43137"/>
                    </a:srgbClr>
                  </a:outerShdw>
                </a:effectLst>
                <a:latin typeface="Arial" panose="020B0604020202020204" pitchFamily="34" charset="0"/>
              </a:rPr>
              <a:t> </a:t>
            </a:r>
            <a:r>
              <a:rPr lang="ru-RU" b="1" u="sng" dirty="0" err="1" smtClean="0">
                <a:effectLst>
                  <a:outerShdw blurRad="38100" dist="38100" dir="2700000" algn="tl">
                    <a:srgbClr val="000000">
                      <a:alpha val="43137"/>
                    </a:srgbClr>
                  </a:outerShdw>
                </a:effectLst>
                <a:latin typeface="Arial" panose="020B0604020202020204" pitchFamily="34" charset="0"/>
              </a:rPr>
              <a:t>шкідливу</a:t>
            </a:r>
            <a:r>
              <a:rPr lang="ru-RU" b="1" u="sng" dirty="0" smtClean="0">
                <a:effectLst>
                  <a:outerShdw blurRad="38100" dist="38100" dir="2700000" algn="tl">
                    <a:srgbClr val="000000">
                      <a:alpha val="43137"/>
                    </a:srgbClr>
                  </a:outerShdw>
                </a:effectLst>
              </a:rPr>
              <a:t> </a:t>
            </a:r>
            <a:r>
              <a:rPr lang="ru-RU" b="1" u="sng" dirty="0" err="1" smtClean="0">
                <a:effectLst>
                  <a:outerShdw blurRad="38100" dist="38100" dir="2700000" algn="tl">
                    <a:srgbClr val="000000">
                      <a:alpha val="43137"/>
                    </a:srgbClr>
                  </a:outerShdw>
                </a:effectLst>
                <a:latin typeface="Arial" panose="020B0604020202020204" pitchFamily="34" charset="0"/>
              </a:rPr>
              <a:t>дію</a:t>
            </a:r>
            <a:r>
              <a:rPr lang="ru-RU" b="1" u="sng" dirty="0" smtClean="0">
                <a:effectLst>
                  <a:outerShdw blurRad="38100" dist="38100" dir="2700000" algn="tl">
                    <a:srgbClr val="000000">
                      <a:alpha val="43137"/>
                    </a:srgbClr>
                  </a:outerShdw>
                </a:effectLst>
                <a:latin typeface="Arial" panose="020B0604020202020204" pitchFamily="34" charset="0"/>
              </a:rPr>
              <a:t> </a:t>
            </a:r>
            <a:r>
              <a:rPr lang="ru-RU" b="1" u="sng" dirty="0" err="1">
                <a:effectLst>
                  <a:outerShdw blurRad="38100" dist="38100" dir="2700000" algn="tl">
                    <a:srgbClr val="000000">
                      <a:alpha val="43137"/>
                    </a:srgbClr>
                  </a:outerShdw>
                </a:effectLst>
                <a:latin typeface="Arial" panose="020B0604020202020204" pitchFamily="34" charset="0"/>
              </a:rPr>
              <a:t>розчинених</a:t>
            </a:r>
            <a:r>
              <a:rPr lang="ru-RU" b="1" u="sng" dirty="0">
                <a:effectLst>
                  <a:outerShdw blurRad="38100" dist="38100" dir="2700000" algn="tl">
                    <a:srgbClr val="000000">
                      <a:alpha val="43137"/>
                    </a:srgbClr>
                  </a:outerShdw>
                </a:effectLst>
                <a:latin typeface="Arial" panose="020B0604020202020204" pitchFamily="34" charset="0"/>
              </a:rPr>
              <a:t> у </a:t>
            </a:r>
            <a:r>
              <a:rPr lang="ru-RU" b="1" u="sng" dirty="0" err="1">
                <a:effectLst>
                  <a:outerShdw blurRad="38100" dist="38100" dir="2700000" algn="tl">
                    <a:srgbClr val="000000">
                      <a:alpha val="43137"/>
                    </a:srgbClr>
                  </a:outerShdw>
                </a:effectLst>
                <a:latin typeface="Arial" panose="020B0604020202020204" pitchFamily="34" charset="0"/>
              </a:rPr>
              <a:t>воді</a:t>
            </a:r>
            <a:r>
              <a:rPr lang="ru-RU" b="1" u="sng" dirty="0">
                <a:effectLst>
                  <a:outerShdw blurRad="38100" dist="38100" dir="2700000" algn="tl">
                    <a:srgbClr val="000000">
                      <a:alpha val="43137"/>
                    </a:srgbClr>
                  </a:outerShdw>
                </a:effectLst>
                <a:latin typeface="Arial" panose="020B0604020202020204" pitchFamily="34" charset="0"/>
              </a:rPr>
              <a:t> </a:t>
            </a:r>
            <a:r>
              <a:rPr lang="ru-RU" b="1" u="sng" dirty="0" err="1">
                <a:effectLst>
                  <a:outerShdw blurRad="38100" dist="38100" dir="2700000" algn="tl">
                    <a:srgbClr val="000000">
                      <a:alpha val="43137"/>
                    </a:srgbClr>
                  </a:outerShdw>
                </a:effectLst>
                <a:latin typeface="Arial" panose="020B0604020202020204" pitchFamily="34" charset="0"/>
              </a:rPr>
              <a:t>відходів</a:t>
            </a:r>
            <a:r>
              <a:rPr lang="ru-RU" b="1" u="sng" dirty="0">
                <a:effectLst>
                  <a:outerShdw blurRad="38100" dist="38100" dir="2700000" algn="tl">
                    <a:srgbClr val="000000">
                      <a:alpha val="43137"/>
                    </a:srgbClr>
                  </a:outerShdw>
                </a:effectLst>
                <a:latin typeface="Arial" panose="020B0604020202020204" pitchFamily="34" charset="0"/>
              </a:rPr>
              <a:t> </a:t>
            </a:r>
            <a:r>
              <a:rPr lang="ru-RU" b="1" u="sng" dirty="0" err="1">
                <a:effectLst>
                  <a:outerShdw blurRad="38100" dist="38100" dir="2700000" algn="tl">
                    <a:srgbClr val="000000">
                      <a:alpha val="43137"/>
                    </a:srgbClr>
                  </a:outerShdw>
                </a:effectLst>
                <a:latin typeface="Arial" panose="020B0604020202020204" pitchFamily="34" charset="0"/>
              </a:rPr>
              <a:t>виробництва</a:t>
            </a:r>
            <a:r>
              <a:rPr lang="ru-RU" b="1" dirty="0">
                <a:latin typeface="Arial" panose="020B0604020202020204" pitchFamily="34" charset="0"/>
              </a:rPr>
              <a:t>. У свою </a:t>
            </a:r>
            <a:r>
              <a:rPr lang="ru-RU" b="1" dirty="0" err="1" smtClean="0">
                <a:latin typeface="Arial" panose="020B0604020202020204" pitchFamily="34" charset="0"/>
              </a:rPr>
              <a:t>чергу</a:t>
            </a:r>
            <a:r>
              <a:rPr lang="ru-RU" b="1" dirty="0" smtClean="0"/>
              <a:t> </a:t>
            </a:r>
            <a:r>
              <a:rPr lang="ru-RU" b="1" dirty="0" err="1" smtClean="0">
                <a:latin typeface="Arial" panose="020B0604020202020204" pitchFamily="34" charset="0"/>
              </a:rPr>
              <a:t>біотехнологія</a:t>
            </a:r>
            <a:r>
              <a:rPr lang="ru-RU" b="1" dirty="0" smtClean="0">
                <a:latin typeface="Arial" panose="020B0604020202020204" pitchFamily="34" charset="0"/>
              </a:rPr>
              <a:t> </a:t>
            </a:r>
            <a:r>
              <a:rPr lang="ru-RU" b="1" dirty="0" err="1">
                <a:latin typeface="Arial" panose="020B0604020202020204" pitchFamily="34" charset="0"/>
              </a:rPr>
              <a:t>мікробної</a:t>
            </a:r>
            <a:r>
              <a:rPr lang="ru-RU" b="1" dirty="0">
                <a:latin typeface="Arial" panose="020B0604020202020204" pitchFamily="34" charset="0"/>
              </a:rPr>
              <a:t> </a:t>
            </a:r>
            <a:r>
              <a:rPr lang="ru-RU" b="1" dirty="0" err="1">
                <a:latin typeface="Arial" panose="020B0604020202020204" pitchFamily="34" charset="0"/>
              </a:rPr>
              <a:t>ферментації</a:t>
            </a:r>
            <a:r>
              <a:rPr lang="ru-RU" b="1" dirty="0">
                <a:latin typeface="Arial" panose="020B0604020202020204" pitchFamily="34" charset="0"/>
              </a:rPr>
              <a:t> </a:t>
            </a:r>
            <a:r>
              <a:rPr lang="ru-RU" b="1" dirty="0" err="1">
                <a:latin typeface="Arial" panose="020B0604020202020204" pitchFamily="34" charset="0"/>
              </a:rPr>
              <a:t>твердих</a:t>
            </a:r>
            <a:r>
              <a:rPr lang="ru-RU" b="1" dirty="0">
                <a:latin typeface="Arial" panose="020B0604020202020204" pitchFamily="34" charset="0"/>
              </a:rPr>
              <a:t> </a:t>
            </a:r>
            <a:r>
              <a:rPr lang="ru-RU" b="1" dirty="0" err="1" smtClean="0">
                <a:latin typeface="Arial" panose="020B0604020202020204" pitchFamily="34" charset="0"/>
              </a:rPr>
              <a:t>органічних</a:t>
            </a:r>
            <a:r>
              <a:rPr lang="ru-RU" b="1" dirty="0" smtClean="0"/>
              <a:t> </a:t>
            </a:r>
            <a:r>
              <a:rPr lang="ru-RU" b="1" dirty="0" err="1" smtClean="0">
                <a:latin typeface="Arial" panose="020B0604020202020204" pitchFamily="34" charset="0"/>
              </a:rPr>
              <a:t>промислових</a:t>
            </a:r>
            <a:r>
              <a:rPr lang="ru-RU" b="1" dirty="0" smtClean="0">
                <a:latin typeface="Arial" panose="020B0604020202020204" pitchFamily="34" charset="0"/>
              </a:rPr>
              <a:t> </a:t>
            </a:r>
            <a:r>
              <a:rPr lang="ru-RU" b="1" dirty="0">
                <a:latin typeface="Arial" panose="020B0604020202020204" pitchFamily="34" charset="0"/>
              </a:rPr>
              <a:t>і </a:t>
            </a:r>
            <a:r>
              <a:rPr lang="ru-RU" b="1" dirty="0" err="1">
                <a:latin typeface="Arial" panose="020B0604020202020204" pitchFamily="34" charset="0"/>
              </a:rPr>
              <a:t>побутових</a:t>
            </a:r>
            <a:r>
              <a:rPr lang="ru-RU" b="1" dirty="0">
                <a:latin typeface="Arial" panose="020B0604020202020204" pitchFamily="34" charset="0"/>
              </a:rPr>
              <a:t> </a:t>
            </a:r>
            <a:r>
              <a:rPr lang="ru-RU" b="1" dirty="0" err="1">
                <a:latin typeface="Arial" panose="020B0604020202020204" pitchFamily="34" charset="0"/>
              </a:rPr>
              <a:t>відходів</a:t>
            </a:r>
            <a:r>
              <a:rPr lang="ru-RU" b="1" dirty="0">
                <a:latin typeface="Arial" panose="020B0604020202020204" pitchFamily="34" charset="0"/>
              </a:rPr>
              <a:t> </a:t>
            </a:r>
            <a:r>
              <a:rPr lang="ru-RU" b="1" dirty="0" err="1">
                <a:latin typeface="Arial" panose="020B0604020202020204" pitchFamily="34" charset="0"/>
              </a:rPr>
              <a:t>дозволяє</a:t>
            </a:r>
            <a:r>
              <a:rPr lang="ru-RU" b="1" dirty="0">
                <a:latin typeface="Arial" panose="020B0604020202020204" pitchFamily="34" charset="0"/>
              </a:rPr>
              <a:t> </a:t>
            </a:r>
            <a:r>
              <a:rPr lang="ru-RU" b="1" dirty="0" err="1">
                <a:latin typeface="Arial" panose="020B0604020202020204" pitchFamily="34" charset="0"/>
              </a:rPr>
              <a:t>перетворювати</a:t>
            </a:r>
            <a:r>
              <a:rPr lang="ru-RU" b="1" dirty="0">
                <a:latin typeface="Arial" panose="020B0604020202020204" pitchFamily="34" charset="0"/>
              </a:rPr>
              <a:t> </a:t>
            </a:r>
            <a:r>
              <a:rPr lang="ru-RU" b="1" dirty="0" err="1" smtClean="0">
                <a:latin typeface="Arial" panose="020B0604020202020204" pitchFamily="34" charset="0"/>
              </a:rPr>
              <a:t>їх</a:t>
            </a:r>
            <a:r>
              <a:rPr lang="ru-RU" b="1" dirty="0" smtClean="0"/>
              <a:t> </a:t>
            </a:r>
            <a:r>
              <a:rPr lang="ru-RU" b="1" dirty="0" smtClean="0">
                <a:latin typeface="Arial" panose="020B0604020202020204" pitchFamily="34" charset="0"/>
              </a:rPr>
              <a:t>у </a:t>
            </a:r>
            <a:r>
              <a:rPr lang="ru-RU" b="1" dirty="0" err="1">
                <a:effectLst>
                  <a:outerShdw blurRad="38100" dist="38100" dir="2700000" algn="tl">
                    <a:srgbClr val="000000">
                      <a:alpha val="43137"/>
                    </a:srgbClr>
                  </a:outerShdw>
                </a:effectLst>
                <a:latin typeface="Arial" panose="020B0604020202020204" pitchFamily="34" charset="0"/>
              </a:rPr>
              <a:t>цінні</a:t>
            </a:r>
            <a:r>
              <a:rPr lang="ru-RU" b="1" dirty="0">
                <a:effectLst>
                  <a:outerShdw blurRad="38100" dist="38100" dir="2700000" algn="tl">
                    <a:srgbClr val="000000">
                      <a:alpha val="43137"/>
                    </a:srgbClr>
                  </a:outerShdw>
                </a:effectLst>
                <a:latin typeface="Arial" panose="020B0604020202020204" pitchFamily="34" charset="0"/>
              </a:rPr>
              <a:t> </a:t>
            </a:r>
            <a:r>
              <a:rPr lang="ru-RU" b="1" dirty="0" err="1">
                <a:effectLst>
                  <a:outerShdw blurRad="38100" dist="38100" dir="2700000" algn="tl">
                    <a:srgbClr val="000000">
                      <a:alpha val="43137"/>
                    </a:srgbClr>
                  </a:outerShdw>
                </a:effectLst>
                <a:latin typeface="Arial" panose="020B0604020202020204" pitchFamily="34" charset="0"/>
              </a:rPr>
              <a:t>горючі</a:t>
            </a:r>
            <a:r>
              <a:rPr lang="ru-RU" b="1" dirty="0">
                <a:effectLst>
                  <a:outerShdw blurRad="38100" dist="38100" dir="2700000" algn="tl">
                    <a:srgbClr val="000000">
                      <a:alpha val="43137"/>
                    </a:srgbClr>
                  </a:outerShdw>
                </a:effectLst>
                <a:latin typeface="Arial" panose="020B0604020202020204" pitchFamily="34" charset="0"/>
              </a:rPr>
              <a:t> гази та </a:t>
            </a:r>
            <a:r>
              <a:rPr lang="ru-RU" b="1" dirty="0" err="1">
                <a:effectLst>
                  <a:outerShdw blurRad="38100" dist="38100" dir="2700000" algn="tl">
                    <a:srgbClr val="000000">
                      <a:alpha val="43137"/>
                    </a:srgbClr>
                  </a:outerShdw>
                </a:effectLst>
                <a:latin typeface="Arial" panose="020B0604020202020204" pitchFamily="34" charset="0"/>
              </a:rPr>
              <a:t>муміфіковані</a:t>
            </a:r>
            <a:r>
              <a:rPr lang="ru-RU" b="1" dirty="0">
                <a:effectLst>
                  <a:outerShdw blurRad="38100" dist="38100" dir="2700000" algn="tl">
                    <a:srgbClr val="000000">
                      <a:alpha val="43137"/>
                    </a:srgbClr>
                  </a:outerShdw>
                </a:effectLst>
                <a:latin typeface="Arial" panose="020B0604020202020204" pitchFamily="34" charset="0"/>
              </a:rPr>
              <a:t> </a:t>
            </a:r>
            <a:r>
              <a:rPr lang="ru-RU" b="1" dirty="0" err="1" smtClean="0">
                <a:effectLst>
                  <a:outerShdw blurRad="38100" dist="38100" dir="2700000" algn="tl">
                    <a:srgbClr val="000000">
                      <a:alpha val="43137"/>
                    </a:srgbClr>
                  </a:outerShdw>
                </a:effectLst>
                <a:latin typeface="Arial" panose="020B0604020202020204" pitchFamily="34" charset="0"/>
              </a:rPr>
              <a:t>добрива</a:t>
            </a:r>
            <a:r>
              <a:rPr lang="ru-RU" b="1" dirty="0" smtClean="0">
                <a:latin typeface="Arial" panose="020B0604020202020204" pitchFamily="34" charset="0"/>
              </a:rPr>
              <a:t>.</a:t>
            </a:r>
            <a:endParaRPr lang="ru-RU" b="1" dirty="0" smtClean="0"/>
          </a:p>
          <a:p>
            <a:pPr algn="just"/>
            <a:r>
              <a:rPr lang="ru-RU" b="1" dirty="0" smtClean="0">
                <a:latin typeface="Arial" panose="020B0604020202020204" pitchFamily="34" charset="0"/>
              </a:rPr>
              <a:t>У </a:t>
            </a:r>
            <a:r>
              <a:rPr lang="ru-RU" b="1" dirty="0">
                <a:latin typeface="Arial" panose="020B0604020202020204" pitchFamily="34" charset="0"/>
              </a:rPr>
              <a:t>наш час </a:t>
            </a:r>
            <a:r>
              <a:rPr lang="ru-RU" b="1" dirty="0" err="1">
                <a:latin typeface="Arial" panose="020B0604020202020204" pitchFamily="34" charset="0"/>
              </a:rPr>
              <a:t>суцільної</a:t>
            </a:r>
            <a:r>
              <a:rPr lang="ru-RU" b="1" dirty="0">
                <a:latin typeface="Arial" panose="020B0604020202020204" pitchFamily="34" charset="0"/>
              </a:rPr>
              <a:t> </a:t>
            </a:r>
            <a:r>
              <a:rPr lang="ru-RU" b="1" dirty="0" err="1">
                <a:latin typeface="Arial" panose="020B0604020202020204" pitchFamily="34" charset="0"/>
              </a:rPr>
              <a:t>хімізації</a:t>
            </a:r>
            <a:r>
              <a:rPr lang="ru-RU" b="1" dirty="0">
                <a:latin typeface="Arial" panose="020B0604020202020204" pitchFamily="34" charset="0"/>
              </a:rPr>
              <a:t> </a:t>
            </a:r>
            <a:r>
              <a:rPr lang="ru-RU" b="1" dirty="0" err="1" smtClean="0">
                <a:latin typeface="Arial" panose="020B0604020202020204" pitchFamily="34" charset="0"/>
              </a:rPr>
              <a:t>сільськогосподарського</a:t>
            </a:r>
            <a:r>
              <a:rPr lang="ru-RU" b="1" dirty="0" smtClean="0"/>
              <a:t> </a:t>
            </a:r>
            <a:r>
              <a:rPr lang="ru-RU" b="1" dirty="0" err="1" smtClean="0">
                <a:latin typeface="Arial" panose="020B0604020202020204" pitchFamily="34" charset="0"/>
              </a:rPr>
              <a:t>виробництва</a:t>
            </a:r>
            <a:r>
              <a:rPr lang="ru-RU" b="1" dirty="0" smtClean="0">
                <a:latin typeface="Arial" panose="020B0604020202020204" pitchFamily="34" charset="0"/>
              </a:rPr>
              <a:t> </a:t>
            </a:r>
            <a:r>
              <a:rPr lang="ru-RU" b="1" dirty="0" err="1">
                <a:latin typeface="Arial" panose="020B0604020202020204" pitchFamily="34" charset="0"/>
              </a:rPr>
              <a:t>важливого</a:t>
            </a:r>
            <a:r>
              <a:rPr lang="ru-RU" b="1" dirty="0">
                <a:latin typeface="Arial" panose="020B0604020202020204" pitchFamily="34" charset="0"/>
              </a:rPr>
              <a:t> </a:t>
            </a:r>
            <a:r>
              <a:rPr lang="ru-RU" b="1" dirty="0" err="1">
                <a:latin typeface="Arial" panose="020B0604020202020204" pitchFamily="34" charset="0"/>
              </a:rPr>
              <a:t>значення</a:t>
            </a:r>
            <a:r>
              <a:rPr lang="ru-RU" b="1" dirty="0">
                <a:latin typeface="Arial" panose="020B0604020202020204" pitchFamily="34" charset="0"/>
              </a:rPr>
              <a:t> </a:t>
            </a:r>
            <a:r>
              <a:rPr lang="ru-RU" b="1" dirty="0" err="1">
                <a:latin typeface="Arial" panose="020B0604020202020204" pitchFamily="34" charset="0"/>
              </a:rPr>
              <a:t>набувають</a:t>
            </a:r>
            <a:r>
              <a:rPr lang="ru-RU" b="1" dirty="0">
                <a:latin typeface="Arial" panose="020B0604020202020204" pitchFamily="34" charset="0"/>
              </a:rPr>
              <a:t> </a:t>
            </a:r>
            <a:r>
              <a:rPr lang="ru-RU" b="1" dirty="0" err="1" smtClean="0">
                <a:solidFill>
                  <a:srgbClr val="7030A0"/>
                </a:solidFill>
                <a:effectLst>
                  <a:outerShdw blurRad="38100" dist="38100" dir="2700000" algn="tl">
                    <a:srgbClr val="000000">
                      <a:alpha val="43137"/>
                    </a:srgbClr>
                  </a:outerShdw>
                </a:effectLst>
                <a:latin typeface="Arial" panose="020B0604020202020204" pitchFamily="34" charset="0"/>
              </a:rPr>
              <a:t>біотехнологія</a:t>
            </a:r>
            <a:r>
              <a:rPr lang="ru-RU" b="1" dirty="0" smtClean="0">
                <a:solidFill>
                  <a:srgbClr val="7030A0"/>
                </a:solidFill>
                <a:effectLst>
                  <a:outerShdw blurRad="38100" dist="38100" dir="2700000" algn="tl">
                    <a:srgbClr val="000000">
                      <a:alpha val="43137"/>
                    </a:srgbClr>
                  </a:outerShdw>
                </a:effectLst>
                <a:latin typeface="Arial" panose="020B0604020202020204" pitchFamily="34" charset="0"/>
              </a:rPr>
              <a:t> </a:t>
            </a:r>
            <a:r>
              <a:rPr lang="ru-RU" b="1" dirty="0" err="1">
                <a:solidFill>
                  <a:srgbClr val="7030A0"/>
                </a:solidFill>
                <a:effectLst>
                  <a:outerShdw blurRad="38100" dist="38100" dir="2700000" algn="tl">
                    <a:srgbClr val="000000">
                      <a:alpha val="43137"/>
                    </a:srgbClr>
                  </a:outerShdw>
                </a:effectLst>
              </a:rPr>
              <a:t>боротьби</a:t>
            </a:r>
            <a:r>
              <a:rPr lang="ru-RU" b="1" dirty="0">
                <a:solidFill>
                  <a:srgbClr val="7030A0"/>
                </a:solidFill>
                <a:effectLst>
                  <a:outerShdw blurRad="38100" dist="38100" dir="2700000" algn="tl">
                    <a:srgbClr val="000000">
                      <a:alpha val="43137"/>
                    </a:srgbClr>
                  </a:outerShdw>
                </a:effectLst>
              </a:rPr>
              <a:t> </a:t>
            </a:r>
            <a:r>
              <a:rPr lang="ru-RU" b="1" dirty="0" err="1">
                <a:solidFill>
                  <a:srgbClr val="7030A0"/>
                </a:solidFill>
                <a:effectLst>
                  <a:outerShdw blurRad="38100" dist="38100" dir="2700000" algn="tl">
                    <a:srgbClr val="000000">
                      <a:alpha val="43137"/>
                    </a:srgbClr>
                  </a:outerShdw>
                </a:effectLst>
              </a:rPr>
              <a:t>зі</a:t>
            </a:r>
            <a:r>
              <a:rPr lang="ru-RU" b="1" dirty="0">
                <a:solidFill>
                  <a:srgbClr val="7030A0"/>
                </a:solidFill>
                <a:effectLst>
                  <a:outerShdw blurRad="38100" dist="38100" dir="2700000" algn="tl">
                    <a:srgbClr val="000000">
                      <a:alpha val="43137"/>
                    </a:srgbClr>
                  </a:outerShdw>
                </a:effectLst>
              </a:rPr>
              <a:t> </a:t>
            </a:r>
            <a:r>
              <a:rPr lang="ru-RU" b="1" dirty="0" err="1">
                <a:solidFill>
                  <a:srgbClr val="7030A0"/>
                </a:solidFill>
                <a:effectLst>
                  <a:outerShdw blurRad="38100" dist="38100" dir="2700000" algn="tl">
                    <a:srgbClr val="000000">
                      <a:alpha val="43137"/>
                    </a:srgbClr>
                  </a:outerShdw>
                </a:effectLst>
              </a:rPr>
              <a:t>шкідниками</a:t>
            </a:r>
            <a:r>
              <a:rPr lang="ru-RU" b="1" dirty="0">
                <a:solidFill>
                  <a:srgbClr val="7030A0"/>
                </a:solidFill>
                <a:effectLst>
                  <a:outerShdw blurRad="38100" dist="38100" dir="2700000" algn="tl">
                    <a:srgbClr val="000000">
                      <a:alpha val="43137"/>
                    </a:srgbClr>
                  </a:outerShdw>
                </a:effectLst>
              </a:rPr>
              <a:t> та хворобами </a:t>
            </a:r>
            <a:r>
              <a:rPr lang="ru-RU" b="1" dirty="0" err="1" smtClean="0">
                <a:solidFill>
                  <a:srgbClr val="7030A0"/>
                </a:solidFill>
                <a:effectLst>
                  <a:outerShdw blurRad="38100" dist="38100" dir="2700000" algn="tl">
                    <a:srgbClr val="000000">
                      <a:alpha val="43137"/>
                    </a:srgbClr>
                  </a:outerShdw>
                </a:effectLst>
              </a:rPr>
              <a:t>сільськогосподарських</a:t>
            </a:r>
            <a:r>
              <a:rPr lang="ru-RU" b="1" dirty="0" smtClean="0">
                <a:solidFill>
                  <a:srgbClr val="7030A0"/>
                </a:solidFill>
                <a:effectLst>
                  <a:outerShdw blurRad="38100" dist="38100" dir="2700000" algn="tl">
                    <a:srgbClr val="000000">
                      <a:alpha val="43137"/>
                    </a:srgbClr>
                  </a:outerShdw>
                </a:effectLst>
              </a:rPr>
              <a:t> культур</a:t>
            </a:r>
            <a:r>
              <a:rPr lang="ru-RU" b="1" dirty="0"/>
              <a:t>. </a:t>
            </a:r>
            <a:r>
              <a:rPr lang="ru-RU" b="1" dirty="0" err="1"/>
              <a:t>Щорічно</a:t>
            </a:r>
            <a:r>
              <a:rPr lang="ru-RU" b="1" dirty="0"/>
              <a:t> з метою </a:t>
            </a:r>
            <a:r>
              <a:rPr lang="ru-RU" b="1" dirty="0" err="1"/>
              <a:t>мінімізації</a:t>
            </a:r>
            <a:r>
              <a:rPr lang="ru-RU" b="1" dirty="0"/>
              <a:t> хвороб та </a:t>
            </a:r>
            <a:r>
              <a:rPr lang="ru-RU" b="1" dirty="0" err="1"/>
              <a:t>шкідників</a:t>
            </a:r>
            <a:r>
              <a:rPr lang="ru-RU" b="1" dirty="0"/>
              <a:t>, </a:t>
            </a:r>
            <a:r>
              <a:rPr lang="ru-RU" b="1" dirty="0" smtClean="0"/>
              <a:t>на поля </a:t>
            </a:r>
            <a:r>
              <a:rPr lang="ru-RU" b="1" dirty="0"/>
              <a:t>вноситься </a:t>
            </a:r>
            <a:r>
              <a:rPr lang="ru-RU" b="1" u="sng" dirty="0">
                <a:effectLst>
                  <a:outerShdw blurRad="38100" dist="38100" dir="2700000" algn="tl">
                    <a:srgbClr val="000000">
                      <a:alpha val="43137"/>
                    </a:srgbClr>
                  </a:outerShdw>
                </a:effectLst>
              </a:rPr>
              <a:t>велика </a:t>
            </a:r>
            <a:r>
              <a:rPr lang="ru-RU" b="1" u="sng" dirty="0" err="1">
                <a:effectLst>
                  <a:outerShdw blurRad="38100" dist="38100" dir="2700000" algn="tl">
                    <a:srgbClr val="000000">
                      <a:alpha val="43137"/>
                    </a:srgbClr>
                  </a:outerShdw>
                </a:effectLst>
              </a:rPr>
              <a:t>кількість</a:t>
            </a:r>
            <a:r>
              <a:rPr lang="ru-RU" b="1" u="sng" dirty="0">
                <a:effectLst>
                  <a:outerShdw blurRad="38100" dist="38100" dir="2700000" algn="tl">
                    <a:srgbClr val="000000">
                      <a:alpha val="43137"/>
                    </a:srgbClr>
                  </a:outerShdw>
                </a:effectLst>
              </a:rPr>
              <a:t> </a:t>
            </a:r>
            <a:r>
              <a:rPr lang="ru-RU" b="1" u="sng" dirty="0" err="1">
                <a:effectLst>
                  <a:outerShdw blurRad="38100" dist="38100" dir="2700000" algn="tl">
                    <a:srgbClr val="000000">
                      <a:alpha val="43137"/>
                    </a:srgbClr>
                  </a:outerShdw>
                </a:effectLst>
              </a:rPr>
              <a:t>отрутохімікатів</a:t>
            </a:r>
            <a:r>
              <a:rPr lang="ru-RU" b="1" dirty="0"/>
              <a:t>, </a:t>
            </a:r>
            <a:r>
              <a:rPr lang="ru-RU" b="1" dirty="0" err="1" smtClean="0"/>
              <a:t>що</a:t>
            </a:r>
            <a:r>
              <a:rPr lang="ru-RU" b="1" dirty="0" smtClean="0"/>
              <a:t> </a:t>
            </a:r>
            <a:r>
              <a:rPr lang="ru-RU" b="1" dirty="0" err="1" smtClean="0"/>
              <a:t>призводить</a:t>
            </a:r>
            <a:r>
              <a:rPr lang="ru-RU" b="1" dirty="0" smtClean="0"/>
              <a:t> </a:t>
            </a:r>
            <a:r>
              <a:rPr lang="ru-RU" b="1" dirty="0"/>
              <a:t>до </a:t>
            </a:r>
            <a:r>
              <a:rPr lang="ru-RU" b="1" dirty="0" err="1"/>
              <a:t>знищення</a:t>
            </a:r>
            <a:r>
              <a:rPr lang="ru-RU" b="1" dirty="0"/>
              <a:t> не </a:t>
            </a:r>
            <a:r>
              <a:rPr lang="ru-RU" b="1" dirty="0" err="1"/>
              <a:t>лише</a:t>
            </a:r>
            <a:r>
              <a:rPr lang="ru-RU" b="1" dirty="0"/>
              <a:t> </a:t>
            </a:r>
            <a:r>
              <a:rPr lang="ru-RU" b="1" dirty="0" err="1"/>
              <a:t>шкідливих</a:t>
            </a:r>
            <a:r>
              <a:rPr lang="ru-RU" b="1" dirty="0"/>
              <a:t> комах, </a:t>
            </a:r>
            <a:r>
              <a:rPr lang="ru-RU" b="1" dirty="0" err="1"/>
              <a:t>грибів</a:t>
            </a:r>
            <a:r>
              <a:rPr lang="ru-RU" b="1" dirty="0"/>
              <a:t> </a:t>
            </a:r>
            <a:r>
              <a:rPr lang="ru-RU" b="1" dirty="0" err="1" smtClean="0"/>
              <a:t>чи</a:t>
            </a:r>
            <a:r>
              <a:rPr lang="ru-RU" b="1" dirty="0" smtClean="0"/>
              <a:t> </a:t>
            </a:r>
            <a:r>
              <a:rPr lang="ru-RU" b="1" dirty="0" err="1" smtClean="0"/>
              <a:t>бактерій</a:t>
            </a:r>
            <a:r>
              <a:rPr lang="ru-RU" b="1" dirty="0"/>
              <a:t>, </a:t>
            </a:r>
            <a:r>
              <a:rPr lang="ru-RU" b="1" u="sng" dirty="0"/>
              <a:t>але й </a:t>
            </a:r>
            <a:r>
              <a:rPr lang="ru-RU" b="1" u="sng" dirty="0" err="1"/>
              <a:t>корисних</a:t>
            </a:r>
            <a:r>
              <a:rPr lang="ru-RU" b="1" u="sng" dirty="0"/>
              <a:t> комах і </a:t>
            </a:r>
            <a:r>
              <a:rPr lang="ru-RU" b="1" u="sng" dirty="0" err="1"/>
              <a:t>мікроорганізмів</a:t>
            </a:r>
            <a:r>
              <a:rPr lang="ru-RU" b="1" dirty="0"/>
              <a:t>. Грунт, </a:t>
            </a:r>
            <a:r>
              <a:rPr lang="ru-RU" b="1" dirty="0" smtClean="0"/>
              <a:t>у кожному </a:t>
            </a:r>
            <a:r>
              <a:rPr lang="ru-RU" b="1" dirty="0" err="1"/>
              <a:t>кубічному</a:t>
            </a:r>
            <a:r>
              <a:rPr lang="ru-RU" b="1" dirty="0"/>
              <a:t> </a:t>
            </a:r>
            <a:r>
              <a:rPr lang="ru-RU" b="1" dirty="0" err="1"/>
              <a:t>сантиметрі</a:t>
            </a:r>
            <a:r>
              <a:rPr lang="ru-RU" b="1" dirty="0"/>
              <a:t> </a:t>
            </a:r>
            <a:r>
              <a:rPr lang="ru-RU" b="1" dirty="0" err="1"/>
              <a:t>якого</a:t>
            </a:r>
            <a:r>
              <a:rPr lang="ru-RU" b="1" dirty="0"/>
              <a:t> </a:t>
            </a:r>
            <a:r>
              <a:rPr lang="ru-RU" b="1" dirty="0" err="1"/>
              <a:t>міститься</a:t>
            </a:r>
            <a:r>
              <a:rPr lang="ru-RU" b="1" dirty="0"/>
              <a:t> 7-8 </a:t>
            </a:r>
            <a:r>
              <a:rPr lang="ru-RU" b="1" dirty="0" smtClean="0"/>
              <a:t>млн. </a:t>
            </a:r>
            <a:r>
              <a:rPr lang="ru-RU" b="1" dirty="0" err="1" smtClean="0"/>
              <a:t>ґрунтових</a:t>
            </a:r>
            <a:r>
              <a:rPr lang="ru-RU" b="1" dirty="0" smtClean="0"/>
              <a:t> </a:t>
            </a:r>
            <a:r>
              <a:rPr lang="ru-RU" b="1" dirty="0" err="1"/>
              <a:t>мікроорганізмів</a:t>
            </a:r>
            <a:r>
              <a:rPr lang="ru-RU" b="1" dirty="0"/>
              <a:t>, у </a:t>
            </a:r>
            <a:r>
              <a:rPr lang="ru-RU" b="1" dirty="0" err="1"/>
              <a:t>місцях</a:t>
            </a:r>
            <a:r>
              <a:rPr lang="ru-RU" b="1" dirty="0"/>
              <a:t> </a:t>
            </a:r>
            <a:r>
              <a:rPr lang="ru-RU" b="1" dirty="0" err="1"/>
              <a:t>контактувуання</a:t>
            </a:r>
            <a:r>
              <a:rPr lang="ru-RU" b="1" dirty="0"/>
              <a:t> </a:t>
            </a:r>
            <a:r>
              <a:rPr lang="ru-RU" b="1" dirty="0" err="1" smtClean="0"/>
              <a:t>із</a:t>
            </a:r>
            <a:r>
              <a:rPr lang="ru-RU" b="1" dirty="0" smtClean="0"/>
              <a:t> </a:t>
            </a:r>
            <a:r>
              <a:rPr lang="ru-RU" b="1" dirty="0" err="1" smtClean="0"/>
              <a:t>отрутохімікатами</a:t>
            </a:r>
            <a:r>
              <a:rPr lang="ru-RU" b="1" dirty="0" smtClean="0"/>
              <a:t> </a:t>
            </a:r>
            <a:r>
              <a:rPr lang="ru-RU" b="1" dirty="0" err="1"/>
              <a:t>втрачає</a:t>
            </a:r>
            <a:r>
              <a:rPr lang="ru-RU" b="1" dirty="0"/>
              <a:t> </a:t>
            </a:r>
            <a:r>
              <a:rPr lang="ru-RU" b="1" dirty="0" err="1"/>
              <a:t>свої</a:t>
            </a:r>
            <a:r>
              <a:rPr lang="ru-RU" b="1" dirty="0"/>
              <a:t> </a:t>
            </a:r>
            <a:r>
              <a:rPr lang="ru-RU" b="1" dirty="0" err="1"/>
              <a:t>властивості</a:t>
            </a:r>
            <a:r>
              <a:rPr lang="ru-RU" b="1" dirty="0"/>
              <a:t>. </a:t>
            </a:r>
            <a:endParaRPr lang="ru-RU" b="1" dirty="0" smtClean="0"/>
          </a:p>
        </p:txBody>
      </p:sp>
    </p:spTree>
    <p:extLst>
      <p:ext uri="{BB962C8B-B14F-4D97-AF65-F5344CB8AC3E}">
        <p14:creationId xmlns:p14="http://schemas.microsoft.com/office/powerpoint/2010/main" val="5212055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36730" y="341195"/>
            <a:ext cx="8447964" cy="5909310"/>
          </a:xfrm>
          <a:prstGeom prst="rect">
            <a:avLst/>
          </a:prstGeom>
        </p:spPr>
        <p:txBody>
          <a:bodyPr wrap="square">
            <a:spAutoFit/>
          </a:bodyPr>
          <a:lstStyle/>
          <a:p>
            <a:pPr algn="just"/>
            <a:r>
              <a:rPr lang="ru-RU" b="1" dirty="0"/>
              <a:t>Тим часом </a:t>
            </a:r>
            <a:r>
              <a:rPr lang="ru-RU" b="1" dirty="0" err="1">
                <a:effectLst>
                  <a:outerShdw blurRad="38100" dist="38100" dir="2700000" algn="tl">
                    <a:srgbClr val="000000">
                      <a:alpha val="43137"/>
                    </a:srgbClr>
                  </a:outerShdw>
                </a:effectLst>
              </a:rPr>
              <a:t>родючість</a:t>
            </a:r>
            <a:r>
              <a:rPr lang="ru-RU" b="1" dirty="0">
                <a:effectLst>
                  <a:outerShdw blurRad="38100" dist="38100" dir="2700000" algn="tl">
                    <a:srgbClr val="000000">
                      <a:alpha val="43137"/>
                    </a:srgbClr>
                  </a:outerShdw>
                </a:effectLst>
              </a:rPr>
              <a:t> </a:t>
            </a:r>
            <a:r>
              <a:rPr lang="ru-RU" b="1" dirty="0" err="1">
                <a:effectLst>
                  <a:outerShdw blurRad="38100" dist="38100" dir="2700000" algn="tl">
                    <a:srgbClr val="000000">
                      <a:alpha val="43137"/>
                    </a:srgbClr>
                  </a:outerShdw>
                </a:effectLst>
              </a:rPr>
              <a:t>ґрунту</a:t>
            </a:r>
            <a:r>
              <a:rPr lang="ru-RU" b="1" dirty="0">
                <a:effectLst>
                  <a:outerShdw blurRad="38100" dist="38100" dir="2700000" algn="tl">
                    <a:srgbClr val="000000">
                      <a:alpha val="43137"/>
                    </a:srgbClr>
                  </a:outerShdw>
                </a:effectLst>
              </a:rPr>
              <a:t> </a:t>
            </a:r>
            <a:r>
              <a:rPr lang="ru-RU" b="1" dirty="0" err="1">
                <a:effectLst>
                  <a:outerShdw blurRad="38100" dist="38100" dir="2700000" algn="tl">
                    <a:srgbClr val="000000">
                      <a:alpha val="43137"/>
                    </a:srgbClr>
                  </a:outerShdw>
                </a:effectLst>
              </a:rPr>
              <a:t>повністю</a:t>
            </a:r>
            <a:r>
              <a:rPr lang="ru-RU" b="1" dirty="0">
                <a:effectLst>
                  <a:outerShdw blurRad="38100" dist="38100" dir="2700000" algn="tl">
                    <a:srgbClr val="000000">
                      <a:alpha val="43137"/>
                    </a:srgbClr>
                  </a:outerShdw>
                </a:effectLst>
              </a:rPr>
              <a:t> </a:t>
            </a:r>
            <a:r>
              <a:rPr lang="ru-RU" b="1" dirty="0" err="1">
                <a:effectLst>
                  <a:outerShdw blurRad="38100" dist="38100" dir="2700000" algn="tl">
                    <a:srgbClr val="000000">
                      <a:alpha val="43137"/>
                    </a:srgbClr>
                  </a:outerShdw>
                </a:effectLst>
              </a:rPr>
              <a:t>залежить</a:t>
            </a:r>
            <a:r>
              <a:rPr lang="ru-RU" b="1" dirty="0">
                <a:effectLst>
                  <a:outerShdw blurRad="38100" dist="38100" dir="2700000" algn="tl">
                    <a:srgbClr val="000000">
                      <a:alpha val="43137"/>
                    </a:srgbClr>
                  </a:outerShdw>
                </a:effectLst>
              </a:rPr>
              <a:t> </a:t>
            </a:r>
            <a:r>
              <a:rPr lang="ru-RU" b="1" dirty="0" err="1">
                <a:effectLst>
                  <a:outerShdw blurRad="38100" dist="38100" dir="2700000" algn="tl">
                    <a:srgbClr val="000000">
                      <a:alpha val="43137"/>
                    </a:srgbClr>
                  </a:outerShdw>
                </a:effectLst>
              </a:rPr>
              <a:t>від</a:t>
            </a:r>
            <a:r>
              <a:rPr lang="ru-RU" b="1" dirty="0">
                <a:effectLst>
                  <a:outerShdw blurRad="38100" dist="38100" dir="2700000" algn="tl">
                    <a:srgbClr val="000000">
                      <a:alpha val="43137"/>
                    </a:srgbClr>
                  </a:outerShdw>
                </a:effectLst>
              </a:rPr>
              <a:t> </a:t>
            </a:r>
            <a:r>
              <a:rPr lang="ru-RU" b="1" dirty="0" err="1">
                <a:effectLst>
                  <a:outerShdw blurRad="38100" dist="38100" dir="2700000" algn="tl">
                    <a:srgbClr val="000000">
                      <a:alpha val="43137"/>
                    </a:srgbClr>
                  </a:outerShdw>
                </a:effectLst>
              </a:rPr>
              <a:t>його</a:t>
            </a:r>
            <a:r>
              <a:rPr lang="ru-RU" b="1" dirty="0">
                <a:effectLst>
                  <a:outerShdw blurRad="38100" dist="38100" dir="2700000" algn="tl">
                    <a:srgbClr val="000000">
                      <a:alpha val="43137"/>
                    </a:srgbClr>
                  </a:outerShdw>
                </a:effectLst>
              </a:rPr>
              <a:t> </a:t>
            </a:r>
            <a:r>
              <a:rPr lang="ru-RU" b="1" dirty="0" err="1">
                <a:effectLst>
                  <a:outerShdw blurRad="38100" dist="38100" dir="2700000" algn="tl">
                    <a:srgbClr val="000000">
                      <a:alpha val="43137"/>
                    </a:srgbClr>
                  </a:outerShdw>
                </a:effectLst>
              </a:rPr>
              <a:t>мікрофлори</a:t>
            </a:r>
            <a:r>
              <a:rPr lang="ru-RU" b="1" dirty="0"/>
              <a:t>. </a:t>
            </a:r>
            <a:r>
              <a:rPr lang="ru-RU" b="1" dirty="0" err="1"/>
              <a:t>Адже</a:t>
            </a:r>
            <a:r>
              <a:rPr lang="ru-RU" b="1" dirty="0"/>
              <a:t> </a:t>
            </a:r>
            <a:r>
              <a:rPr lang="ru-RU" b="1" i="1" dirty="0" err="1">
                <a:solidFill>
                  <a:srgbClr val="7030A0"/>
                </a:solidFill>
                <a:effectLst>
                  <a:outerShdw blurRad="38100" dist="38100" dir="2700000" algn="tl">
                    <a:srgbClr val="000000">
                      <a:alpha val="43137"/>
                    </a:srgbClr>
                  </a:outerShdw>
                </a:effectLst>
              </a:rPr>
              <a:t>ґрунтова</a:t>
            </a:r>
            <a:r>
              <a:rPr lang="ru-RU" b="1" i="1" dirty="0">
                <a:solidFill>
                  <a:srgbClr val="7030A0"/>
                </a:solidFill>
                <a:effectLst>
                  <a:outerShdw blurRad="38100" dist="38100" dir="2700000" algn="tl">
                    <a:srgbClr val="000000">
                      <a:alpha val="43137"/>
                    </a:srgbClr>
                  </a:outerShdw>
                </a:effectLst>
              </a:rPr>
              <a:t> </a:t>
            </a:r>
            <a:r>
              <a:rPr lang="ru-RU" b="1" i="1" dirty="0" err="1">
                <a:solidFill>
                  <a:srgbClr val="7030A0"/>
                </a:solidFill>
                <a:effectLst>
                  <a:outerShdw blurRad="38100" dist="38100" dir="2700000" algn="tl">
                    <a:srgbClr val="000000">
                      <a:alpha val="43137"/>
                    </a:srgbClr>
                  </a:outerShdw>
                </a:effectLst>
              </a:rPr>
              <a:t>мікрофлора</a:t>
            </a:r>
            <a:r>
              <a:rPr lang="ru-RU" b="1" i="1" dirty="0">
                <a:solidFill>
                  <a:srgbClr val="7030A0"/>
                </a:solidFill>
                <a:effectLst>
                  <a:outerShdw blurRad="38100" dist="38100" dir="2700000" algn="tl">
                    <a:srgbClr val="000000">
                      <a:alpha val="43137"/>
                    </a:srgbClr>
                  </a:outerShdw>
                </a:effectLst>
              </a:rPr>
              <a:t> </a:t>
            </a:r>
            <a:r>
              <a:rPr lang="ru-RU" b="1" dirty="0"/>
              <a:t>– </a:t>
            </a:r>
            <a:r>
              <a:rPr lang="ru-RU" b="1" dirty="0" err="1"/>
              <a:t>це</a:t>
            </a:r>
            <a:r>
              <a:rPr lang="ru-RU" b="1" dirty="0"/>
              <a:t> </a:t>
            </a:r>
            <a:r>
              <a:rPr lang="ru-RU" b="1" dirty="0" err="1"/>
              <a:t>головний</a:t>
            </a:r>
            <a:r>
              <a:rPr lang="ru-RU" b="1" dirty="0"/>
              <a:t> </a:t>
            </a:r>
            <a:r>
              <a:rPr lang="ru-RU" b="1" dirty="0" err="1"/>
              <a:t>санітар</a:t>
            </a:r>
            <a:r>
              <a:rPr lang="ru-RU" b="1" dirty="0"/>
              <a:t> </a:t>
            </a:r>
            <a:r>
              <a:rPr lang="ru-RU" b="1" dirty="0" err="1"/>
              <a:t>Землі</a:t>
            </a:r>
            <a:r>
              <a:rPr lang="ru-RU" b="1" dirty="0"/>
              <a:t>. Вона </a:t>
            </a:r>
            <a:r>
              <a:rPr lang="ru-RU" b="1" dirty="0" err="1"/>
              <a:t>мінералізує</a:t>
            </a:r>
            <a:r>
              <a:rPr lang="ru-RU" b="1" dirty="0"/>
              <a:t> </a:t>
            </a:r>
            <a:r>
              <a:rPr lang="ru-RU" b="1" dirty="0" err="1"/>
              <a:t>залишки</a:t>
            </a:r>
            <a:r>
              <a:rPr lang="ru-RU" b="1" dirty="0"/>
              <a:t> </a:t>
            </a:r>
            <a:r>
              <a:rPr lang="ru-RU" b="1" dirty="0" err="1"/>
              <a:t>рослинних</a:t>
            </a:r>
            <a:r>
              <a:rPr lang="ru-RU" b="1" dirty="0"/>
              <a:t> і </a:t>
            </a:r>
            <a:r>
              <a:rPr lang="ru-RU" b="1" dirty="0" err="1"/>
              <a:t>тваринних</a:t>
            </a:r>
            <a:r>
              <a:rPr lang="ru-RU" b="1" dirty="0"/>
              <a:t> </a:t>
            </a:r>
            <a:r>
              <a:rPr lang="ru-RU" b="1" dirty="0" err="1"/>
              <a:t>організмів</a:t>
            </a:r>
            <a:r>
              <a:rPr lang="ru-RU" b="1" dirty="0"/>
              <a:t>, </a:t>
            </a:r>
            <a:r>
              <a:rPr lang="ru-RU" b="1" dirty="0" err="1"/>
              <a:t>забезпечуючи</a:t>
            </a:r>
            <a:r>
              <a:rPr lang="ru-RU" b="1" dirty="0"/>
              <a:t> </a:t>
            </a:r>
            <a:r>
              <a:rPr lang="ru-RU" b="1" dirty="0" err="1"/>
              <a:t>рослини</a:t>
            </a:r>
            <a:r>
              <a:rPr lang="ru-RU" b="1" dirty="0"/>
              <a:t> </a:t>
            </a:r>
            <a:r>
              <a:rPr lang="ru-RU" b="1" dirty="0" err="1"/>
              <a:t>поживними</a:t>
            </a:r>
            <a:r>
              <a:rPr lang="ru-RU" b="1" dirty="0"/>
              <a:t> </a:t>
            </a:r>
            <a:r>
              <a:rPr lang="ru-RU" b="1" dirty="0" err="1"/>
              <a:t>речовинами</a:t>
            </a:r>
            <a:r>
              <a:rPr lang="ru-RU" b="1" dirty="0"/>
              <a:t> в </a:t>
            </a:r>
            <a:r>
              <a:rPr lang="ru-RU" b="1" dirty="0" err="1"/>
              <a:t>доступній</a:t>
            </a:r>
            <a:r>
              <a:rPr lang="ru-RU" b="1" dirty="0"/>
              <a:t> </a:t>
            </a:r>
            <a:r>
              <a:rPr lang="ru-RU" b="1" dirty="0" err="1"/>
              <a:t>формі</a:t>
            </a:r>
            <a:r>
              <a:rPr lang="ru-RU" b="1" dirty="0"/>
              <a:t>. Без </a:t>
            </a:r>
            <a:r>
              <a:rPr lang="ru-RU" b="1" dirty="0" err="1"/>
              <a:t>ґрунтової</a:t>
            </a:r>
            <a:r>
              <a:rPr lang="ru-RU" b="1" dirty="0"/>
              <a:t> </a:t>
            </a:r>
            <a:r>
              <a:rPr lang="ru-RU" b="1" dirty="0" err="1"/>
              <a:t>мікрофлори</a:t>
            </a:r>
            <a:r>
              <a:rPr lang="ru-RU" b="1" dirty="0"/>
              <a:t> </a:t>
            </a:r>
            <a:r>
              <a:rPr lang="ru-RU" b="1" dirty="0" err="1"/>
              <a:t>рослини</a:t>
            </a:r>
            <a:r>
              <a:rPr lang="ru-RU" b="1" dirty="0"/>
              <a:t> не могли б </a:t>
            </a:r>
            <a:r>
              <a:rPr lang="ru-RU" b="1" dirty="0" err="1"/>
              <a:t>існувати</a:t>
            </a:r>
            <a:r>
              <a:rPr lang="ru-RU" b="1" dirty="0"/>
              <a:t>. </a:t>
            </a:r>
            <a:r>
              <a:rPr lang="ru-RU" b="1" dirty="0" err="1"/>
              <a:t>Саме</a:t>
            </a:r>
            <a:r>
              <a:rPr lang="ru-RU" b="1" dirty="0"/>
              <a:t> тому в </a:t>
            </a:r>
            <a:r>
              <a:rPr lang="ru-RU" b="1" dirty="0" err="1"/>
              <a:t>системі</a:t>
            </a:r>
            <a:r>
              <a:rPr lang="ru-RU" b="1" dirty="0"/>
              <a:t> </a:t>
            </a:r>
            <a:r>
              <a:rPr lang="ru-RU" b="1" dirty="0" err="1"/>
              <a:t>заходів</a:t>
            </a:r>
            <a:r>
              <a:rPr lang="ru-RU" b="1" dirty="0"/>
              <a:t> </a:t>
            </a:r>
            <a:r>
              <a:rPr lang="ru-RU" b="1" dirty="0" err="1"/>
              <a:t>щодо</a:t>
            </a:r>
            <a:r>
              <a:rPr lang="ru-RU" b="1" dirty="0"/>
              <a:t> </a:t>
            </a:r>
            <a:r>
              <a:rPr lang="ru-RU" b="1" dirty="0" err="1"/>
              <a:t>охорони</a:t>
            </a:r>
            <a:r>
              <a:rPr lang="ru-RU" b="1" dirty="0"/>
              <a:t> </a:t>
            </a:r>
            <a:r>
              <a:rPr lang="ru-RU" b="1" dirty="0" err="1"/>
              <a:t>грунтів</a:t>
            </a:r>
            <a:r>
              <a:rPr lang="ru-RU" b="1" dirty="0"/>
              <a:t> </a:t>
            </a:r>
            <a:r>
              <a:rPr lang="ru-RU" b="1" dirty="0" err="1"/>
              <a:t>чільне</a:t>
            </a:r>
            <a:r>
              <a:rPr lang="ru-RU" b="1" dirty="0"/>
              <a:t> </a:t>
            </a:r>
            <a:r>
              <a:rPr lang="ru-RU" b="1" dirty="0" err="1"/>
              <a:t>місце</a:t>
            </a:r>
            <a:r>
              <a:rPr lang="ru-RU" b="1" dirty="0"/>
              <a:t> </a:t>
            </a:r>
            <a:r>
              <a:rPr lang="ru-RU" b="1" dirty="0" err="1"/>
              <a:t>належить</a:t>
            </a:r>
            <a:r>
              <a:rPr lang="ru-RU" b="1" dirty="0"/>
              <a:t> </a:t>
            </a:r>
            <a:r>
              <a:rPr lang="ru-RU" b="1" u="sng" dirty="0"/>
              <a:t>заходам </a:t>
            </a:r>
            <a:r>
              <a:rPr lang="ru-RU" b="1" u="sng" dirty="0" err="1"/>
              <a:t>охорони</a:t>
            </a:r>
            <a:r>
              <a:rPr lang="ru-RU" b="1" u="sng" dirty="0"/>
              <a:t> </a:t>
            </a:r>
            <a:r>
              <a:rPr lang="ru-RU" b="1" u="sng" dirty="0" err="1"/>
              <a:t>ґрунтової</a:t>
            </a:r>
            <a:r>
              <a:rPr lang="ru-RU" b="1" u="sng" dirty="0"/>
              <a:t> </a:t>
            </a:r>
            <a:r>
              <a:rPr lang="ru-RU" b="1" u="sng" dirty="0" err="1"/>
              <a:t>мікрофлори</a:t>
            </a:r>
            <a:r>
              <a:rPr lang="ru-RU" b="1" u="sng" dirty="0" smtClean="0"/>
              <a:t>.</a:t>
            </a:r>
          </a:p>
          <a:p>
            <a:pPr algn="just"/>
            <a:r>
              <a:rPr lang="ru-RU" b="1" dirty="0" err="1">
                <a:latin typeface="Arial" panose="020B0604020202020204" pitchFamily="34" charset="0"/>
              </a:rPr>
              <a:t>Зрозуміло</a:t>
            </a:r>
            <a:r>
              <a:rPr lang="ru-RU" b="1" dirty="0">
                <a:latin typeface="Arial" panose="020B0604020202020204" pitchFamily="34" charset="0"/>
              </a:rPr>
              <a:t>, </a:t>
            </a:r>
            <a:r>
              <a:rPr lang="ru-RU" b="1" dirty="0" err="1">
                <a:latin typeface="Arial" panose="020B0604020202020204" pitchFamily="34" charset="0"/>
              </a:rPr>
              <a:t>що</a:t>
            </a:r>
            <a:r>
              <a:rPr lang="ru-RU" b="1" dirty="0">
                <a:latin typeface="Arial" panose="020B0604020202020204" pitchFamily="34" charset="0"/>
              </a:rPr>
              <a:t> </a:t>
            </a:r>
            <a:r>
              <a:rPr lang="ru-RU" b="1" dirty="0" err="1">
                <a:latin typeface="Arial" panose="020B0604020202020204" pitchFamily="34" charset="0"/>
              </a:rPr>
              <a:t>найкраще</a:t>
            </a:r>
            <a:r>
              <a:rPr lang="ru-RU" b="1" dirty="0">
                <a:latin typeface="Arial" panose="020B0604020202020204" pitchFamily="34" charset="0"/>
              </a:rPr>
              <a:t> </a:t>
            </a:r>
            <a:r>
              <a:rPr lang="ru-RU" b="1" dirty="0" err="1">
                <a:latin typeface="Arial" panose="020B0604020202020204" pitchFamily="34" charset="0"/>
              </a:rPr>
              <a:t>було</a:t>
            </a:r>
            <a:r>
              <a:rPr lang="ru-RU" b="1" dirty="0">
                <a:latin typeface="Arial" panose="020B0604020202020204" pitchFamily="34" charset="0"/>
              </a:rPr>
              <a:t> б </a:t>
            </a:r>
            <a:r>
              <a:rPr lang="ru-RU" b="1" dirty="0" err="1">
                <a:latin typeface="Arial" panose="020B0604020202020204" pitchFamily="34" charset="0"/>
              </a:rPr>
              <a:t>відмовитись</a:t>
            </a:r>
            <a:r>
              <a:rPr lang="ru-RU" b="1" dirty="0">
                <a:latin typeface="Arial" panose="020B0604020202020204" pitchFamily="34" charset="0"/>
              </a:rPr>
              <a:t> </a:t>
            </a:r>
            <a:r>
              <a:rPr lang="ru-RU" b="1" dirty="0" err="1">
                <a:latin typeface="Arial" panose="020B0604020202020204" pitchFamily="34" charset="0"/>
              </a:rPr>
              <a:t>від</a:t>
            </a:r>
            <a:r>
              <a:rPr lang="ru-RU" b="1" dirty="0">
                <a:latin typeface="Arial" panose="020B0604020202020204" pitchFamily="34" charset="0"/>
              </a:rPr>
              <a:t> </a:t>
            </a:r>
            <a:r>
              <a:rPr lang="ru-RU" b="1" dirty="0" err="1">
                <a:latin typeface="Arial" panose="020B0604020202020204" pitchFamily="34" charset="0"/>
              </a:rPr>
              <a:t>внесення</a:t>
            </a:r>
            <a:r>
              <a:rPr lang="ru-RU" b="1" dirty="0"/>
              <a:t> </a:t>
            </a:r>
            <a:r>
              <a:rPr lang="ru-RU" b="1" dirty="0" err="1">
                <a:latin typeface="Arial" panose="020B0604020202020204" pitchFamily="34" charset="0"/>
              </a:rPr>
              <a:t>отрутохімікатів</a:t>
            </a:r>
            <a:r>
              <a:rPr lang="ru-RU" b="1" dirty="0">
                <a:latin typeface="Arial" panose="020B0604020202020204" pitchFamily="34" charset="0"/>
              </a:rPr>
              <a:t> на поля, і наука однозначно </a:t>
            </a:r>
            <a:r>
              <a:rPr lang="ru-RU" b="1" dirty="0" err="1">
                <a:latin typeface="Arial" panose="020B0604020202020204" pitchFamily="34" charset="0"/>
              </a:rPr>
              <a:t>вважає</a:t>
            </a:r>
            <a:r>
              <a:rPr lang="ru-RU" b="1" dirty="0">
                <a:latin typeface="Arial" panose="020B0604020202020204" pitchFamily="34" charset="0"/>
              </a:rPr>
              <a:t> </a:t>
            </a:r>
            <a:r>
              <a:rPr lang="ru-RU" b="1" dirty="0" err="1">
                <a:latin typeface="Arial" panose="020B0604020202020204" pitchFamily="34" charset="0"/>
              </a:rPr>
              <a:t>це</a:t>
            </a:r>
            <a:r>
              <a:rPr lang="ru-RU" b="1" dirty="0"/>
              <a:t> </a:t>
            </a:r>
            <a:r>
              <a:rPr lang="ru-RU" b="1" dirty="0" err="1">
                <a:latin typeface="Arial" panose="020B0604020202020204" pitchFamily="34" charset="0"/>
              </a:rPr>
              <a:t>можливим</a:t>
            </a:r>
            <a:r>
              <a:rPr lang="ru-RU" b="1" dirty="0">
                <a:latin typeface="Arial" panose="020B0604020202020204" pitchFamily="34" charset="0"/>
              </a:rPr>
              <a:t>. Але для </a:t>
            </a:r>
            <a:r>
              <a:rPr lang="ru-RU" b="1" dirty="0" err="1">
                <a:latin typeface="Arial" panose="020B0604020202020204" pitchFamily="34" charset="0"/>
              </a:rPr>
              <a:t>цього</a:t>
            </a:r>
            <a:r>
              <a:rPr lang="ru-RU" b="1" dirty="0">
                <a:latin typeface="Arial" panose="020B0604020202020204" pitchFamily="34" charset="0"/>
              </a:rPr>
              <a:t> </a:t>
            </a:r>
            <a:r>
              <a:rPr lang="ru-RU" b="1" dirty="0" err="1">
                <a:latin typeface="Arial" panose="020B0604020202020204" pitchFamily="34" charset="0"/>
              </a:rPr>
              <a:t>варто</a:t>
            </a:r>
            <a:r>
              <a:rPr lang="ru-RU" b="1" dirty="0">
                <a:latin typeface="Arial" panose="020B0604020202020204" pitchFamily="34" charset="0"/>
              </a:rPr>
              <a:t> активно </a:t>
            </a:r>
            <a:r>
              <a:rPr lang="ru-RU" b="1" dirty="0" err="1">
                <a:latin typeface="Arial" panose="020B0604020202020204" pitchFamily="34" charset="0"/>
              </a:rPr>
              <a:t>впроваджувати</a:t>
            </a:r>
            <a:r>
              <a:rPr lang="ru-RU" b="1" dirty="0">
                <a:latin typeface="Arial" panose="020B0604020202020204" pitchFamily="34" charset="0"/>
              </a:rPr>
              <a:t> й в</a:t>
            </a:r>
            <a:r>
              <a:rPr lang="ru-RU" b="1" dirty="0"/>
              <a:t> </a:t>
            </a:r>
            <a:r>
              <a:rPr lang="ru-RU" b="1" dirty="0" err="1">
                <a:latin typeface="Arial" panose="020B0604020202020204" pitchFamily="34" charset="0"/>
              </a:rPr>
              <a:t>сільськогосподарське</a:t>
            </a:r>
            <a:r>
              <a:rPr lang="ru-RU" b="1" dirty="0">
                <a:latin typeface="Arial" panose="020B0604020202020204" pitchFamily="34" charset="0"/>
              </a:rPr>
              <a:t> </a:t>
            </a:r>
            <a:r>
              <a:rPr lang="ru-RU" b="1" dirty="0" err="1">
                <a:latin typeface="Arial" panose="020B0604020202020204" pitchFamily="34" charset="0"/>
              </a:rPr>
              <a:t>виробництво</a:t>
            </a:r>
            <a:r>
              <a:rPr lang="ru-RU" b="1" dirty="0">
                <a:latin typeface="Arial" panose="020B0604020202020204" pitchFamily="34" charset="0"/>
              </a:rPr>
              <a:t> </a:t>
            </a:r>
            <a:r>
              <a:rPr lang="ru-RU" b="1" u="sng" dirty="0" err="1">
                <a:effectLst>
                  <a:outerShdw blurRad="38100" dist="38100" dir="2700000" algn="tl">
                    <a:srgbClr val="000000">
                      <a:alpha val="43137"/>
                    </a:srgbClr>
                  </a:outerShdw>
                </a:effectLst>
                <a:latin typeface="Arial" panose="020B0604020202020204" pitchFamily="34" charset="0"/>
              </a:rPr>
              <a:t>біологічні</a:t>
            </a:r>
            <a:r>
              <a:rPr lang="ru-RU" b="1" u="sng" dirty="0">
                <a:effectLst>
                  <a:outerShdw blurRad="38100" dist="38100" dir="2700000" algn="tl">
                    <a:srgbClr val="000000">
                      <a:alpha val="43137"/>
                    </a:srgbClr>
                  </a:outerShdw>
                </a:effectLst>
                <a:latin typeface="Arial" panose="020B0604020202020204" pitchFamily="34" charset="0"/>
              </a:rPr>
              <a:t> </a:t>
            </a:r>
            <a:r>
              <a:rPr lang="ru-RU" b="1" u="sng" dirty="0" err="1" smtClean="0">
                <a:effectLst>
                  <a:outerShdw blurRad="38100" dist="38100" dir="2700000" algn="tl">
                    <a:srgbClr val="000000">
                      <a:alpha val="43137"/>
                    </a:srgbClr>
                  </a:outerShdw>
                </a:effectLst>
                <a:latin typeface="Arial" panose="020B0604020202020204" pitchFamily="34" charset="0"/>
              </a:rPr>
              <a:t>методи</a:t>
            </a:r>
            <a:r>
              <a:rPr lang="ru-RU" b="1" u="sng" dirty="0" smtClean="0">
                <a:effectLst>
                  <a:outerShdw blurRad="38100" dist="38100" dir="2700000" algn="tl">
                    <a:srgbClr val="000000">
                      <a:alpha val="43137"/>
                    </a:srgbClr>
                  </a:outerShdw>
                </a:effectLst>
                <a:latin typeface="Arial" panose="020B0604020202020204" pitchFamily="34" charset="0"/>
              </a:rPr>
              <a:t> </a:t>
            </a:r>
            <a:r>
              <a:rPr lang="ru-RU" b="1" u="sng" dirty="0" err="1">
                <a:effectLst>
                  <a:outerShdw blurRad="38100" dist="38100" dir="2700000" algn="tl">
                    <a:srgbClr val="000000">
                      <a:alpha val="43137"/>
                    </a:srgbClr>
                  </a:outerShdw>
                </a:effectLst>
                <a:latin typeface="Arial" panose="020B0604020202020204" pitchFamily="34" charset="0"/>
              </a:rPr>
              <a:t>боротьби</a:t>
            </a:r>
            <a:r>
              <a:rPr lang="ru-RU" b="1" u="sng" dirty="0">
                <a:effectLst>
                  <a:outerShdw blurRad="38100" dist="38100" dir="2700000" algn="tl">
                    <a:srgbClr val="000000">
                      <a:alpha val="43137"/>
                    </a:srgbClr>
                  </a:outerShdw>
                </a:effectLst>
              </a:rPr>
              <a:t> </a:t>
            </a:r>
            <a:r>
              <a:rPr lang="ru-RU" b="1" u="sng" dirty="0">
                <a:effectLst>
                  <a:outerShdw blurRad="38100" dist="38100" dir="2700000" algn="tl">
                    <a:srgbClr val="000000">
                      <a:alpha val="43137"/>
                    </a:srgbClr>
                  </a:outerShdw>
                </a:effectLst>
                <a:latin typeface="Arial" panose="020B0604020202020204" pitchFamily="34" charset="0"/>
              </a:rPr>
              <a:t>з </a:t>
            </a:r>
            <a:r>
              <a:rPr lang="ru-RU" b="1" u="sng" dirty="0" err="1">
                <a:effectLst>
                  <a:outerShdw blurRad="38100" dist="38100" dir="2700000" algn="tl">
                    <a:srgbClr val="000000">
                      <a:alpha val="43137"/>
                    </a:srgbClr>
                  </a:outerShdw>
                </a:effectLst>
                <a:latin typeface="Arial" panose="020B0604020202020204" pitchFamily="34" charset="0"/>
              </a:rPr>
              <a:t>усіма</a:t>
            </a:r>
            <a:r>
              <a:rPr lang="ru-RU" b="1" u="sng" dirty="0">
                <a:effectLst>
                  <a:outerShdw blurRad="38100" dist="38100" dir="2700000" algn="tl">
                    <a:srgbClr val="000000">
                      <a:alpha val="43137"/>
                    </a:srgbClr>
                  </a:outerShdw>
                </a:effectLst>
                <a:latin typeface="Arial" panose="020B0604020202020204" pitchFamily="34" charset="0"/>
              </a:rPr>
              <a:t> </a:t>
            </a:r>
            <a:r>
              <a:rPr lang="ru-RU" b="1" u="sng" dirty="0" err="1">
                <a:effectLst>
                  <a:outerShdw blurRad="38100" dist="38100" dir="2700000" algn="tl">
                    <a:srgbClr val="000000">
                      <a:alpha val="43137"/>
                    </a:srgbClr>
                  </a:outerShdw>
                </a:effectLst>
                <a:latin typeface="Arial" panose="020B0604020202020204" pitchFamily="34" charset="0"/>
              </a:rPr>
              <a:t>шкідливими</a:t>
            </a:r>
            <a:r>
              <a:rPr lang="ru-RU" b="1" u="sng" dirty="0">
                <a:effectLst>
                  <a:outerShdw blurRad="38100" dist="38100" dir="2700000" algn="tl">
                    <a:srgbClr val="000000">
                      <a:alpha val="43137"/>
                    </a:srgbClr>
                  </a:outerShdw>
                </a:effectLst>
                <a:latin typeface="Arial" panose="020B0604020202020204" pitchFamily="34" charset="0"/>
              </a:rPr>
              <a:t> видами </a:t>
            </a:r>
            <a:r>
              <a:rPr lang="ru-RU" b="1" u="sng" dirty="0" err="1" smtClean="0">
                <a:effectLst>
                  <a:outerShdw blurRad="38100" dist="38100" dir="2700000" algn="tl">
                    <a:srgbClr val="000000">
                      <a:alpha val="43137"/>
                    </a:srgbClr>
                  </a:outerShdw>
                </a:effectLst>
                <a:latin typeface="Arial" panose="020B0604020202020204" pitchFamily="34" charset="0"/>
              </a:rPr>
              <a:t>організмів</a:t>
            </a:r>
            <a:r>
              <a:rPr lang="ru-RU" b="1" u="sng" dirty="0" smtClean="0">
                <a:effectLst>
                  <a:outerShdw blurRad="38100" dist="38100" dir="2700000" algn="tl">
                    <a:srgbClr val="000000">
                      <a:alpha val="43137"/>
                    </a:srgbClr>
                  </a:outerShdw>
                </a:effectLst>
                <a:latin typeface="Arial" panose="020B0604020202020204" pitchFamily="34" charset="0"/>
              </a:rPr>
              <a:t>.</a:t>
            </a:r>
            <a:r>
              <a:rPr lang="ru-RU" b="1" dirty="0" smtClean="0">
                <a:effectLst>
                  <a:outerShdw blurRad="38100" dist="38100" dir="2700000" algn="tl">
                    <a:srgbClr val="000000">
                      <a:alpha val="43137"/>
                    </a:srgbClr>
                  </a:outerShdw>
                </a:effectLst>
              </a:rPr>
              <a:t> </a:t>
            </a:r>
          </a:p>
          <a:p>
            <a:pPr algn="just"/>
            <a:r>
              <a:rPr lang="ru-RU" b="1" dirty="0" err="1" smtClean="0">
                <a:latin typeface="Arial" panose="020B0604020202020204" pitchFamily="34" charset="0"/>
              </a:rPr>
              <a:t>Відомо</a:t>
            </a:r>
            <a:r>
              <a:rPr lang="ru-RU" b="1" dirty="0">
                <a:latin typeface="Arial" panose="020B0604020202020204" pitchFamily="34" charset="0"/>
              </a:rPr>
              <a:t>, </a:t>
            </a:r>
            <a:r>
              <a:rPr lang="ru-RU" b="1" dirty="0" err="1">
                <a:latin typeface="Arial" panose="020B0604020202020204" pitchFamily="34" charset="0"/>
              </a:rPr>
              <a:t>що</a:t>
            </a:r>
            <a:r>
              <a:rPr lang="ru-RU" b="1" dirty="0">
                <a:latin typeface="Arial" panose="020B0604020202020204" pitchFamily="34" charset="0"/>
              </a:rPr>
              <a:t> будь-</a:t>
            </a:r>
            <a:r>
              <a:rPr lang="ru-RU" b="1" dirty="0" err="1">
                <a:latin typeface="Arial" panose="020B0604020202020204" pitchFamily="34" charset="0"/>
              </a:rPr>
              <a:t>які</a:t>
            </a:r>
            <a:r>
              <a:rPr lang="ru-RU" b="1" dirty="0">
                <a:latin typeface="Arial" panose="020B0604020202020204" pitchFamily="34" charset="0"/>
              </a:rPr>
              <a:t> </a:t>
            </a:r>
            <a:r>
              <a:rPr lang="ru-RU" b="1" dirty="0" err="1">
                <a:latin typeface="Arial" panose="020B0604020202020204" pitchFamily="34" charset="0"/>
              </a:rPr>
              <a:t>рослинні</a:t>
            </a:r>
            <a:r>
              <a:rPr lang="ru-RU" b="1" dirty="0">
                <a:latin typeface="Arial" panose="020B0604020202020204" pitchFamily="34" charset="0"/>
              </a:rPr>
              <a:t> </a:t>
            </a:r>
            <a:r>
              <a:rPr lang="ru-RU" b="1" dirty="0" err="1">
                <a:latin typeface="Arial" panose="020B0604020202020204" pitchFamily="34" charset="0"/>
              </a:rPr>
              <a:t>чи</a:t>
            </a:r>
            <a:r>
              <a:rPr lang="ru-RU" b="1" dirty="0">
                <a:latin typeface="Arial" panose="020B0604020202020204" pitchFamily="34" charset="0"/>
              </a:rPr>
              <a:t> </a:t>
            </a:r>
            <a:r>
              <a:rPr lang="ru-RU" b="1" dirty="0" err="1">
                <a:latin typeface="Arial" panose="020B0604020202020204" pitchFamily="34" charset="0"/>
              </a:rPr>
              <a:t>тваринні</a:t>
            </a:r>
            <a:r>
              <a:rPr lang="ru-RU" b="1" dirty="0">
                <a:latin typeface="Arial" panose="020B0604020202020204" pitchFamily="34" charset="0"/>
              </a:rPr>
              <a:t> </a:t>
            </a:r>
            <a:r>
              <a:rPr lang="ru-RU" b="1" dirty="0" err="1">
                <a:latin typeface="Arial" panose="020B0604020202020204" pitchFamily="34" charset="0"/>
              </a:rPr>
              <a:t>організми</a:t>
            </a:r>
            <a:r>
              <a:rPr lang="ru-RU" b="1" dirty="0">
                <a:latin typeface="Arial" panose="020B0604020202020204" pitchFamily="34" charset="0"/>
              </a:rPr>
              <a:t>,</a:t>
            </a:r>
            <a:r>
              <a:rPr lang="ru-RU" b="1" dirty="0"/>
              <a:t> </a:t>
            </a:r>
            <a:r>
              <a:rPr lang="ru-RU" b="1" dirty="0" err="1">
                <a:latin typeface="Arial" panose="020B0604020202020204" pitchFamily="34" charset="0"/>
              </a:rPr>
              <a:t>зазвичай</a:t>
            </a:r>
            <a:r>
              <a:rPr lang="ru-RU" b="1" dirty="0">
                <a:latin typeface="Arial" panose="020B0604020202020204" pitchFamily="34" charset="0"/>
              </a:rPr>
              <a:t>, </a:t>
            </a:r>
            <a:r>
              <a:rPr lang="ru-RU" b="1" dirty="0" err="1">
                <a:latin typeface="Arial" panose="020B0604020202020204" pitchFamily="34" charset="0"/>
              </a:rPr>
              <a:t>можуть</a:t>
            </a:r>
            <a:r>
              <a:rPr lang="ru-RU" b="1" dirty="0">
                <a:latin typeface="Arial" panose="020B0604020202020204" pitchFamily="34" charset="0"/>
              </a:rPr>
              <a:t> </a:t>
            </a:r>
            <a:r>
              <a:rPr lang="ru-RU" b="1" dirty="0" err="1">
                <a:latin typeface="Arial" panose="020B0604020202020204" pitchFamily="34" charset="0"/>
              </a:rPr>
              <a:t>уражатись</a:t>
            </a:r>
            <a:r>
              <a:rPr lang="ru-RU" b="1" dirty="0">
                <a:latin typeface="Arial" panose="020B0604020202020204" pitchFamily="34" charset="0"/>
              </a:rPr>
              <a:t> </a:t>
            </a:r>
            <a:r>
              <a:rPr lang="ru-RU" b="1" dirty="0" err="1">
                <a:latin typeface="Arial" panose="020B0604020202020204" pitchFamily="34" charset="0"/>
              </a:rPr>
              <a:t>інфекційними</a:t>
            </a:r>
            <a:r>
              <a:rPr lang="ru-RU" b="1" dirty="0">
                <a:latin typeface="Arial" panose="020B0604020202020204" pitchFamily="34" charset="0"/>
              </a:rPr>
              <a:t> </a:t>
            </a:r>
            <a:r>
              <a:rPr lang="ru-RU" b="1" dirty="0" smtClean="0">
                <a:latin typeface="Arial" panose="020B0604020202020204" pitchFamily="34" charset="0"/>
              </a:rPr>
              <a:t>хворобами.</a:t>
            </a:r>
            <a:endParaRPr lang="ru-RU" b="1" dirty="0" smtClean="0"/>
          </a:p>
          <a:p>
            <a:pPr algn="just"/>
            <a:r>
              <a:rPr lang="ru-RU" b="1" dirty="0" err="1" smtClean="0">
                <a:latin typeface="Arial" panose="020B0604020202020204" pitchFamily="34" charset="0"/>
              </a:rPr>
              <a:t>Зважаючи</a:t>
            </a:r>
            <a:r>
              <a:rPr lang="ru-RU" b="1" dirty="0" smtClean="0">
                <a:latin typeface="Arial" panose="020B0604020202020204" pitchFamily="34" charset="0"/>
              </a:rPr>
              <a:t> </a:t>
            </a:r>
            <a:r>
              <a:rPr lang="ru-RU" b="1" dirty="0">
                <a:latin typeface="Arial" panose="020B0604020202020204" pitchFamily="34" charset="0"/>
              </a:rPr>
              <a:t>на </a:t>
            </a:r>
            <a:r>
              <a:rPr lang="ru-RU" b="1" dirty="0" err="1">
                <a:latin typeface="Arial" panose="020B0604020202020204" pitchFamily="34" charset="0"/>
              </a:rPr>
              <a:t>це</a:t>
            </a:r>
            <a:r>
              <a:rPr lang="ru-RU" b="1" dirty="0">
                <a:latin typeface="Arial" panose="020B0604020202020204" pitchFamily="34" charset="0"/>
              </a:rPr>
              <a:t>, </a:t>
            </a:r>
            <a:r>
              <a:rPr lang="ru-RU" b="1" dirty="0" err="1">
                <a:latin typeface="Arial" panose="020B0604020202020204" pitchFamily="34" charset="0"/>
              </a:rPr>
              <a:t>бажано</a:t>
            </a:r>
            <a:r>
              <a:rPr lang="ru-RU" b="1" dirty="0">
                <a:latin typeface="Arial" panose="020B0604020202020204" pitchFamily="34" charset="0"/>
              </a:rPr>
              <a:t> </a:t>
            </a:r>
            <a:r>
              <a:rPr lang="ru-RU" b="1" u="sng" dirty="0">
                <a:latin typeface="Arial" panose="020B0604020202020204" pitchFamily="34" charset="0"/>
              </a:rPr>
              <a:t>для кожного </a:t>
            </a:r>
            <a:r>
              <a:rPr lang="ru-RU" b="1" u="sng" dirty="0" err="1">
                <a:latin typeface="Arial" panose="020B0604020202020204" pitchFamily="34" charset="0"/>
              </a:rPr>
              <a:t>шкідника</a:t>
            </a:r>
            <a:r>
              <a:rPr lang="ru-RU" b="1" u="sng" dirty="0"/>
              <a:t> </a:t>
            </a:r>
            <a:r>
              <a:rPr lang="ru-RU" b="1" u="sng" dirty="0" err="1">
                <a:latin typeface="Arial" panose="020B0604020202020204" pitchFamily="34" charset="0"/>
              </a:rPr>
              <a:t>сільськогосподарських</a:t>
            </a:r>
            <a:r>
              <a:rPr lang="ru-RU" b="1" u="sng" dirty="0">
                <a:latin typeface="Arial" panose="020B0604020202020204" pitchFamily="34" charset="0"/>
              </a:rPr>
              <a:t> культур </a:t>
            </a:r>
            <a:r>
              <a:rPr lang="ru-RU" b="1" u="sng" dirty="0" err="1">
                <a:latin typeface="Arial" panose="020B0604020202020204" pitchFamily="34" charset="0"/>
              </a:rPr>
              <a:t>виявити</a:t>
            </a:r>
            <a:r>
              <a:rPr lang="ru-RU" b="1" u="sng" dirty="0">
                <a:latin typeface="Arial" panose="020B0604020202020204" pitchFamily="34" charset="0"/>
              </a:rPr>
              <a:t> </a:t>
            </a:r>
            <a:r>
              <a:rPr lang="ru-RU" b="1" u="sng" dirty="0" err="1">
                <a:latin typeface="Arial" panose="020B0604020202020204" pitchFamily="34" charset="0"/>
              </a:rPr>
              <a:t>збудника</a:t>
            </a:r>
            <a:r>
              <a:rPr lang="ru-RU" b="1" u="sng" dirty="0">
                <a:latin typeface="Arial" panose="020B0604020202020204" pitchFamily="34" charset="0"/>
              </a:rPr>
              <a:t> (</a:t>
            </a:r>
            <a:r>
              <a:rPr lang="ru-RU" b="1" u="sng" dirty="0" err="1">
                <a:latin typeface="Arial" panose="020B0604020202020204" pitchFamily="34" charset="0"/>
              </a:rPr>
              <a:t>тобто</a:t>
            </a:r>
            <a:r>
              <a:rPr lang="ru-RU" b="1" u="sng" dirty="0"/>
              <a:t> </a:t>
            </a:r>
            <a:r>
              <a:rPr lang="ru-RU" b="1" u="sng" dirty="0">
                <a:latin typeface="Arial" panose="020B0604020202020204" pitchFamily="34" charset="0"/>
              </a:rPr>
              <a:t>«ворога наших </a:t>
            </a:r>
            <a:r>
              <a:rPr lang="ru-RU" b="1" u="sng" dirty="0" err="1">
                <a:latin typeface="Arial" panose="020B0604020202020204" pitchFamily="34" charset="0"/>
              </a:rPr>
              <a:t>ворогів</a:t>
            </a:r>
            <a:r>
              <a:rPr lang="ru-RU" b="1" u="sng" dirty="0">
                <a:latin typeface="Arial" panose="020B0604020202020204" pitchFamily="34" charset="0"/>
              </a:rPr>
              <a:t>») і </a:t>
            </a:r>
            <a:r>
              <a:rPr lang="ru-RU" b="1" u="sng" dirty="0" err="1">
                <a:latin typeface="Arial" panose="020B0604020202020204" pitchFamily="34" charset="0"/>
              </a:rPr>
              <a:t>навчитись</a:t>
            </a:r>
            <a:r>
              <a:rPr lang="ru-RU" b="1" u="sng" dirty="0">
                <a:latin typeface="Arial" panose="020B0604020202020204" pitchFamily="34" charset="0"/>
              </a:rPr>
              <a:t> </a:t>
            </a:r>
            <a:r>
              <a:rPr lang="ru-RU" b="1" u="sng" dirty="0" err="1">
                <a:latin typeface="Arial" panose="020B0604020202020204" pitchFamily="34" charset="0"/>
              </a:rPr>
              <a:t>використовувати</a:t>
            </a:r>
            <a:r>
              <a:rPr lang="ru-RU" b="1" u="sng" dirty="0">
                <a:latin typeface="Arial" panose="020B0604020202020204" pitchFamily="34" charset="0"/>
              </a:rPr>
              <a:t> </a:t>
            </a:r>
            <a:r>
              <a:rPr lang="ru-RU" b="1" u="sng" dirty="0" err="1">
                <a:latin typeface="Arial" panose="020B0604020202020204" pitchFamily="34" charset="0"/>
              </a:rPr>
              <a:t>його</a:t>
            </a:r>
            <a:r>
              <a:rPr lang="ru-RU" b="1" u="sng" dirty="0">
                <a:latin typeface="Arial" panose="020B0604020202020204" pitchFamily="34" charset="0"/>
              </a:rPr>
              <a:t> в</a:t>
            </a:r>
            <a:r>
              <a:rPr lang="ru-RU" b="1" u="sng" dirty="0"/>
              <a:t> </a:t>
            </a:r>
            <a:r>
              <a:rPr lang="ru-RU" b="1" u="sng" dirty="0" err="1">
                <a:latin typeface="Arial" panose="020B0604020202020204" pitchFamily="34" charset="0"/>
              </a:rPr>
              <a:t>боротьбі</a:t>
            </a:r>
            <a:r>
              <a:rPr lang="ru-RU" b="1" u="sng" dirty="0">
                <a:latin typeface="Arial" panose="020B0604020202020204" pitchFamily="34" charset="0"/>
              </a:rPr>
              <a:t> з </a:t>
            </a:r>
            <a:r>
              <a:rPr lang="ru-RU" b="1" u="sng" dirty="0" err="1">
                <a:latin typeface="Arial" panose="020B0604020202020204" pitchFamily="34" charset="0"/>
              </a:rPr>
              <a:t>відповідним</a:t>
            </a:r>
            <a:r>
              <a:rPr lang="ru-RU" b="1" u="sng" dirty="0">
                <a:latin typeface="Arial" panose="020B0604020202020204" pitchFamily="34" charset="0"/>
              </a:rPr>
              <a:t> </a:t>
            </a:r>
            <a:r>
              <a:rPr lang="ru-RU" b="1" u="sng" dirty="0" err="1">
                <a:latin typeface="Arial" panose="020B0604020202020204" pitchFamily="34" charset="0"/>
              </a:rPr>
              <a:t>шкідником</a:t>
            </a:r>
            <a:r>
              <a:rPr lang="ru-RU" b="1" dirty="0">
                <a:latin typeface="Arial" panose="020B0604020202020204" pitchFamily="34" charset="0"/>
              </a:rPr>
              <a:t>.</a:t>
            </a:r>
            <a:endParaRPr lang="ru-RU" b="1" dirty="0"/>
          </a:p>
          <a:p>
            <a:pPr algn="just"/>
            <a:r>
              <a:rPr lang="ru-RU" b="1" dirty="0" err="1">
                <a:latin typeface="Arial" panose="020B0604020202020204" pitchFamily="34" charset="0"/>
              </a:rPr>
              <a:t>Окрім</a:t>
            </a:r>
            <a:r>
              <a:rPr lang="ru-RU" b="1" dirty="0">
                <a:latin typeface="Arial" panose="020B0604020202020204" pitchFamily="34" charset="0"/>
              </a:rPr>
              <a:t> </a:t>
            </a:r>
            <a:r>
              <a:rPr lang="ru-RU" b="1" i="1" dirty="0" err="1">
                <a:solidFill>
                  <a:srgbClr val="FF0000"/>
                </a:solidFill>
                <a:effectLst>
                  <a:outerShdw blurRad="38100" dist="38100" dir="2700000" algn="tl">
                    <a:srgbClr val="000000">
                      <a:alpha val="43137"/>
                    </a:srgbClr>
                  </a:outerShdw>
                </a:effectLst>
                <a:latin typeface="Arial" panose="020B0604020202020204" pitchFamily="34" charset="0"/>
              </a:rPr>
              <a:t>мікробної</a:t>
            </a:r>
            <a:r>
              <a:rPr lang="ru-RU" b="1" i="1" dirty="0">
                <a:solidFill>
                  <a:srgbClr val="FF0000"/>
                </a:solidFill>
                <a:effectLst>
                  <a:outerShdw blurRad="38100" dist="38100" dir="2700000" algn="tl">
                    <a:srgbClr val="000000">
                      <a:alpha val="43137"/>
                    </a:srgbClr>
                  </a:outerShdw>
                </a:effectLst>
                <a:latin typeface="Arial" panose="020B0604020202020204" pitchFamily="34" charset="0"/>
              </a:rPr>
              <a:t> </a:t>
            </a:r>
            <a:r>
              <a:rPr lang="ru-RU" b="1" i="1" dirty="0" err="1">
                <a:solidFill>
                  <a:srgbClr val="FF0000"/>
                </a:solidFill>
                <a:effectLst>
                  <a:outerShdw blurRad="38100" dist="38100" dir="2700000" algn="tl">
                    <a:srgbClr val="000000">
                      <a:alpha val="43137"/>
                    </a:srgbClr>
                  </a:outerShdw>
                </a:effectLst>
                <a:latin typeface="Arial" panose="020B0604020202020204" pitchFamily="34" charset="0"/>
              </a:rPr>
              <a:t>інфекції</a:t>
            </a:r>
            <a:r>
              <a:rPr lang="ru-RU" b="1" dirty="0">
                <a:latin typeface="Arial" panose="020B0604020202020204" pitchFamily="34" charset="0"/>
              </a:rPr>
              <a:t>, </a:t>
            </a:r>
            <a:r>
              <a:rPr lang="ru-RU" b="1" dirty="0" err="1">
                <a:latin typeface="Arial" panose="020B0604020202020204" pitchFamily="34" charset="0"/>
              </a:rPr>
              <a:t>проти</a:t>
            </a:r>
            <a:r>
              <a:rPr lang="ru-RU" b="1" dirty="0">
                <a:latin typeface="Arial" panose="020B0604020202020204" pitchFamily="34" charset="0"/>
              </a:rPr>
              <a:t> </a:t>
            </a:r>
            <a:r>
              <a:rPr lang="ru-RU" b="1" dirty="0" err="1">
                <a:latin typeface="Arial" panose="020B0604020202020204" pitchFamily="34" charset="0"/>
              </a:rPr>
              <a:t>деяких</a:t>
            </a:r>
            <a:r>
              <a:rPr lang="ru-RU" b="1" dirty="0">
                <a:latin typeface="Arial" panose="020B0604020202020204" pitchFamily="34" charset="0"/>
              </a:rPr>
              <a:t> </a:t>
            </a:r>
            <a:r>
              <a:rPr lang="ru-RU" b="1" dirty="0" err="1">
                <a:latin typeface="Arial" panose="020B0604020202020204" pitchFamily="34" charset="0"/>
              </a:rPr>
              <a:t>шкідників</a:t>
            </a:r>
            <a:r>
              <a:rPr lang="ru-RU" b="1" dirty="0"/>
              <a:t> </a:t>
            </a:r>
            <a:r>
              <a:rPr lang="ru-RU" b="1" dirty="0" err="1">
                <a:latin typeface="Arial" panose="020B0604020202020204" pitchFamily="34" charset="0"/>
              </a:rPr>
              <a:t>сільськогосподарських</a:t>
            </a:r>
            <a:r>
              <a:rPr lang="ru-RU" b="1" dirty="0">
                <a:latin typeface="Arial" panose="020B0604020202020204" pitchFamily="34" charset="0"/>
              </a:rPr>
              <a:t> культур </a:t>
            </a:r>
            <a:r>
              <a:rPr lang="ru-RU" b="1" dirty="0" err="1">
                <a:latin typeface="Arial" panose="020B0604020202020204" pitchFamily="34" charset="0"/>
              </a:rPr>
              <a:t>можна</a:t>
            </a:r>
            <a:r>
              <a:rPr lang="ru-RU" b="1" dirty="0">
                <a:latin typeface="Arial" panose="020B0604020202020204" pitchFamily="34" charset="0"/>
              </a:rPr>
              <a:t> </a:t>
            </a:r>
            <a:r>
              <a:rPr lang="ru-RU" b="1" dirty="0" err="1">
                <a:latin typeface="Arial" panose="020B0604020202020204" pitchFamily="34" charset="0"/>
              </a:rPr>
              <a:t>ефективно</a:t>
            </a:r>
            <a:r>
              <a:rPr lang="ru-RU" b="1" dirty="0"/>
              <a:t> </a:t>
            </a:r>
            <a:r>
              <a:rPr lang="ru-RU" b="1" dirty="0" err="1">
                <a:latin typeface="Arial" panose="020B0604020202020204" pitchFamily="34" charset="0"/>
              </a:rPr>
              <a:t>використовувати</a:t>
            </a:r>
            <a:r>
              <a:rPr lang="ru-RU" b="1" dirty="0">
                <a:latin typeface="Arial" panose="020B0604020202020204" pitchFamily="34" charset="0"/>
              </a:rPr>
              <a:t> </a:t>
            </a:r>
            <a:r>
              <a:rPr lang="ru-RU" b="1" i="1" dirty="0">
                <a:solidFill>
                  <a:srgbClr val="FF0000"/>
                </a:solidFill>
                <a:effectLst>
                  <a:outerShdw blurRad="38100" dist="38100" dir="2700000" algn="tl">
                    <a:srgbClr val="000000">
                      <a:alpha val="43137"/>
                    </a:srgbClr>
                  </a:outerShdw>
                </a:effectLst>
                <a:latin typeface="Arial" panose="020B0604020202020204" pitchFamily="34" charset="0"/>
              </a:rPr>
              <a:t>комах – </a:t>
            </a:r>
            <a:r>
              <a:rPr lang="ru-RU" b="1" i="1" dirty="0" err="1">
                <a:solidFill>
                  <a:srgbClr val="FF0000"/>
                </a:solidFill>
                <a:effectLst>
                  <a:outerShdw blurRad="38100" dist="38100" dir="2700000" algn="tl">
                    <a:srgbClr val="000000">
                      <a:alpha val="43137"/>
                    </a:srgbClr>
                  </a:outerShdw>
                </a:effectLst>
                <a:latin typeface="Arial" panose="020B0604020202020204" pitchFamily="34" charset="0"/>
              </a:rPr>
              <a:t>ентомофагів</a:t>
            </a:r>
            <a:r>
              <a:rPr lang="ru-RU" b="1" dirty="0">
                <a:latin typeface="Arial" panose="020B0604020202020204" pitchFamily="34" charset="0"/>
              </a:rPr>
              <a:t>, </a:t>
            </a:r>
            <a:r>
              <a:rPr lang="ru-RU" b="1" dirty="0" err="1">
                <a:latin typeface="Arial" panose="020B0604020202020204" pitchFamily="34" charset="0"/>
              </a:rPr>
              <a:t>котрі</a:t>
            </a:r>
            <a:r>
              <a:rPr lang="ru-RU" b="1" dirty="0">
                <a:latin typeface="Arial" panose="020B0604020202020204" pitchFamily="34" charset="0"/>
              </a:rPr>
              <a:t> </a:t>
            </a:r>
            <a:r>
              <a:rPr lang="ru-RU" b="1" dirty="0" err="1">
                <a:latin typeface="Arial" panose="020B0604020202020204" pitchFamily="34" charset="0"/>
              </a:rPr>
              <a:t>живляться</a:t>
            </a:r>
            <a:r>
              <a:rPr lang="ru-RU" b="1" dirty="0"/>
              <a:t> </a:t>
            </a:r>
            <a:r>
              <a:rPr lang="ru-RU" b="1" dirty="0" err="1">
                <a:latin typeface="Arial" panose="020B0604020202020204" pitchFamily="34" charset="0"/>
              </a:rPr>
              <a:t>комахами-шкідниками</a:t>
            </a:r>
            <a:r>
              <a:rPr lang="ru-RU" b="1" dirty="0">
                <a:latin typeface="Arial" panose="020B0604020202020204" pitchFamily="34" charset="0"/>
              </a:rPr>
              <a:t> на </a:t>
            </a:r>
            <a:r>
              <a:rPr lang="ru-RU" b="1" dirty="0" err="1">
                <a:latin typeface="Arial" panose="020B0604020202020204" pitchFamily="34" charset="0"/>
              </a:rPr>
              <a:t>тій</a:t>
            </a:r>
            <a:r>
              <a:rPr lang="ru-RU" b="1" dirty="0">
                <a:latin typeface="Arial" panose="020B0604020202020204" pitchFamily="34" charset="0"/>
              </a:rPr>
              <a:t> </a:t>
            </a:r>
            <a:r>
              <a:rPr lang="ru-RU" b="1" dirty="0" err="1">
                <a:latin typeface="Arial" panose="020B0604020202020204" pitchFamily="34" charset="0"/>
              </a:rPr>
              <a:t>чи</a:t>
            </a:r>
            <a:r>
              <a:rPr lang="ru-RU" b="1" dirty="0">
                <a:latin typeface="Arial" panose="020B0604020202020204" pitchFamily="34" charset="0"/>
              </a:rPr>
              <a:t> </a:t>
            </a:r>
            <a:r>
              <a:rPr lang="ru-RU" b="1" dirty="0" err="1">
                <a:latin typeface="Arial" panose="020B0604020202020204" pitchFamily="34" charset="0"/>
              </a:rPr>
              <a:t>іншій</a:t>
            </a:r>
            <a:r>
              <a:rPr lang="ru-RU" b="1" dirty="0">
                <a:latin typeface="Arial" panose="020B0604020202020204" pitchFamily="34" charset="0"/>
              </a:rPr>
              <a:t> </a:t>
            </a:r>
            <a:r>
              <a:rPr lang="ru-RU" b="1" dirty="0" err="1">
                <a:latin typeface="Arial" panose="020B0604020202020204" pitchFamily="34" charset="0"/>
              </a:rPr>
              <a:t>стадії</a:t>
            </a:r>
            <a:r>
              <a:rPr lang="ru-RU" b="1" dirty="0">
                <a:latin typeface="Arial" panose="020B0604020202020204" pitchFamily="34" charset="0"/>
              </a:rPr>
              <a:t> </a:t>
            </a:r>
            <a:r>
              <a:rPr lang="ru-RU" b="1" dirty="0" err="1">
                <a:latin typeface="Arial" panose="020B0604020202020204" pitchFamily="34" charset="0"/>
              </a:rPr>
              <a:t>їхнього</a:t>
            </a:r>
            <a:r>
              <a:rPr lang="ru-RU" b="1" dirty="0">
                <a:latin typeface="Arial" panose="020B0604020202020204" pitchFamily="34" charset="0"/>
              </a:rPr>
              <a:t> </a:t>
            </a:r>
            <a:r>
              <a:rPr lang="ru-RU" b="1" dirty="0" err="1">
                <a:latin typeface="Arial" panose="020B0604020202020204" pitchFamily="34" charset="0"/>
              </a:rPr>
              <a:t>розвитку</a:t>
            </a:r>
            <a:r>
              <a:rPr lang="ru-RU" b="1" dirty="0" smtClean="0">
                <a:latin typeface="Arial" panose="020B0604020202020204" pitchFamily="34" charset="0"/>
              </a:rPr>
              <a:t>.</a:t>
            </a:r>
          </a:p>
        </p:txBody>
      </p:sp>
    </p:spTree>
    <p:extLst>
      <p:ext uri="{BB962C8B-B14F-4D97-AF65-F5344CB8AC3E}">
        <p14:creationId xmlns:p14="http://schemas.microsoft.com/office/powerpoint/2010/main" val="2604015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 name="CustomShape 1"/>
          <p:cNvSpPr/>
          <p:nvPr/>
        </p:nvSpPr>
        <p:spPr>
          <a:xfrm>
            <a:off x="155520" y="2874447"/>
            <a:ext cx="8657171" cy="706432"/>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457200" indent="-454680" algn="just">
              <a:lnSpc>
                <a:spcPct val="100000"/>
              </a:lnSpc>
              <a:buClr>
                <a:srgbClr val="000000"/>
              </a:buClr>
              <a:buFont typeface="Wingdings" charset="2"/>
              <a:buChar char=""/>
            </a:pPr>
            <a:endParaRPr lang="ru-RU" sz="4000" b="1" strike="noStrike" spc="-1" dirty="0" smtClean="0">
              <a:solidFill>
                <a:srgbClr val="000000"/>
              </a:solidFill>
              <a:latin typeface="Arial"/>
              <a:ea typeface="DejaVu Sans"/>
            </a:endParaRPr>
          </a:p>
        </p:txBody>
      </p:sp>
      <p:sp>
        <p:nvSpPr>
          <p:cNvPr id="284" name="CustomShape 3"/>
          <p:cNvSpPr/>
          <p:nvPr/>
        </p:nvSpPr>
        <p:spPr>
          <a:xfrm>
            <a:off x="155520" y="-144360"/>
            <a:ext cx="302400" cy="302400"/>
          </a:xfrm>
          <a:prstGeom prst="rect">
            <a:avLst/>
          </a:prstGeom>
          <a:noFill/>
          <a:ln>
            <a:noFill/>
          </a:ln>
        </p:spPr>
        <p:style>
          <a:lnRef idx="0">
            <a:scrgbClr r="0" g="0" b="0"/>
          </a:lnRef>
          <a:fillRef idx="0">
            <a:scrgbClr r="0" g="0" b="0"/>
          </a:fillRef>
          <a:effectRef idx="0">
            <a:scrgbClr r="0" g="0" b="0"/>
          </a:effectRef>
          <a:fontRef idx="minor"/>
        </p:style>
      </p:sp>
      <p:sp>
        <p:nvSpPr>
          <p:cNvPr id="285" name="CustomShape 4"/>
          <p:cNvSpPr/>
          <p:nvPr/>
        </p:nvSpPr>
        <p:spPr>
          <a:xfrm>
            <a:off x="155520" y="-144360"/>
            <a:ext cx="302400" cy="302400"/>
          </a:xfrm>
          <a:prstGeom prst="rect">
            <a:avLst/>
          </a:prstGeom>
          <a:noFill/>
          <a:ln>
            <a:noFill/>
          </a:ln>
        </p:spPr>
        <p:style>
          <a:lnRef idx="0">
            <a:scrgbClr r="0" g="0" b="0"/>
          </a:lnRef>
          <a:fillRef idx="0">
            <a:scrgbClr r="0" g="0" b="0"/>
          </a:fillRef>
          <a:effectRef idx="0">
            <a:scrgbClr r="0" g="0" b="0"/>
          </a:effectRef>
          <a:fontRef idx="minor"/>
        </p:style>
      </p:sp>
      <p:sp>
        <p:nvSpPr>
          <p:cNvPr id="3" name="Прямоугольник 2"/>
          <p:cNvSpPr/>
          <p:nvPr/>
        </p:nvSpPr>
        <p:spPr>
          <a:xfrm>
            <a:off x="231119" y="158040"/>
            <a:ext cx="8708165" cy="6740307"/>
          </a:xfrm>
          <a:prstGeom prst="rect">
            <a:avLst/>
          </a:prstGeom>
        </p:spPr>
        <p:txBody>
          <a:bodyPr wrap="square">
            <a:spAutoFit/>
          </a:bodyPr>
          <a:lstStyle/>
          <a:p>
            <a:pPr marL="285750" indent="-285750" algn="just">
              <a:buFont typeface="Wingdings" panose="05000000000000000000" pitchFamily="2" charset="2"/>
              <a:buChar char="ü"/>
            </a:pPr>
            <a:r>
              <a:rPr lang="uk-UA" sz="1600" b="1" dirty="0" smtClean="0">
                <a:solidFill>
                  <a:srgbClr val="333333"/>
                </a:solidFill>
                <a:latin typeface="Open Sans"/>
              </a:rPr>
              <a:t>Біотехнологічне </a:t>
            </a:r>
            <a:r>
              <a:rPr lang="uk-UA" sz="1600" b="1" dirty="0">
                <a:solidFill>
                  <a:srgbClr val="333333"/>
                </a:solidFill>
                <a:latin typeface="Open Sans"/>
              </a:rPr>
              <a:t>виробництво первинних та вторинних метаболітів. </a:t>
            </a:r>
            <a:endParaRPr lang="uk-UA" sz="1600" b="1" dirty="0" smtClean="0">
              <a:solidFill>
                <a:srgbClr val="333333"/>
              </a:solidFill>
              <a:latin typeface="Open Sans"/>
            </a:endParaRPr>
          </a:p>
          <a:p>
            <a:pPr marL="285750" indent="-285750" algn="just">
              <a:buFont typeface="Wingdings" panose="05000000000000000000" pitchFamily="2" charset="2"/>
              <a:buChar char="ü"/>
            </a:pPr>
            <a:r>
              <a:rPr lang="uk-UA" sz="1600" b="1" dirty="0" smtClean="0">
                <a:solidFill>
                  <a:srgbClr val="333333"/>
                </a:solidFill>
                <a:latin typeface="Open Sans"/>
              </a:rPr>
              <a:t>Класифікація </a:t>
            </a:r>
            <a:r>
              <a:rPr lang="uk-UA" sz="1600" b="1" dirty="0">
                <a:solidFill>
                  <a:srgbClr val="333333"/>
                </a:solidFill>
                <a:latin typeface="Open Sans"/>
              </a:rPr>
              <a:t>продуктів мікробіологічного синтезу. </a:t>
            </a:r>
            <a:endParaRPr lang="uk-UA" sz="1600" b="1" dirty="0" smtClean="0">
              <a:solidFill>
                <a:srgbClr val="333333"/>
              </a:solidFill>
              <a:latin typeface="Open Sans"/>
            </a:endParaRPr>
          </a:p>
          <a:p>
            <a:pPr marL="285750" indent="-285750" algn="just">
              <a:buFont typeface="Wingdings" panose="05000000000000000000" pitchFamily="2" charset="2"/>
              <a:buChar char="ü"/>
            </a:pPr>
            <a:r>
              <a:rPr lang="uk-UA" sz="1600" b="1" dirty="0" smtClean="0">
                <a:solidFill>
                  <a:srgbClr val="333333"/>
                </a:solidFill>
                <a:latin typeface="Open Sans"/>
              </a:rPr>
              <a:t>Отримання </a:t>
            </a:r>
            <a:r>
              <a:rPr lang="uk-UA" sz="1600" b="1" dirty="0">
                <a:solidFill>
                  <a:srgbClr val="333333"/>
                </a:solidFill>
                <a:latin typeface="Open Sans"/>
              </a:rPr>
              <a:t>кормового білка. </a:t>
            </a:r>
            <a:endParaRPr lang="uk-UA" sz="1600" b="1" dirty="0" smtClean="0">
              <a:solidFill>
                <a:srgbClr val="333333"/>
              </a:solidFill>
              <a:latin typeface="Open Sans"/>
            </a:endParaRPr>
          </a:p>
          <a:p>
            <a:pPr marL="285750" indent="-285750" algn="just">
              <a:buFont typeface="Wingdings" panose="05000000000000000000" pitchFamily="2" charset="2"/>
              <a:buChar char="ü"/>
            </a:pPr>
            <a:r>
              <a:rPr lang="uk-UA" sz="1600" b="1" dirty="0" smtClean="0">
                <a:solidFill>
                  <a:srgbClr val="333333"/>
                </a:solidFill>
                <a:latin typeface="Open Sans"/>
              </a:rPr>
              <a:t>Біотехнологія </a:t>
            </a:r>
            <a:r>
              <a:rPr lang="uk-UA" sz="1600" b="1" dirty="0">
                <a:solidFill>
                  <a:srgbClr val="333333"/>
                </a:solidFill>
                <a:latin typeface="Open Sans"/>
              </a:rPr>
              <a:t>отримання амінокислот: одержання лізину, глютамінової кислоти, проліну, лейцину, триптофану. </a:t>
            </a:r>
            <a:endParaRPr lang="uk-UA" sz="1600" b="1" dirty="0" smtClean="0">
              <a:solidFill>
                <a:srgbClr val="333333"/>
              </a:solidFill>
              <a:latin typeface="Open Sans"/>
            </a:endParaRPr>
          </a:p>
          <a:p>
            <a:pPr marL="285750" indent="-285750" algn="just">
              <a:buFont typeface="Wingdings" panose="05000000000000000000" pitchFamily="2" charset="2"/>
              <a:buChar char="ü"/>
            </a:pPr>
            <a:r>
              <a:rPr lang="uk-UA" sz="1600" b="1" dirty="0" smtClean="0">
                <a:solidFill>
                  <a:srgbClr val="333333"/>
                </a:solidFill>
                <a:latin typeface="Open Sans"/>
              </a:rPr>
              <a:t>Біотехнологічне </a:t>
            </a:r>
            <a:r>
              <a:rPr lang="uk-UA" sz="1600" b="1" dirty="0">
                <a:solidFill>
                  <a:srgbClr val="333333"/>
                </a:solidFill>
                <a:latin typeface="Open Sans"/>
              </a:rPr>
              <a:t>виробництво органічних кислот: лимонної, оцтової, </a:t>
            </a:r>
            <a:r>
              <a:rPr lang="uk-UA" sz="1600" b="1" dirty="0" err="1">
                <a:solidFill>
                  <a:srgbClr val="333333"/>
                </a:solidFill>
                <a:latin typeface="Open Sans"/>
              </a:rPr>
              <a:t>глюконової</a:t>
            </a:r>
            <a:r>
              <a:rPr lang="uk-UA" sz="1600" b="1" dirty="0">
                <a:solidFill>
                  <a:srgbClr val="333333"/>
                </a:solidFill>
                <a:latin typeface="Open Sans"/>
              </a:rPr>
              <a:t>. </a:t>
            </a:r>
            <a:endParaRPr lang="uk-UA" sz="1600" b="1" dirty="0" smtClean="0">
              <a:solidFill>
                <a:srgbClr val="333333"/>
              </a:solidFill>
              <a:latin typeface="Open Sans"/>
            </a:endParaRPr>
          </a:p>
          <a:p>
            <a:pPr marL="285750" indent="-285750" algn="just">
              <a:buFont typeface="Wingdings" panose="05000000000000000000" pitchFamily="2" charset="2"/>
              <a:buChar char="ü"/>
            </a:pPr>
            <a:r>
              <a:rPr lang="uk-UA" sz="1600" b="1" dirty="0" smtClean="0">
                <a:solidFill>
                  <a:srgbClr val="333333"/>
                </a:solidFill>
                <a:latin typeface="Open Sans"/>
              </a:rPr>
              <a:t>Біосинтез </a:t>
            </a:r>
            <a:r>
              <a:rPr lang="uk-UA" sz="1600" b="1" dirty="0">
                <a:solidFill>
                  <a:srgbClr val="333333"/>
                </a:solidFill>
                <a:latin typeface="Open Sans"/>
              </a:rPr>
              <a:t>вітамінів та регуляція цих процесів, способи отримання рибофлавіну, </a:t>
            </a:r>
            <a:r>
              <a:rPr lang="uk-UA" sz="1600" b="1" dirty="0" err="1">
                <a:solidFill>
                  <a:srgbClr val="333333"/>
                </a:solidFill>
                <a:latin typeface="Open Sans"/>
              </a:rPr>
              <a:t>ціанокобаломіну</a:t>
            </a:r>
            <a:r>
              <a:rPr lang="uk-UA" sz="1600" b="1" dirty="0">
                <a:solidFill>
                  <a:srgbClr val="333333"/>
                </a:solidFill>
                <a:latin typeface="Open Sans"/>
              </a:rPr>
              <a:t>, каротиноїдів, ергостерину. </a:t>
            </a:r>
            <a:endParaRPr lang="uk-UA" sz="1600" b="1" dirty="0" smtClean="0">
              <a:solidFill>
                <a:srgbClr val="333333"/>
              </a:solidFill>
              <a:latin typeface="Open Sans"/>
            </a:endParaRPr>
          </a:p>
          <a:p>
            <a:pPr marL="285750" indent="-285750" algn="just">
              <a:buFont typeface="Wingdings" panose="05000000000000000000" pitchFamily="2" charset="2"/>
              <a:buChar char="ü"/>
            </a:pPr>
            <a:r>
              <a:rPr lang="uk-UA" sz="1600" b="1" dirty="0" smtClean="0">
                <a:solidFill>
                  <a:srgbClr val="333333"/>
                </a:solidFill>
                <a:latin typeface="Open Sans"/>
              </a:rPr>
              <a:t>Мікробіологічний </a:t>
            </a:r>
            <a:r>
              <a:rPr lang="uk-UA" sz="1600" b="1" dirty="0">
                <a:solidFill>
                  <a:srgbClr val="333333"/>
                </a:solidFill>
                <a:latin typeface="Open Sans"/>
              </a:rPr>
              <a:t>синтез полісахаридів та ліпідів. </a:t>
            </a:r>
            <a:r>
              <a:rPr lang="uk-UA" sz="1600" b="1" dirty="0" smtClean="0">
                <a:solidFill>
                  <a:srgbClr val="333333"/>
                </a:solidFill>
                <a:latin typeface="Open Sans"/>
              </a:rPr>
              <a:t>Властивості </a:t>
            </a:r>
            <a:r>
              <a:rPr lang="uk-UA" sz="1600" b="1" dirty="0">
                <a:solidFill>
                  <a:srgbClr val="333333"/>
                </a:solidFill>
                <a:latin typeface="Open Sans"/>
              </a:rPr>
              <a:t>основних типів полісахаридів і ліпідів мікробного походження, та їх практичне використання. </a:t>
            </a:r>
            <a:r>
              <a:rPr lang="uk-UA" sz="1600" b="1" dirty="0" smtClean="0">
                <a:solidFill>
                  <a:srgbClr val="333333"/>
                </a:solidFill>
                <a:latin typeface="Open Sans"/>
              </a:rPr>
              <a:t>Продуценти </a:t>
            </a:r>
            <a:r>
              <a:rPr lang="uk-UA" sz="1600" b="1" dirty="0">
                <a:solidFill>
                  <a:srgbClr val="333333"/>
                </a:solidFill>
                <a:latin typeface="Open Sans"/>
              </a:rPr>
              <a:t>полісахаридів та ліпідів. </a:t>
            </a:r>
            <a:endParaRPr lang="uk-UA" sz="1600" b="1" dirty="0" smtClean="0">
              <a:solidFill>
                <a:srgbClr val="333333"/>
              </a:solidFill>
              <a:latin typeface="Open Sans"/>
            </a:endParaRPr>
          </a:p>
          <a:p>
            <a:pPr marL="285750" indent="-285750" algn="just">
              <a:buFont typeface="Wingdings" panose="05000000000000000000" pitchFamily="2" charset="2"/>
              <a:buChar char="ü"/>
            </a:pPr>
            <a:r>
              <a:rPr lang="uk-UA" sz="1600" b="1" dirty="0" smtClean="0">
                <a:solidFill>
                  <a:srgbClr val="333333"/>
                </a:solidFill>
                <a:latin typeface="Open Sans"/>
              </a:rPr>
              <a:t>Біотехнологічний </a:t>
            </a:r>
            <a:r>
              <a:rPr lang="uk-UA" sz="1600" b="1" dirty="0">
                <a:solidFill>
                  <a:srgbClr val="333333"/>
                </a:solidFill>
                <a:latin typeface="Open Sans"/>
              </a:rPr>
              <a:t>процес виробництва антибіотиків. </a:t>
            </a:r>
            <a:r>
              <a:rPr lang="uk-UA" sz="1600" b="1" dirty="0" smtClean="0">
                <a:solidFill>
                  <a:srgbClr val="333333"/>
                </a:solidFill>
                <a:latin typeface="Open Sans"/>
              </a:rPr>
              <a:t>Мікроорганізми </a:t>
            </a:r>
            <a:r>
              <a:rPr lang="uk-UA" sz="1600" b="1" dirty="0">
                <a:solidFill>
                  <a:srgbClr val="333333"/>
                </a:solidFill>
                <a:latin typeface="Open Sans"/>
              </a:rPr>
              <a:t>– продуценти антибіотиків. </a:t>
            </a:r>
            <a:endParaRPr lang="uk-UA" sz="1600" b="1" dirty="0" smtClean="0">
              <a:solidFill>
                <a:srgbClr val="333333"/>
              </a:solidFill>
              <a:latin typeface="Open Sans"/>
            </a:endParaRPr>
          </a:p>
          <a:p>
            <a:pPr marL="285750" indent="-285750" algn="just">
              <a:buFont typeface="Wingdings" panose="05000000000000000000" pitchFamily="2" charset="2"/>
              <a:buChar char="ü"/>
            </a:pPr>
            <a:r>
              <a:rPr lang="uk-UA" sz="1600" b="1" dirty="0" smtClean="0">
                <a:solidFill>
                  <a:srgbClr val="333333"/>
                </a:solidFill>
                <a:latin typeface="Open Sans"/>
              </a:rPr>
              <a:t>Утворення </a:t>
            </a:r>
            <a:r>
              <a:rPr lang="uk-UA" sz="1600" b="1" dirty="0">
                <a:solidFill>
                  <a:srgbClr val="333333"/>
                </a:solidFill>
                <a:latin typeface="Open Sans"/>
              </a:rPr>
              <a:t>антибіотиків в промислових умовах. </a:t>
            </a:r>
            <a:endParaRPr lang="uk-UA" sz="1600" b="1" dirty="0" smtClean="0">
              <a:solidFill>
                <a:srgbClr val="333333"/>
              </a:solidFill>
              <a:latin typeface="Open Sans"/>
            </a:endParaRPr>
          </a:p>
          <a:p>
            <a:pPr marL="285750" indent="-285750" algn="just">
              <a:buFont typeface="Wingdings" panose="05000000000000000000" pitchFamily="2" charset="2"/>
              <a:buChar char="ü"/>
            </a:pPr>
            <a:r>
              <a:rPr lang="uk-UA" sz="1600" b="1" dirty="0" smtClean="0">
                <a:solidFill>
                  <a:srgbClr val="333333"/>
                </a:solidFill>
                <a:latin typeface="Open Sans"/>
              </a:rPr>
              <a:t>Використання </a:t>
            </a:r>
            <a:r>
              <a:rPr lang="uk-UA" sz="1600" b="1" dirty="0">
                <a:solidFill>
                  <a:srgbClr val="333333"/>
                </a:solidFill>
                <a:latin typeface="Open Sans"/>
              </a:rPr>
              <a:t>процесів бродіння та інших процесів метаболізму мікроорганізмів. Спиртове бродіння. </a:t>
            </a:r>
            <a:r>
              <a:rPr lang="uk-UA" sz="1600" b="1" dirty="0" smtClean="0">
                <a:solidFill>
                  <a:srgbClr val="333333"/>
                </a:solidFill>
                <a:latin typeface="Open Sans"/>
              </a:rPr>
              <a:t>Використання </a:t>
            </a:r>
            <a:r>
              <a:rPr lang="uk-UA" sz="1600" b="1" dirty="0">
                <a:solidFill>
                  <a:srgbClr val="333333"/>
                </a:solidFill>
                <a:latin typeface="Open Sans"/>
              </a:rPr>
              <a:t>дріжджів у промисловості: отримання етилового спирту, виробництво хлібопродуктів. </a:t>
            </a:r>
            <a:r>
              <a:rPr lang="uk-UA" sz="1600" b="1" dirty="0" smtClean="0">
                <a:solidFill>
                  <a:srgbClr val="333333"/>
                </a:solidFill>
                <a:latin typeface="Open Sans"/>
              </a:rPr>
              <a:t>Молочнокисле </a:t>
            </a:r>
            <a:r>
              <a:rPr lang="uk-UA" sz="1600" b="1" dirty="0">
                <a:solidFill>
                  <a:srgbClr val="333333"/>
                </a:solidFill>
                <a:latin typeface="Open Sans"/>
              </a:rPr>
              <a:t>бродіння. </a:t>
            </a:r>
            <a:r>
              <a:rPr lang="uk-UA" sz="1600" b="1" dirty="0" smtClean="0">
                <a:solidFill>
                  <a:srgbClr val="333333"/>
                </a:solidFill>
                <a:latin typeface="Open Sans"/>
              </a:rPr>
              <a:t>Використання </a:t>
            </a:r>
            <a:r>
              <a:rPr lang="uk-UA" sz="1600" b="1" dirty="0">
                <a:solidFill>
                  <a:srgbClr val="333333"/>
                </a:solidFill>
                <a:latin typeface="Open Sans"/>
              </a:rPr>
              <a:t>молочнокислих бактерій у процесах силосування кормів, квашення овочів, сироварінні, приготуванні профілактичних і лікувальних препаратів. </a:t>
            </a:r>
            <a:endParaRPr lang="uk-UA" sz="1600" b="1" dirty="0" smtClean="0">
              <a:solidFill>
                <a:srgbClr val="333333"/>
              </a:solidFill>
              <a:latin typeface="Open Sans"/>
            </a:endParaRPr>
          </a:p>
          <a:p>
            <a:pPr marL="285750" indent="-285750" algn="just">
              <a:buFont typeface="Wingdings" panose="05000000000000000000" pitchFamily="2" charset="2"/>
              <a:buChar char="ü"/>
            </a:pPr>
            <a:r>
              <a:rPr lang="uk-UA" sz="1600" b="1" dirty="0" smtClean="0">
                <a:solidFill>
                  <a:srgbClr val="333333"/>
                </a:solidFill>
                <a:latin typeface="Open Sans"/>
              </a:rPr>
              <a:t>Бактеріальні </a:t>
            </a:r>
            <a:r>
              <a:rPr lang="uk-UA" sz="1600" b="1" dirty="0">
                <a:solidFill>
                  <a:srgbClr val="333333"/>
                </a:solidFill>
                <a:latin typeface="Open Sans"/>
              </a:rPr>
              <a:t>добрива і засоби захисту рослин. </a:t>
            </a:r>
            <a:r>
              <a:rPr lang="uk-UA" sz="1600" b="1" dirty="0" smtClean="0">
                <a:solidFill>
                  <a:srgbClr val="333333"/>
                </a:solidFill>
                <a:latin typeface="Open Sans"/>
              </a:rPr>
              <a:t>Характеристика </a:t>
            </a:r>
            <a:r>
              <a:rPr lang="uk-UA" sz="1600" b="1" dirty="0">
                <a:solidFill>
                  <a:srgbClr val="333333"/>
                </a:solidFill>
                <a:latin typeface="Open Sans"/>
              </a:rPr>
              <a:t>основних біопрепаратів для захисту рослин, що використовуються в Україні. </a:t>
            </a:r>
            <a:endParaRPr lang="uk-UA" sz="1600" b="1" dirty="0" smtClean="0">
              <a:solidFill>
                <a:srgbClr val="333333"/>
              </a:solidFill>
              <a:latin typeface="Open Sans"/>
            </a:endParaRPr>
          </a:p>
          <a:p>
            <a:pPr marL="285750" indent="-285750" algn="just">
              <a:buFont typeface="Wingdings" panose="05000000000000000000" pitchFamily="2" charset="2"/>
              <a:buChar char="ü"/>
            </a:pPr>
            <a:r>
              <a:rPr lang="uk-UA" sz="1600" b="1" dirty="0" smtClean="0">
                <a:solidFill>
                  <a:srgbClr val="333333"/>
                </a:solidFill>
                <a:latin typeface="Open Sans"/>
              </a:rPr>
              <a:t>Типи </a:t>
            </a:r>
            <a:r>
              <a:rPr lang="uk-UA" sz="1600" b="1" dirty="0">
                <a:solidFill>
                  <a:srgbClr val="333333"/>
                </a:solidFill>
                <a:latin typeface="Open Sans"/>
              </a:rPr>
              <a:t>бактеріальних добрив та мікроорганізми, що використовуються для їх отримання. </a:t>
            </a:r>
            <a:endParaRPr lang="uk-UA" sz="1600" b="1" dirty="0" smtClean="0">
              <a:solidFill>
                <a:srgbClr val="333333"/>
              </a:solidFill>
              <a:latin typeface="Open Sans"/>
            </a:endParaRPr>
          </a:p>
          <a:p>
            <a:pPr marL="285750" indent="-285750" algn="just">
              <a:buFont typeface="Wingdings" panose="05000000000000000000" pitchFamily="2" charset="2"/>
              <a:buChar char="ü"/>
            </a:pPr>
            <a:r>
              <a:rPr lang="uk-UA" sz="1600" b="1" dirty="0" err="1" smtClean="0">
                <a:solidFill>
                  <a:srgbClr val="333333"/>
                </a:solidFill>
                <a:latin typeface="Open Sans"/>
              </a:rPr>
              <a:t>Азотфіксуючі</a:t>
            </a:r>
            <a:r>
              <a:rPr lang="uk-UA" sz="1600" b="1" dirty="0" smtClean="0">
                <a:solidFill>
                  <a:srgbClr val="333333"/>
                </a:solidFill>
                <a:latin typeface="Open Sans"/>
              </a:rPr>
              <a:t> </a:t>
            </a:r>
            <a:r>
              <a:rPr lang="uk-UA" sz="1600" b="1" dirty="0">
                <a:solidFill>
                  <a:srgbClr val="333333"/>
                </a:solidFill>
                <a:latin typeface="Open Sans"/>
              </a:rPr>
              <a:t>бактеріальні препарати, властивості бульбочкових бактерій. Перспективи </a:t>
            </a:r>
            <a:r>
              <a:rPr lang="uk-UA" sz="1600" b="1" dirty="0" smtClean="0">
                <a:solidFill>
                  <a:srgbClr val="333333"/>
                </a:solidFill>
                <a:latin typeface="Open Sans"/>
              </a:rPr>
              <a:t>використання</a:t>
            </a:r>
            <a:r>
              <a:rPr lang="uk-UA" sz="1600" b="1" dirty="0">
                <a:solidFill>
                  <a:srgbClr val="333333"/>
                </a:solidFill>
                <a:latin typeface="Open Sans"/>
              </a:rPr>
              <a:t>.</a:t>
            </a:r>
            <a:endParaRPr lang="uk-UA" sz="1600" b="1" i="0" dirty="0">
              <a:solidFill>
                <a:srgbClr val="333333"/>
              </a:solidFill>
              <a:effectLst/>
              <a:latin typeface="Open Sans"/>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63236" y="212121"/>
            <a:ext cx="8689695" cy="6740307"/>
          </a:xfrm>
          <a:prstGeom prst="rect">
            <a:avLst/>
          </a:prstGeom>
        </p:spPr>
        <p:txBody>
          <a:bodyPr wrap="square">
            <a:spAutoFit/>
          </a:bodyPr>
          <a:lstStyle/>
          <a:p>
            <a:pPr algn="just"/>
            <a:r>
              <a:rPr lang="ru-RU" b="1" dirty="0" smtClean="0">
                <a:latin typeface="Arial" panose="020B0604020202020204" pitchFamily="34" charset="0"/>
              </a:rPr>
              <a:t>Таких </a:t>
            </a:r>
            <a:r>
              <a:rPr lang="ru-RU" b="1" dirty="0" err="1">
                <a:latin typeface="Arial" panose="020B0604020202020204" pitchFamily="34" charset="0"/>
              </a:rPr>
              <a:t>шкідників</a:t>
            </a:r>
            <a:r>
              <a:rPr lang="ru-RU" b="1" dirty="0">
                <a:latin typeface="Arial" panose="020B0604020202020204" pitchFamily="34" charset="0"/>
              </a:rPr>
              <a:t>, як </a:t>
            </a:r>
            <a:r>
              <a:rPr lang="ru-RU" b="1" i="1" dirty="0" err="1">
                <a:effectLst>
                  <a:outerShdw blurRad="38100" dist="38100" dir="2700000" algn="tl">
                    <a:srgbClr val="000000">
                      <a:alpha val="43137"/>
                    </a:srgbClr>
                  </a:outerShdw>
                </a:effectLst>
                <a:latin typeface="Arial" panose="020B0604020202020204" pitchFamily="34" charset="0"/>
              </a:rPr>
              <a:t>буряковий</a:t>
            </a:r>
            <a:r>
              <a:rPr lang="ru-RU" b="1" i="1" dirty="0">
                <a:effectLst>
                  <a:outerShdw blurRad="38100" dist="38100" dir="2700000" algn="tl">
                    <a:srgbClr val="000000">
                      <a:alpha val="43137"/>
                    </a:srgbClr>
                  </a:outerShdw>
                </a:effectLst>
                <a:latin typeface="Arial" panose="020B0604020202020204" pitchFamily="34" charset="0"/>
              </a:rPr>
              <a:t> та </a:t>
            </a:r>
            <a:r>
              <a:rPr lang="ru-RU" b="1" i="1" dirty="0" err="1">
                <a:effectLst>
                  <a:outerShdw blurRad="38100" dist="38100" dir="2700000" algn="tl">
                    <a:srgbClr val="000000">
                      <a:alpha val="43137"/>
                    </a:srgbClr>
                  </a:outerShdw>
                </a:effectLst>
                <a:latin typeface="Arial" panose="020B0604020202020204" pitchFamily="34" charset="0"/>
              </a:rPr>
              <a:t>садові</a:t>
            </a:r>
            <a:r>
              <a:rPr lang="ru-RU" b="1" i="1" dirty="0">
                <a:effectLst>
                  <a:outerShdw blurRad="38100" dist="38100" dir="2700000" algn="tl">
                    <a:srgbClr val="000000">
                      <a:alpha val="43137"/>
                    </a:srgbClr>
                  </a:outerShdw>
                </a:effectLst>
                <a:latin typeface="Arial" panose="020B0604020202020204" pitchFamily="34" charset="0"/>
              </a:rPr>
              <a:t> </a:t>
            </a:r>
            <a:r>
              <a:rPr lang="ru-RU" b="1" i="1" dirty="0" err="1">
                <a:effectLst>
                  <a:outerShdw blurRad="38100" dist="38100" dir="2700000" algn="tl">
                    <a:srgbClr val="000000">
                      <a:alpha val="43137"/>
                    </a:srgbClr>
                  </a:outerShdw>
                </a:effectLst>
                <a:latin typeface="Arial" panose="020B0604020202020204" pitchFamily="34" charset="0"/>
              </a:rPr>
              <a:t>довгоносики</a:t>
            </a:r>
            <a:r>
              <a:rPr lang="ru-RU" b="1" i="1" dirty="0">
                <a:effectLst>
                  <a:outerShdw blurRad="38100" dist="38100" dir="2700000" algn="tl">
                    <a:srgbClr val="000000">
                      <a:alpha val="43137"/>
                    </a:srgbClr>
                  </a:outerShdw>
                </a:effectLst>
                <a:latin typeface="Arial" panose="020B0604020202020204" pitchFamily="34" charset="0"/>
              </a:rPr>
              <a:t>, </a:t>
            </a:r>
            <a:r>
              <a:rPr lang="ru-RU" b="1" i="1" dirty="0" err="1" smtClean="0">
                <a:effectLst>
                  <a:outerShdw blurRad="38100" dist="38100" dir="2700000" algn="tl">
                    <a:srgbClr val="000000">
                      <a:alpha val="43137"/>
                    </a:srgbClr>
                  </a:outerShdw>
                </a:effectLst>
                <a:latin typeface="Arial" panose="020B0604020202020204" pitchFamily="34" charset="0"/>
              </a:rPr>
              <a:t>озима</a:t>
            </a:r>
            <a:r>
              <a:rPr lang="ru-RU" b="1" i="1" dirty="0" smtClean="0">
                <a:effectLst>
                  <a:outerShdw blurRad="38100" dist="38100" dir="2700000" algn="tl">
                    <a:srgbClr val="000000">
                      <a:alpha val="43137"/>
                    </a:srgbClr>
                  </a:outerShdw>
                </a:effectLst>
              </a:rPr>
              <a:t> </a:t>
            </a:r>
            <a:r>
              <a:rPr lang="ru-RU" b="1" i="1" dirty="0" smtClean="0">
                <a:effectLst>
                  <a:outerShdw blurRad="38100" dist="38100" dir="2700000" algn="tl">
                    <a:srgbClr val="000000">
                      <a:alpha val="43137"/>
                    </a:srgbClr>
                  </a:outerShdw>
                </a:effectLst>
                <a:latin typeface="Arial" panose="020B0604020202020204" pitchFamily="34" charset="0"/>
              </a:rPr>
              <a:t>совка</a:t>
            </a:r>
            <a:r>
              <a:rPr lang="ru-RU" b="1" i="1" dirty="0">
                <a:effectLst>
                  <a:outerShdw blurRad="38100" dist="38100" dir="2700000" algn="tl">
                    <a:srgbClr val="000000">
                      <a:alpha val="43137"/>
                    </a:srgbClr>
                  </a:outerShdw>
                </a:effectLst>
                <a:latin typeface="Arial" panose="020B0604020202020204" pitchFamily="34" charset="0"/>
              </a:rPr>
              <a:t>, клоп-черепашка, </a:t>
            </a:r>
            <a:r>
              <a:rPr lang="ru-RU" b="1" i="1" dirty="0" err="1">
                <a:effectLst>
                  <a:outerShdw blurRad="38100" dist="38100" dir="2700000" algn="tl">
                    <a:srgbClr val="000000">
                      <a:alpha val="43137"/>
                    </a:srgbClr>
                  </a:outerShdw>
                </a:effectLst>
                <a:latin typeface="Arial" panose="020B0604020202020204" pitchFamily="34" charset="0"/>
              </a:rPr>
              <a:t>колорадський</a:t>
            </a:r>
            <a:r>
              <a:rPr lang="ru-RU" b="1" i="1" dirty="0">
                <a:effectLst>
                  <a:outerShdw blurRad="38100" dist="38100" dir="2700000" algn="tl">
                    <a:srgbClr val="000000">
                      <a:alpha val="43137"/>
                    </a:srgbClr>
                  </a:outerShdw>
                </a:effectLst>
                <a:latin typeface="Arial" panose="020B0604020202020204" pitchFamily="34" charset="0"/>
              </a:rPr>
              <a:t> жук, </a:t>
            </a:r>
            <a:r>
              <a:rPr lang="ru-RU" b="1" i="1" dirty="0" err="1">
                <a:effectLst>
                  <a:outerShdw blurRad="38100" dist="38100" dir="2700000" algn="tl">
                    <a:srgbClr val="000000">
                      <a:alpha val="43137"/>
                    </a:srgbClr>
                  </a:outerShdw>
                </a:effectLst>
                <a:latin typeface="Arial" panose="020B0604020202020204" pitchFamily="34" charset="0"/>
              </a:rPr>
              <a:t>хлібна</a:t>
            </a:r>
            <a:r>
              <a:rPr lang="ru-RU" b="1" i="1" dirty="0">
                <a:effectLst>
                  <a:outerShdw blurRad="38100" dist="38100" dir="2700000" algn="tl">
                    <a:srgbClr val="000000">
                      <a:alpha val="43137"/>
                    </a:srgbClr>
                  </a:outerShdw>
                </a:effectLst>
                <a:latin typeface="Arial" panose="020B0604020202020204" pitchFamily="34" charset="0"/>
              </a:rPr>
              <a:t> </a:t>
            </a:r>
            <a:r>
              <a:rPr lang="ru-RU" b="1" i="1" dirty="0" err="1" smtClean="0">
                <a:effectLst>
                  <a:outerShdw blurRad="38100" dist="38100" dir="2700000" algn="tl">
                    <a:srgbClr val="000000">
                      <a:alpha val="43137"/>
                    </a:srgbClr>
                  </a:outerShdw>
                </a:effectLst>
                <a:latin typeface="Arial" panose="020B0604020202020204" pitchFamily="34" charset="0"/>
              </a:rPr>
              <a:t>смугаста</a:t>
            </a:r>
            <a:r>
              <a:rPr lang="ru-RU" b="1" i="1" dirty="0" smtClean="0">
                <a:effectLst>
                  <a:outerShdw blurRad="38100" dist="38100" dir="2700000" algn="tl">
                    <a:srgbClr val="000000">
                      <a:alpha val="43137"/>
                    </a:srgbClr>
                  </a:outerShdw>
                </a:effectLst>
              </a:rPr>
              <a:t> </a:t>
            </a:r>
            <a:r>
              <a:rPr lang="ru-RU" b="1" i="1" dirty="0" err="1" smtClean="0">
                <a:effectLst>
                  <a:outerShdw blurRad="38100" dist="38100" dir="2700000" algn="tl">
                    <a:srgbClr val="000000">
                      <a:alpha val="43137"/>
                    </a:srgbClr>
                  </a:outerShdw>
                </a:effectLst>
                <a:latin typeface="Arial" panose="020B0604020202020204" pitchFamily="34" charset="0"/>
              </a:rPr>
              <a:t>блішка</a:t>
            </a:r>
            <a:r>
              <a:rPr lang="ru-RU" b="1" i="1" dirty="0">
                <a:effectLst>
                  <a:outerShdw blurRad="38100" dist="38100" dir="2700000" algn="tl">
                    <a:srgbClr val="000000">
                      <a:alpha val="43137"/>
                    </a:srgbClr>
                  </a:outerShdw>
                </a:effectLst>
                <a:latin typeface="Arial" panose="020B0604020202020204" pitchFamily="34" charset="0"/>
              </a:rPr>
              <a:t>, </a:t>
            </a:r>
            <a:r>
              <a:rPr lang="ru-RU" b="1" i="1" dirty="0" err="1">
                <a:effectLst>
                  <a:outerShdw blurRad="38100" dist="38100" dir="2700000" algn="tl">
                    <a:srgbClr val="000000">
                      <a:alpha val="43137"/>
                    </a:srgbClr>
                  </a:outerShdw>
                </a:effectLst>
                <a:latin typeface="Arial" panose="020B0604020202020204" pitchFamily="34" charset="0"/>
              </a:rPr>
              <a:t>шведська</a:t>
            </a:r>
            <a:r>
              <a:rPr lang="ru-RU" b="1" i="1" dirty="0">
                <a:effectLst>
                  <a:outerShdw blurRad="38100" dist="38100" dir="2700000" algn="tl">
                    <a:srgbClr val="000000">
                      <a:alpha val="43137"/>
                    </a:srgbClr>
                  </a:outerShdw>
                </a:effectLst>
                <a:latin typeface="Arial" panose="020B0604020202020204" pitchFamily="34" charset="0"/>
              </a:rPr>
              <a:t> муха, </a:t>
            </a:r>
            <a:r>
              <a:rPr lang="ru-RU" b="1" i="1" dirty="0" err="1">
                <a:effectLst>
                  <a:outerShdw blurRad="38100" dist="38100" dir="2700000" algn="tl">
                    <a:srgbClr val="000000">
                      <a:alpha val="43137"/>
                    </a:srgbClr>
                  </a:outerShdw>
                </a:effectLst>
                <a:latin typeface="Arial" panose="020B0604020202020204" pitchFamily="34" charset="0"/>
              </a:rPr>
              <a:t>картопляна</a:t>
            </a:r>
            <a:r>
              <a:rPr lang="ru-RU" b="1" i="1" dirty="0">
                <a:effectLst>
                  <a:outerShdw blurRad="38100" dist="38100" dir="2700000" algn="tl">
                    <a:srgbClr val="000000">
                      <a:alpha val="43137"/>
                    </a:srgbClr>
                  </a:outerShdw>
                </a:effectLst>
                <a:latin typeface="Arial" panose="020B0604020202020204" pitchFamily="34" charset="0"/>
              </a:rPr>
              <a:t> нематода, </a:t>
            </a:r>
            <a:r>
              <a:rPr lang="ru-RU" b="1" i="1" dirty="0" err="1">
                <a:effectLst>
                  <a:outerShdw blurRad="38100" dist="38100" dir="2700000" algn="tl">
                    <a:srgbClr val="000000">
                      <a:alpha val="43137"/>
                    </a:srgbClr>
                  </a:outerShdw>
                </a:effectLst>
                <a:latin typeface="Arial" panose="020B0604020202020204" pitchFamily="34" charset="0"/>
              </a:rPr>
              <a:t>різні</a:t>
            </a:r>
            <a:r>
              <a:rPr lang="ru-RU" b="1" i="1" dirty="0">
                <a:effectLst>
                  <a:outerShdw blurRad="38100" dist="38100" dir="2700000" algn="tl">
                    <a:srgbClr val="000000">
                      <a:alpha val="43137"/>
                    </a:srgbClr>
                  </a:outerShdw>
                </a:effectLst>
                <a:latin typeface="Arial" panose="020B0604020202020204" pitchFamily="34" charset="0"/>
              </a:rPr>
              <a:t> </a:t>
            </a:r>
            <a:r>
              <a:rPr lang="ru-RU" b="1" i="1" dirty="0" err="1">
                <a:effectLst>
                  <a:outerShdw blurRad="38100" dist="38100" dir="2700000" algn="tl">
                    <a:srgbClr val="000000">
                      <a:alpha val="43137"/>
                    </a:srgbClr>
                  </a:outerShdw>
                </a:effectLst>
                <a:latin typeface="Arial" panose="020B0604020202020204" pitchFamily="34" charset="0"/>
              </a:rPr>
              <a:t>попелиці</a:t>
            </a:r>
            <a:r>
              <a:rPr lang="ru-RU" b="1" dirty="0">
                <a:latin typeface="Arial" panose="020B0604020202020204" pitchFamily="34" charset="0"/>
              </a:rPr>
              <a:t> </a:t>
            </a:r>
            <a:r>
              <a:rPr lang="ru-RU" b="1" dirty="0" smtClean="0">
                <a:latin typeface="Arial" panose="020B0604020202020204" pitchFamily="34" charset="0"/>
              </a:rPr>
              <a:t>та</a:t>
            </a:r>
            <a:r>
              <a:rPr lang="ru-RU" b="1" dirty="0" smtClean="0"/>
              <a:t> </a:t>
            </a:r>
            <a:r>
              <a:rPr lang="ru-RU" b="1" dirty="0" err="1" smtClean="0">
                <a:latin typeface="Arial" panose="020B0604020202020204" pitchFamily="34" charset="0"/>
              </a:rPr>
              <a:t>інші</a:t>
            </a:r>
            <a:r>
              <a:rPr lang="ru-RU" b="1" dirty="0">
                <a:latin typeface="Arial" panose="020B0604020202020204" pitchFamily="34" charset="0"/>
              </a:rPr>
              <a:t>, могли б </a:t>
            </a:r>
            <a:r>
              <a:rPr lang="ru-RU" b="1" dirty="0" err="1">
                <a:latin typeface="Arial" panose="020B0604020202020204" pitchFamily="34" charset="0"/>
              </a:rPr>
              <a:t>успішно</a:t>
            </a:r>
            <a:r>
              <a:rPr lang="ru-RU" b="1" dirty="0">
                <a:latin typeface="Arial" panose="020B0604020202020204" pitchFamily="34" charset="0"/>
              </a:rPr>
              <a:t> </a:t>
            </a:r>
            <a:r>
              <a:rPr lang="ru-RU" b="1" dirty="0" err="1">
                <a:latin typeface="Arial" panose="020B0604020202020204" pitchFamily="34" charset="0"/>
              </a:rPr>
              <a:t>пригнічувати</a:t>
            </a:r>
            <a:r>
              <a:rPr lang="ru-RU" b="1" dirty="0">
                <a:latin typeface="Arial" panose="020B0604020202020204" pitchFamily="34" charset="0"/>
              </a:rPr>
              <a:t> </a:t>
            </a:r>
            <a:r>
              <a:rPr lang="ru-RU" b="1" dirty="0" err="1">
                <a:latin typeface="Arial" panose="020B0604020202020204" pitchFamily="34" charset="0"/>
              </a:rPr>
              <a:t>або</a:t>
            </a:r>
            <a:r>
              <a:rPr lang="ru-RU" b="1" dirty="0">
                <a:latin typeface="Arial" panose="020B0604020202020204" pitchFamily="34" charset="0"/>
              </a:rPr>
              <a:t> і </a:t>
            </a:r>
            <a:r>
              <a:rPr lang="ru-RU" b="1" dirty="0" err="1">
                <a:latin typeface="Arial" panose="020B0604020202020204" pitchFamily="34" charset="0"/>
              </a:rPr>
              <a:t>повністю</a:t>
            </a:r>
            <a:r>
              <a:rPr lang="ru-RU" b="1" dirty="0">
                <a:latin typeface="Arial" panose="020B0604020202020204" pitchFamily="34" charset="0"/>
              </a:rPr>
              <a:t> </a:t>
            </a:r>
            <a:r>
              <a:rPr lang="ru-RU" b="1" dirty="0" err="1" smtClean="0">
                <a:latin typeface="Arial" panose="020B0604020202020204" pitchFamily="34" charset="0"/>
              </a:rPr>
              <a:t>знищувати</a:t>
            </a:r>
            <a:r>
              <a:rPr lang="ru-RU" b="1" dirty="0" smtClean="0"/>
              <a:t> </a:t>
            </a:r>
            <a:r>
              <a:rPr lang="ru-RU" b="1" dirty="0" err="1" smtClean="0">
                <a:latin typeface="Arial" panose="020B0604020202020204" pitchFamily="34" charset="0"/>
              </a:rPr>
              <a:t>їхні</a:t>
            </a:r>
            <a:r>
              <a:rPr lang="ru-RU" b="1" dirty="0" smtClean="0">
                <a:latin typeface="Arial" panose="020B0604020202020204" pitchFamily="34" charset="0"/>
              </a:rPr>
              <a:t> вороги.</a:t>
            </a:r>
            <a:endParaRPr lang="ru-RU" b="1" dirty="0" smtClean="0"/>
          </a:p>
          <a:p>
            <a:pPr algn="just"/>
            <a:r>
              <a:rPr lang="ru-RU" b="1" dirty="0" smtClean="0">
                <a:latin typeface="Arial" panose="020B0604020202020204" pitchFamily="34" charset="0"/>
              </a:rPr>
              <a:t>При </a:t>
            </a:r>
            <a:r>
              <a:rPr lang="ru-RU" b="1" dirty="0" err="1">
                <a:latin typeface="Arial" panose="020B0604020202020204" pitchFamily="34" charset="0"/>
              </a:rPr>
              <a:t>розв’язанні</a:t>
            </a:r>
            <a:r>
              <a:rPr lang="ru-RU" b="1" dirty="0">
                <a:latin typeface="Arial" panose="020B0604020202020204" pitchFamily="34" charset="0"/>
              </a:rPr>
              <a:t> </a:t>
            </a:r>
            <a:r>
              <a:rPr lang="ru-RU" b="1" dirty="0" err="1">
                <a:latin typeface="Arial" panose="020B0604020202020204" pitchFamily="34" charset="0"/>
              </a:rPr>
              <a:t>зазначених</a:t>
            </a:r>
            <a:r>
              <a:rPr lang="ru-RU" b="1" dirty="0">
                <a:latin typeface="Arial" panose="020B0604020202020204" pitchFamily="34" charset="0"/>
              </a:rPr>
              <a:t> проблем </a:t>
            </a:r>
            <a:r>
              <a:rPr lang="ru-RU" b="1" dirty="0" err="1" smtClean="0">
                <a:latin typeface="Arial" panose="020B0604020202020204" pitchFamily="34" charset="0"/>
              </a:rPr>
              <a:t>ентомологи</a:t>
            </a:r>
            <a:r>
              <a:rPr lang="ru-RU" b="1" dirty="0" smtClean="0"/>
              <a:t> </a:t>
            </a:r>
            <a:r>
              <a:rPr lang="ru-RU" b="1" dirty="0" err="1" smtClean="0">
                <a:latin typeface="Arial" panose="020B0604020202020204" pitchFamily="34" charset="0"/>
              </a:rPr>
              <a:t>домоглися</a:t>
            </a:r>
            <a:r>
              <a:rPr lang="ru-RU" b="1" dirty="0" smtClean="0">
                <a:latin typeface="Arial" panose="020B0604020202020204" pitchFamily="34" charset="0"/>
              </a:rPr>
              <a:t> </a:t>
            </a:r>
            <a:r>
              <a:rPr lang="ru-RU" b="1" dirty="0" err="1">
                <a:latin typeface="Arial" panose="020B0604020202020204" pitchFamily="34" charset="0"/>
              </a:rPr>
              <a:t>вагомих</a:t>
            </a:r>
            <a:r>
              <a:rPr lang="ru-RU" b="1" dirty="0">
                <a:latin typeface="Arial" panose="020B0604020202020204" pitchFamily="34" charset="0"/>
              </a:rPr>
              <a:t> </a:t>
            </a:r>
            <a:r>
              <a:rPr lang="ru-RU" b="1" dirty="0" err="1">
                <a:latin typeface="Arial" panose="020B0604020202020204" pitchFamily="34" charset="0"/>
              </a:rPr>
              <a:t>успіхів</a:t>
            </a:r>
            <a:r>
              <a:rPr lang="ru-RU" b="1" dirty="0">
                <a:latin typeface="Arial" panose="020B0604020202020204" pitchFamily="34" charset="0"/>
              </a:rPr>
              <a:t>. </a:t>
            </a:r>
            <a:r>
              <a:rPr lang="ru-RU" b="1" dirty="0" err="1">
                <a:latin typeface="Arial" panose="020B0604020202020204" pitchFamily="34" charset="0"/>
              </a:rPr>
              <a:t>Однак</a:t>
            </a:r>
            <a:r>
              <a:rPr lang="ru-RU" b="1" dirty="0">
                <a:latin typeface="Arial" panose="020B0604020202020204" pitchFamily="34" charset="0"/>
              </a:rPr>
              <a:t>, на жаль, </a:t>
            </a:r>
            <a:r>
              <a:rPr lang="ru-RU" b="1" u="sng" dirty="0" err="1" smtClean="0">
                <a:latin typeface="Arial" panose="020B0604020202020204" pitchFamily="34" charset="0"/>
              </a:rPr>
              <a:t>розробка</a:t>
            </a:r>
            <a:r>
              <a:rPr lang="ru-RU" b="1" u="sng" dirty="0" smtClean="0"/>
              <a:t> </a:t>
            </a:r>
            <a:r>
              <a:rPr lang="ru-RU" b="1" u="sng" dirty="0" err="1" smtClean="0">
                <a:latin typeface="Arial" panose="020B0604020202020204" pitchFamily="34" charset="0"/>
              </a:rPr>
              <a:t>біологічних</a:t>
            </a:r>
            <a:r>
              <a:rPr lang="ru-RU" b="1" u="sng" dirty="0" smtClean="0">
                <a:latin typeface="Arial" panose="020B0604020202020204" pitchFamily="34" charset="0"/>
              </a:rPr>
              <a:t> </a:t>
            </a:r>
            <a:r>
              <a:rPr lang="ru-RU" b="1" u="sng" dirty="0" err="1">
                <a:latin typeface="Arial" panose="020B0604020202020204" pitchFamily="34" charset="0"/>
              </a:rPr>
              <a:t>методів</a:t>
            </a:r>
            <a:r>
              <a:rPr lang="ru-RU" b="1" u="sng" dirty="0">
                <a:latin typeface="Arial" panose="020B0604020202020204" pitchFamily="34" charset="0"/>
              </a:rPr>
              <a:t> </a:t>
            </a:r>
            <a:r>
              <a:rPr lang="ru-RU" b="1" u="sng" dirty="0" err="1">
                <a:latin typeface="Arial" panose="020B0604020202020204" pitchFamily="34" charset="0"/>
              </a:rPr>
              <a:t>боротьби</a:t>
            </a:r>
            <a:r>
              <a:rPr lang="ru-RU" b="1" u="sng" dirty="0">
                <a:latin typeface="Arial" panose="020B0604020202020204" pitchFamily="34" charset="0"/>
              </a:rPr>
              <a:t> </a:t>
            </a:r>
            <a:r>
              <a:rPr lang="ru-RU" b="1" u="sng" dirty="0" err="1">
                <a:latin typeface="Arial" panose="020B0604020202020204" pitchFamily="34" charset="0"/>
              </a:rPr>
              <a:t>зі</a:t>
            </a:r>
            <a:r>
              <a:rPr lang="ru-RU" b="1" u="sng" dirty="0">
                <a:latin typeface="Arial" panose="020B0604020202020204" pitchFamily="34" charset="0"/>
              </a:rPr>
              <a:t> </a:t>
            </a:r>
            <a:r>
              <a:rPr lang="ru-RU" b="1" u="sng" dirty="0" err="1">
                <a:latin typeface="Arial" panose="020B0604020202020204" pitchFamily="34" charset="0"/>
              </a:rPr>
              <a:t>шкідливими</a:t>
            </a:r>
            <a:r>
              <a:rPr lang="ru-RU" b="1" u="sng" dirty="0">
                <a:latin typeface="Arial" panose="020B0604020202020204" pitchFamily="34" charset="0"/>
              </a:rPr>
              <a:t> </a:t>
            </a:r>
            <a:r>
              <a:rPr lang="ru-RU" b="1" u="sng" dirty="0" err="1">
                <a:latin typeface="Arial" panose="020B0604020202020204" pitchFamily="34" charset="0"/>
              </a:rPr>
              <a:t>комахами</a:t>
            </a:r>
            <a:r>
              <a:rPr lang="ru-RU" b="1" u="sng" dirty="0">
                <a:latin typeface="Arial" panose="020B0604020202020204" pitchFamily="34" charset="0"/>
              </a:rPr>
              <a:t> </a:t>
            </a:r>
            <a:r>
              <a:rPr lang="ru-RU" b="1" u="sng" dirty="0" smtClean="0">
                <a:latin typeface="Arial" panose="020B0604020202020204" pitchFamily="34" charset="0"/>
              </a:rPr>
              <a:t>та </a:t>
            </a:r>
            <a:r>
              <a:rPr lang="ru-RU" b="1" u="sng" dirty="0"/>
              <a:t>хворобами </a:t>
            </a:r>
            <a:r>
              <a:rPr lang="ru-RU" b="1" u="sng" dirty="0" err="1"/>
              <a:t>рослин</a:t>
            </a:r>
            <a:r>
              <a:rPr lang="ru-RU" b="1" u="sng" dirty="0"/>
              <a:t> все </a:t>
            </a:r>
            <a:r>
              <a:rPr lang="ru-RU" b="1" u="sng" dirty="0" err="1"/>
              <a:t>ще</a:t>
            </a:r>
            <a:r>
              <a:rPr lang="ru-RU" b="1" u="sng" dirty="0"/>
              <a:t> </a:t>
            </a:r>
            <a:r>
              <a:rPr lang="ru-RU" b="1" u="sng" dirty="0" err="1"/>
              <a:t>суттєво</a:t>
            </a:r>
            <a:r>
              <a:rPr lang="ru-RU" b="1" u="sng" dirty="0"/>
              <a:t> </a:t>
            </a:r>
            <a:r>
              <a:rPr lang="ru-RU" b="1" u="sng" dirty="0" err="1"/>
              <a:t>відстає</a:t>
            </a:r>
            <a:r>
              <a:rPr lang="ru-RU" b="1" u="sng" dirty="0"/>
              <a:t> </a:t>
            </a:r>
            <a:r>
              <a:rPr lang="ru-RU" b="1" u="sng" dirty="0" err="1"/>
              <a:t>від</a:t>
            </a:r>
            <a:r>
              <a:rPr lang="ru-RU" b="1" u="sng" dirty="0"/>
              <a:t> </a:t>
            </a:r>
            <a:r>
              <a:rPr lang="ru-RU" b="1" u="sng" dirty="0" err="1" smtClean="0"/>
              <a:t>вимог</a:t>
            </a:r>
            <a:r>
              <a:rPr lang="ru-RU" b="1" u="sng" dirty="0" smtClean="0"/>
              <a:t> </a:t>
            </a:r>
            <a:r>
              <a:rPr lang="ru-RU" b="1" u="sng" dirty="0" err="1" smtClean="0"/>
              <a:t>сільськогосподарського</a:t>
            </a:r>
            <a:r>
              <a:rPr lang="ru-RU" b="1" u="sng" dirty="0" smtClean="0"/>
              <a:t> </a:t>
            </a:r>
            <a:r>
              <a:rPr lang="ru-RU" b="1" u="sng" dirty="0" err="1"/>
              <a:t>виробництва</a:t>
            </a:r>
            <a:r>
              <a:rPr lang="ru-RU" b="1" dirty="0"/>
              <a:t>. І </a:t>
            </a:r>
            <a:r>
              <a:rPr lang="ru-RU" b="1" dirty="0" err="1"/>
              <a:t>лише</a:t>
            </a:r>
            <a:r>
              <a:rPr lang="ru-RU" b="1" dirty="0"/>
              <a:t> </a:t>
            </a:r>
            <a:r>
              <a:rPr lang="ru-RU" b="1" dirty="0" err="1" smtClean="0"/>
              <a:t>спільними</a:t>
            </a:r>
            <a:r>
              <a:rPr lang="ru-RU" b="1" dirty="0" smtClean="0"/>
              <a:t> </a:t>
            </a:r>
            <a:r>
              <a:rPr lang="ru-RU" b="1" dirty="0" err="1" smtClean="0"/>
              <a:t>зусиллями</a:t>
            </a:r>
            <a:r>
              <a:rPr lang="ru-RU" b="1" dirty="0" smtClean="0"/>
              <a:t> </a:t>
            </a:r>
            <a:r>
              <a:rPr lang="ru-RU" b="1" dirty="0" err="1"/>
              <a:t>фахівців</a:t>
            </a:r>
            <a:r>
              <a:rPr lang="ru-RU" b="1" dirty="0"/>
              <a:t> </a:t>
            </a:r>
            <a:r>
              <a:rPr lang="ru-RU" b="1" dirty="0" err="1"/>
              <a:t>із</a:t>
            </a:r>
            <a:r>
              <a:rPr lang="ru-RU" b="1" dirty="0"/>
              <a:t> генетики, </a:t>
            </a:r>
            <a:r>
              <a:rPr lang="ru-RU" b="1" dirty="0" err="1"/>
              <a:t>мікробіології</a:t>
            </a:r>
            <a:r>
              <a:rPr lang="ru-RU" b="1" dirty="0"/>
              <a:t>, </a:t>
            </a:r>
            <a:r>
              <a:rPr lang="ru-RU" b="1" dirty="0" err="1"/>
              <a:t>ентомології</a:t>
            </a:r>
            <a:r>
              <a:rPr lang="ru-RU" b="1" dirty="0"/>
              <a:t> </a:t>
            </a:r>
            <a:r>
              <a:rPr lang="ru-RU" b="1" dirty="0" smtClean="0"/>
              <a:t>та </a:t>
            </a:r>
            <a:r>
              <a:rPr lang="ru-RU" b="1" dirty="0" err="1" smtClean="0"/>
              <a:t>фітопатології</a:t>
            </a:r>
            <a:r>
              <a:rPr lang="ru-RU" b="1" dirty="0" smtClean="0"/>
              <a:t> </a:t>
            </a:r>
            <a:r>
              <a:rPr lang="ru-RU" b="1" dirty="0" err="1"/>
              <a:t>можна</a:t>
            </a:r>
            <a:r>
              <a:rPr lang="ru-RU" b="1" dirty="0"/>
              <a:t> </a:t>
            </a:r>
            <a:r>
              <a:rPr lang="ru-RU" b="1" dirty="0" err="1"/>
              <a:t>успішно</a:t>
            </a:r>
            <a:r>
              <a:rPr lang="ru-RU" b="1" dirty="0"/>
              <a:t> </a:t>
            </a:r>
            <a:r>
              <a:rPr lang="ru-RU" b="1" dirty="0" err="1"/>
              <a:t>подолати</a:t>
            </a:r>
            <a:r>
              <a:rPr lang="ru-RU" b="1" dirty="0"/>
              <a:t> </a:t>
            </a:r>
            <a:r>
              <a:rPr lang="ru-RU" b="1" dirty="0" err="1"/>
              <a:t>ці</a:t>
            </a:r>
            <a:r>
              <a:rPr lang="ru-RU" b="1" dirty="0"/>
              <a:t> </a:t>
            </a:r>
            <a:r>
              <a:rPr lang="ru-RU" b="1" dirty="0" err="1"/>
              <a:t>труднощі</a:t>
            </a:r>
            <a:r>
              <a:rPr lang="ru-RU" b="1" dirty="0" smtClean="0"/>
              <a:t>.</a:t>
            </a:r>
          </a:p>
          <a:p>
            <a:pPr algn="just"/>
            <a:r>
              <a:rPr lang="ru-RU" b="1" dirty="0" err="1">
                <a:latin typeface="Arial" panose="020B0604020202020204" pitchFamily="34" charset="0"/>
              </a:rPr>
              <a:t>Високоефективні</a:t>
            </a:r>
            <a:r>
              <a:rPr lang="ru-RU" b="1" dirty="0">
                <a:latin typeface="Arial" panose="020B0604020202020204" pitchFamily="34" charset="0"/>
              </a:rPr>
              <a:t> </a:t>
            </a:r>
            <a:r>
              <a:rPr lang="ru-RU" b="1" dirty="0" err="1">
                <a:latin typeface="Arial" panose="020B0604020202020204" pitchFamily="34" charset="0"/>
              </a:rPr>
              <a:t>хімічні</a:t>
            </a:r>
            <a:r>
              <a:rPr lang="ru-RU" b="1" dirty="0">
                <a:latin typeface="Arial" panose="020B0604020202020204" pitchFamily="34" charset="0"/>
              </a:rPr>
              <a:t> </a:t>
            </a:r>
            <a:r>
              <a:rPr lang="ru-RU" b="1" dirty="0" err="1">
                <a:latin typeface="Arial" panose="020B0604020202020204" pitchFamily="34" charset="0"/>
              </a:rPr>
              <a:t>препарати</a:t>
            </a:r>
            <a:r>
              <a:rPr lang="ru-RU" b="1" dirty="0">
                <a:latin typeface="Arial" panose="020B0604020202020204" pitchFamily="34" charset="0"/>
              </a:rPr>
              <a:t>, </a:t>
            </a:r>
            <a:r>
              <a:rPr lang="ru-RU" b="1" dirty="0" err="1">
                <a:latin typeface="Arial" panose="020B0604020202020204" pitchFamily="34" charset="0"/>
              </a:rPr>
              <a:t>які</a:t>
            </a:r>
            <a:r>
              <a:rPr lang="ru-RU" b="1" dirty="0">
                <a:latin typeface="Arial" panose="020B0604020202020204" pitchFamily="34" charset="0"/>
              </a:rPr>
              <a:t> </a:t>
            </a:r>
            <a:r>
              <a:rPr lang="ru-RU" b="1" dirty="0" err="1">
                <a:latin typeface="Arial" panose="020B0604020202020204" pitchFamily="34" charset="0"/>
              </a:rPr>
              <a:t>застосовуються</a:t>
            </a:r>
            <a:r>
              <a:rPr lang="ru-RU" b="1" dirty="0"/>
              <a:t> </a:t>
            </a:r>
            <a:r>
              <a:rPr lang="ru-RU" b="1" dirty="0">
                <a:latin typeface="Arial" panose="020B0604020202020204" pitchFamily="34" charset="0"/>
              </a:rPr>
              <a:t>для </a:t>
            </a:r>
            <a:r>
              <a:rPr lang="ru-RU" b="1" dirty="0" err="1">
                <a:latin typeface="Arial" panose="020B0604020202020204" pitchFamily="34" charset="0"/>
              </a:rPr>
              <a:t>захисту</a:t>
            </a:r>
            <a:r>
              <a:rPr lang="ru-RU" b="1" dirty="0">
                <a:latin typeface="Arial" panose="020B0604020202020204" pitchFamily="34" charset="0"/>
              </a:rPr>
              <a:t> </a:t>
            </a:r>
            <a:r>
              <a:rPr lang="ru-RU" b="1" dirty="0" err="1">
                <a:latin typeface="Arial" panose="020B0604020202020204" pitchFamily="34" charset="0"/>
              </a:rPr>
              <a:t>рослин</a:t>
            </a:r>
            <a:r>
              <a:rPr lang="ru-RU" b="1" dirty="0">
                <a:latin typeface="Arial" panose="020B0604020202020204" pitchFamily="34" charset="0"/>
              </a:rPr>
              <a:t> </a:t>
            </a:r>
            <a:r>
              <a:rPr lang="ru-RU" b="1" dirty="0" err="1">
                <a:latin typeface="Arial" panose="020B0604020202020204" pitchFamily="34" charset="0"/>
              </a:rPr>
              <a:t>із</a:t>
            </a:r>
            <a:r>
              <a:rPr lang="ru-RU" b="1" dirty="0">
                <a:latin typeface="Arial" panose="020B0604020202020204" pitchFamily="34" charset="0"/>
              </a:rPr>
              <a:t> </a:t>
            </a:r>
            <a:r>
              <a:rPr lang="ru-RU" b="1" dirty="0" err="1">
                <a:latin typeface="Arial" panose="020B0604020202020204" pitchFamily="34" charset="0"/>
              </a:rPr>
              <a:t>використанням</a:t>
            </a:r>
            <a:r>
              <a:rPr lang="ru-RU" b="1" dirty="0">
                <a:latin typeface="Arial" panose="020B0604020202020204" pitchFamily="34" charset="0"/>
              </a:rPr>
              <a:t> </a:t>
            </a:r>
            <a:r>
              <a:rPr lang="ru-RU" b="1" dirty="0" err="1">
                <a:latin typeface="Arial" panose="020B0604020202020204" pitchFamily="34" charset="0"/>
              </a:rPr>
              <a:t>інтенсивних</a:t>
            </a:r>
            <a:r>
              <a:rPr lang="ru-RU" b="1" dirty="0">
                <a:latin typeface="Arial" panose="020B0604020202020204" pitchFamily="34" charset="0"/>
              </a:rPr>
              <a:t> </a:t>
            </a:r>
            <a:r>
              <a:rPr lang="ru-RU" b="1" dirty="0" err="1" smtClean="0">
                <a:latin typeface="Arial" panose="020B0604020202020204" pitchFamily="34" charset="0"/>
              </a:rPr>
              <a:t>технологій</a:t>
            </a:r>
            <a:r>
              <a:rPr lang="ru-RU" b="1" dirty="0" smtClean="0"/>
              <a:t> </a:t>
            </a:r>
            <a:r>
              <a:rPr lang="ru-RU" b="1" dirty="0" err="1" smtClean="0">
                <a:latin typeface="Arial" panose="020B0604020202020204" pitchFamily="34" charset="0"/>
              </a:rPr>
              <a:t>сільськогосподарського</a:t>
            </a:r>
            <a:r>
              <a:rPr lang="ru-RU" b="1" dirty="0" smtClean="0">
                <a:latin typeface="Arial" panose="020B0604020202020204" pitchFamily="34" charset="0"/>
              </a:rPr>
              <a:t> </a:t>
            </a:r>
            <a:r>
              <a:rPr lang="ru-RU" b="1" dirty="0" err="1">
                <a:latin typeface="Arial" panose="020B0604020202020204" pitchFamily="34" charset="0"/>
              </a:rPr>
              <a:t>виробництва</a:t>
            </a:r>
            <a:r>
              <a:rPr lang="ru-RU" b="1" dirty="0">
                <a:latin typeface="Arial" panose="020B0604020202020204" pitchFamily="34" charset="0"/>
              </a:rPr>
              <a:t>, </a:t>
            </a:r>
            <a:r>
              <a:rPr lang="ru-RU" b="1" dirty="0" err="1">
                <a:latin typeface="Arial" panose="020B0604020202020204" pitchFamily="34" charset="0"/>
              </a:rPr>
              <a:t>навіть</a:t>
            </a:r>
            <a:r>
              <a:rPr lang="ru-RU" b="1" dirty="0">
                <a:latin typeface="Arial" panose="020B0604020202020204" pitchFamily="34" charset="0"/>
              </a:rPr>
              <a:t> за </a:t>
            </a:r>
            <a:r>
              <a:rPr lang="ru-RU" b="1" dirty="0" err="1">
                <a:latin typeface="Arial" panose="020B0604020202020204" pitchFamily="34" charset="0"/>
              </a:rPr>
              <a:t>умови</a:t>
            </a:r>
            <a:r>
              <a:rPr lang="ru-RU" b="1" dirty="0"/>
              <a:t> </a:t>
            </a:r>
            <a:r>
              <a:rPr lang="ru-RU" b="1" dirty="0" err="1">
                <a:latin typeface="Arial" panose="020B0604020202020204" pitchFamily="34" charset="0"/>
              </a:rPr>
              <a:t>дотримання</a:t>
            </a:r>
            <a:r>
              <a:rPr lang="ru-RU" b="1" dirty="0">
                <a:latin typeface="Arial" panose="020B0604020202020204" pitchFamily="34" charset="0"/>
              </a:rPr>
              <a:t> </a:t>
            </a:r>
            <a:r>
              <a:rPr lang="ru-RU" b="1" dirty="0" err="1">
                <a:latin typeface="Arial" panose="020B0604020202020204" pitchFamily="34" charset="0"/>
              </a:rPr>
              <a:t>усіх</a:t>
            </a:r>
            <a:r>
              <a:rPr lang="ru-RU" b="1" dirty="0">
                <a:latin typeface="Arial" panose="020B0604020202020204" pitchFamily="34" charset="0"/>
              </a:rPr>
              <a:t> </a:t>
            </a:r>
            <a:r>
              <a:rPr lang="ru-RU" b="1" dirty="0" err="1">
                <a:latin typeface="Arial" panose="020B0604020202020204" pitchFamily="34" charset="0"/>
              </a:rPr>
              <a:t>рекомендацій</a:t>
            </a:r>
            <a:r>
              <a:rPr lang="ru-RU" b="1" dirty="0">
                <a:latin typeface="Arial" panose="020B0604020202020204" pitchFamily="34" charset="0"/>
              </a:rPr>
              <a:t> і норм </a:t>
            </a:r>
            <a:r>
              <a:rPr lang="ru-RU" b="1" dirty="0" err="1">
                <a:latin typeface="Arial" panose="020B0604020202020204" pitchFamily="34" charset="0"/>
              </a:rPr>
              <a:t>обробки</a:t>
            </a:r>
            <a:r>
              <a:rPr lang="ru-RU" b="1" dirty="0">
                <a:latin typeface="Arial" panose="020B0604020202020204" pitchFamily="34" charset="0"/>
              </a:rPr>
              <a:t>, </a:t>
            </a:r>
            <a:r>
              <a:rPr lang="ru-RU" b="1" dirty="0" err="1">
                <a:latin typeface="Arial" panose="020B0604020202020204" pitchFamily="34" charset="0"/>
              </a:rPr>
              <a:t>певним</a:t>
            </a:r>
            <a:r>
              <a:rPr lang="ru-RU" b="1" dirty="0">
                <a:latin typeface="Arial" panose="020B0604020202020204" pitchFamily="34" charset="0"/>
              </a:rPr>
              <a:t> </a:t>
            </a:r>
            <a:r>
              <a:rPr lang="ru-RU" b="1" dirty="0" smtClean="0">
                <a:latin typeface="Arial" panose="020B0604020202020204" pitchFamily="34" charset="0"/>
              </a:rPr>
              <a:t>чином</a:t>
            </a:r>
            <a:r>
              <a:rPr lang="ru-RU" b="1" dirty="0" smtClean="0"/>
              <a:t> </a:t>
            </a:r>
            <a:r>
              <a:rPr lang="ru-RU" b="1" u="sng" dirty="0" err="1" smtClean="0">
                <a:effectLst>
                  <a:outerShdw blurRad="38100" dist="38100" dir="2700000" algn="tl">
                    <a:srgbClr val="000000">
                      <a:alpha val="43137"/>
                    </a:srgbClr>
                  </a:outerShdw>
                </a:effectLst>
                <a:latin typeface="Arial" panose="020B0604020202020204" pitchFamily="34" charset="0"/>
              </a:rPr>
              <a:t>позначаються</a:t>
            </a:r>
            <a:r>
              <a:rPr lang="ru-RU" b="1" u="sng" dirty="0" smtClean="0">
                <a:effectLst>
                  <a:outerShdw blurRad="38100" dist="38100" dir="2700000" algn="tl">
                    <a:srgbClr val="000000">
                      <a:alpha val="43137"/>
                    </a:srgbClr>
                  </a:outerShdw>
                </a:effectLst>
                <a:latin typeface="Arial" panose="020B0604020202020204" pitchFamily="34" charset="0"/>
              </a:rPr>
              <a:t> на </a:t>
            </a:r>
            <a:r>
              <a:rPr lang="ru-RU" b="1" u="sng" dirty="0" err="1" smtClean="0">
                <a:effectLst>
                  <a:outerShdw blurRad="38100" dist="38100" dir="2700000" algn="tl">
                    <a:srgbClr val="000000">
                      <a:alpha val="43137"/>
                    </a:srgbClr>
                  </a:outerShdw>
                </a:effectLst>
                <a:latin typeface="Arial" panose="020B0604020202020204" pitchFamily="34" charset="0"/>
              </a:rPr>
              <a:t>якості</a:t>
            </a:r>
            <a:r>
              <a:rPr lang="ru-RU" b="1" u="sng" dirty="0" smtClean="0">
                <a:effectLst>
                  <a:outerShdw blurRad="38100" dist="38100" dir="2700000" algn="tl">
                    <a:srgbClr val="000000">
                      <a:alpha val="43137"/>
                    </a:srgbClr>
                  </a:outerShdw>
                </a:effectLst>
                <a:latin typeface="Arial" panose="020B0604020202020204" pitchFamily="34" charset="0"/>
              </a:rPr>
              <a:t> </a:t>
            </a:r>
            <a:r>
              <a:rPr lang="ru-RU" b="1" u="sng" dirty="0" err="1" smtClean="0">
                <a:effectLst>
                  <a:outerShdw blurRad="38100" dist="38100" dir="2700000" algn="tl">
                    <a:srgbClr val="000000">
                      <a:alpha val="43137"/>
                    </a:srgbClr>
                  </a:outerShdw>
                </a:effectLst>
                <a:latin typeface="Arial" panose="020B0604020202020204" pitchFamily="34" charset="0"/>
              </a:rPr>
              <a:t>вирощуваної</a:t>
            </a:r>
            <a:r>
              <a:rPr lang="ru-RU" b="1" u="sng" dirty="0" smtClean="0">
                <a:effectLst>
                  <a:outerShdw blurRad="38100" dist="38100" dir="2700000" algn="tl">
                    <a:srgbClr val="000000">
                      <a:alpha val="43137"/>
                    </a:srgbClr>
                  </a:outerShdw>
                </a:effectLst>
                <a:latin typeface="Arial" panose="020B0604020202020204" pitchFamily="34" charset="0"/>
              </a:rPr>
              <a:t> </a:t>
            </a:r>
            <a:r>
              <a:rPr lang="ru-RU" b="1" u="sng" dirty="0" err="1" smtClean="0">
                <a:effectLst>
                  <a:outerShdw blurRad="38100" dist="38100" dir="2700000" algn="tl">
                    <a:srgbClr val="000000">
                      <a:alpha val="43137"/>
                    </a:srgbClr>
                  </a:outerShdw>
                </a:effectLst>
                <a:latin typeface="Arial" panose="020B0604020202020204" pitchFamily="34" charset="0"/>
              </a:rPr>
              <a:t>продукції</a:t>
            </a:r>
            <a:r>
              <a:rPr lang="ru-RU" b="1" u="sng" dirty="0" smtClean="0">
                <a:effectLst>
                  <a:outerShdw blurRad="38100" dist="38100" dir="2700000" algn="tl">
                    <a:srgbClr val="000000">
                      <a:alpha val="43137"/>
                    </a:srgbClr>
                  </a:outerShdw>
                </a:effectLst>
                <a:latin typeface="Arial" panose="020B0604020202020204" pitchFamily="34" charset="0"/>
              </a:rPr>
              <a:t> і, </a:t>
            </a:r>
            <a:r>
              <a:rPr lang="ru-RU" b="1" u="sng" dirty="0" err="1" smtClean="0">
                <a:effectLst>
                  <a:outerShdw blurRad="38100" dist="38100" dir="2700000" algn="tl">
                    <a:srgbClr val="000000">
                      <a:alpha val="43137"/>
                    </a:srgbClr>
                  </a:outerShdw>
                </a:effectLst>
                <a:latin typeface="Arial" panose="020B0604020202020204" pitchFamily="34" charset="0"/>
              </a:rPr>
              <a:t>потрапляючи</a:t>
            </a:r>
            <a:r>
              <a:rPr lang="ru-RU" b="1" u="sng" dirty="0" smtClean="0">
                <a:effectLst>
                  <a:outerShdw blurRad="38100" dist="38100" dir="2700000" algn="tl">
                    <a:srgbClr val="000000">
                      <a:alpha val="43137"/>
                    </a:srgbClr>
                  </a:outerShdw>
                </a:effectLst>
              </a:rPr>
              <a:t> </a:t>
            </a:r>
            <a:r>
              <a:rPr lang="ru-RU" b="1" u="sng" dirty="0" smtClean="0">
                <a:effectLst>
                  <a:outerShdw blurRad="38100" dist="38100" dir="2700000" algn="tl">
                    <a:srgbClr val="000000">
                      <a:alpha val="43137"/>
                    </a:srgbClr>
                  </a:outerShdw>
                </a:effectLst>
                <a:latin typeface="Arial" panose="020B0604020202020204" pitchFamily="34" charset="0"/>
              </a:rPr>
              <a:t>в </a:t>
            </a:r>
            <a:r>
              <a:rPr lang="ru-RU" b="1" u="sng" dirty="0" err="1" smtClean="0">
                <a:effectLst>
                  <a:outerShdw blurRad="38100" dist="38100" dir="2700000" algn="tl">
                    <a:srgbClr val="000000">
                      <a:alpha val="43137"/>
                    </a:srgbClr>
                  </a:outerShdw>
                </a:effectLst>
                <a:latin typeface="Arial" panose="020B0604020202020204" pitchFamily="34" charset="0"/>
              </a:rPr>
              <a:t>організм</a:t>
            </a:r>
            <a:r>
              <a:rPr lang="ru-RU" b="1" u="sng" dirty="0" smtClean="0">
                <a:effectLst>
                  <a:outerShdw blurRad="38100" dist="38100" dir="2700000" algn="tl">
                    <a:srgbClr val="000000">
                      <a:alpha val="43137"/>
                    </a:srgbClr>
                  </a:outerShdw>
                </a:effectLst>
                <a:latin typeface="Arial" panose="020B0604020202020204" pitchFamily="34" charset="0"/>
              </a:rPr>
              <a:t> </a:t>
            </a:r>
            <a:r>
              <a:rPr lang="ru-RU" b="1" u="sng" dirty="0" err="1" smtClean="0">
                <a:effectLst>
                  <a:outerShdw blurRad="38100" dist="38100" dir="2700000" algn="tl">
                    <a:srgbClr val="000000">
                      <a:alpha val="43137"/>
                    </a:srgbClr>
                  </a:outerShdw>
                </a:effectLst>
                <a:latin typeface="Arial" panose="020B0604020202020204" pitchFamily="34" charset="0"/>
              </a:rPr>
              <a:t>людини</a:t>
            </a:r>
            <a:r>
              <a:rPr lang="ru-RU" b="1" u="sng" dirty="0" smtClean="0">
                <a:effectLst>
                  <a:outerShdw blurRad="38100" dist="38100" dir="2700000" algn="tl">
                    <a:srgbClr val="000000">
                      <a:alpha val="43137"/>
                    </a:srgbClr>
                  </a:outerShdw>
                </a:effectLst>
                <a:latin typeface="Arial" panose="020B0604020202020204" pitchFamily="34" charset="0"/>
              </a:rPr>
              <a:t>, </a:t>
            </a:r>
            <a:r>
              <a:rPr lang="ru-RU" b="1" u="sng" dirty="0" err="1" smtClean="0">
                <a:effectLst>
                  <a:outerShdw blurRad="38100" dist="38100" dir="2700000" algn="tl">
                    <a:srgbClr val="000000">
                      <a:alpha val="43137"/>
                    </a:srgbClr>
                  </a:outerShdw>
                </a:effectLst>
                <a:latin typeface="Arial" panose="020B0604020202020204" pitchFamily="34" charset="0"/>
              </a:rPr>
              <a:t>завдають</a:t>
            </a:r>
            <a:r>
              <a:rPr lang="ru-RU" b="1" u="sng" dirty="0" smtClean="0">
                <a:effectLst>
                  <a:outerShdw blurRad="38100" dist="38100" dir="2700000" algn="tl">
                    <a:srgbClr val="000000">
                      <a:alpha val="43137"/>
                    </a:srgbClr>
                  </a:outerShdw>
                </a:effectLst>
                <a:latin typeface="Arial" panose="020B0604020202020204" pitchFamily="34" charset="0"/>
              </a:rPr>
              <a:t> </a:t>
            </a:r>
            <a:r>
              <a:rPr lang="ru-RU" b="1" u="sng" dirty="0" err="1" smtClean="0">
                <a:effectLst>
                  <a:outerShdw blurRad="38100" dist="38100" dir="2700000" algn="tl">
                    <a:srgbClr val="000000">
                      <a:alpha val="43137"/>
                    </a:srgbClr>
                  </a:outerShdw>
                </a:effectLst>
                <a:latin typeface="Arial" panose="020B0604020202020204" pitchFamily="34" charset="0"/>
              </a:rPr>
              <a:t>шкоди</a:t>
            </a:r>
            <a:r>
              <a:rPr lang="ru-RU" b="1" u="sng" dirty="0" smtClean="0">
                <a:effectLst>
                  <a:outerShdw blurRad="38100" dist="38100" dir="2700000" algn="tl">
                    <a:srgbClr val="000000">
                      <a:alpha val="43137"/>
                    </a:srgbClr>
                  </a:outerShdw>
                </a:effectLst>
                <a:latin typeface="Arial" panose="020B0604020202020204" pitchFamily="34" charset="0"/>
              </a:rPr>
              <a:t> </a:t>
            </a:r>
            <a:r>
              <a:rPr lang="ru-RU" b="1" u="sng" dirty="0" err="1" smtClean="0">
                <a:effectLst>
                  <a:outerShdw blurRad="38100" dist="38100" dir="2700000" algn="tl">
                    <a:srgbClr val="000000">
                      <a:alpha val="43137"/>
                    </a:srgbClr>
                  </a:outerShdw>
                </a:effectLst>
                <a:latin typeface="Arial" panose="020B0604020202020204" pitchFamily="34" charset="0"/>
              </a:rPr>
              <a:t>його</a:t>
            </a:r>
            <a:r>
              <a:rPr lang="ru-RU" b="1" u="sng" dirty="0" smtClean="0">
                <a:effectLst>
                  <a:outerShdw blurRad="38100" dist="38100" dir="2700000" algn="tl">
                    <a:srgbClr val="000000">
                      <a:alpha val="43137"/>
                    </a:srgbClr>
                  </a:outerShdw>
                </a:effectLst>
                <a:latin typeface="Arial" panose="020B0604020202020204" pitchFamily="34" charset="0"/>
              </a:rPr>
              <a:t> </a:t>
            </a:r>
            <a:r>
              <a:rPr lang="ru-RU" b="1" u="sng" dirty="0" err="1" smtClean="0">
                <a:effectLst>
                  <a:outerShdw blurRad="38100" dist="38100" dir="2700000" algn="tl">
                    <a:srgbClr val="000000">
                      <a:alpha val="43137"/>
                    </a:srgbClr>
                  </a:outerShdw>
                </a:effectLst>
                <a:latin typeface="Arial" panose="020B0604020202020204" pitchFamily="34" charset="0"/>
              </a:rPr>
              <a:t>здоров’ю</a:t>
            </a:r>
            <a:r>
              <a:rPr lang="ru-RU" b="1" dirty="0" smtClean="0">
                <a:latin typeface="Arial" panose="020B0604020202020204" pitchFamily="34" charset="0"/>
              </a:rPr>
              <a:t>. </a:t>
            </a:r>
            <a:r>
              <a:rPr lang="ru-RU" b="1" dirty="0">
                <a:latin typeface="Arial" panose="020B0604020202020204" pitchFamily="34" charset="0"/>
              </a:rPr>
              <a:t>Про </a:t>
            </a:r>
            <a:r>
              <a:rPr lang="ru-RU" b="1" dirty="0" err="1" smtClean="0">
                <a:latin typeface="Arial" panose="020B0604020202020204" pitchFamily="34" charset="0"/>
              </a:rPr>
              <a:t>це</a:t>
            </a:r>
            <a:r>
              <a:rPr lang="ru-RU" b="1" dirty="0" smtClean="0"/>
              <a:t> </a:t>
            </a:r>
            <a:r>
              <a:rPr lang="ru-RU" b="1" dirty="0" err="1" smtClean="0">
                <a:latin typeface="Arial" panose="020B0604020202020204" pitchFamily="34" charset="0"/>
              </a:rPr>
              <a:t>засвідчує</a:t>
            </a:r>
            <a:r>
              <a:rPr lang="ru-RU" b="1" dirty="0" smtClean="0">
                <a:latin typeface="Arial" panose="020B0604020202020204" pitchFamily="34" charset="0"/>
              </a:rPr>
              <a:t> </a:t>
            </a:r>
            <a:r>
              <a:rPr lang="ru-RU" b="1" dirty="0" err="1">
                <a:latin typeface="Arial" panose="020B0604020202020204" pitchFamily="34" charset="0"/>
              </a:rPr>
              <a:t>помітне</a:t>
            </a:r>
            <a:r>
              <a:rPr lang="ru-RU" b="1" dirty="0">
                <a:latin typeface="Arial" panose="020B0604020202020204" pitchFamily="34" charset="0"/>
              </a:rPr>
              <a:t> </a:t>
            </a:r>
            <a:r>
              <a:rPr lang="ru-RU" b="1" dirty="0" err="1">
                <a:latin typeface="Arial" panose="020B0604020202020204" pitchFamily="34" charset="0"/>
              </a:rPr>
              <a:t>зростання</a:t>
            </a:r>
            <a:r>
              <a:rPr lang="ru-RU" b="1" dirty="0">
                <a:latin typeface="Arial" panose="020B0604020202020204" pitchFamily="34" charset="0"/>
              </a:rPr>
              <a:t> </a:t>
            </a:r>
            <a:r>
              <a:rPr lang="ru-RU" b="1" dirty="0" err="1">
                <a:latin typeface="Arial" panose="020B0604020202020204" pitchFamily="34" charset="0"/>
              </a:rPr>
              <a:t>кількості</a:t>
            </a:r>
            <a:r>
              <a:rPr lang="ru-RU" b="1" dirty="0">
                <a:latin typeface="Arial" panose="020B0604020202020204" pitchFamily="34" charset="0"/>
              </a:rPr>
              <a:t> </a:t>
            </a:r>
            <a:r>
              <a:rPr lang="ru-RU" b="1" dirty="0" err="1">
                <a:latin typeface="Arial" panose="020B0604020202020204" pitchFamily="34" charset="0"/>
              </a:rPr>
              <a:t>допризовників</a:t>
            </a:r>
            <a:r>
              <a:rPr lang="ru-RU" b="1" dirty="0">
                <a:latin typeface="Arial" panose="020B0604020202020204" pitchFamily="34" charset="0"/>
              </a:rPr>
              <a:t>, </a:t>
            </a:r>
            <a:r>
              <a:rPr lang="ru-RU" b="1" dirty="0" err="1">
                <a:latin typeface="Arial" panose="020B0604020202020204" pitchFamily="34" charset="0"/>
              </a:rPr>
              <a:t>які</a:t>
            </a:r>
            <a:r>
              <a:rPr lang="ru-RU" b="1" dirty="0">
                <a:latin typeface="Arial" panose="020B0604020202020204" pitchFamily="34" charset="0"/>
              </a:rPr>
              <a:t> </a:t>
            </a:r>
            <a:r>
              <a:rPr lang="ru-RU" b="1" dirty="0" smtClean="0">
                <a:latin typeface="Arial" panose="020B0604020202020204" pitchFamily="34" charset="0"/>
              </a:rPr>
              <a:t>за</a:t>
            </a:r>
            <a:r>
              <a:rPr lang="ru-RU" b="1" dirty="0" smtClean="0"/>
              <a:t> </a:t>
            </a:r>
            <a:r>
              <a:rPr lang="ru-RU" b="1" dirty="0">
                <a:latin typeface="Arial" panose="020B0604020202020204" pitchFamily="34" charset="0"/>
              </a:rPr>
              <a:t>станом </a:t>
            </a:r>
            <a:r>
              <a:rPr lang="ru-RU" b="1" dirty="0" err="1">
                <a:latin typeface="Arial" panose="020B0604020202020204" pitchFamily="34" charset="0"/>
              </a:rPr>
              <a:t>здоров’я</a:t>
            </a:r>
            <a:r>
              <a:rPr lang="ru-RU" b="1" dirty="0">
                <a:latin typeface="Arial" panose="020B0604020202020204" pitchFamily="34" charset="0"/>
              </a:rPr>
              <a:t> </a:t>
            </a:r>
            <a:r>
              <a:rPr lang="ru-RU" b="1" dirty="0" err="1">
                <a:latin typeface="Arial" panose="020B0604020202020204" pitchFamily="34" charset="0"/>
              </a:rPr>
              <a:t>виявляються</a:t>
            </a:r>
            <a:r>
              <a:rPr lang="ru-RU" b="1" dirty="0">
                <a:latin typeface="Arial" panose="020B0604020202020204" pitchFamily="34" charset="0"/>
              </a:rPr>
              <a:t> не </a:t>
            </a:r>
            <a:r>
              <a:rPr lang="ru-RU" b="1" dirty="0" err="1">
                <a:latin typeface="Arial" panose="020B0604020202020204" pitchFamily="34" charset="0"/>
              </a:rPr>
              <a:t>придатними</a:t>
            </a:r>
            <a:r>
              <a:rPr lang="ru-RU" b="1" dirty="0">
                <a:latin typeface="Arial" panose="020B0604020202020204" pitchFamily="34" charset="0"/>
              </a:rPr>
              <a:t> до </a:t>
            </a:r>
            <a:r>
              <a:rPr lang="ru-RU" b="1" dirty="0" err="1">
                <a:latin typeface="Arial" panose="020B0604020202020204" pitchFamily="34" charset="0"/>
              </a:rPr>
              <a:t>військової</a:t>
            </a:r>
            <a:r>
              <a:rPr lang="ru-RU" b="1" dirty="0"/>
              <a:t> </a:t>
            </a:r>
            <a:r>
              <a:rPr lang="ru-RU" b="1" dirty="0" err="1">
                <a:latin typeface="Arial" panose="020B0604020202020204" pitchFamily="34" charset="0"/>
              </a:rPr>
              <a:t>служби</a:t>
            </a:r>
            <a:r>
              <a:rPr lang="ru-RU" b="1" dirty="0">
                <a:latin typeface="Arial" panose="020B0604020202020204" pitchFamily="34" charset="0"/>
              </a:rPr>
              <a:t>. </a:t>
            </a:r>
            <a:r>
              <a:rPr lang="ru-RU" b="1" dirty="0" err="1">
                <a:latin typeface="Arial" panose="020B0604020202020204" pitchFamily="34" charset="0"/>
              </a:rPr>
              <a:t>Крім</a:t>
            </a:r>
            <a:r>
              <a:rPr lang="ru-RU" b="1" dirty="0">
                <a:latin typeface="Arial" panose="020B0604020202020204" pitchFamily="34" charset="0"/>
              </a:rPr>
              <a:t> </a:t>
            </a:r>
            <a:r>
              <a:rPr lang="ru-RU" b="1" dirty="0" err="1">
                <a:latin typeface="Arial" panose="020B0604020202020204" pitchFamily="34" charset="0"/>
              </a:rPr>
              <a:t>цього</a:t>
            </a:r>
            <a:r>
              <a:rPr lang="ru-RU" b="1" dirty="0">
                <a:latin typeface="Arial" panose="020B0604020202020204" pitchFamily="34" charset="0"/>
              </a:rPr>
              <a:t> про </a:t>
            </a:r>
            <a:r>
              <a:rPr lang="ru-RU" b="1" dirty="0" err="1">
                <a:latin typeface="Arial" panose="020B0604020202020204" pitchFamily="34" charset="0"/>
              </a:rPr>
              <a:t>це</a:t>
            </a:r>
            <a:r>
              <a:rPr lang="ru-RU" b="1" dirty="0">
                <a:latin typeface="Arial" panose="020B0604020202020204" pitchFamily="34" charset="0"/>
              </a:rPr>
              <a:t> </a:t>
            </a:r>
            <a:r>
              <a:rPr lang="ru-RU" b="1" dirty="0" err="1">
                <a:latin typeface="Arial" panose="020B0604020202020204" pitchFamily="34" charset="0"/>
              </a:rPr>
              <a:t>свідчить</a:t>
            </a:r>
            <a:r>
              <a:rPr lang="ru-RU" b="1" dirty="0">
                <a:latin typeface="Arial" panose="020B0604020202020204" pitchFamily="34" charset="0"/>
              </a:rPr>
              <a:t> </a:t>
            </a:r>
            <a:r>
              <a:rPr lang="ru-RU" b="1" dirty="0" err="1">
                <a:latin typeface="Arial" panose="020B0604020202020204" pitchFamily="34" charset="0"/>
              </a:rPr>
              <a:t>зниження</a:t>
            </a:r>
            <a:r>
              <a:rPr lang="ru-RU" b="1" dirty="0">
                <a:latin typeface="Arial" panose="020B0604020202020204" pitchFamily="34" charset="0"/>
              </a:rPr>
              <a:t> </a:t>
            </a:r>
            <a:r>
              <a:rPr lang="ru-RU" b="1" dirty="0" err="1">
                <a:latin typeface="Arial" panose="020B0604020202020204" pitchFamily="34" charset="0"/>
              </a:rPr>
              <a:t>тривалості</a:t>
            </a:r>
            <a:r>
              <a:rPr lang="ru-RU" b="1" dirty="0">
                <a:latin typeface="Arial" panose="020B0604020202020204" pitchFamily="34" charset="0"/>
              </a:rPr>
              <a:t> </a:t>
            </a:r>
            <a:r>
              <a:rPr lang="ru-RU" b="1" dirty="0" err="1">
                <a:latin typeface="Arial" panose="020B0604020202020204" pitchFamily="34" charset="0"/>
              </a:rPr>
              <a:t>життя</a:t>
            </a:r>
            <a:r>
              <a:rPr lang="ru-RU" b="1" dirty="0"/>
              <a:t> </a:t>
            </a:r>
            <a:r>
              <a:rPr lang="ru-RU" b="1" dirty="0">
                <a:latin typeface="Arial" panose="020B0604020202020204" pitchFamily="34" charset="0"/>
              </a:rPr>
              <a:t>людей та </a:t>
            </a:r>
            <a:r>
              <a:rPr lang="ru-RU" b="1" dirty="0" err="1">
                <a:latin typeface="Arial" panose="020B0604020202020204" pitchFamily="34" charset="0"/>
              </a:rPr>
              <a:t>наявна</a:t>
            </a:r>
            <a:r>
              <a:rPr lang="ru-RU" b="1" dirty="0">
                <a:latin typeface="Arial" panose="020B0604020202020204" pitchFamily="34" charset="0"/>
              </a:rPr>
              <a:t> </a:t>
            </a:r>
            <a:r>
              <a:rPr lang="ru-RU" b="1" dirty="0" err="1">
                <a:latin typeface="Arial" panose="020B0604020202020204" pitchFamily="34" charset="0"/>
              </a:rPr>
              <a:t>демографічна</a:t>
            </a:r>
            <a:r>
              <a:rPr lang="ru-RU" b="1" dirty="0">
                <a:latin typeface="Arial" panose="020B0604020202020204" pitchFamily="34" charset="0"/>
              </a:rPr>
              <a:t> криза. </a:t>
            </a:r>
            <a:r>
              <a:rPr lang="ru-RU" b="1" dirty="0" err="1">
                <a:latin typeface="Arial" panose="020B0604020202020204" pitchFamily="34" charset="0"/>
              </a:rPr>
              <a:t>Однак</a:t>
            </a:r>
            <a:r>
              <a:rPr lang="ru-RU" b="1" dirty="0">
                <a:latin typeface="Arial" panose="020B0604020202020204" pitchFamily="34" charset="0"/>
              </a:rPr>
              <a:t> </a:t>
            </a:r>
            <a:r>
              <a:rPr lang="ru-RU" b="1" dirty="0" err="1">
                <a:latin typeface="Arial" panose="020B0604020202020204" pitchFamily="34" charset="0"/>
              </a:rPr>
              <a:t>відмовитися</a:t>
            </a:r>
            <a:r>
              <a:rPr lang="ru-RU" b="1" dirty="0">
                <a:latin typeface="Arial" panose="020B0604020202020204" pitchFamily="34" charset="0"/>
              </a:rPr>
              <a:t> </a:t>
            </a:r>
            <a:r>
              <a:rPr lang="ru-RU" b="1" dirty="0" err="1">
                <a:latin typeface="Arial" panose="020B0604020202020204" pitchFamily="34" charset="0"/>
              </a:rPr>
              <a:t>від</a:t>
            </a:r>
            <a:r>
              <a:rPr lang="ru-RU" b="1" dirty="0"/>
              <a:t> </a:t>
            </a:r>
            <a:r>
              <a:rPr lang="ru-RU" b="1" dirty="0" err="1">
                <a:latin typeface="Arial" panose="020B0604020202020204" pitchFamily="34" charset="0"/>
              </a:rPr>
              <a:t>застосування</a:t>
            </a:r>
            <a:r>
              <a:rPr lang="ru-RU" b="1" dirty="0">
                <a:latin typeface="Arial" panose="020B0604020202020204" pitchFamily="34" charset="0"/>
              </a:rPr>
              <a:t> </a:t>
            </a:r>
            <a:r>
              <a:rPr lang="ru-RU" b="1" dirty="0" err="1">
                <a:latin typeface="Arial" panose="020B0604020202020204" pitchFamily="34" charset="0"/>
              </a:rPr>
              <a:t>отрутохімікатів</a:t>
            </a:r>
            <a:r>
              <a:rPr lang="ru-RU" b="1" dirty="0">
                <a:latin typeface="Arial" panose="020B0604020202020204" pitchFamily="34" charset="0"/>
              </a:rPr>
              <a:t> у </a:t>
            </a:r>
            <a:r>
              <a:rPr lang="ru-RU" b="1" dirty="0" err="1">
                <a:latin typeface="Arial" panose="020B0604020202020204" pitchFamily="34" charset="0"/>
              </a:rPr>
              <a:t>сільськогосподарському</a:t>
            </a:r>
            <a:r>
              <a:rPr lang="ru-RU" b="1" dirty="0"/>
              <a:t> </a:t>
            </a:r>
            <a:r>
              <a:rPr lang="ru-RU" b="1" dirty="0" err="1">
                <a:latin typeface="Arial" panose="020B0604020202020204" pitchFamily="34" charset="0"/>
              </a:rPr>
              <a:t>виробництві</a:t>
            </a:r>
            <a:r>
              <a:rPr lang="ru-RU" b="1" dirty="0">
                <a:latin typeface="Arial" panose="020B0604020202020204" pitchFamily="34" charset="0"/>
              </a:rPr>
              <a:t> </a:t>
            </a:r>
            <a:r>
              <a:rPr lang="ru-RU" b="1" dirty="0" err="1">
                <a:latin typeface="Arial" panose="020B0604020202020204" pitchFamily="34" charset="0"/>
              </a:rPr>
              <a:t>можливо</a:t>
            </a:r>
            <a:r>
              <a:rPr lang="ru-RU" b="1" dirty="0">
                <a:latin typeface="Arial" panose="020B0604020202020204" pitchFamily="34" charset="0"/>
              </a:rPr>
              <a:t> буде </a:t>
            </a:r>
            <a:r>
              <a:rPr lang="ru-RU" b="1" dirty="0" err="1">
                <a:latin typeface="Arial" panose="020B0604020202020204" pitchFamily="34" charset="0"/>
              </a:rPr>
              <a:t>лише</a:t>
            </a:r>
            <a:r>
              <a:rPr lang="ru-RU" b="1" dirty="0">
                <a:latin typeface="Arial" panose="020B0604020202020204" pitchFamily="34" charset="0"/>
              </a:rPr>
              <a:t> </a:t>
            </a:r>
            <a:r>
              <a:rPr lang="ru-RU" b="1" dirty="0" err="1">
                <a:latin typeface="Arial" panose="020B0604020202020204" pitchFamily="34" charset="0"/>
              </a:rPr>
              <a:t>тоді</a:t>
            </a:r>
            <a:r>
              <a:rPr lang="ru-RU" b="1" dirty="0">
                <a:latin typeface="Arial" panose="020B0604020202020204" pitchFamily="34" charset="0"/>
              </a:rPr>
              <a:t>, коли на </a:t>
            </a:r>
            <a:r>
              <a:rPr lang="ru-RU" b="1" dirty="0" err="1">
                <a:latin typeface="Arial" panose="020B0604020202020204" pitchFamily="34" charset="0"/>
              </a:rPr>
              <a:t>практиці</a:t>
            </a:r>
            <a:r>
              <a:rPr lang="ru-RU" b="1" dirty="0">
                <a:latin typeface="Arial" panose="020B0604020202020204" pitchFamily="34" charset="0"/>
              </a:rPr>
              <a:t> </a:t>
            </a:r>
            <a:r>
              <a:rPr lang="ru-RU" b="1" dirty="0" err="1">
                <a:latin typeface="Arial" panose="020B0604020202020204" pitchFamily="34" charset="0"/>
              </a:rPr>
              <a:t>будуть</a:t>
            </a:r>
            <a:r>
              <a:rPr lang="ru-RU" b="1" dirty="0"/>
              <a:t> </a:t>
            </a:r>
            <a:r>
              <a:rPr lang="ru-RU" b="1" dirty="0" err="1">
                <a:latin typeface="Arial" panose="020B0604020202020204" pitchFamily="34" charset="0"/>
              </a:rPr>
              <a:t>застосовуватись</a:t>
            </a:r>
            <a:r>
              <a:rPr lang="ru-RU" b="1" dirty="0">
                <a:latin typeface="Arial" panose="020B0604020202020204" pitchFamily="34" charset="0"/>
              </a:rPr>
              <a:t> </a:t>
            </a:r>
            <a:r>
              <a:rPr lang="ru-RU" b="1" dirty="0" err="1">
                <a:latin typeface="Arial" panose="020B0604020202020204" pitchFamily="34" charset="0"/>
              </a:rPr>
              <a:t>біологічні</a:t>
            </a:r>
            <a:r>
              <a:rPr lang="ru-RU" b="1" dirty="0">
                <a:latin typeface="Arial" panose="020B0604020202020204" pitchFamily="34" charset="0"/>
              </a:rPr>
              <a:t> </a:t>
            </a:r>
            <a:r>
              <a:rPr lang="ru-RU" b="1" dirty="0" err="1">
                <a:latin typeface="Arial" panose="020B0604020202020204" pitchFamily="34" charset="0"/>
              </a:rPr>
              <a:t>засоби</a:t>
            </a:r>
            <a:r>
              <a:rPr lang="ru-RU" b="1" dirty="0">
                <a:latin typeface="Arial" panose="020B0604020202020204" pitchFamily="34" charset="0"/>
              </a:rPr>
              <a:t> </a:t>
            </a:r>
            <a:r>
              <a:rPr lang="ru-RU" b="1" dirty="0" err="1">
                <a:latin typeface="Arial" panose="020B0604020202020204" pitchFamily="34" charset="0"/>
              </a:rPr>
              <a:t>захисту</a:t>
            </a:r>
            <a:r>
              <a:rPr lang="ru-RU" b="1" dirty="0">
                <a:latin typeface="Arial" panose="020B0604020202020204" pitchFamily="34" charset="0"/>
              </a:rPr>
              <a:t> </a:t>
            </a:r>
            <a:r>
              <a:rPr lang="ru-RU" b="1" dirty="0" err="1">
                <a:latin typeface="Arial" panose="020B0604020202020204" pitchFamily="34" charset="0"/>
              </a:rPr>
              <a:t>рослин</a:t>
            </a:r>
            <a:r>
              <a:rPr lang="ru-RU" b="1" dirty="0">
                <a:latin typeface="Arial" panose="020B0604020202020204" pitchFamily="34" charset="0"/>
              </a:rPr>
              <a:t>, у </a:t>
            </a:r>
            <a:r>
              <a:rPr lang="ru-RU" b="1" dirty="0" err="1">
                <a:latin typeface="Arial" panose="020B0604020202020204" pitchFamily="34" charset="0"/>
              </a:rPr>
              <a:t>системі</a:t>
            </a:r>
            <a:r>
              <a:rPr lang="ru-RU" b="1" dirty="0"/>
              <a:t> </a:t>
            </a:r>
            <a:r>
              <a:rPr lang="ru-RU" b="1" dirty="0" err="1">
                <a:latin typeface="Arial" panose="020B0604020202020204" pitchFamily="34" charset="0"/>
              </a:rPr>
              <a:t>яких</a:t>
            </a:r>
            <a:r>
              <a:rPr lang="ru-RU" b="1" dirty="0">
                <a:latin typeface="Arial" panose="020B0604020202020204" pitchFamily="34" charset="0"/>
              </a:rPr>
              <a:t> </a:t>
            </a:r>
            <a:r>
              <a:rPr lang="ru-RU" b="1" dirty="0" err="1">
                <a:latin typeface="Arial" panose="020B0604020202020204" pitchFamily="34" charset="0"/>
              </a:rPr>
              <a:t>першорядного</a:t>
            </a:r>
            <a:r>
              <a:rPr lang="ru-RU" b="1" dirty="0">
                <a:latin typeface="Arial" panose="020B0604020202020204" pitchFamily="34" charset="0"/>
              </a:rPr>
              <a:t> </a:t>
            </a:r>
            <a:r>
              <a:rPr lang="ru-RU" b="1" dirty="0" err="1">
                <a:latin typeface="Arial" panose="020B0604020202020204" pitchFamily="34" charset="0"/>
              </a:rPr>
              <a:t>значення</a:t>
            </a:r>
            <a:r>
              <a:rPr lang="ru-RU" b="1" dirty="0">
                <a:latin typeface="Arial" panose="020B0604020202020204" pitchFamily="34" charset="0"/>
              </a:rPr>
              <a:t> </a:t>
            </a:r>
            <a:r>
              <a:rPr lang="ru-RU" b="1" dirty="0" err="1">
                <a:latin typeface="Arial" panose="020B0604020202020204" pitchFamily="34" charset="0"/>
              </a:rPr>
              <a:t>набувають</a:t>
            </a:r>
            <a:r>
              <a:rPr lang="ru-RU" b="1" dirty="0">
                <a:latin typeface="Arial" panose="020B0604020202020204" pitchFamily="34" charset="0"/>
              </a:rPr>
              <a:t> </a:t>
            </a:r>
            <a:r>
              <a:rPr lang="ru-RU" b="1" dirty="0" err="1">
                <a:latin typeface="Arial" panose="020B0604020202020204" pitchFamily="34" charset="0"/>
              </a:rPr>
              <a:t>методи</a:t>
            </a:r>
            <a:r>
              <a:rPr lang="ru-RU" b="1" dirty="0">
                <a:latin typeface="Arial" panose="020B0604020202020204" pitchFamily="34" charset="0"/>
              </a:rPr>
              <a:t> </a:t>
            </a:r>
            <a:r>
              <a:rPr lang="ru-RU" b="1" dirty="0" err="1" smtClean="0">
                <a:latin typeface="Arial" panose="020B0604020202020204" pitchFamily="34" charset="0"/>
              </a:rPr>
              <a:t>сучасної</a:t>
            </a:r>
            <a:r>
              <a:rPr lang="ru-RU" b="1" dirty="0" smtClean="0"/>
              <a:t> </a:t>
            </a:r>
            <a:r>
              <a:rPr lang="ru-RU" b="1" dirty="0" err="1" smtClean="0">
                <a:latin typeface="Arial" panose="020B0604020202020204" pitchFamily="34" charset="0"/>
              </a:rPr>
              <a:t>біотехнології</a:t>
            </a:r>
            <a:r>
              <a:rPr lang="ru-RU" b="1" dirty="0">
                <a:latin typeface="Arial" panose="020B0604020202020204" pitchFamily="34" charset="0"/>
              </a:rPr>
              <a:t>.</a:t>
            </a:r>
            <a:endParaRPr lang="ru-RU" b="1" dirty="0" smtClean="0"/>
          </a:p>
          <a:p>
            <a:pPr algn="just"/>
            <a:endParaRPr lang="ru-RU" b="1" dirty="0"/>
          </a:p>
        </p:txBody>
      </p:sp>
    </p:spTree>
    <p:extLst>
      <p:ext uri="{BB962C8B-B14F-4D97-AF65-F5344CB8AC3E}">
        <p14:creationId xmlns:p14="http://schemas.microsoft.com/office/powerpoint/2010/main" val="14805779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32096" y="281119"/>
            <a:ext cx="8443415" cy="5940088"/>
          </a:xfrm>
          <a:prstGeom prst="rect">
            <a:avLst/>
          </a:prstGeom>
        </p:spPr>
        <p:txBody>
          <a:bodyPr wrap="square">
            <a:spAutoFit/>
          </a:bodyPr>
          <a:lstStyle/>
          <a:p>
            <a:pPr algn="just"/>
            <a:r>
              <a:rPr lang="ru-RU" sz="2000" b="1" dirty="0" err="1" smtClean="0">
                <a:latin typeface="Arial" panose="020B0604020202020204" pitchFamily="34" charset="0"/>
              </a:rPr>
              <a:t>Мікроорганізми</a:t>
            </a:r>
            <a:r>
              <a:rPr lang="ru-RU" sz="2000" b="1" dirty="0" smtClean="0">
                <a:latin typeface="Arial" panose="020B0604020202020204" pitchFamily="34" charset="0"/>
              </a:rPr>
              <a:t> </a:t>
            </a:r>
            <a:r>
              <a:rPr lang="ru-RU" sz="2000" b="1" dirty="0" err="1">
                <a:latin typeface="Arial" panose="020B0604020202020204" pitchFamily="34" charset="0"/>
              </a:rPr>
              <a:t>використовують</a:t>
            </a:r>
            <a:r>
              <a:rPr lang="ru-RU" sz="2000" b="1" dirty="0">
                <a:latin typeface="Arial" panose="020B0604020202020204" pitchFamily="34" charset="0"/>
              </a:rPr>
              <a:t> як </a:t>
            </a:r>
            <a:r>
              <a:rPr lang="ru-RU" sz="2000" b="1" dirty="0" err="1">
                <a:latin typeface="Arial" panose="020B0604020202020204" pitchFamily="34" charset="0"/>
              </a:rPr>
              <a:t>біогенні</a:t>
            </a:r>
            <a:r>
              <a:rPr lang="ru-RU" sz="2000" b="1" dirty="0">
                <a:latin typeface="Arial" panose="020B0604020202020204" pitchFamily="34" charset="0"/>
              </a:rPr>
              <a:t> </a:t>
            </a:r>
            <a:r>
              <a:rPr lang="ru-RU" sz="2000" b="1" dirty="0" err="1">
                <a:latin typeface="Arial" panose="020B0604020202020204" pitchFamily="34" charset="0"/>
              </a:rPr>
              <a:t>агенти</a:t>
            </a:r>
            <a:r>
              <a:rPr lang="ru-RU" sz="2000" b="1" dirty="0">
                <a:latin typeface="Arial" panose="020B0604020202020204" pitchFamily="34" charset="0"/>
              </a:rPr>
              <a:t> </a:t>
            </a:r>
            <a:r>
              <a:rPr lang="ru-RU" sz="2000" b="1" dirty="0" smtClean="0">
                <a:latin typeface="Arial" panose="020B0604020202020204" pitchFamily="34" charset="0"/>
              </a:rPr>
              <a:t>для</a:t>
            </a:r>
            <a:r>
              <a:rPr lang="ru-RU" sz="2000" b="1" dirty="0" smtClean="0"/>
              <a:t> </a:t>
            </a:r>
            <a:r>
              <a:rPr lang="ru-RU" sz="2000" b="1" dirty="0" err="1" smtClean="0">
                <a:latin typeface="Arial" panose="020B0604020202020204" pitchFamily="34" charset="0"/>
              </a:rPr>
              <a:t>трансформації</a:t>
            </a:r>
            <a:r>
              <a:rPr lang="ru-RU" sz="2000" b="1" dirty="0" smtClean="0">
                <a:latin typeface="Arial" panose="020B0604020202020204" pitchFamily="34" charset="0"/>
              </a:rPr>
              <a:t> </a:t>
            </a:r>
            <a:r>
              <a:rPr lang="ru-RU" sz="2000" b="1" dirty="0" err="1">
                <a:latin typeface="Arial" panose="020B0604020202020204" pitchFamily="34" charset="0"/>
              </a:rPr>
              <a:t>деяких</a:t>
            </a:r>
            <a:r>
              <a:rPr lang="ru-RU" sz="2000" b="1" dirty="0">
                <a:latin typeface="Arial" panose="020B0604020202020204" pitchFamily="34" charset="0"/>
              </a:rPr>
              <a:t> </a:t>
            </a:r>
            <a:r>
              <a:rPr lang="ru-RU" sz="2000" b="1" dirty="0" err="1">
                <a:latin typeface="Arial" panose="020B0604020202020204" pitchFamily="34" charset="0"/>
              </a:rPr>
              <a:t>речовин</a:t>
            </a:r>
            <a:r>
              <a:rPr lang="ru-RU" sz="2000" b="1" dirty="0">
                <a:latin typeface="Arial" panose="020B0604020202020204" pitchFamily="34" charset="0"/>
              </a:rPr>
              <a:t>, очистки вод, </a:t>
            </a:r>
            <a:r>
              <a:rPr lang="ru-RU" sz="2000" b="1" dirty="0" err="1">
                <a:latin typeface="Arial" panose="020B0604020202020204" pitchFamily="34" charset="0"/>
              </a:rPr>
              <a:t>ґрунтів</a:t>
            </a:r>
            <a:r>
              <a:rPr lang="ru-RU" sz="2000" b="1" dirty="0">
                <a:latin typeface="Arial" panose="020B0604020202020204" pitchFamily="34" charset="0"/>
              </a:rPr>
              <a:t>, </a:t>
            </a:r>
            <a:r>
              <a:rPr lang="ru-RU" sz="2000" b="1" dirty="0" err="1" smtClean="0">
                <a:latin typeface="Arial" panose="020B0604020202020204" pitchFamily="34" charset="0"/>
              </a:rPr>
              <a:t>повітря</a:t>
            </a:r>
            <a:r>
              <a:rPr lang="ru-RU" sz="2000" b="1" dirty="0" smtClean="0">
                <a:latin typeface="Arial" panose="020B0604020202020204" pitchFamily="34" charset="0"/>
              </a:rPr>
              <a:t>.</a:t>
            </a:r>
            <a:endParaRPr lang="ru-RU" sz="2000" b="1" dirty="0" smtClean="0"/>
          </a:p>
          <a:p>
            <a:pPr algn="just"/>
            <a:r>
              <a:rPr lang="ru-RU" sz="2000" b="1" dirty="0" smtClean="0">
                <a:latin typeface="Arial" panose="020B0604020202020204" pitchFamily="34" charset="0"/>
              </a:rPr>
              <a:t>Для </a:t>
            </a:r>
            <a:r>
              <a:rPr lang="ru-RU" sz="2000" b="1" dirty="0" err="1">
                <a:latin typeface="Arial" panose="020B0604020202020204" pitchFamily="34" charset="0"/>
              </a:rPr>
              <a:t>добування</a:t>
            </a:r>
            <a:r>
              <a:rPr lang="ru-RU" sz="2000" b="1" dirty="0">
                <a:latin typeface="Arial" panose="020B0604020202020204" pitchFamily="34" charset="0"/>
              </a:rPr>
              <a:t> </a:t>
            </a:r>
            <a:r>
              <a:rPr lang="ru-RU" sz="2000" b="1" dirty="0" err="1">
                <a:latin typeface="Arial" panose="020B0604020202020204" pitchFamily="34" charset="0"/>
              </a:rPr>
              <a:t>металів</a:t>
            </a:r>
            <a:r>
              <a:rPr lang="ru-RU" sz="2000" b="1" dirty="0">
                <a:latin typeface="Arial" panose="020B0604020202020204" pitchFamily="34" charset="0"/>
              </a:rPr>
              <a:t> </a:t>
            </a:r>
            <a:r>
              <a:rPr lang="ru-RU" sz="2000" b="1" dirty="0" err="1">
                <a:latin typeface="Arial" panose="020B0604020202020204" pitchFamily="34" charset="0"/>
              </a:rPr>
              <a:t>із</a:t>
            </a:r>
            <a:r>
              <a:rPr lang="ru-RU" sz="2000" b="1" dirty="0">
                <a:latin typeface="Arial" panose="020B0604020202020204" pitchFamily="34" charset="0"/>
              </a:rPr>
              <a:t> </a:t>
            </a:r>
            <a:r>
              <a:rPr lang="ru-RU" sz="2000" b="1" dirty="0" err="1">
                <a:latin typeface="Arial" panose="020B0604020202020204" pitchFamily="34" charset="0"/>
              </a:rPr>
              <a:t>простих</a:t>
            </a:r>
            <a:r>
              <a:rPr lang="ru-RU" sz="2000" b="1" dirty="0">
                <a:latin typeface="Arial" panose="020B0604020202020204" pitchFamily="34" charset="0"/>
              </a:rPr>
              <a:t> і </a:t>
            </a:r>
            <a:r>
              <a:rPr lang="ru-RU" sz="2000" b="1" dirty="0" err="1">
                <a:latin typeface="Arial" panose="020B0604020202020204" pitchFamily="34" charset="0"/>
              </a:rPr>
              <a:t>складних</a:t>
            </a:r>
            <a:r>
              <a:rPr lang="ru-RU" sz="2000" b="1" dirty="0">
                <a:latin typeface="Arial" panose="020B0604020202020204" pitchFamily="34" charset="0"/>
              </a:rPr>
              <a:t> руд (</a:t>
            </a:r>
            <a:r>
              <a:rPr lang="ru-RU" sz="2000" b="1" u="sng" dirty="0" err="1" smtClean="0">
                <a:effectLst>
                  <a:outerShdw blurRad="38100" dist="38100" dir="2700000" algn="tl">
                    <a:srgbClr val="000000">
                      <a:alpha val="43137"/>
                    </a:srgbClr>
                  </a:outerShdw>
                </a:effectLst>
                <a:latin typeface="Arial" panose="020B0604020202020204" pitchFamily="34" charset="0"/>
              </a:rPr>
              <a:t>біотехнологія</a:t>
            </a:r>
            <a:r>
              <a:rPr lang="ru-RU" sz="2000" b="1" u="sng" dirty="0" smtClean="0">
                <a:effectLst>
                  <a:outerShdw blurRad="38100" dist="38100" dir="2700000" algn="tl">
                    <a:srgbClr val="000000">
                      <a:alpha val="43137"/>
                    </a:srgbClr>
                  </a:outerShdw>
                </a:effectLst>
              </a:rPr>
              <a:t> </a:t>
            </a:r>
            <a:r>
              <a:rPr lang="ru-RU" sz="2000" b="1" u="sng" dirty="0" err="1" smtClean="0">
                <a:effectLst>
                  <a:outerShdw blurRad="38100" dist="38100" dir="2700000" algn="tl">
                    <a:srgbClr val="000000">
                      <a:alpha val="43137"/>
                    </a:srgbClr>
                  </a:outerShdw>
                </a:effectLst>
                <a:latin typeface="Arial" panose="020B0604020202020204" pitchFamily="34" charset="0"/>
              </a:rPr>
              <a:t>металів</a:t>
            </a:r>
            <a:r>
              <a:rPr lang="ru-RU" sz="2000" b="1" dirty="0">
                <a:latin typeface="Arial" panose="020B0604020202020204" pitchFamily="34" charset="0"/>
              </a:rPr>
              <a:t>) </a:t>
            </a:r>
            <a:r>
              <a:rPr lang="ru-RU" sz="2000" b="1" dirty="0" err="1">
                <a:latin typeface="Arial" panose="020B0604020202020204" pitchFamily="34" charset="0"/>
              </a:rPr>
              <a:t>використовують</a:t>
            </a:r>
            <a:r>
              <a:rPr lang="ru-RU" sz="2000" b="1" dirty="0">
                <a:latin typeface="Arial" panose="020B0604020202020204" pitchFamily="34" charset="0"/>
              </a:rPr>
              <a:t> </a:t>
            </a:r>
            <a:r>
              <a:rPr lang="ru-RU" sz="2000" b="1" i="1" u="sng" dirty="0" err="1">
                <a:solidFill>
                  <a:srgbClr val="FF0000"/>
                </a:solidFill>
                <a:effectLst>
                  <a:outerShdw blurRad="38100" dist="38100" dir="2700000" algn="tl">
                    <a:srgbClr val="000000">
                      <a:alpha val="43137"/>
                    </a:srgbClr>
                  </a:outerShdw>
                </a:effectLst>
                <a:latin typeface="Arial" panose="020B0604020202020204" pitchFamily="34" charset="0"/>
              </a:rPr>
              <a:t>тіонові</a:t>
            </a:r>
            <a:r>
              <a:rPr lang="ru-RU" sz="2000" b="1" i="1" u="sng" dirty="0">
                <a:solidFill>
                  <a:srgbClr val="FF0000"/>
                </a:solidFill>
                <a:effectLst>
                  <a:outerShdw blurRad="38100" dist="38100" dir="2700000" algn="tl">
                    <a:srgbClr val="000000">
                      <a:alpha val="43137"/>
                    </a:srgbClr>
                  </a:outerShdw>
                </a:effectLst>
                <a:latin typeface="Arial" panose="020B0604020202020204" pitchFamily="34" charset="0"/>
              </a:rPr>
              <a:t> </a:t>
            </a:r>
            <a:r>
              <a:rPr lang="ru-RU" sz="2000" b="1" i="1" u="sng" dirty="0" err="1">
                <a:solidFill>
                  <a:srgbClr val="FF0000"/>
                </a:solidFill>
                <a:effectLst>
                  <a:outerShdw blurRad="38100" dist="38100" dir="2700000" algn="tl">
                    <a:srgbClr val="000000">
                      <a:alpha val="43137"/>
                    </a:srgbClr>
                  </a:outerShdw>
                </a:effectLst>
                <a:latin typeface="Arial" panose="020B0604020202020204" pitchFamily="34" charset="0"/>
              </a:rPr>
              <a:t>бактерії</a:t>
            </a:r>
            <a:r>
              <a:rPr lang="ru-RU" sz="2000" b="1" dirty="0">
                <a:latin typeface="Arial" panose="020B0604020202020204" pitchFamily="34" charset="0"/>
              </a:rPr>
              <a:t>. </a:t>
            </a:r>
            <a:endParaRPr lang="ru-RU" sz="2000" b="1" dirty="0" smtClean="0">
              <a:latin typeface="Arial" panose="020B0604020202020204" pitchFamily="34" charset="0"/>
            </a:endParaRPr>
          </a:p>
          <a:p>
            <a:pPr algn="just"/>
            <a:r>
              <a:rPr lang="ru-RU" sz="2000" b="1" dirty="0" err="1" smtClean="0">
                <a:latin typeface="Arial" panose="020B0604020202020204" pitchFamily="34" charset="0"/>
              </a:rPr>
              <a:t>Важлива</a:t>
            </a:r>
            <a:r>
              <a:rPr lang="ru-RU" sz="2000" b="1" dirty="0" smtClean="0">
                <a:latin typeface="Arial" panose="020B0604020202020204" pitchFamily="34" charset="0"/>
              </a:rPr>
              <a:t> роль</a:t>
            </a:r>
            <a:r>
              <a:rPr lang="ru-RU" sz="2000" b="1" dirty="0" smtClean="0"/>
              <a:t> </a:t>
            </a:r>
            <a:r>
              <a:rPr lang="ru-RU" sz="2000" b="1" dirty="0" err="1" smtClean="0">
                <a:latin typeface="Arial" panose="020B0604020202020204" pitchFamily="34" charset="0"/>
              </a:rPr>
              <a:t>мікроорганізмів</a:t>
            </a:r>
            <a:r>
              <a:rPr lang="ru-RU" sz="2000" b="1" dirty="0" smtClean="0">
                <a:latin typeface="Arial" panose="020B0604020202020204" pitchFamily="34" charset="0"/>
              </a:rPr>
              <a:t> </a:t>
            </a:r>
            <a:r>
              <a:rPr lang="ru-RU" sz="2000" b="1" dirty="0">
                <a:latin typeface="Arial" panose="020B0604020202020204" pitchFamily="34" charset="0"/>
              </a:rPr>
              <a:t>у </a:t>
            </a:r>
            <a:r>
              <a:rPr lang="ru-RU" sz="2000" b="1" dirty="0" err="1">
                <a:latin typeface="Arial" panose="020B0604020202020204" pitchFamily="34" charset="0"/>
              </a:rPr>
              <a:t>створенні</a:t>
            </a:r>
            <a:r>
              <a:rPr lang="ru-RU" sz="2000" b="1" dirty="0">
                <a:latin typeface="Arial" panose="020B0604020202020204" pitchFamily="34" charset="0"/>
              </a:rPr>
              <a:t>, </a:t>
            </a:r>
            <a:r>
              <a:rPr lang="ru-RU" sz="2000" b="1" dirty="0" err="1">
                <a:latin typeface="Arial" panose="020B0604020202020204" pitchFamily="34" charset="0"/>
              </a:rPr>
              <a:t>підтримці</a:t>
            </a:r>
            <a:r>
              <a:rPr lang="ru-RU" sz="2000" b="1" dirty="0">
                <a:latin typeface="Arial" panose="020B0604020202020204" pitchFamily="34" charset="0"/>
              </a:rPr>
              <a:t> і </a:t>
            </a:r>
            <a:r>
              <a:rPr lang="ru-RU" sz="2000" b="1" dirty="0" err="1">
                <a:effectLst>
                  <a:outerShdw blurRad="38100" dist="38100" dir="2700000" algn="tl">
                    <a:srgbClr val="000000">
                      <a:alpha val="43137"/>
                    </a:srgbClr>
                  </a:outerShdw>
                </a:effectLst>
                <a:latin typeface="Arial" panose="020B0604020202020204" pitchFamily="34" charset="0"/>
              </a:rPr>
              <a:t>збереженні</a:t>
            </a:r>
            <a:r>
              <a:rPr lang="ru-RU" sz="2000" b="1" dirty="0">
                <a:effectLst>
                  <a:outerShdw blurRad="38100" dist="38100" dir="2700000" algn="tl">
                    <a:srgbClr val="000000">
                      <a:alpha val="43137"/>
                    </a:srgbClr>
                  </a:outerShdw>
                </a:effectLst>
                <a:latin typeface="Arial" panose="020B0604020202020204" pitchFamily="34" charset="0"/>
              </a:rPr>
              <a:t> </a:t>
            </a:r>
            <a:r>
              <a:rPr lang="ru-RU" sz="2000" b="1" dirty="0" err="1" smtClean="0">
                <a:effectLst>
                  <a:outerShdw blurRad="38100" dist="38100" dir="2700000" algn="tl">
                    <a:srgbClr val="000000">
                      <a:alpha val="43137"/>
                    </a:srgbClr>
                  </a:outerShdw>
                </a:effectLst>
                <a:latin typeface="Arial" panose="020B0604020202020204" pitchFamily="34" charset="0"/>
              </a:rPr>
              <a:t>ґрунтового</a:t>
            </a:r>
            <a:r>
              <a:rPr lang="ru-RU" sz="2000" b="1" dirty="0" smtClean="0">
                <a:effectLst>
                  <a:outerShdw blurRad="38100" dist="38100" dir="2700000" algn="tl">
                    <a:srgbClr val="000000">
                      <a:alpha val="43137"/>
                    </a:srgbClr>
                  </a:outerShdw>
                </a:effectLst>
              </a:rPr>
              <a:t> </a:t>
            </a:r>
            <a:r>
              <a:rPr lang="ru-RU" sz="2000" b="1" dirty="0" err="1" smtClean="0">
                <a:effectLst>
                  <a:outerShdw blurRad="38100" dist="38100" dir="2700000" algn="tl">
                    <a:srgbClr val="000000">
                      <a:alpha val="43137"/>
                    </a:srgbClr>
                  </a:outerShdw>
                </a:effectLst>
                <a:latin typeface="Arial" panose="020B0604020202020204" pitchFamily="34" charset="0"/>
              </a:rPr>
              <a:t>плодоношення</a:t>
            </a:r>
            <a:r>
              <a:rPr lang="ru-RU" sz="2000" b="1" dirty="0">
                <a:latin typeface="Arial" panose="020B0604020202020204" pitchFamily="34" charset="0"/>
              </a:rPr>
              <a:t>. </a:t>
            </a:r>
            <a:r>
              <a:rPr lang="ru-RU" sz="2000" b="1" dirty="0" err="1">
                <a:latin typeface="Arial" panose="020B0604020202020204" pitchFamily="34" charset="0"/>
              </a:rPr>
              <a:t>Мікроорганізми</a:t>
            </a:r>
            <a:r>
              <a:rPr lang="ru-RU" sz="2000" b="1" dirty="0">
                <a:latin typeface="Arial" panose="020B0604020202020204" pitchFamily="34" charset="0"/>
              </a:rPr>
              <a:t> </a:t>
            </a:r>
            <a:r>
              <a:rPr lang="ru-RU" sz="2000" b="1" dirty="0" err="1">
                <a:latin typeface="Arial" panose="020B0604020202020204" pitchFamily="34" charset="0"/>
              </a:rPr>
              <a:t>беруть</a:t>
            </a:r>
            <a:r>
              <a:rPr lang="ru-RU" sz="2000" b="1" dirty="0">
                <a:latin typeface="Arial" panose="020B0604020202020204" pitchFamily="34" charset="0"/>
              </a:rPr>
              <a:t> участь в </a:t>
            </a:r>
            <a:r>
              <a:rPr lang="ru-RU" sz="2000" b="1" dirty="0" err="1" smtClean="0">
                <a:effectLst>
                  <a:outerShdw blurRad="38100" dist="38100" dir="2700000" algn="tl">
                    <a:srgbClr val="000000">
                      <a:alpha val="43137"/>
                    </a:srgbClr>
                  </a:outerShdw>
                </a:effectLst>
                <a:latin typeface="Arial" panose="020B0604020202020204" pitchFamily="34" charset="0"/>
              </a:rPr>
              <a:t>утворенні</a:t>
            </a:r>
            <a:r>
              <a:rPr lang="ru-RU" sz="2000" b="1" dirty="0" smtClean="0">
                <a:effectLst>
                  <a:outerShdw blurRad="38100" dist="38100" dir="2700000" algn="tl">
                    <a:srgbClr val="000000">
                      <a:alpha val="43137"/>
                    </a:srgbClr>
                  </a:outerShdw>
                </a:effectLst>
              </a:rPr>
              <a:t> </a:t>
            </a:r>
            <a:r>
              <a:rPr lang="ru-RU" sz="2000" b="1" dirty="0" smtClean="0">
                <a:effectLst>
                  <a:outerShdw blurRad="38100" dist="38100" dir="2700000" algn="tl">
                    <a:srgbClr val="000000">
                      <a:alpha val="43137"/>
                    </a:srgbClr>
                  </a:outerShdw>
                </a:effectLst>
                <a:latin typeface="Arial" panose="020B0604020202020204" pitchFamily="34" charset="0"/>
              </a:rPr>
              <a:t>гумусу</a:t>
            </a:r>
            <a:r>
              <a:rPr lang="ru-RU" sz="2000" b="1" dirty="0">
                <a:latin typeface="Arial" panose="020B0604020202020204" pitchFamily="34" charset="0"/>
              </a:rPr>
              <a:t>, </a:t>
            </a:r>
            <a:r>
              <a:rPr lang="ru-RU" sz="2000" b="1" dirty="0" err="1">
                <a:latin typeface="Arial" panose="020B0604020202020204" pitchFamily="34" charset="0"/>
              </a:rPr>
              <a:t>трансформують</a:t>
            </a:r>
            <a:r>
              <a:rPr lang="ru-RU" sz="2000" b="1" dirty="0">
                <a:latin typeface="Arial" panose="020B0604020202020204" pitchFamily="34" charset="0"/>
              </a:rPr>
              <a:t> </a:t>
            </a:r>
            <a:r>
              <a:rPr lang="ru-RU" sz="2000" b="1" dirty="0" err="1">
                <a:latin typeface="Arial" panose="020B0604020202020204" pitchFamily="34" charset="0"/>
              </a:rPr>
              <a:t>отруйні</a:t>
            </a:r>
            <a:r>
              <a:rPr lang="ru-RU" sz="2000" b="1" dirty="0">
                <a:latin typeface="Arial" panose="020B0604020202020204" pitchFamily="34" charset="0"/>
              </a:rPr>
              <a:t> </a:t>
            </a:r>
            <a:r>
              <a:rPr lang="ru-RU" sz="2000" b="1" dirty="0" err="1">
                <a:latin typeface="Arial" panose="020B0604020202020204" pitchFamily="34" charset="0"/>
              </a:rPr>
              <a:t>речовини</a:t>
            </a:r>
            <a:r>
              <a:rPr lang="ru-RU" sz="2000" b="1" dirty="0">
                <a:latin typeface="Arial" panose="020B0604020202020204" pitchFamily="34" charset="0"/>
              </a:rPr>
              <a:t> в </a:t>
            </a:r>
            <a:r>
              <a:rPr lang="ru-RU" sz="2000" b="1" dirty="0" err="1">
                <a:latin typeface="Arial" panose="020B0604020202020204" pitchFamily="34" charset="0"/>
              </a:rPr>
              <a:t>неотруйні</a:t>
            </a:r>
            <a:r>
              <a:rPr lang="ru-RU" sz="2000" b="1" dirty="0">
                <a:latin typeface="Arial" panose="020B0604020202020204" pitchFamily="34" charset="0"/>
              </a:rPr>
              <a:t> </a:t>
            </a:r>
            <a:r>
              <a:rPr lang="ru-RU" sz="2000" b="1" dirty="0" err="1" smtClean="0">
                <a:latin typeface="Arial" panose="020B0604020202020204" pitchFamily="34" charset="0"/>
              </a:rPr>
              <a:t>або</a:t>
            </a:r>
            <a:r>
              <a:rPr lang="ru-RU" sz="2000" b="1" dirty="0" smtClean="0"/>
              <a:t> </a:t>
            </a:r>
            <a:r>
              <a:rPr lang="ru-RU" sz="2000" b="1" dirty="0" err="1" smtClean="0">
                <a:latin typeface="Arial" panose="020B0604020202020204" pitchFamily="34" charset="0"/>
              </a:rPr>
              <a:t>детоксикують</a:t>
            </a:r>
            <a:r>
              <a:rPr lang="ru-RU" sz="2000" b="1" dirty="0" smtClean="0">
                <a:latin typeface="Arial" panose="020B0604020202020204" pitchFamily="34" charset="0"/>
              </a:rPr>
              <a:t> </a:t>
            </a:r>
            <a:r>
              <a:rPr lang="ru-RU" sz="2000" b="1" dirty="0" err="1">
                <a:latin typeface="Arial" panose="020B0604020202020204" pitchFamily="34" charset="0"/>
              </a:rPr>
              <a:t>їх</a:t>
            </a:r>
            <a:r>
              <a:rPr lang="ru-RU" sz="2000" b="1" dirty="0">
                <a:latin typeface="Arial" panose="020B0604020202020204" pitchFamily="34" charset="0"/>
              </a:rPr>
              <a:t>. </a:t>
            </a:r>
            <a:endParaRPr lang="ru-RU" sz="2000" b="1" dirty="0" smtClean="0">
              <a:latin typeface="Arial" panose="020B0604020202020204" pitchFamily="34" charset="0"/>
            </a:endParaRPr>
          </a:p>
          <a:p>
            <a:pPr algn="just"/>
            <a:r>
              <a:rPr lang="ru-RU" sz="2000" b="1" dirty="0" smtClean="0">
                <a:latin typeface="Arial" panose="020B0604020202020204" pitchFamily="34" charset="0"/>
              </a:rPr>
              <a:t>У </a:t>
            </a:r>
            <a:r>
              <a:rPr lang="ru-RU" sz="2000" b="1" dirty="0" err="1">
                <a:latin typeface="Arial" panose="020B0604020202020204" pitchFamily="34" charset="0"/>
              </a:rPr>
              <a:t>біотехнології</a:t>
            </a:r>
            <a:r>
              <a:rPr lang="ru-RU" sz="2000" b="1" dirty="0">
                <a:latin typeface="Arial" panose="020B0604020202020204" pitchFamily="34" charset="0"/>
              </a:rPr>
              <a:t> </a:t>
            </a:r>
            <a:r>
              <a:rPr lang="ru-RU" sz="2000" b="1" dirty="0" err="1">
                <a:latin typeface="Arial" panose="020B0604020202020204" pitchFamily="34" charset="0"/>
              </a:rPr>
              <a:t>мікроорганізмів</a:t>
            </a:r>
            <a:r>
              <a:rPr lang="ru-RU" sz="2000" b="1" dirty="0">
                <a:latin typeface="Arial" panose="020B0604020202020204" pitchFamily="34" charset="0"/>
              </a:rPr>
              <a:t> </a:t>
            </a:r>
            <a:r>
              <a:rPr lang="ru-RU" sz="2000" b="1" dirty="0" err="1" smtClean="0">
                <a:latin typeface="Arial" panose="020B0604020202020204" pitchFamily="34" charset="0"/>
              </a:rPr>
              <a:t>завдяки</a:t>
            </a:r>
            <a:r>
              <a:rPr lang="ru-RU" sz="2000" b="1" dirty="0" smtClean="0"/>
              <a:t> </a:t>
            </a:r>
            <a:r>
              <a:rPr lang="ru-RU" sz="2000" b="1" dirty="0" smtClean="0">
                <a:latin typeface="Arial" panose="020B0604020202020204" pitchFamily="34" charset="0"/>
              </a:rPr>
              <a:t>широкому </a:t>
            </a:r>
            <a:r>
              <a:rPr lang="ru-RU" sz="2000" b="1" dirty="0">
                <a:latin typeface="Arial" panose="020B0604020202020204" pitchFamily="34" charset="0"/>
              </a:rPr>
              <a:t>спектру </a:t>
            </a:r>
            <a:r>
              <a:rPr lang="ru-RU" sz="2000" b="1" dirty="0" err="1">
                <a:latin typeface="Arial" panose="020B0604020202020204" pitchFamily="34" charset="0"/>
              </a:rPr>
              <a:t>досліджень</a:t>
            </a:r>
            <a:r>
              <a:rPr lang="ru-RU" sz="2000" b="1" dirty="0">
                <a:latin typeface="Arial" panose="020B0604020202020204" pitchFamily="34" charset="0"/>
              </a:rPr>
              <a:t> </a:t>
            </a:r>
            <a:r>
              <a:rPr lang="ru-RU" sz="2000" b="1" dirty="0" err="1">
                <a:latin typeface="Arial" panose="020B0604020202020204" pitchFamily="34" charset="0"/>
              </a:rPr>
              <a:t>виділяють</a:t>
            </a:r>
            <a:r>
              <a:rPr lang="ru-RU" sz="2000" b="1" dirty="0">
                <a:latin typeface="Arial" panose="020B0604020202020204" pitchFamily="34" charset="0"/>
              </a:rPr>
              <a:t> </a:t>
            </a:r>
            <a:r>
              <a:rPr lang="ru-RU" sz="2000" b="1" dirty="0" err="1" smtClean="0">
                <a:effectLst>
                  <a:outerShdw blurRad="38100" dist="38100" dir="2700000" algn="tl">
                    <a:srgbClr val="000000">
                      <a:alpha val="43137"/>
                    </a:srgbClr>
                  </a:outerShdw>
                </a:effectLst>
                <a:latin typeface="Arial" panose="020B0604020202020204" pitchFamily="34" charset="0"/>
              </a:rPr>
              <a:t>ґрунтову</a:t>
            </a:r>
            <a:r>
              <a:rPr lang="ru-RU" sz="2000" b="1" dirty="0" smtClean="0">
                <a:effectLst>
                  <a:outerShdw blurRad="38100" dist="38100" dir="2700000" algn="tl">
                    <a:srgbClr val="000000">
                      <a:alpha val="43137"/>
                    </a:srgbClr>
                  </a:outerShdw>
                </a:effectLst>
              </a:rPr>
              <a:t> </a:t>
            </a:r>
            <a:r>
              <a:rPr lang="ru-RU" sz="2000" b="1" dirty="0" err="1" smtClean="0">
                <a:effectLst>
                  <a:outerShdw blurRad="38100" dist="38100" dir="2700000" algn="tl">
                    <a:srgbClr val="000000">
                      <a:alpha val="43137"/>
                    </a:srgbClr>
                  </a:outerShdw>
                </a:effectLst>
                <a:latin typeface="Arial" panose="020B0604020202020204" pitchFamily="34" charset="0"/>
              </a:rPr>
              <a:t>біотехнологію</a:t>
            </a:r>
            <a:r>
              <a:rPr lang="ru-RU" sz="2000" b="1" dirty="0">
                <a:latin typeface="Arial" panose="020B0604020202020204" pitchFamily="34" charset="0"/>
              </a:rPr>
              <a:t>, одним </a:t>
            </a:r>
            <a:r>
              <a:rPr lang="ru-RU" sz="2000" b="1" dirty="0" err="1">
                <a:latin typeface="Arial" panose="020B0604020202020204" pitchFamily="34" charset="0"/>
              </a:rPr>
              <a:t>із</a:t>
            </a:r>
            <a:r>
              <a:rPr lang="ru-RU" sz="2000" b="1" dirty="0">
                <a:latin typeface="Arial" panose="020B0604020202020204" pitchFamily="34" charset="0"/>
              </a:rPr>
              <a:t> </a:t>
            </a:r>
            <a:r>
              <a:rPr lang="ru-RU" sz="2000" b="1" dirty="0" err="1">
                <a:latin typeface="Arial" panose="020B0604020202020204" pitchFamily="34" charset="0"/>
              </a:rPr>
              <a:t>напрямків</a:t>
            </a:r>
            <a:r>
              <a:rPr lang="ru-RU" sz="2000" b="1" dirty="0">
                <a:latin typeface="Arial" panose="020B0604020202020204" pitchFamily="34" charset="0"/>
              </a:rPr>
              <a:t> </a:t>
            </a:r>
            <a:r>
              <a:rPr lang="ru-RU" sz="2000" b="1" dirty="0" err="1">
                <a:latin typeface="Arial" panose="020B0604020202020204" pitchFamily="34" charset="0"/>
              </a:rPr>
              <a:t>якої</a:t>
            </a:r>
            <a:r>
              <a:rPr lang="ru-RU" sz="2000" b="1" dirty="0">
                <a:latin typeface="Arial" panose="020B0604020202020204" pitchFamily="34" charset="0"/>
              </a:rPr>
              <a:t> є </a:t>
            </a:r>
            <a:r>
              <a:rPr lang="ru-RU" sz="2000" b="1" u="sng" dirty="0" err="1" smtClean="0">
                <a:latin typeface="Arial" panose="020B0604020202020204" pitchFamily="34" charset="0"/>
              </a:rPr>
              <a:t>використання</a:t>
            </a:r>
            <a:r>
              <a:rPr lang="ru-RU" sz="2000" b="1" u="sng" dirty="0" smtClean="0"/>
              <a:t> </a:t>
            </a:r>
            <a:r>
              <a:rPr lang="ru-RU" sz="2000" b="1" u="sng" dirty="0" err="1" smtClean="0">
                <a:latin typeface="Arial" panose="020B0604020202020204" pitchFamily="34" charset="0"/>
              </a:rPr>
              <a:t>мікроорганізмів</a:t>
            </a:r>
            <a:r>
              <a:rPr lang="ru-RU" sz="2000" b="1" u="sng" dirty="0" smtClean="0">
                <a:latin typeface="Arial" panose="020B0604020202020204" pitchFamily="34" charset="0"/>
              </a:rPr>
              <a:t> </a:t>
            </a:r>
            <a:r>
              <a:rPr lang="ru-RU" sz="2000" b="1" u="sng" dirty="0">
                <a:latin typeface="Arial" panose="020B0604020202020204" pitchFamily="34" charset="0"/>
              </a:rPr>
              <a:t>для </a:t>
            </a:r>
            <a:r>
              <a:rPr lang="ru-RU" sz="2000" b="1" u="sng" dirty="0" err="1">
                <a:latin typeface="Arial" panose="020B0604020202020204" pitchFamily="34" charset="0"/>
              </a:rPr>
              <a:t>інокуляції</a:t>
            </a:r>
            <a:r>
              <a:rPr lang="ru-RU" sz="2000" b="1" u="sng" dirty="0">
                <a:latin typeface="Arial" panose="020B0604020202020204" pitchFamily="34" charset="0"/>
              </a:rPr>
              <a:t> (</a:t>
            </a:r>
            <a:r>
              <a:rPr lang="ru-RU" sz="2000" b="1" u="sng" dirty="0" err="1">
                <a:latin typeface="Arial" panose="020B0604020202020204" pitchFamily="34" charset="0"/>
              </a:rPr>
              <a:t>обробки</a:t>
            </a:r>
            <a:r>
              <a:rPr lang="ru-RU" sz="2000" b="1" u="sng" dirty="0">
                <a:latin typeface="Arial" panose="020B0604020202020204" pitchFamily="34" charset="0"/>
              </a:rPr>
              <a:t> </a:t>
            </a:r>
            <a:r>
              <a:rPr lang="ru-RU" sz="2000" b="1" u="sng" dirty="0" err="1">
                <a:latin typeface="Arial" panose="020B0604020202020204" pitchFamily="34" charset="0"/>
              </a:rPr>
              <a:t>насіння</a:t>
            </a:r>
            <a:r>
              <a:rPr lang="ru-RU" sz="2000" b="1" u="sng" dirty="0">
                <a:latin typeface="Arial" panose="020B0604020202020204" pitchFamily="34" charset="0"/>
              </a:rPr>
              <a:t>) </a:t>
            </a:r>
            <a:r>
              <a:rPr lang="ru-RU" sz="2000" b="1" u="sng" dirty="0" err="1">
                <a:latin typeface="Arial" panose="020B0604020202020204" pitchFamily="34" charset="0"/>
              </a:rPr>
              <a:t>рослин</a:t>
            </a:r>
            <a:r>
              <a:rPr lang="ru-RU" sz="2000" b="1" u="sng" dirty="0">
                <a:latin typeface="Arial" panose="020B0604020202020204" pitchFamily="34" charset="0"/>
              </a:rPr>
              <a:t> </a:t>
            </a:r>
            <a:r>
              <a:rPr lang="ru-RU" sz="2000" b="1" u="sng" dirty="0" err="1" smtClean="0">
                <a:latin typeface="Arial" panose="020B0604020202020204" pitchFamily="34" charset="0"/>
              </a:rPr>
              <a:t>із</a:t>
            </a:r>
            <a:r>
              <a:rPr lang="ru-RU" sz="2000" b="1" u="sng" dirty="0" smtClean="0"/>
              <a:t> </a:t>
            </a:r>
            <a:r>
              <a:rPr lang="ru-RU" sz="2000" b="1" u="sng" dirty="0" smtClean="0">
                <a:latin typeface="Arial" panose="020B0604020202020204" pitchFamily="34" charset="0"/>
              </a:rPr>
              <a:t>метою </a:t>
            </a:r>
            <a:r>
              <a:rPr lang="ru-RU" sz="2000" b="1" u="sng" dirty="0" err="1">
                <a:latin typeface="Arial" panose="020B0604020202020204" pitchFamily="34" charset="0"/>
              </a:rPr>
              <a:t>створення</a:t>
            </a:r>
            <a:r>
              <a:rPr lang="ru-RU" sz="2000" b="1" u="sng" dirty="0">
                <a:latin typeface="Arial" panose="020B0604020202020204" pitchFamily="34" charset="0"/>
              </a:rPr>
              <a:t> </a:t>
            </a:r>
            <a:r>
              <a:rPr lang="ru-RU" sz="2000" b="1" u="sng" dirty="0" err="1">
                <a:effectLst>
                  <a:outerShdw blurRad="38100" dist="38100" dir="2700000" algn="tl">
                    <a:srgbClr val="000000">
                      <a:alpha val="43137"/>
                    </a:srgbClr>
                  </a:outerShdw>
                </a:effectLst>
                <a:latin typeface="Arial" panose="020B0604020202020204" pitchFamily="34" charset="0"/>
              </a:rPr>
              <a:t>симбіозу</a:t>
            </a:r>
            <a:r>
              <a:rPr lang="ru-RU" sz="2000" b="1" u="sng" dirty="0">
                <a:effectLst>
                  <a:outerShdw blurRad="38100" dist="38100" dir="2700000" algn="tl">
                    <a:srgbClr val="000000">
                      <a:alpha val="43137"/>
                    </a:srgbClr>
                  </a:outerShdw>
                </a:effectLst>
                <a:latin typeface="Arial" panose="020B0604020202020204" pitchFamily="34" charset="0"/>
              </a:rPr>
              <a:t> </a:t>
            </a:r>
            <a:r>
              <a:rPr lang="ru-RU" sz="2000" b="1" u="sng" dirty="0" err="1">
                <a:effectLst>
                  <a:outerShdw blurRad="38100" dist="38100" dir="2700000" algn="tl">
                    <a:srgbClr val="000000">
                      <a:alpha val="43137"/>
                    </a:srgbClr>
                  </a:outerShdw>
                </a:effectLst>
                <a:latin typeface="Arial" panose="020B0604020202020204" pitchFamily="34" charset="0"/>
              </a:rPr>
              <a:t>між</a:t>
            </a:r>
            <a:r>
              <a:rPr lang="ru-RU" sz="2000" b="1" u="sng" dirty="0">
                <a:effectLst>
                  <a:outerShdw blurRad="38100" dist="38100" dir="2700000" algn="tl">
                    <a:srgbClr val="000000">
                      <a:alpha val="43137"/>
                    </a:srgbClr>
                  </a:outerShdw>
                </a:effectLst>
                <a:latin typeface="Arial" panose="020B0604020202020204" pitchFamily="34" charset="0"/>
              </a:rPr>
              <a:t> </a:t>
            </a:r>
            <a:r>
              <a:rPr lang="ru-RU" sz="2000" b="1" u="sng" dirty="0" err="1" smtClean="0">
                <a:effectLst>
                  <a:outerShdw blurRad="38100" dist="38100" dir="2700000" algn="tl">
                    <a:srgbClr val="000000">
                      <a:alpha val="43137"/>
                    </a:srgbClr>
                  </a:outerShdw>
                </a:effectLst>
                <a:latin typeface="Arial" panose="020B0604020202020204" pitchFamily="34" charset="0"/>
              </a:rPr>
              <a:t>азотофіксуючим</a:t>
            </a:r>
            <a:r>
              <a:rPr lang="ru-RU" sz="2000" b="1" u="sng" dirty="0" smtClean="0">
                <a:effectLst>
                  <a:outerShdw blurRad="38100" dist="38100" dir="2700000" algn="tl">
                    <a:srgbClr val="000000">
                      <a:alpha val="43137"/>
                    </a:srgbClr>
                  </a:outerShdw>
                </a:effectLst>
              </a:rPr>
              <a:t> </a:t>
            </a:r>
            <a:r>
              <a:rPr lang="ru-RU" sz="2000" b="1" u="sng" dirty="0" err="1" smtClean="0">
                <a:effectLst>
                  <a:outerShdw blurRad="38100" dist="38100" dir="2700000" algn="tl">
                    <a:srgbClr val="000000">
                      <a:alpha val="43137"/>
                    </a:srgbClr>
                  </a:outerShdw>
                </a:effectLst>
                <a:latin typeface="Arial" panose="020B0604020202020204" pitchFamily="34" charset="0"/>
              </a:rPr>
              <a:t>мікроорганізмом</a:t>
            </a:r>
            <a:r>
              <a:rPr lang="ru-RU" sz="2000" b="1" u="sng" dirty="0" smtClean="0">
                <a:effectLst>
                  <a:outerShdw blurRad="38100" dist="38100" dir="2700000" algn="tl">
                    <a:srgbClr val="000000">
                      <a:alpha val="43137"/>
                    </a:srgbClr>
                  </a:outerShdw>
                </a:effectLst>
                <a:latin typeface="Arial" panose="020B0604020202020204" pitchFamily="34" charset="0"/>
              </a:rPr>
              <a:t> </a:t>
            </a:r>
            <a:r>
              <a:rPr lang="ru-RU" sz="2000" b="1" u="sng" dirty="0">
                <a:effectLst>
                  <a:outerShdw blurRad="38100" dist="38100" dir="2700000" algn="tl">
                    <a:srgbClr val="000000">
                      <a:alpha val="43137"/>
                    </a:srgbClr>
                  </a:outerShdw>
                </a:effectLst>
                <a:latin typeface="Arial" panose="020B0604020202020204" pitchFamily="34" charset="0"/>
              </a:rPr>
              <a:t>і </a:t>
            </a:r>
            <a:r>
              <a:rPr lang="ru-RU" sz="2000" b="1" u="sng" dirty="0" err="1">
                <a:effectLst>
                  <a:outerShdw blurRad="38100" dist="38100" dir="2700000" algn="tl">
                    <a:srgbClr val="000000">
                      <a:alpha val="43137"/>
                    </a:srgbClr>
                  </a:outerShdw>
                </a:effectLst>
                <a:latin typeface="Arial" panose="020B0604020202020204" pitchFamily="34" charset="0"/>
              </a:rPr>
              <a:t>рослиною</a:t>
            </a:r>
            <a:r>
              <a:rPr lang="ru-RU" sz="2000" b="1" dirty="0">
                <a:latin typeface="Arial" panose="020B0604020202020204" pitchFamily="34" charset="0"/>
              </a:rPr>
              <a:t>. </a:t>
            </a:r>
            <a:r>
              <a:rPr lang="ru-RU" sz="2000" b="1" dirty="0" err="1">
                <a:latin typeface="Arial" panose="020B0604020202020204" pitchFamily="34" charset="0"/>
              </a:rPr>
              <a:t>Завдяки</a:t>
            </a:r>
            <a:r>
              <a:rPr lang="ru-RU" sz="2000" b="1" dirty="0">
                <a:latin typeface="Arial" panose="020B0604020202020204" pitchFamily="34" charset="0"/>
              </a:rPr>
              <a:t> </a:t>
            </a:r>
            <a:r>
              <a:rPr lang="ru-RU" sz="2000" b="1" dirty="0" err="1">
                <a:latin typeface="Arial" panose="020B0604020202020204" pitchFamily="34" charset="0"/>
              </a:rPr>
              <a:t>цьому</a:t>
            </a:r>
            <a:r>
              <a:rPr lang="ru-RU" sz="2000" b="1" dirty="0">
                <a:latin typeface="Arial" panose="020B0604020202020204" pitchFamily="34" charset="0"/>
              </a:rPr>
              <a:t> </a:t>
            </a:r>
            <a:r>
              <a:rPr lang="ru-RU" sz="2000" b="1" dirty="0" err="1">
                <a:latin typeface="Arial" panose="020B0604020202020204" pitchFamily="34" charset="0"/>
              </a:rPr>
              <a:t>можна</a:t>
            </a:r>
            <a:r>
              <a:rPr lang="ru-RU" sz="2000" b="1" dirty="0">
                <a:latin typeface="Arial" panose="020B0604020202020204" pitchFamily="34" charset="0"/>
              </a:rPr>
              <a:t> </a:t>
            </a:r>
            <a:r>
              <a:rPr lang="ru-RU" sz="2000" b="1" dirty="0" err="1" smtClean="0">
                <a:latin typeface="Arial" panose="020B0604020202020204" pitchFamily="34" charset="0"/>
              </a:rPr>
              <a:t>зменшити</a:t>
            </a:r>
            <a:r>
              <a:rPr lang="ru-RU" sz="2000" b="1" dirty="0" smtClean="0"/>
              <a:t> </a:t>
            </a:r>
            <a:r>
              <a:rPr lang="ru-RU" sz="2000" b="1" dirty="0" err="1" smtClean="0">
                <a:latin typeface="Arial" panose="020B0604020202020204" pitchFamily="34" charset="0"/>
              </a:rPr>
              <a:t>внесення</a:t>
            </a:r>
            <a:r>
              <a:rPr lang="ru-RU" sz="2000" b="1" dirty="0" smtClean="0">
                <a:latin typeface="Arial" panose="020B0604020202020204" pitchFamily="34" charset="0"/>
              </a:rPr>
              <a:t> </a:t>
            </a:r>
            <a:r>
              <a:rPr lang="ru-RU" sz="2000" b="1" dirty="0" err="1">
                <a:latin typeface="Arial" panose="020B0604020202020204" pitchFamily="34" charset="0"/>
              </a:rPr>
              <a:t>мінеральних</a:t>
            </a:r>
            <a:r>
              <a:rPr lang="ru-RU" sz="2000" b="1" dirty="0">
                <a:latin typeface="Arial" panose="020B0604020202020204" pitchFamily="34" charset="0"/>
              </a:rPr>
              <a:t> </a:t>
            </a:r>
            <a:r>
              <a:rPr lang="ru-RU" sz="2000" b="1" dirty="0" err="1">
                <a:latin typeface="Arial" panose="020B0604020202020204" pitchFamily="34" charset="0"/>
              </a:rPr>
              <a:t>азотних</a:t>
            </a:r>
            <a:r>
              <a:rPr lang="ru-RU" sz="2000" b="1" dirty="0">
                <a:latin typeface="Arial" panose="020B0604020202020204" pitchFamily="34" charset="0"/>
              </a:rPr>
              <a:t> добрив </a:t>
            </a:r>
            <a:r>
              <a:rPr lang="ru-RU" sz="2000" b="1" dirty="0" err="1">
                <a:latin typeface="Arial" panose="020B0604020202020204" pitchFamily="34" charset="0"/>
              </a:rPr>
              <a:t>або</a:t>
            </a:r>
            <a:r>
              <a:rPr lang="ru-RU" sz="2000" b="1" dirty="0">
                <a:latin typeface="Arial" panose="020B0604020202020204" pitchFamily="34" charset="0"/>
              </a:rPr>
              <a:t> не </a:t>
            </a:r>
            <a:r>
              <a:rPr lang="ru-RU" sz="2000" b="1" dirty="0" err="1">
                <a:latin typeface="Arial" panose="020B0604020202020204" pitchFamily="34" charset="0"/>
              </a:rPr>
              <a:t>вносити</a:t>
            </a:r>
            <a:r>
              <a:rPr lang="ru-RU" sz="2000" b="1" dirty="0">
                <a:latin typeface="Arial" panose="020B0604020202020204" pitchFamily="34" charset="0"/>
              </a:rPr>
              <a:t> </a:t>
            </a:r>
            <a:r>
              <a:rPr lang="ru-RU" sz="2000" b="1" dirty="0" err="1" smtClean="0">
                <a:latin typeface="Arial" panose="020B0604020202020204" pitchFamily="34" charset="0"/>
              </a:rPr>
              <a:t>їх</a:t>
            </a:r>
            <a:r>
              <a:rPr lang="ru-RU" sz="2000" b="1" dirty="0" smtClean="0"/>
              <a:t> </a:t>
            </a:r>
            <a:r>
              <a:rPr lang="ru-RU" sz="2000" b="1" dirty="0" err="1" smtClean="0">
                <a:latin typeface="Arial" panose="020B0604020202020204" pitchFamily="34" charset="0"/>
              </a:rPr>
              <a:t>взагалі</a:t>
            </a:r>
            <a:r>
              <a:rPr lang="ru-RU" sz="2000" b="1" dirty="0">
                <a:latin typeface="Arial" panose="020B0604020202020204" pitchFamily="34" charset="0"/>
              </a:rPr>
              <a:t>. </a:t>
            </a:r>
            <a:endParaRPr lang="ru-RU" sz="2000" b="1" dirty="0" smtClean="0">
              <a:latin typeface="Arial" panose="020B0604020202020204" pitchFamily="34" charset="0"/>
            </a:endParaRPr>
          </a:p>
          <a:p>
            <a:pPr algn="just"/>
            <a:r>
              <a:rPr lang="ru-RU" sz="2000" b="1" dirty="0" err="1" smtClean="0">
                <a:latin typeface="Arial" panose="020B0604020202020204" pitchFamily="34" charset="0"/>
              </a:rPr>
              <a:t>Ще</a:t>
            </a:r>
            <a:r>
              <a:rPr lang="ru-RU" sz="2000" b="1" dirty="0" smtClean="0">
                <a:latin typeface="Arial" panose="020B0604020202020204" pitchFamily="34" charset="0"/>
              </a:rPr>
              <a:t> </a:t>
            </a:r>
            <a:r>
              <a:rPr lang="ru-RU" sz="2000" b="1" dirty="0">
                <a:latin typeface="Arial" panose="020B0604020202020204" pitchFamily="34" charset="0"/>
              </a:rPr>
              <a:t>одним </a:t>
            </a:r>
            <a:r>
              <a:rPr lang="ru-RU" sz="2000" b="1" dirty="0" err="1">
                <a:latin typeface="Arial" panose="020B0604020202020204" pitchFamily="34" charset="0"/>
              </a:rPr>
              <a:t>напрямком</a:t>
            </a:r>
            <a:r>
              <a:rPr lang="ru-RU" sz="2000" b="1" dirty="0">
                <a:latin typeface="Arial" panose="020B0604020202020204" pitchFamily="34" charset="0"/>
              </a:rPr>
              <a:t> є </a:t>
            </a:r>
            <a:r>
              <a:rPr lang="ru-RU" sz="2000" b="1" dirty="0" err="1">
                <a:effectLst>
                  <a:outerShdw blurRad="38100" dist="38100" dir="2700000" algn="tl">
                    <a:srgbClr val="000000">
                      <a:alpha val="43137"/>
                    </a:srgbClr>
                  </a:outerShdw>
                </a:effectLst>
                <a:latin typeface="Arial" panose="020B0604020202020204" pitchFamily="34" charset="0"/>
              </a:rPr>
              <a:t>використання</a:t>
            </a:r>
            <a:r>
              <a:rPr lang="ru-RU" sz="2000" b="1" dirty="0">
                <a:effectLst>
                  <a:outerShdw blurRad="38100" dist="38100" dir="2700000" algn="tl">
                    <a:srgbClr val="000000">
                      <a:alpha val="43137"/>
                    </a:srgbClr>
                  </a:outerShdw>
                </a:effectLst>
                <a:latin typeface="Arial" panose="020B0604020202020204" pitchFamily="34" charset="0"/>
              </a:rPr>
              <a:t> </a:t>
            </a:r>
            <a:r>
              <a:rPr lang="ru-RU" sz="2000" b="1" dirty="0" err="1" smtClean="0">
                <a:effectLst>
                  <a:outerShdw blurRad="38100" dist="38100" dir="2700000" algn="tl">
                    <a:srgbClr val="000000">
                      <a:alpha val="43137"/>
                    </a:srgbClr>
                  </a:outerShdw>
                </a:effectLst>
                <a:latin typeface="Arial" panose="020B0604020202020204" pitchFamily="34" charset="0"/>
              </a:rPr>
              <a:t>мікроогранізмів</a:t>
            </a:r>
            <a:r>
              <a:rPr lang="ru-RU" sz="2000" b="1" dirty="0" smtClean="0">
                <a:effectLst>
                  <a:outerShdw blurRad="38100" dist="38100" dir="2700000" algn="tl">
                    <a:srgbClr val="000000">
                      <a:alpha val="43137"/>
                    </a:srgbClr>
                  </a:outerShdw>
                </a:effectLst>
              </a:rPr>
              <a:t> </a:t>
            </a:r>
            <a:r>
              <a:rPr lang="ru-RU" sz="2000" b="1" dirty="0" smtClean="0">
                <a:effectLst>
                  <a:outerShdw blurRad="38100" dist="38100" dir="2700000" algn="tl">
                    <a:srgbClr val="000000">
                      <a:alpha val="43137"/>
                    </a:srgbClr>
                  </a:outerShdw>
                </a:effectLst>
                <a:latin typeface="Arial" panose="020B0604020202020204" pitchFamily="34" charset="0"/>
              </a:rPr>
              <a:t>для </a:t>
            </a:r>
            <a:r>
              <a:rPr lang="ru-RU" sz="2000" b="1" dirty="0" err="1">
                <a:effectLst>
                  <a:outerShdw blurRad="38100" dist="38100" dir="2700000" algn="tl">
                    <a:srgbClr val="000000">
                      <a:alpha val="43137"/>
                    </a:srgbClr>
                  </a:outerShdw>
                </a:effectLst>
                <a:latin typeface="Arial" panose="020B0604020202020204" pitchFamily="34" charset="0"/>
              </a:rPr>
              <a:t>боротьби</a:t>
            </a:r>
            <a:r>
              <a:rPr lang="ru-RU" sz="2000" b="1" dirty="0">
                <a:effectLst>
                  <a:outerShdw blurRad="38100" dist="38100" dir="2700000" algn="tl">
                    <a:srgbClr val="000000">
                      <a:alpha val="43137"/>
                    </a:srgbClr>
                  </a:outerShdw>
                </a:effectLst>
                <a:latin typeface="Arial" panose="020B0604020202020204" pitchFamily="34" charset="0"/>
              </a:rPr>
              <a:t> з хворобами </a:t>
            </a:r>
            <a:r>
              <a:rPr lang="ru-RU" sz="2000" b="1" dirty="0" err="1">
                <a:effectLst>
                  <a:outerShdw blurRad="38100" dist="38100" dir="2700000" algn="tl">
                    <a:srgbClr val="000000">
                      <a:alpha val="43137"/>
                    </a:srgbClr>
                  </a:outerShdw>
                </a:effectLst>
                <a:latin typeface="Arial" panose="020B0604020202020204" pitchFamily="34" charset="0"/>
              </a:rPr>
              <a:t>рослин</a:t>
            </a:r>
            <a:r>
              <a:rPr lang="ru-RU" sz="2000" b="1" dirty="0">
                <a:latin typeface="Arial" panose="020B0604020202020204" pitchFamily="34" charset="0"/>
              </a:rPr>
              <a:t>: </a:t>
            </a:r>
            <a:r>
              <a:rPr lang="ru-RU" sz="2000" b="1" dirty="0" err="1">
                <a:latin typeface="Arial" panose="020B0604020202020204" pitchFamily="34" charset="0"/>
              </a:rPr>
              <a:t>рослини</a:t>
            </a:r>
            <a:r>
              <a:rPr lang="ru-RU" sz="2000" b="1" dirty="0">
                <a:latin typeface="Arial" panose="020B0604020202020204" pitchFamily="34" charset="0"/>
              </a:rPr>
              <a:t> </a:t>
            </a:r>
            <a:r>
              <a:rPr lang="ru-RU" sz="2000" b="1" dirty="0" err="1" smtClean="0">
                <a:latin typeface="Arial" panose="020B0604020202020204" pitchFamily="34" charset="0"/>
              </a:rPr>
              <a:t>обробляють</a:t>
            </a:r>
            <a:r>
              <a:rPr lang="ru-RU" sz="2000" b="1" dirty="0" smtClean="0"/>
              <a:t> </a:t>
            </a:r>
            <a:r>
              <a:rPr lang="ru-RU" sz="2000" b="1" dirty="0" err="1" smtClean="0">
                <a:latin typeface="Arial" panose="020B0604020202020204" pitchFamily="34" charset="0"/>
              </a:rPr>
              <a:t>певними</a:t>
            </a:r>
            <a:r>
              <a:rPr lang="ru-RU" sz="2000" b="1" dirty="0" smtClean="0">
                <a:latin typeface="Arial" panose="020B0604020202020204" pitchFamily="34" charset="0"/>
              </a:rPr>
              <a:t> </a:t>
            </a:r>
            <a:r>
              <a:rPr lang="ru-RU" sz="2000" b="1" dirty="0" err="1">
                <a:latin typeface="Arial" panose="020B0604020202020204" pitchFamily="34" charset="0"/>
              </a:rPr>
              <a:t>бактеріями</a:t>
            </a:r>
            <a:r>
              <a:rPr lang="ru-RU" sz="2000" b="1" dirty="0">
                <a:latin typeface="Arial" panose="020B0604020202020204" pitchFamily="34" charset="0"/>
              </a:rPr>
              <a:t>, </a:t>
            </a:r>
            <a:r>
              <a:rPr lang="ru-RU" sz="2000" b="1" dirty="0" err="1">
                <a:latin typeface="Arial" panose="020B0604020202020204" pitchFamily="34" charset="0"/>
              </a:rPr>
              <a:t>які</a:t>
            </a:r>
            <a:r>
              <a:rPr lang="ru-RU" sz="2000" b="1" dirty="0">
                <a:latin typeface="Arial" panose="020B0604020202020204" pitchFamily="34" charset="0"/>
              </a:rPr>
              <a:t> </a:t>
            </a:r>
            <a:r>
              <a:rPr lang="ru-RU" sz="2000" b="1" dirty="0" err="1">
                <a:latin typeface="Arial" panose="020B0604020202020204" pitchFamily="34" charset="0"/>
              </a:rPr>
              <a:t>зменшують</a:t>
            </a:r>
            <a:r>
              <a:rPr lang="ru-RU" sz="2000" b="1" dirty="0">
                <a:latin typeface="Arial" panose="020B0604020202020204" pitchFamily="34" charset="0"/>
              </a:rPr>
              <a:t> </a:t>
            </a:r>
            <a:r>
              <a:rPr lang="ru-RU" sz="2000" b="1" dirty="0" err="1">
                <a:latin typeface="Arial" panose="020B0604020202020204" pitchFamily="34" charset="0"/>
              </a:rPr>
              <a:t>розмноження</a:t>
            </a:r>
            <a:r>
              <a:rPr lang="ru-RU" sz="2000" b="1" dirty="0">
                <a:latin typeface="Arial" panose="020B0604020202020204" pitchFamily="34" charset="0"/>
              </a:rPr>
              <a:t> </a:t>
            </a:r>
            <a:r>
              <a:rPr lang="ru-RU" sz="2000" b="1" dirty="0" err="1" smtClean="0">
                <a:latin typeface="Arial" panose="020B0604020202020204" pitchFamily="34" charset="0"/>
              </a:rPr>
              <a:t>патогенних</a:t>
            </a:r>
            <a:r>
              <a:rPr lang="ru-RU" sz="2000" b="1" dirty="0" smtClean="0"/>
              <a:t> </a:t>
            </a:r>
            <a:r>
              <a:rPr lang="ru-RU" sz="2000" b="1" dirty="0" smtClean="0">
                <a:latin typeface="Arial" panose="020B0604020202020204" pitchFamily="34" charset="0"/>
              </a:rPr>
              <a:t>форм </a:t>
            </a:r>
            <a:r>
              <a:rPr lang="ru-RU" sz="2000" b="1" dirty="0" err="1">
                <a:latin typeface="Arial" panose="020B0604020202020204" pitchFamily="34" charset="0"/>
              </a:rPr>
              <a:t>мікроорганізмів</a:t>
            </a:r>
            <a:r>
              <a:rPr lang="ru-RU" sz="2000" b="1" dirty="0">
                <a:latin typeface="Arial" panose="020B0604020202020204" pitchFamily="34" charset="0"/>
              </a:rPr>
              <a:t>.</a:t>
            </a:r>
            <a:endParaRPr lang="ru-RU" sz="2000" b="1" dirty="0"/>
          </a:p>
        </p:txBody>
      </p:sp>
    </p:spTree>
    <p:extLst>
      <p:ext uri="{BB962C8B-B14F-4D97-AF65-F5344CB8AC3E}">
        <p14:creationId xmlns:p14="http://schemas.microsoft.com/office/powerpoint/2010/main" val="34832552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 name="CustomShape 1"/>
          <p:cNvSpPr/>
          <p:nvPr/>
        </p:nvSpPr>
        <p:spPr>
          <a:xfrm>
            <a:off x="155520" y="2874447"/>
            <a:ext cx="8657171" cy="706432"/>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457200" indent="-454680" algn="just">
              <a:lnSpc>
                <a:spcPct val="100000"/>
              </a:lnSpc>
              <a:buClr>
                <a:srgbClr val="000000"/>
              </a:buClr>
              <a:buFont typeface="Wingdings" charset="2"/>
              <a:buChar char=""/>
            </a:pPr>
            <a:endParaRPr lang="ru-RU" sz="4000" b="1" strike="noStrike" spc="-1" dirty="0" smtClean="0">
              <a:solidFill>
                <a:srgbClr val="000000"/>
              </a:solidFill>
              <a:latin typeface="Arial"/>
              <a:ea typeface="DejaVu Sans"/>
            </a:endParaRPr>
          </a:p>
        </p:txBody>
      </p:sp>
      <p:sp>
        <p:nvSpPr>
          <p:cNvPr id="284" name="CustomShape 3"/>
          <p:cNvSpPr/>
          <p:nvPr/>
        </p:nvSpPr>
        <p:spPr>
          <a:xfrm>
            <a:off x="155520" y="-144360"/>
            <a:ext cx="302400" cy="302400"/>
          </a:xfrm>
          <a:prstGeom prst="rect">
            <a:avLst/>
          </a:prstGeom>
          <a:noFill/>
          <a:ln>
            <a:noFill/>
          </a:ln>
        </p:spPr>
        <p:style>
          <a:lnRef idx="0">
            <a:scrgbClr r="0" g="0" b="0"/>
          </a:lnRef>
          <a:fillRef idx="0">
            <a:scrgbClr r="0" g="0" b="0"/>
          </a:fillRef>
          <a:effectRef idx="0">
            <a:scrgbClr r="0" g="0" b="0"/>
          </a:effectRef>
          <a:fontRef idx="minor"/>
        </p:style>
      </p:sp>
      <p:sp>
        <p:nvSpPr>
          <p:cNvPr id="285" name="CustomShape 4"/>
          <p:cNvSpPr/>
          <p:nvPr/>
        </p:nvSpPr>
        <p:spPr>
          <a:xfrm>
            <a:off x="155520" y="-144360"/>
            <a:ext cx="302400" cy="302400"/>
          </a:xfrm>
          <a:prstGeom prst="rect">
            <a:avLst/>
          </a:prstGeom>
          <a:noFill/>
          <a:ln>
            <a:noFill/>
          </a:ln>
        </p:spPr>
        <p:style>
          <a:lnRef idx="0">
            <a:scrgbClr r="0" g="0" b="0"/>
          </a:lnRef>
          <a:fillRef idx="0">
            <a:scrgbClr r="0" g="0" b="0"/>
          </a:fillRef>
          <a:effectRef idx="0">
            <a:scrgbClr r="0" g="0" b="0"/>
          </a:effectRef>
          <a:fontRef idx="minor"/>
        </p:style>
      </p:sp>
      <p:sp>
        <p:nvSpPr>
          <p:cNvPr id="3" name="Прямоугольник 2"/>
          <p:cNvSpPr/>
          <p:nvPr/>
        </p:nvSpPr>
        <p:spPr>
          <a:xfrm>
            <a:off x="231119" y="158040"/>
            <a:ext cx="8708165" cy="6247864"/>
          </a:xfrm>
          <a:prstGeom prst="rect">
            <a:avLst/>
          </a:prstGeom>
        </p:spPr>
        <p:txBody>
          <a:bodyPr wrap="square">
            <a:spAutoFit/>
          </a:bodyPr>
          <a:lstStyle/>
          <a:p>
            <a:pPr marL="285750" indent="-285750" algn="just">
              <a:buFont typeface="Wingdings" panose="05000000000000000000" pitchFamily="2" charset="2"/>
              <a:buChar char="ü"/>
            </a:pPr>
            <a:r>
              <a:rPr lang="uk-UA" sz="1600" b="1" dirty="0" smtClean="0">
                <a:solidFill>
                  <a:srgbClr val="0070C0"/>
                </a:solidFill>
                <a:latin typeface="Open Sans"/>
              </a:rPr>
              <a:t>Біотехнологічне </a:t>
            </a:r>
            <a:r>
              <a:rPr lang="uk-UA" sz="1600" b="1" dirty="0">
                <a:solidFill>
                  <a:srgbClr val="0070C0"/>
                </a:solidFill>
                <a:latin typeface="Open Sans"/>
              </a:rPr>
              <a:t>виробництво первинних та вторинних метаболітів. </a:t>
            </a:r>
            <a:endParaRPr lang="uk-UA" sz="1600" b="1" dirty="0" smtClean="0">
              <a:solidFill>
                <a:srgbClr val="0070C0"/>
              </a:solidFill>
              <a:latin typeface="Open Sans"/>
            </a:endParaRPr>
          </a:p>
          <a:p>
            <a:pPr marL="285750" indent="-285750" algn="just">
              <a:buFont typeface="Wingdings" panose="05000000000000000000" pitchFamily="2" charset="2"/>
              <a:buChar char="ü"/>
            </a:pPr>
            <a:r>
              <a:rPr lang="uk-UA" sz="1600" b="1" dirty="0" smtClean="0">
                <a:solidFill>
                  <a:srgbClr val="0070C0"/>
                </a:solidFill>
                <a:latin typeface="Open Sans"/>
              </a:rPr>
              <a:t>Класифікація </a:t>
            </a:r>
            <a:r>
              <a:rPr lang="uk-UA" sz="1600" b="1" dirty="0">
                <a:solidFill>
                  <a:srgbClr val="0070C0"/>
                </a:solidFill>
                <a:latin typeface="Open Sans"/>
              </a:rPr>
              <a:t>продуктів мікробіологічного синтезу. </a:t>
            </a:r>
            <a:endParaRPr lang="uk-UA" sz="1600" b="1" dirty="0" smtClean="0">
              <a:solidFill>
                <a:srgbClr val="0070C0"/>
              </a:solidFill>
              <a:latin typeface="Open Sans"/>
            </a:endParaRPr>
          </a:p>
          <a:p>
            <a:pPr marL="285750" indent="-285750" algn="just">
              <a:buFont typeface="Wingdings" panose="05000000000000000000" pitchFamily="2" charset="2"/>
              <a:buChar char="ü"/>
            </a:pPr>
            <a:r>
              <a:rPr lang="uk-UA" sz="1600" b="1" dirty="0" smtClean="0">
                <a:solidFill>
                  <a:srgbClr val="0070C0"/>
                </a:solidFill>
                <a:latin typeface="Open Sans"/>
              </a:rPr>
              <a:t>Отримання </a:t>
            </a:r>
            <a:r>
              <a:rPr lang="uk-UA" sz="1600" b="1" dirty="0">
                <a:solidFill>
                  <a:srgbClr val="0070C0"/>
                </a:solidFill>
                <a:latin typeface="Open Sans"/>
              </a:rPr>
              <a:t>кормового білка. </a:t>
            </a:r>
            <a:endParaRPr lang="uk-UA" sz="1600" b="1" dirty="0" smtClean="0">
              <a:solidFill>
                <a:srgbClr val="0070C0"/>
              </a:solidFill>
              <a:latin typeface="Open Sans"/>
            </a:endParaRPr>
          </a:p>
          <a:p>
            <a:pPr marL="285750" indent="-285750" algn="just">
              <a:buFont typeface="Wingdings" panose="05000000000000000000" pitchFamily="2" charset="2"/>
              <a:buChar char="ü"/>
            </a:pPr>
            <a:r>
              <a:rPr lang="uk-UA" sz="1600" b="1" dirty="0" smtClean="0">
                <a:solidFill>
                  <a:srgbClr val="0070C0"/>
                </a:solidFill>
                <a:latin typeface="Open Sans"/>
              </a:rPr>
              <a:t>Біотехнологія </a:t>
            </a:r>
            <a:r>
              <a:rPr lang="uk-UA" sz="1600" b="1" dirty="0">
                <a:solidFill>
                  <a:srgbClr val="0070C0"/>
                </a:solidFill>
                <a:latin typeface="Open Sans"/>
              </a:rPr>
              <a:t>отримання амінокислот: одержання лізину, глютамінової кислоти, проліну, лейцину, триптофану. </a:t>
            </a:r>
            <a:endParaRPr lang="uk-UA" sz="1600" b="1" dirty="0" smtClean="0">
              <a:solidFill>
                <a:srgbClr val="0070C0"/>
              </a:solidFill>
              <a:latin typeface="Open Sans"/>
            </a:endParaRPr>
          </a:p>
          <a:p>
            <a:pPr marL="285750" indent="-285750" algn="just">
              <a:buFont typeface="Wingdings" panose="05000000000000000000" pitchFamily="2" charset="2"/>
              <a:buChar char="ü"/>
            </a:pPr>
            <a:r>
              <a:rPr lang="uk-UA" sz="1600" b="1" dirty="0" smtClean="0">
                <a:solidFill>
                  <a:srgbClr val="0070C0"/>
                </a:solidFill>
                <a:latin typeface="Open Sans"/>
              </a:rPr>
              <a:t>Біотехнологічне </a:t>
            </a:r>
            <a:r>
              <a:rPr lang="uk-UA" sz="1600" b="1" dirty="0">
                <a:solidFill>
                  <a:srgbClr val="0070C0"/>
                </a:solidFill>
                <a:latin typeface="Open Sans"/>
              </a:rPr>
              <a:t>виробництво органічних кислот: лимонної, оцтової, </a:t>
            </a:r>
            <a:r>
              <a:rPr lang="uk-UA" sz="1600" b="1" dirty="0" err="1">
                <a:solidFill>
                  <a:srgbClr val="0070C0"/>
                </a:solidFill>
                <a:latin typeface="Open Sans"/>
              </a:rPr>
              <a:t>глюконової</a:t>
            </a:r>
            <a:r>
              <a:rPr lang="uk-UA" sz="1600" b="1" dirty="0">
                <a:solidFill>
                  <a:srgbClr val="0070C0"/>
                </a:solidFill>
                <a:latin typeface="Open Sans"/>
              </a:rPr>
              <a:t>. </a:t>
            </a:r>
            <a:endParaRPr lang="uk-UA" sz="1600" b="1" dirty="0" smtClean="0">
              <a:solidFill>
                <a:srgbClr val="0070C0"/>
              </a:solidFill>
              <a:latin typeface="Open Sans"/>
            </a:endParaRPr>
          </a:p>
          <a:p>
            <a:pPr marL="285750" indent="-285750" algn="just">
              <a:buFont typeface="Wingdings" panose="05000000000000000000" pitchFamily="2" charset="2"/>
              <a:buChar char="ü"/>
            </a:pPr>
            <a:r>
              <a:rPr lang="uk-UA" sz="1600" b="1" dirty="0" smtClean="0">
                <a:solidFill>
                  <a:srgbClr val="0070C0"/>
                </a:solidFill>
                <a:latin typeface="Open Sans"/>
              </a:rPr>
              <a:t>Біосинтез </a:t>
            </a:r>
            <a:r>
              <a:rPr lang="uk-UA" sz="1600" b="1" dirty="0">
                <a:solidFill>
                  <a:srgbClr val="0070C0"/>
                </a:solidFill>
                <a:latin typeface="Open Sans"/>
              </a:rPr>
              <a:t>вітамінів та регуляція цих процесів, способи отримання рибофлавіну, </a:t>
            </a:r>
            <a:r>
              <a:rPr lang="uk-UA" sz="1600" b="1" dirty="0" err="1">
                <a:solidFill>
                  <a:srgbClr val="0070C0"/>
                </a:solidFill>
                <a:latin typeface="Open Sans"/>
              </a:rPr>
              <a:t>ціанокобаломіну</a:t>
            </a:r>
            <a:r>
              <a:rPr lang="uk-UA" sz="1600" b="1" dirty="0">
                <a:solidFill>
                  <a:srgbClr val="0070C0"/>
                </a:solidFill>
                <a:latin typeface="Open Sans"/>
              </a:rPr>
              <a:t>, каротиноїдів, ергостерину. </a:t>
            </a:r>
            <a:endParaRPr lang="uk-UA" sz="1600" b="1" dirty="0" smtClean="0">
              <a:solidFill>
                <a:srgbClr val="0070C0"/>
              </a:solidFill>
              <a:latin typeface="Open Sans"/>
            </a:endParaRPr>
          </a:p>
          <a:p>
            <a:pPr marL="285750" indent="-285750" algn="just">
              <a:buFont typeface="Wingdings" panose="05000000000000000000" pitchFamily="2" charset="2"/>
              <a:buChar char="ü"/>
            </a:pPr>
            <a:r>
              <a:rPr lang="uk-UA" sz="1600" b="1" dirty="0" smtClean="0">
                <a:solidFill>
                  <a:srgbClr val="0070C0"/>
                </a:solidFill>
                <a:latin typeface="Open Sans"/>
              </a:rPr>
              <a:t>Мікробіологічний </a:t>
            </a:r>
            <a:r>
              <a:rPr lang="uk-UA" sz="1600" b="1" dirty="0">
                <a:solidFill>
                  <a:srgbClr val="0070C0"/>
                </a:solidFill>
                <a:latin typeface="Open Sans"/>
              </a:rPr>
              <a:t>синтез полісахаридів та ліпідів. </a:t>
            </a:r>
            <a:r>
              <a:rPr lang="uk-UA" sz="1600" b="1" dirty="0" smtClean="0">
                <a:solidFill>
                  <a:srgbClr val="0070C0"/>
                </a:solidFill>
                <a:latin typeface="Open Sans"/>
              </a:rPr>
              <a:t>Властивості </a:t>
            </a:r>
            <a:r>
              <a:rPr lang="uk-UA" sz="1600" b="1" dirty="0">
                <a:solidFill>
                  <a:srgbClr val="0070C0"/>
                </a:solidFill>
                <a:latin typeface="Open Sans"/>
              </a:rPr>
              <a:t>основних типів полісахаридів і ліпідів мікробного походження, та їх практичне використання. </a:t>
            </a:r>
            <a:r>
              <a:rPr lang="uk-UA" sz="1600" b="1" dirty="0" smtClean="0">
                <a:solidFill>
                  <a:srgbClr val="0070C0"/>
                </a:solidFill>
                <a:latin typeface="Open Sans"/>
              </a:rPr>
              <a:t>Продуценти </a:t>
            </a:r>
            <a:r>
              <a:rPr lang="uk-UA" sz="1600" b="1" dirty="0">
                <a:solidFill>
                  <a:srgbClr val="0070C0"/>
                </a:solidFill>
                <a:latin typeface="Open Sans"/>
              </a:rPr>
              <a:t>полісахаридів та ліпідів. </a:t>
            </a:r>
            <a:endParaRPr lang="uk-UA" sz="1600" b="1" dirty="0" smtClean="0">
              <a:solidFill>
                <a:srgbClr val="0070C0"/>
              </a:solidFill>
              <a:latin typeface="Open Sans"/>
            </a:endParaRPr>
          </a:p>
          <a:p>
            <a:pPr marL="285750" indent="-285750" algn="just">
              <a:buFont typeface="Wingdings" panose="05000000000000000000" pitchFamily="2" charset="2"/>
              <a:buChar char="ü"/>
            </a:pPr>
            <a:r>
              <a:rPr lang="uk-UA" sz="1600" b="1" dirty="0" smtClean="0">
                <a:solidFill>
                  <a:srgbClr val="0070C0"/>
                </a:solidFill>
                <a:latin typeface="Open Sans"/>
              </a:rPr>
              <a:t>Біотехнологічний </a:t>
            </a:r>
            <a:r>
              <a:rPr lang="uk-UA" sz="1600" b="1" dirty="0">
                <a:solidFill>
                  <a:srgbClr val="0070C0"/>
                </a:solidFill>
                <a:latin typeface="Open Sans"/>
              </a:rPr>
              <a:t>процес виробництва антибіотиків. </a:t>
            </a:r>
            <a:r>
              <a:rPr lang="uk-UA" sz="1600" b="1" dirty="0" smtClean="0">
                <a:solidFill>
                  <a:srgbClr val="0070C0"/>
                </a:solidFill>
                <a:latin typeface="Open Sans"/>
              </a:rPr>
              <a:t>Мікроорганізми </a:t>
            </a:r>
            <a:r>
              <a:rPr lang="uk-UA" sz="1600" b="1" dirty="0">
                <a:solidFill>
                  <a:srgbClr val="0070C0"/>
                </a:solidFill>
                <a:latin typeface="Open Sans"/>
              </a:rPr>
              <a:t>– продуценти антибіотиків. </a:t>
            </a:r>
            <a:r>
              <a:rPr lang="uk-UA" sz="1600" b="1" dirty="0" smtClean="0">
                <a:solidFill>
                  <a:srgbClr val="0070C0"/>
                </a:solidFill>
                <a:latin typeface="Open Sans"/>
              </a:rPr>
              <a:t>Утворення </a:t>
            </a:r>
            <a:r>
              <a:rPr lang="uk-UA" sz="1600" b="1" dirty="0">
                <a:solidFill>
                  <a:srgbClr val="0070C0"/>
                </a:solidFill>
                <a:latin typeface="Open Sans"/>
              </a:rPr>
              <a:t>антибіотиків в промислових умовах. </a:t>
            </a:r>
            <a:endParaRPr lang="uk-UA" sz="1600" b="1" dirty="0" smtClean="0">
              <a:solidFill>
                <a:srgbClr val="0070C0"/>
              </a:solidFill>
              <a:latin typeface="Open Sans"/>
            </a:endParaRPr>
          </a:p>
          <a:p>
            <a:pPr marL="285750" indent="-285750" algn="just">
              <a:buFont typeface="Wingdings" panose="05000000000000000000" pitchFamily="2" charset="2"/>
              <a:buChar char="ü"/>
            </a:pPr>
            <a:r>
              <a:rPr lang="uk-UA" sz="1600" b="1" dirty="0" smtClean="0">
                <a:solidFill>
                  <a:srgbClr val="0070C0"/>
                </a:solidFill>
                <a:latin typeface="Open Sans"/>
              </a:rPr>
              <a:t>Використання </a:t>
            </a:r>
            <a:r>
              <a:rPr lang="uk-UA" sz="1600" b="1" dirty="0">
                <a:solidFill>
                  <a:srgbClr val="0070C0"/>
                </a:solidFill>
                <a:latin typeface="Open Sans"/>
              </a:rPr>
              <a:t>процесів бродіння та інших процесів метаболізму мікроорганізмів. Спиртове бродіння. </a:t>
            </a:r>
            <a:r>
              <a:rPr lang="uk-UA" sz="1600" b="1" dirty="0" smtClean="0">
                <a:solidFill>
                  <a:srgbClr val="0070C0"/>
                </a:solidFill>
                <a:latin typeface="Open Sans"/>
              </a:rPr>
              <a:t>Використання </a:t>
            </a:r>
            <a:r>
              <a:rPr lang="uk-UA" sz="1600" b="1" dirty="0">
                <a:solidFill>
                  <a:srgbClr val="0070C0"/>
                </a:solidFill>
                <a:latin typeface="Open Sans"/>
              </a:rPr>
              <a:t>дріжджів у промисловості: отримання етилового спирту, виробництво хлібопродуктів. </a:t>
            </a:r>
            <a:r>
              <a:rPr lang="uk-UA" sz="1600" b="1" dirty="0" smtClean="0">
                <a:solidFill>
                  <a:srgbClr val="0070C0"/>
                </a:solidFill>
                <a:latin typeface="Open Sans"/>
              </a:rPr>
              <a:t>Молочнокисле </a:t>
            </a:r>
            <a:r>
              <a:rPr lang="uk-UA" sz="1600" b="1" dirty="0">
                <a:solidFill>
                  <a:srgbClr val="0070C0"/>
                </a:solidFill>
                <a:latin typeface="Open Sans"/>
              </a:rPr>
              <a:t>бродіння. </a:t>
            </a:r>
            <a:r>
              <a:rPr lang="uk-UA" sz="1600" b="1" dirty="0" smtClean="0">
                <a:solidFill>
                  <a:srgbClr val="0070C0"/>
                </a:solidFill>
                <a:latin typeface="Open Sans"/>
              </a:rPr>
              <a:t>Використання </a:t>
            </a:r>
            <a:r>
              <a:rPr lang="uk-UA" sz="1600" b="1" dirty="0">
                <a:solidFill>
                  <a:srgbClr val="0070C0"/>
                </a:solidFill>
                <a:latin typeface="Open Sans"/>
              </a:rPr>
              <a:t>молочнокислих бактерій у процесах силосування кормів, квашення овочів, сироварінні, приготуванні профілактичних і лікувальних препаратів. </a:t>
            </a:r>
            <a:endParaRPr lang="uk-UA" sz="1600" b="1" dirty="0" smtClean="0">
              <a:solidFill>
                <a:srgbClr val="0070C0"/>
              </a:solidFill>
              <a:latin typeface="Open Sans"/>
            </a:endParaRPr>
          </a:p>
          <a:p>
            <a:pPr marL="285750" indent="-285750" algn="just">
              <a:buFont typeface="Wingdings" panose="05000000000000000000" pitchFamily="2" charset="2"/>
              <a:buChar char="ü"/>
            </a:pPr>
            <a:r>
              <a:rPr lang="uk-UA" sz="1600" b="1" dirty="0" smtClean="0">
                <a:solidFill>
                  <a:srgbClr val="0070C0"/>
                </a:solidFill>
                <a:latin typeface="Open Sans"/>
              </a:rPr>
              <a:t>Бактеріальні </a:t>
            </a:r>
            <a:r>
              <a:rPr lang="uk-UA" sz="1600" b="1" dirty="0">
                <a:solidFill>
                  <a:srgbClr val="0070C0"/>
                </a:solidFill>
                <a:latin typeface="Open Sans"/>
              </a:rPr>
              <a:t>добрива і засоби захисту рослин. </a:t>
            </a:r>
            <a:r>
              <a:rPr lang="uk-UA" sz="1600" b="1" dirty="0" smtClean="0">
                <a:solidFill>
                  <a:srgbClr val="0070C0"/>
                </a:solidFill>
                <a:latin typeface="Open Sans"/>
              </a:rPr>
              <a:t>Характеристика </a:t>
            </a:r>
            <a:r>
              <a:rPr lang="uk-UA" sz="1600" b="1" dirty="0">
                <a:solidFill>
                  <a:srgbClr val="0070C0"/>
                </a:solidFill>
                <a:latin typeface="Open Sans"/>
              </a:rPr>
              <a:t>основних біопрепаратів для захисту рослин, що використовуються в Україні. </a:t>
            </a:r>
            <a:endParaRPr lang="uk-UA" sz="1600" b="1" dirty="0" smtClean="0">
              <a:solidFill>
                <a:srgbClr val="0070C0"/>
              </a:solidFill>
              <a:latin typeface="Open Sans"/>
            </a:endParaRPr>
          </a:p>
          <a:p>
            <a:pPr marL="285750" indent="-285750" algn="just">
              <a:buFont typeface="Wingdings" panose="05000000000000000000" pitchFamily="2" charset="2"/>
              <a:buChar char="ü"/>
            </a:pPr>
            <a:r>
              <a:rPr lang="uk-UA" sz="1600" b="1" dirty="0" smtClean="0">
                <a:solidFill>
                  <a:srgbClr val="0070C0"/>
                </a:solidFill>
                <a:latin typeface="Open Sans"/>
              </a:rPr>
              <a:t>Типи </a:t>
            </a:r>
            <a:r>
              <a:rPr lang="uk-UA" sz="1600" b="1" dirty="0">
                <a:solidFill>
                  <a:srgbClr val="0070C0"/>
                </a:solidFill>
                <a:latin typeface="Open Sans"/>
              </a:rPr>
              <a:t>бактеріальних добрив та мікроорганізми, що використовуються для їх отримання. </a:t>
            </a:r>
            <a:endParaRPr lang="uk-UA" sz="1600" b="1" dirty="0" smtClean="0">
              <a:solidFill>
                <a:srgbClr val="0070C0"/>
              </a:solidFill>
              <a:latin typeface="Open Sans"/>
            </a:endParaRPr>
          </a:p>
          <a:p>
            <a:pPr marL="285750" indent="-285750" algn="just">
              <a:buFont typeface="Wingdings" panose="05000000000000000000" pitchFamily="2" charset="2"/>
              <a:buChar char="ü"/>
            </a:pPr>
            <a:r>
              <a:rPr lang="uk-UA" sz="1600" b="1" dirty="0" err="1" smtClean="0">
                <a:solidFill>
                  <a:srgbClr val="0070C0"/>
                </a:solidFill>
                <a:latin typeface="Open Sans"/>
              </a:rPr>
              <a:t>Азотфіксуючі</a:t>
            </a:r>
            <a:r>
              <a:rPr lang="uk-UA" sz="1600" b="1" dirty="0" smtClean="0">
                <a:solidFill>
                  <a:srgbClr val="0070C0"/>
                </a:solidFill>
                <a:latin typeface="Open Sans"/>
              </a:rPr>
              <a:t> </a:t>
            </a:r>
            <a:r>
              <a:rPr lang="uk-UA" sz="1600" b="1" dirty="0">
                <a:solidFill>
                  <a:srgbClr val="0070C0"/>
                </a:solidFill>
                <a:latin typeface="Open Sans"/>
              </a:rPr>
              <a:t>бактеріальні препарати, властивості бульбочкових бактерій. Перспективи </a:t>
            </a:r>
            <a:r>
              <a:rPr lang="uk-UA" sz="1600" b="1" dirty="0" smtClean="0">
                <a:solidFill>
                  <a:srgbClr val="0070C0"/>
                </a:solidFill>
                <a:latin typeface="Open Sans"/>
              </a:rPr>
              <a:t>використання</a:t>
            </a:r>
            <a:r>
              <a:rPr lang="uk-UA" sz="1600" b="1" dirty="0">
                <a:solidFill>
                  <a:srgbClr val="0070C0"/>
                </a:solidFill>
                <a:latin typeface="Open Sans"/>
              </a:rPr>
              <a:t>.</a:t>
            </a:r>
            <a:endParaRPr lang="uk-UA" sz="1600" b="1" i="0" dirty="0">
              <a:solidFill>
                <a:srgbClr val="0070C0"/>
              </a:solidFill>
              <a:effectLst/>
              <a:latin typeface="Open Sans"/>
            </a:endParaRPr>
          </a:p>
        </p:txBody>
      </p:sp>
    </p:spTree>
    <p:extLst>
      <p:ext uri="{BB962C8B-B14F-4D97-AF65-F5344CB8AC3E}">
        <p14:creationId xmlns:p14="http://schemas.microsoft.com/office/powerpoint/2010/main" val="2595005690"/>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CustomShape 1"/>
          <p:cNvSpPr/>
          <p:nvPr/>
        </p:nvSpPr>
        <p:spPr>
          <a:xfrm>
            <a:off x="214200" y="1157448"/>
            <a:ext cx="8714160" cy="5347703"/>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nchor="ctr">
            <a:spAutoFit/>
          </a:bodyPr>
          <a:lstStyle/>
          <a:p>
            <a:pPr algn="just">
              <a:lnSpc>
                <a:spcPct val="80000"/>
              </a:lnSpc>
            </a:pPr>
            <a:r>
              <a:rPr lang="ru-RU" sz="1500" b="1" strike="noStrike" spc="-1" dirty="0" err="1">
                <a:solidFill>
                  <a:srgbClr val="000000"/>
                </a:solidFill>
                <a:latin typeface="Times New Roman"/>
                <a:ea typeface="TimesNewRoman"/>
              </a:rPr>
              <a:t>Екологічно</a:t>
            </a:r>
            <a:r>
              <a:rPr lang="ru-RU" sz="1500" b="1" strike="noStrike" spc="-1" dirty="0">
                <a:solidFill>
                  <a:srgbClr val="000000"/>
                </a:solidFill>
                <a:latin typeface="Times New Roman"/>
                <a:ea typeface="TimesNewRoman"/>
              </a:rPr>
              <a:t> </a:t>
            </a:r>
            <a:r>
              <a:rPr lang="ru-RU" sz="1500" b="1" strike="noStrike" spc="-1" dirty="0" err="1">
                <a:solidFill>
                  <a:srgbClr val="000000"/>
                </a:solidFill>
                <a:latin typeface="Times New Roman"/>
                <a:ea typeface="TimesNewRoman"/>
              </a:rPr>
              <a:t>чисту</a:t>
            </a:r>
            <a:r>
              <a:rPr lang="ru-RU" sz="1500" b="1" strike="noStrike" spc="-1" dirty="0">
                <a:solidFill>
                  <a:srgbClr val="000000"/>
                </a:solidFill>
                <a:latin typeface="Times New Roman"/>
                <a:ea typeface="TimesNewRoman"/>
              </a:rPr>
              <a:t> </a:t>
            </a:r>
            <a:r>
              <a:rPr lang="ru-RU" sz="1500" b="1" strike="noStrike" spc="-1" dirty="0" err="1">
                <a:solidFill>
                  <a:srgbClr val="000000"/>
                </a:solidFill>
                <a:latin typeface="Times New Roman"/>
                <a:ea typeface="TimesNewRoman"/>
              </a:rPr>
              <a:t>енергію</a:t>
            </a:r>
            <a:r>
              <a:rPr lang="ru-RU" sz="1500" b="1" strike="noStrike" spc="-1" dirty="0">
                <a:solidFill>
                  <a:srgbClr val="000000"/>
                </a:solidFill>
                <a:latin typeface="Times New Roman"/>
                <a:ea typeface="TimesNewRoman"/>
              </a:rPr>
              <a:t> </a:t>
            </a:r>
            <a:r>
              <a:rPr lang="ru-RU" sz="1500" b="1" strike="noStrike" spc="-1" dirty="0" err="1">
                <a:solidFill>
                  <a:srgbClr val="000000"/>
                </a:solidFill>
                <a:latin typeface="Times New Roman"/>
                <a:ea typeface="TimesNewRoman"/>
              </a:rPr>
              <a:t>можна</a:t>
            </a:r>
            <a:r>
              <a:rPr lang="ru-RU" sz="1500" b="1" strike="noStrike" spc="-1" dirty="0">
                <a:solidFill>
                  <a:srgbClr val="000000"/>
                </a:solidFill>
                <a:latin typeface="Times New Roman"/>
                <a:ea typeface="TimesNewRoman"/>
              </a:rPr>
              <a:t> </a:t>
            </a:r>
            <a:r>
              <a:rPr lang="ru-RU" sz="1500" b="1" strike="noStrike" spc="-1" dirty="0" err="1">
                <a:solidFill>
                  <a:srgbClr val="000000"/>
                </a:solidFill>
                <a:latin typeface="Times New Roman"/>
                <a:ea typeface="TimesNewRoman"/>
              </a:rPr>
              <a:t>отримувати</a:t>
            </a:r>
            <a:r>
              <a:rPr lang="ru-RU" sz="1500" b="1" strike="noStrike" spc="-1" dirty="0">
                <a:solidFill>
                  <a:srgbClr val="000000"/>
                </a:solidFill>
                <a:latin typeface="Times New Roman"/>
                <a:ea typeface="TimesNewRoman"/>
              </a:rPr>
              <a:t> шляхом </a:t>
            </a:r>
            <a:r>
              <a:rPr lang="ru-RU" sz="1500" b="1" strike="noStrike" spc="-1" dirty="0" err="1">
                <a:solidFill>
                  <a:srgbClr val="000000"/>
                </a:solidFill>
                <a:latin typeface="Times New Roman"/>
                <a:ea typeface="TimesNewRoman"/>
              </a:rPr>
              <a:t>перетворення</a:t>
            </a:r>
            <a:r>
              <a:rPr lang="ru-RU" sz="1500" b="1" strike="noStrike" spc="-1" dirty="0">
                <a:solidFill>
                  <a:srgbClr val="000000"/>
                </a:solidFill>
                <a:latin typeface="Times New Roman"/>
                <a:ea typeface="TimesNewRoman"/>
              </a:rPr>
              <a:t> </a:t>
            </a:r>
            <a:r>
              <a:rPr lang="ru-RU" sz="1500" b="1" strike="noStrike" spc="-1" dirty="0" err="1">
                <a:solidFill>
                  <a:srgbClr val="000000"/>
                </a:solidFill>
                <a:latin typeface="Times New Roman"/>
                <a:ea typeface="TimesNewRoman"/>
              </a:rPr>
              <a:t>сонячної</a:t>
            </a:r>
            <a:r>
              <a:rPr lang="ru-RU" sz="1500" b="1" strike="noStrike" spc="-1" dirty="0">
                <a:solidFill>
                  <a:srgbClr val="000000"/>
                </a:solidFill>
                <a:latin typeface="Times New Roman"/>
                <a:ea typeface="TimesNewRoman"/>
              </a:rPr>
              <a:t> </a:t>
            </a:r>
            <a:r>
              <a:rPr lang="ru-RU" sz="1500" b="1" strike="noStrike" spc="-1" dirty="0" err="1">
                <a:solidFill>
                  <a:srgbClr val="000000"/>
                </a:solidFill>
                <a:latin typeface="Times New Roman"/>
                <a:ea typeface="TimesNewRoman"/>
              </a:rPr>
              <a:t>енергії</a:t>
            </a:r>
            <a:r>
              <a:rPr lang="ru-RU" sz="1500" b="1" strike="noStrike" spc="-1" dirty="0">
                <a:solidFill>
                  <a:srgbClr val="000000"/>
                </a:solidFill>
                <a:latin typeface="Times New Roman"/>
                <a:ea typeface="TimesNewRoman"/>
              </a:rPr>
              <a:t> на </a:t>
            </a:r>
            <a:r>
              <a:rPr lang="ru-RU" sz="1500" b="1" strike="noStrike" spc="-1" dirty="0" err="1">
                <a:solidFill>
                  <a:srgbClr val="000000"/>
                </a:solidFill>
                <a:latin typeface="Times New Roman"/>
                <a:ea typeface="TimesNewRoman"/>
              </a:rPr>
              <a:t>електричну</a:t>
            </a:r>
            <a:r>
              <a:rPr lang="ru-RU" sz="1500" b="1" strike="noStrike" spc="-1" dirty="0">
                <a:solidFill>
                  <a:srgbClr val="000000"/>
                </a:solidFill>
                <a:latin typeface="Times New Roman"/>
                <a:ea typeface="TimesNewRoman"/>
              </a:rPr>
              <a:t> за </a:t>
            </a:r>
            <a:r>
              <a:rPr lang="ru-RU" sz="1500" b="1" strike="noStrike" spc="-1" dirty="0" err="1">
                <a:solidFill>
                  <a:srgbClr val="000000"/>
                </a:solidFill>
                <a:latin typeface="Times New Roman"/>
                <a:ea typeface="TimesNewRoman"/>
              </a:rPr>
              <a:t>допомогою</a:t>
            </a:r>
            <a:r>
              <a:rPr lang="ru-RU" sz="1500" b="1" strike="noStrike" spc="-1" dirty="0">
                <a:solidFill>
                  <a:srgbClr val="000000"/>
                </a:solidFill>
                <a:latin typeface="Times New Roman"/>
                <a:ea typeface="TimesNewRoman"/>
              </a:rPr>
              <a:t> </a:t>
            </a:r>
            <a:r>
              <a:rPr lang="ru-RU" sz="1500" b="1" strike="noStrike" spc="-1" dirty="0" err="1">
                <a:solidFill>
                  <a:srgbClr val="000000"/>
                </a:solidFill>
                <a:latin typeface="Times New Roman"/>
                <a:ea typeface="TimesNewRoman"/>
              </a:rPr>
              <a:t>сонячних</a:t>
            </a:r>
            <a:r>
              <a:rPr lang="ru-RU" sz="1500" b="1" strike="noStrike" spc="-1" dirty="0">
                <a:solidFill>
                  <a:srgbClr val="000000"/>
                </a:solidFill>
                <a:latin typeface="Times New Roman"/>
                <a:ea typeface="TimesNewRoman"/>
              </a:rPr>
              <a:t> </a:t>
            </a:r>
            <a:r>
              <a:rPr lang="ru-RU" sz="1500" b="1" strike="noStrike" spc="-1" dirty="0" err="1">
                <a:solidFill>
                  <a:srgbClr val="000000"/>
                </a:solidFill>
                <a:latin typeface="Times New Roman"/>
                <a:ea typeface="TimesNewRoman"/>
              </a:rPr>
              <a:t>колекторів</a:t>
            </a:r>
            <a:r>
              <a:rPr lang="ru-RU" sz="1500" b="1" strike="noStrike" spc="-1" dirty="0">
                <a:solidFill>
                  <a:srgbClr val="000000"/>
                </a:solidFill>
                <a:latin typeface="Times New Roman"/>
                <a:ea typeface="TimesNewRoman"/>
              </a:rPr>
              <a:t>, а </a:t>
            </a:r>
            <a:r>
              <a:rPr lang="ru-RU" sz="1500" b="1" strike="noStrike" spc="-1" dirty="0" err="1">
                <a:solidFill>
                  <a:srgbClr val="000000"/>
                </a:solidFill>
                <a:latin typeface="Times New Roman"/>
                <a:ea typeface="TimesNewRoman"/>
              </a:rPr>
              <a:t>також</a:t>
            </a:r>
            <a:r>
              <a:rPr lang="ru-RU" sz="1500" b="1" strike="noStrike" spc="-1" dirty="0">
                <a:solidFill>
                  <a:srgbClr val="000000"/>
                </a:solidFill>
                <a:latin typeface="Times New Roman"/>
                <a:ea typeface="TimesNewRoman"/>
              </a:rPr>
              <a:t> з </a:t>
            </a:r>
            <a:r>
              <a:rPr lang="ru-RU" sz="1500" b="1" strike="noStrike" spc="-1" dirty="0" err="1">
                <a:solidFill>
                  <a:srgbClr val="000000"/>
                </a:solidFill>
                <a:latin typeface="Times New Roman"/>
                <a:ea typeface="TimesNewRoman"/>
              </a:rPr>
              <a:t>біогазу</a:t>
            </a:r>
            <a:r>
              <a:rPr lang="ru-RU" sz="1500" b="1" strike="noStrike" spc="-1" dirty="0">
                <a:solidFill>
                  <a:srgbClr val="000000"/>
                </a:solidFill>
                <a:latin typeface="Times New Roman"/>
                <a:ea typeface="TimesNewRoman"/>
              </a:rPr>
              <a:t> й </a:t>
            </a:r>
            <a:r>
              <a:rPr lang="ru-RU" sz="1500" b="1" strike="noStrike" spc="-1" dirty="0" err="1">
                <a:solidFill>
                  <a:srgbClr val="000000"/>
                </a:solidFill>
                <a:latin typeface="Times New Roman"/>
                <a:ea typeface="TimesNewRoman"/>
              </a:rPr>
              <a:t>мікробного</a:t>
            </a:r>
            <a:r>
              <a:rPr lang="ru-RU" sz="1500" b="1" strike="noStrike" spc="-1" dirty="0">
                <a:solidFill>
                  <a:srgbClr val="000000"/>
                </a:solidFill>
                <a:latin typeface="Times New Roman"/>
                <a:ea typeface="TimesNewRoman"/>
              </a:rPr>
              <a:t> </a:t>
            </a:r>
            <a:r>
              <a:rPr lang="ru-RU" sz="1500" b="1" strike="noStrike" spc="-1" dirty="0" err="1" smtClean="0">
                <a:solidFill>
                  <a:srgbClr val="000000"/>
                </a:solidFill>
                <a:latin typeface="Times New Roman"/>
                <a:ea typeface="TimesNewRoman"/>
              </a:rPr>
              <a:t>етанолу</a:t>
            </a:r>
            <a:r>
              <a:rPr lang="ru-RU" sz="1500" b="1" strike="noStrike" spc="-1" dirty="0" smtClean="0">
                <a:solidFill>
                  <a:srgbClr val="000000"/>
                </a:solidFill>
                <a:latin typeface="Times New Roman"/>
                <a:ea typeface="TimesNewRoman"/>
              </a:rPr>
              <a:t>.</a:t>
            </a:r>
          </a:p>
          <a:p>
            <a:pPr marL="342900" indent="-342900" algn="just">
              <a:lnSpc>
                <a:spcPct val="80000"/>
              </a:lnSpc>
              <a:buFont typeface="Wingdings" panose="05000000000000000000" pitchFamily="2" charset="2"/>
              <a:buChar char="q"/>
            </a:pPr>
            <a:r>
              <a:rPr lang="ru-RU" sz="2200" b="1" strike="noStrike" spc="-1" dirty="0" err="1" smtClean="0">
                <a:solidFill>
                  <a:srgbClr val="7030A0"/>
                </a:solidFill>
                <a:latin typeface="Times New Roman"/>
                <a:ea typeface="TimesNewRoman,Bold"/>
              </a:rPr>
              <a:t>Біогаз</a:t>
            </a:r>
            <a:r>
              <a:rPr lang="ru-RU" sz="2200" b="1" strike="noStrike" spc="-1" dirty="0" smtClean="0">
                <a:solidFill>
                  <a:srgbClr val="7030A0"/>
                </a:solidFill>
                <a:latin typeface="Times New Roman"/>
                <a:ea typeface="TimesNewRoman,Bold"/>
              </a:rPr>
              <a:t> </a:t>
            </a:r>
            <a:r>
              <a:rPr lang="ru-RU" sz="1500" b="1" strike="noStrike" spc="-1" dirty="0">
                <a:solidFill>
                  <a:srgbClr val="000000"/>
                </a:solidFill>
                <a:latin typeface="Times New Roman"/>
                <a:ea typeface="TimesNewRoman"/>
              </a:rPr>
              <a:t>– </a:t>
            </a:r>
            <a:r>
              <a:rPr lang="ru-RU" sz="1500" b="1" strike="noStrike" spc="-1" dirty="0" err="1">
                <a:solidFill>
                  <a:srgbClr val="000000"/>
                </a:solidFill>
                <a:latin typeface="Times New Roman"/>
                <a:ea typeface="TimesNewRoman"/>
              </a:rPr>
              <a:t>це</a:t>
            </a:r>
            <a:r>
              <a:rPr lang="ru-RU" sz="1500" b="1" strike="noStrike" spc="-1" dirty="0">
                <a:solidFill>
                  <a:srgbClr val="000000"/>
                </a:solidFill>
                <a:latin typeface="Times New Roman"/>
                <a:ea typeface="TimesNewRoman"/>
              </a:rPr>
              <a:t> </a:t>
            </a:r>
            <a:r>
              <a:rPr lang="ru-RU" sz="1500" b="1" strike="noStrike" spc="-1" dirty="0" err="1">
                <a:solidFill>
                  <a:srgbClr val="000000"/>
                </a:solidFill>
                <a:latin typeface="Times New Roman"/>
                <a:ea typeface="TimesNewRoman"/>
              </a:rPr>
              <a:t>суміш</a:t>
            </a:r>
            <a:r>
              <a:rPr lang="ru-RU" sz="1500" b="1" strike="noStrike" spc="-1" dirty="0">
                <a:solidFill>
                  <a:srgbClr val="000000"/>
                </a:solidFill>
                <a:latin typeface="Times New Roman"/>
                <a:ea typeface="TimesNewRoman"/>
              </a:rPr>
              <a:t> з 65% метану, 30% </a:t>
            </a:r>
            <a:r>
              <a:rPr lang="ru-RU" sz="1500" b="1" strike="noStrike" spc="-1" dirty="0" err="1">
                <a:solidFill>
                  <a:srgbClr val="000000"/>
                </a:solidFill>
                <a:latin typeface="Times New Roman"/>
                <a:ea typeface="TimesNewRoman"/>
              </a:rPr>
              <a:t>вуглекислого</a:t>
            </a:r>
            <a:r>
              <a:rPr lang="ru-RU" sz="1500" b="1" strike="noStrike" spc="-1" dirty="0">
                <a:solidFill>
                  <a:srgbClr val="000000"/>
                </a:solidFill>
                <a:latin typeface="Times New Roman"/>
                <a:ea typeface="TimesNewRoman"/>
              </a:rPr>
              <a:t> газу, 1% </a:t>
            </a:r>
            <a:r>
              <a:rPr lang="ru-RU" sz="1500" b="1" strike="noStrike" spc="-1" dirty="0" err="1">
                <a:solidFill>
                  <a:srgbClr val="000000"/>
                </a:solidFill>
                <a:latin typeface="Times New Roman"/>
                <a:ea typeface="TimesNewRoman"/>
              </a:rPr>
              <a:t>сірководню</a:t>
            </a:r>
            <a:r>
              <a:rPr lang="ru-RU" sz="1500" b="1" strike="noStrike" spc="-1" dirty="0">
                <a:solidFill>
                  <a:srgbClr val="000000"/>
                </a:solidFill>
                <a:latin typeface="Times New Roman"/>
                <a:ea typeface="TimesNewRoman"/>
              </a:rPr>
              <a:t> і </a:t>
            </a:r>
            <a:r>
              <a:rPr lang="ru-RU" sz="1500" b="1" strike="noStrike" spc="-1" dirty="0" err="1">
                <a:solidFill>
                  <a:srgbClr val="000000"/>
                </a:solidFill>
                <a:latin typeface="Times New Roman"/>
                <a:ea typeface="TimesNewRoman"/>
              </a:rPr>
              <a:t>незначних</a:t>
            </a:r>
            <a:r>
              <a:rPr lang="ru-RU" sz="1500" b="1" strike="noStrike" spc="-1" dirty="0">
                <a:solidFill>
                  <a:srgbClr val="000000"/>
                </a:solidFill>
                <a:latin typeface="Times New Roman"/>
                <a:ea typeface="TimesNewRoman"/>
              </a:rPr>
              <a:t> </a:t>
            </a:r>
            <a:r>
              <a:rPr lang="ru-RU" sz="1500" b="1" strike="noStrike" spc="-1" dirty="0" err="1">
                <a:solidFill>
                  <a:srgbClr val="000000"/>
                </a:solidFill>
                <a:latin typeface="Times New Roman"/>
                <a:ea typeface="TimesNewRoman"/>
              </a:rPr>
              <a:t>домішок</a:t>
            </a:r>
            <a:r>
              <a:rPr lang="ru-RU" sz="1500" b="1" strike="noStrike" spc="-1" dirty="0">
                <a:solidFill>
                  <a:srgbClr val="000000"/>
                </a:solidFill>
                <a:latin typeface="Times New Roman"/>
                <a:ea typeface="TimesNewRoman"/>
              </a:rPr>
              <a:t> азоту, </a:t>
            </a:r>
            <a:r>
              <a:rPr lang="ru-RU" sz="1500" b="1" strike="noStrike" spc="-1" dirty="0" err="1">
                <a:solidFill>
                  <a:srgbClr val="000000"/>
                </a:solidFill>
                <a:latin typeface="Times New Roman"/>
                <a:ea typeface="TimesNewRoman"/>
              </a:rPr>
              <a:t>кисню</a:t>
            </a:r>
            <a:r>
              <a:rPr lang="ru-RU" sz="1500" b="1" strike="noStrike" spc="-1" dirty="0">
                <a:solidFill>
                  <a:srgbClr val="000000"/>
                </a:solidFill>
                <a:latin typeface="Times New Roman"/>
                <a:ea typeface="TimesNewRoman"/>
              </a:rPr>
              <a:t>, </a:t>
            </a:r>
            <a:r>
              <a:rPr lang="ru-RU" sz="1500" b="1" strike="noStrike" spc="-1" dirty="0" err="1">
                <a:solidFill>
                  <a:srgbClr val="000000"/>
                </a:solidFill>
                <a:latin typeface="Times New Roman"/>
                <a:ea typeface="TimesNewRoman"/>
              </a:rPr>
              <a:t>водню</a:t>
            </a:r>
            <a:r>
              <a:rPr lang="ru-RU" sz="1500" b="1" strike="noStrike" spc="-1" dirty="0">
                <a:solidFill>
                  <a:srgbClr val="000000"/>
                </a:solidFill>
                <a:latin typeface="Times New Roman"/>
                <a:ea typeface="TimesNewRoman"/>
              </a:rPr>
              <a:t> і чадного газу. </a:t>
            </a:r>
            <a:r>
              <a:rPr lang="ru-RU" sz="1500" b="1" strike="noStrike" spc="-1" dirty="0" err="1">
                <a:solidFill>
                  <a:srgbClr val="000000"/>
                </a:solidFill>
                <a:latin typeface="Times New Roman"/>
                <a:ea typeface="TimesNewRoman"/>
              </a:rPr>
              <a:t>Енергія</a:t>
            </a:r>
            <a:r>
              <a:rPr lang="ru-RU" sz="1500" b="1" strike="noStrike" spc="-1" dirty="0">
                <a:solidFill>
                  <a:srgbClr val="000000"/>
                </a:solidFill>
                <a:latin typeface="Times New Roman"/>
                <a:ea typeface="TimesNewRoman"/>
              </a:rPr>
              <a:t>, </a:t>
            </a:r>
            <a:r>
              <a:rPr lang="ru-RU" sz="1500" b="1" strike="noStrike" spc="-1" dirty="0" err="1">
                <a:solidFill>
                  <a:srgbClr val="000000"/>
                </a:solidFill>
                <a:latin typeface="Times New Roman"/>
                <a:ea typeface="TimesNewRoman"/>
              </a:rPr>
              <a:t>зв’язана</a:t>
            </a:r>
            <a:r>
              <a:rPr lang="ru-RU" sz="1500" b="1" strike="noStrike" spc="-1" dirty="0">
                <a:solidFill>
                  <a:srgbClr val="000000"/>
                </a:solidFill>
                <a:latin typeface="Times New Roman"/>
                <a:ea typeface="TimesNewRoman"/>
              </a:rPr>
              <a:t>, в 28 м</a:t>
            </a:r>
            <a:r>
              <a:rPr lang="ru-RU" sz="1500" b="1" strike="noStrike" spc="-1" baseline="30000" dirty="0">
                <a:solidFill>
                  <a:srgbClr val="000000"/>
                </a:solidFill>
                <a:latin typeface="Times New Roman"/>
                <a:ea typeface="TimesNewRoman"/>
              </a:rPr>
              <a:t>3</a:t>
            </a:r>
            <a:r>
              <a:rPr lang="ru-RU" sz="1500" b="1" strike="noStrike" spc="-1" dirty="0">
                <a:solidFill>
                  <a:srgbClr val="000000"/>
                </a:solidFill>
                <a:latin typeface="Times New Roman"/>
                <a:ea typeface="TimesNewRoman"/>
              </a:rPr>
              <a:t> </a:t>
            </a:r>
            <a:r>
              <a:rPr lang="ru-RU" sz="1500" b="1" strike="noStrike" spc="-1" dirty="0" err="1">
                <a:solidFill>
                  <a:srgbClr val="000000"/>
                </a:solidFill>
                <a:latin typeface="Times New Roman"/>
                <a:ea typeface="TimesNewRoman"/>
              </a:rPr>
              <a:t>біогазу</a:t>
            </a:r>
            <a:r>
              <a:rPr lang="ru-RU" sz="1500" b="1" strike="noStrike" spc="-1" dirty="0">
                <a:solidFill>
                  <a:srgbClr val="000000"/>
                </a:solidFill>
                <a:latin typeface="Times New Roman"/>
                <a:ea typeface="TimesNewRoman"/>
              </a:rPr>
              <a:t>, </a:t>
            </a:r>
            <a:r>
              <a:rPr lang="ru-RU" sz="1500" b="1" strike="noStrike" spc="-1" dirty="0" err="1">
                <a:solidFill>
                  <a:srgbClr val="000000"/>
                </a:solidFill>
                <a:latin typeface="Times New Roman"/>
                <a:ea typeface="TimesNewRoman"/>
              </a:rPr>
              <a:t>еквівалентна</a:t>
            </a:r>
            <a:r>
              <a:rPr lang="ru-RU" sz="1500" b="1" strike="noStrike" spc="-1" dirty="0">
                <a:solidFill>
                  <a:srgbClr val="000000"/>
                </a:solidFill>
                <a:latin typeface="Times New Roman"/>
                <a:ea typeface="TimesNewRoman"/>
              </a:rPr>
              <a:t> </a:t>
            </a:r>
            <a:r>
              <a:rPr lang="ru-RU" sz="1500" b="1" strike="noStrike" spc="-1" dirty="0" err="1">
                <a:solidFill>
                  <a:srgbClr val="000000"/>
                </a:solidFill>
                <a:latin typeface="Times New Roman"/>
                <a:ea typeface="TimesNewRoman"/>
              </a:rPr>
              <a:t>такій</a:t>
            </a:r>
            <a:r>
              <a:rPr lang="ru-RU" sz="1500" b="1" strike="noStrike" spc="-1" dirty="0">
                <a:solidFill>
                  <a:srgbClr val="000000"/>
                </a:solidFill>
                <a:latin typeface="Times New Roman"/>
                <a:ea typeface="TimesNewRoman"/>
              </a:rPr>
              <a:t> </a:t>
            </a:r>
            <a:r>
              <a:rPr lang="ru-RU" sz="1500" b="1" strike="noStrike" spc="-1" dirty="0" err="1">
                <a:solidFill>
                  <a:srgbClr val="000000"/>
                </a:solidFill>
                <a:latin typeface="Times New Roman"/>
                <a:ea typeface="TimesNewRoman"/>
              </a:rPr>
              <a:t>енергії</a:t>
            </a:r>
            <a:r>
              <a:rPr lang="ru-RU" sz="1500" b="1" strike="noStrike" spc="-1" dirty="0">
                <a:solidFill>
                  <a:srgbClr val="000000"/>
                </a:solidFill>
                <a:latin typeface="Times New Roman"/>
                <a:ea typeface="TimesNewRoman"/>
              </a:rPr>
              <a:t>: 16,8 м</a:t>
            </a:r>
            <a:r>
              <a:rPr lang="ru-RU" sz="1500" b="1" strike="noStrike" spc="-1" baseline="30000" dirty="0">
                <a:solidFill>
                  <a:srgbClr val="000000"/>
                </a:solidFill>
                <a:latin typeface="Times New Roman"/>
                <a:ea typeface="TimesNewRoman"/>
              </a:rPr>
              <a:t>3</a:t>
            </a:r>
            <a:r>
              <a:rPr lang="ru-RU" sz="1500" b="1" strike="noStrike" spc="-1" dirty="0">
                <a:solidFill>
                  <a:srgbClr val="000000"/>
                </a:solidFill>
                <a:latin typeface="Times New Roman"/>
                <a:ea typeface="TimesNewRoman"/>
              </a:rPr>
              <a:t> природного газу; 20,8 л </a:t>
            </a:r>
            <a:r>
              <a:rPr lang="ru-RU" sz="1500" b="1" strike="noStrike" spc="-1" dirty="0" err="1">
                <a:solidFill>
                  <a:srgbClr val="000000"/>
                </a:solidFill>
                <a:latin typeface="Times New Roman"/>
                <a:ea typeface="TimesNewRoman"/>
              </a:rPr>
              <a:t>нафти</a:t>
            </a:r>
            <a:r>
              <a:rPr lang="ru-RU" sz="1500" b="1" strike="noStrike" spc="-1" dirty="0">
                <a:solidFill>
                  <a:srgbClr val="000000"/>
                </a:solidFill>
                <a:latin typeface="Times New Roman"/>
                <a:ea typeface="TimesNewRoman"/>
              </a:rPr>
              <a:t>; 18,4 л дизельного </a:t>
            </a:r>
            <a:r>
              <a:rPr lang="ru-RU" sz="1500" b="1" strike="noStrike" spc="-1" dirty="0" err="1">
                <a:solidFill>
                  <a:srgbClr val="000000"/>
                </a:solidFill>
                <a:latin typeface="Times New Roman"/>
                <a:ea typeface="TimesNewRoman"/>
              </a:rPr>
              <a:t>палива</a:t>
            </a:r>
            <a:r>
              <a:rPr lang="ru-RU" sz="1500" b="1" strike="noStrike" spc="-1" dirty="0">
                <a:solidFill>
                  <a:srgbClr val="000000"/>
                </a:solidFill>
                <a:latin typeface="Times New Roman"/>
                <a:ea typeface="TimesNewRoman"/>
              </a:rPr>
              <a:t>. В </a:t>
            </a:r>
            <a:r>
              <a:rPr lang="ru-RU" sz="1500" b="1" strike="noStrike" spc="-1" dirty="0" err="1">
                <a:solidFill>
                  <a:srgbClr val="000000"/>
                </a:solidFill>
                <a:latin typeface="Times New Roman"/>
                <a:ea typeface="TimesNewRoman"/>
              </a:rPr>
              <a:t>основі</a:t>
            </a:r>
            <a:r>
              <a:rPr lang="ru-RU" sz="1500" b="1" strike="noStrike" spc="-1" dirty="0">
                <a:solidFill>
                  <a:srgbClr val="000000"/>
                </a:solidFill>
                <a:latin typeface="Times New Roman"/>
                <a:ea typeface="TimesNewRoman"/>
              </a:rPr>
              <a:t> </a:t>
            </a:r>
            <a:r>
              <a:rPr lang="ru-RU" sz="1500" b="1" strike="noStrike" spc="-1" dirty="0" err="1">
                <a:solidFill>
                  <a:srgbClr val="000000"/>
                </a:solidFill>
                <a:latin typeface="Times New Roman"/>
                <a:ea typeface="TimesNewRoman"/>
              </a:rPr>
              <a:t>отримання</a:t>
            </a:r>
            <a:r>
              <a:rPr lang="ru-RU" sz="1500" b="1" strike="noStrike" spc="-1" dirty="0">
                <a:solidFill>
                  <a:srgbClr val="000000"/>
                </a:solidFill>
                <a:latin typeface="Times New Roman"/>
                <a:ea typeface="TimesNewRoman"/>
              </a:rPr>
              <a:t> </a:t>
            </a:r>
            <a:r>
              <a:rPr lang="ru-RU" sz="1500" b="1" strike="noStrike" spc="-1" dirty="0" err="1">
                <a:solidFill>
                  <a:srgbClr val="000000"/>
                </a:solidFill>
                <a:latin typeface="Times New Roman"/>
                <a:ea typeface="TimesNewRoman"/>
              </a:rPr>
              <a:t>біогазу</a:t>
            </a:r>
            <a:r>
              <a:rPr lang="ru-RU" sz="1500" b="1" strike="noStrike" spc="-1" dirty="0">
                <a:solidFill>
                  <a:srgbClr val="000000"/>
                </a:solidFill>
                <a:latin typeface="Times New Roman"/>
                <a:ea typeface="TimesNewRoman"/>
              </a:rPr>
              <a:t> </a:t>
            </a:r>
            <a:r>
              <a:rPr lang="ru-RU" sz="1500" b="1" strike="noStrike" spc="-1" dirty="0" err="1">
                <a:solidFill>
                  <a:srgbClr val="000000"/>
                </a:solidFill>
                <a:latin typeface="Times New Roman"/>
                <a:ea typeface="TimesNewRoman"/>
              </a:rPr>
              <a:t>міститься</a:t>
            </a:r>
            <a:r>
              <a:rPr lang="ru-RU" sz="1500" b="1" strike="noStrike" spc="-1" dirty="0">
                <a:solidFill>
                  <a:srgbClr val="000000"/>
                </a:solidFill>
                <a:latin typeface="Times New Roman"/>
                <a:ea typeface="TimesNewRoman"/>
              </a:rPr>
              <a:t> </a:t>
            </a:r>
            <a:r>
              <a:rPr lang="ru-RU" sz="1500" b="1" strike="noStrike" spc="-1" dirty="0" err="1">
                <a:solidFill>
                  <a:srgbClr val="000000"/>
                </a:solidFill>
                <a:latin typeface="Times New Roman"/>
                <a:ea typeface="TimesNewRoman"/>
              </a:rPr>
              <a:t>процес</a:t>
            </a:r>
            <a:r>
              <a:rPr lang="ru-RU" sz="1500" b="1" strike="noStrike" spc="-1" dirty="0">
                <a:solidFill>
                  <a:srgbClr val="000000"/>
                </a:solidFill>
                <a:latin typeface="Times New Roman"/>
                <a:ea typeface="TimesNewRoman"/>
              </a:rPr>
              <a:t> </a:t>
            </a:r>
            <a:r>
              <a:rPr lang="ru-RU" sz="1500" b="1" i="1" strike="noStrike" spc="-1" dirty="0">
                <a:solidFill>
                  <a:srgbClr val="0070C0"/>
                </a:solidFill>
                <a:latin typeface="Times New Roman"/>
                <a:ea typeface="TimesNewRoman"/>
              </a:rPr>
              <a:t>метанового </a:t>
            </a:r>
            <a:r>
              <a:rPr lang="ru-RU" sz="1500" b="1" i="1" strike="noStrike" spc="-1" dirty="0" err="1">
                <a:solidFill>
                  <a:srgbClr val="0070C0"/>
                </a:solidFill>
                <a:latin typeface="Times New Roman"/>
                <a:ea typeface="TimesNewRoman"/>
              </a:rPr>
              <a:t>бродіння</a:t>
            </a:r>
            <a:r>
              <a:rPr lang="ru-RU" sz="1500" b="1" i="1" strike="noStrike" spc="-1" dirty="0">
                <a:solidFill>
                  <a:srgbClr val="0070C0"/>
                </a:solidFill>
                <a:latin typeface="Times New Roman"/>
                <a:ea typeface="TimesNewRoman"/>
              </a:rPr>
              <a:t> </a:t>
            </a:r>
            <a:r>
              <a:rPr lang="ru-RU" sz="1500" b="1" strike="noStrike" spc="-1" dirty="0" err="1">
                <a:solidFill>
                  <a:srgbClr val="000000"/>
                </a:solidFill>
                <a:latin typeface="Times New Roman"/>
                <a:ea typeface="TimesNewRoman"/>
              </a:rPr>
              <a:t>або</a:t>
            </a:r>
            <a:r>
              <a:rPr lang="ru-RU" sz="1500" b="1" strike="noStrike" spc="-1" dirty="0">
                <a:solidFill>
                  <a:srgbClr val="000000"/>
                </a:solidFill>
                <a:latin typeface="Times New Roman"/>
                <a:ea typeface="TimesNewRoman"/>
              </a:rPr>
              <a:t> </a:t>
            </a:r>
            <a:r>
              <a:rPr lang="ru-RU" sz="1500" b="1" i="1" strike="noStrike" spc="-1" dirty="0" err="1">
                <a:solidFill>
                  <a:srgbClr val="0070C0"/>
                </a:solidFill>
                <a:latin typeface="Times New Roman"/>
                <a:ea typeface="TimesNewRoman"/>
              </a:rPr>
              <a:t>біометаногенез</a:t>
            </a:r>
            <a:r>
              <a:rPr lang="ru-RU" sz="1500" b="1" strike="noStrike" spc="-1" dirty="0">
                <a:solidFill>
                  <a:srgbClr val="000000"/>
                </a:solidFill>
                <a:latin typeface="Times New Roman"/>
                <a:ea typeface="TimesNewRoman"/>
              </a:rPr>
              <a:t> – </a:t>
            </a:r>
            <a:r>
              <a:rPr lang="ru-RU" sz="1500" b="1" strike="noStrike" spc="-1" dirty="0" err="1">
                <a:solidFill>
                  <a:srgbClr val="000000"/>
                </a:solidFill>
                <a:latin typeface="Times New Roman"/>
                <a:ea typeface="TimesNewRoman"/>
              </a:rPr>
              <a:t>процес</a:t>
            </a:r>
            <a:r>
              <a:rPr lang="ru-RU" sz="1500" b="1" strike="noStrike" spc="-1" dirty="0">
                <a:solidFill>
                  <a:srgbClr val="000000"/>
                </a:solidFill>
                <a:latin typeface="Times New Roman"/>
                <a:ea typeface="TimesNewRoman"/>
              </a:rPr>
              <a:t> </a:t>
            </a:r>
            <a:r>
              <a:rPr lang="ru-RU" sz="1500" b="1" strike="noStrike" spc="-1" dirty="0" err="1">
                <a:solidFill>
                  <a:srgbClr val="000000"/>
                </a:solidFill>
                <a:latin typeface="Times New Roman"/>
                <a:ea typeface="TimesNewRoman"/>
              </a:rPr>
              <a:t>перетворення</a:t>
            </a:r>
            <a:r>
              <a:rPr lang="ru-RU" sz="1500" b="1" strike="noStrike" spc="-1" dirty="0">
                <a:solidFill>
                  <a:srgbClr val="000000"/>
                </a:solidFill>
                <a:latin typeface="Times New Roman"/>
                <a:ea typeface="TimesNewRoman"/>
              </a:rPr>
              <a:t> </a:t>
            </a:r>
            <a:r>
              <a:rPr lang="ru-RU" sz="1500" b="1" strike="noStrike" spc="-1" dirty="0" err="1">
                <a:solidFill>
                  <a:srgbClr val="000000"/>
                </a:solidFill>
                <a:latin typeface="Times New Roman"/>
                <a:ea typeface="TimesNewRoman"/>
              </a:rPr>
              <a:t>біомаси</a:t>
            </a:r>
            <a:r>
              <a:rPr lang="ru-RU" sz="1500" b="1" strike="noStrike" spc="-1" dirty="0">
                <a:solidFill>
                  <a:srgbClr val="000000"/>
                </a:solidFill>
                <a:latin typeface="Times New Roman"/>
                <a:ea typeface="TimesNewRoman"/>
              </a:rPr>
              <a:t> на </a:t>
            </a:r>
            <a:r>
              <a:rPr lang="ru-RU" sz="1500" b="1" strike="noStrike" spc="-1" dirty="0" err="1">
                <a:solidFill>
                  <a:srgbClr val="000000"/>
                </a:solidFill>
                <a:latin typeface="Times New Roman"/>
                <a:ea typeface="TimesNewRoman"/>
              </a:rPr>
              <a:t>енергію</a:t>
            </a:r>
            <a:r>
              <a:rPr lang="ru-RU" sz="1500" b="1" strike="noStrike" spc="-1" dirty="0">
                <a:solidFill>
                  <a:srgbClr val="000000"/>
                </a:solidFill>
                <a:latin typeface="Times New Roman"/>
                <a:ea typeface="TimesNewRoman"/>
              </a:rPr>
              <a:t>.</a:t>
            </a:r>
            <a:endParaRPr lang="ru-RU" sz="1500" b="0" strike="noStrike" spc="-1" dirty="0">
              <a:latin typeface="Arial"/>
            </a:endParaRPr>
          </a:p>
          <a:p>
            <a:pPr algn="just">
              <a:lnSpc>
                <a:spcPct val="80000"/>
              </a:lnSpc>
            </a:pPr>
            <a:r>
              <a:rPr lang="ru-RU" sz="1500" b="1" i="1" strike="noStrike" spc="-1" dirty="0" err="1">
                <a:solidFill>
                  <a:srgbClr val="FF0000"/>
                </a:solidFill>
                <a:latin typeface="Times New Roman"/>
                <a:ea typeface="TimesNewRoman"/>
              </a:rPr>
              <a:t>Біометаногенез</a:t>
            </a:r>
            <a:r>
              <a:rPr lang="ru-RU" sz="1500" b="1" strike="noStrike" spc="-1" dirty="0">
                <a:solidFill>
                  <a:srgbClr val="000000"/>
                </a:solidFill>
                <a:latin typeface="Times New Roman"/>
                <a:ea typeface="TimesNewRoman"/>
              </a:rPr>
              <a:t> – </a:t>
            </a:r>
            <a:r>
              <a:rPr lang="ru-RU" sz="1500" b="1" strike="noStrike" spc="-1" dirty="0" err="1">
                <a:solidFill>
                  <a:srgbClr val="000000"/>
                </a:solidFill>
                <a:latin typeface="Times New Roman"/>
                <a:ea typeface="TimesNewRoman"/>
              </a:rPr>
              <a:t>складний</a:t>
            </a:r>
            <a:r>
              <a:rPr lang="ru-RU" sz="1500" b="1" strike="noStrike" spc="-1" dirty="0">
                <a:solidFill>
                  <a:srgbClr val="000000"/>
                </a:solidFill>
                <a:latin typeface="Times New Roman"/>
                <a:ea typeface="TimesNewRoman"/>
              </a:rPr>
              <a:t> </a:t>
            </a:r>
            <a:r>
              <a:rPr lang="ru-RU" sz="1500" b="1" strike="noStrike" spc="-1" dirty="0" err="1">
                <a:solidFill>
                  <a:srgbClr val="000000"/>
                </a:solidFill>
                <a:latin typeface="Times New Roman"/>
                <a:ea typeface="TimesNewRoman"/>
              </a:rPr>
              <a:t>мікробіологічний</a:t>
            </a:r>
            <a:r>
              <a:rPr lang="ru-RU" sz="1500" b="1" strike="noStrike" spc="-1" dirty="0">
                <a:solidFill>
                  <a:srgbClr val="000000"/>
                </a:solidFill>
                <a:latin typeface="Times New Roman"/>
                <a:ea typeface="TimesNewRoman"/>
              </a:rPr>
              <a:t> </a:t>
            </a:r>
            <a:r>
              <a:rPr lang="ru-RU" sz="1500" b="1" strike="noStrike" spc="-1" dirty="0" err="1">
                <a:solidFill>
                  <a:srgbClr val="000000"/>
                </a:solidFill>
                <a:latin typeface="Times New Roman"/>
                <a:ea typeface="TimesNewRoman"/>
              </a:rPr>
              <a:t>процес</a:t>
            </a:r>
            <a:r>
              <a:rPr lang="ru-RU" sz="1500" b="1" strike="noStrike" spc="-1" dirty="0">
                <a:solidFill>
                  <a:srgbClr val="000000"/>
                </a:solidFill>
                <a:latin typeface="Times New Roman"/>
                <a:ea typeface="TimesNewRoman"/>
              </a:rPr>
              <a:t>, у </a:t>
            </a:r>
            <a:r>
              <a:rPr lang="ru-RU" sz="1500" b="1" strike="noStrike" spc="-1" dirty="0" err="1">
                <a:solidFill>
                  <a:srgbClr val="000000"/>
                </a:solidFill>
                <a:latin typeface="Times New Roman"/>
                <a:ea typeface="TimesNewRoman"/>
              </a:rPr>
              <a:t>якому</a:t>
            </a:r>
            <a:r>
              <a:rPr lang="ru-RU" sz="1500" b="1" strike="noStrike" spc="-1" dirty="0">
                <a:solidFill>
                  <a:srgbClr val="000000"/>
                </a:solidFill>
                <a:latin typeface="Times New Roman"/>
                <a:ea typeface="TimesNewRoman"/>
              </a:rPr>
              <a:t> </a:t>
            </a:r>
            <a:r>
              <a:rPr lang="ru-RU" sz="1500" b="1" strike="noStrike" spc="-1" dirty="0" err="1">
                <a:solidFill>
                  <a:srgbClr val="000000"/>
                </a:solidFill>
                <a:latin typeface="Times New Roman"/>
                <a:ea typeface="TimesNewRoman"/>
              </a:rPr>
              <a:t>органічна</a:t>
            </a:r>
            <a:r>
              <a:rPr lang="ru-RU" sz="1500" b="1" strike="noStrike" spc="-1" dirty="0">
                <a:solidFill>
                  <a:srgbClr val="000000"/>
                </a:solidFill>
                <a:latin typeface="Times New Roman"/>
                <a:ea typeface="TimesNewRoman"/>
              </a:rPr>
              <a:t> </a:t>
            </a:r>
            <a:r>
              <a:rPr lang="ru-RU" sz="1500" b="1" strike="noStrike" spc="-1" dirty="0" err="1">
                <a:solidFill>
                  <a:srgbClr val="000000"/>
                </a:solidFill>
                <a:latin typeface="Times New Roman"/>
                <a:ea typeface="TimesNewRoman"/>
              </a:rPr>
              <a:t>речовина</a:t>
            </a:r>
            <a:r>
              <a:rPr lang="ru-RU" sz="1500" b="1" strike="noStrike" spc="-1" dirty="0">
                <a:solidFill>
                  <a:srgbClr val="000000"/>
                </a:solidFill>
                <a:latin typeface="Times New Roman"/>
                <a:ea typeface="TimesNewRoman"/>
              </a:rPr>
              <a:t> </a:t>
            </a:r>
            <a:r>
              <a:rPr lang="ru-RU" sz="1500" b="1" strike="noStrike" spc="-1" dirty="0" err="1">
                <a:solidFill>
                  <a:srgbClr val="000000"/>
                </a:solidFill>
                <a:latin typeface="Times New Roman"/>
                <a:ea typeface="TimesNewRoman"/>
              </a:rPr>
              <a:t>розкладається</a:t>
            </a:r>
            <a:r>
              <a:rPr lang="ru-RU" sz="1500" b="1" strike="noStrike" spc="-1" dirty="0">
                <a:solidFill>
                  <a:srgbClr val="000000"/>
                </a:solidFill>
                <a:latin typeface="Times New Roman"/>
                <a:ea typeface="TimesNewRoman"/>
              </a:rPr>
              <a:t> до </a:t>
            </a:r>
            <a:r>
              <a:rPr lang="ru-RU" sz="1500" b="1" strike="noStrike" spc="-1" dirty="0" err="1">
                <a:solidFill>
                  <a:srgbClr val="000000"/>
                </a:solidFill>
                <a:latin typeface="Times New Roman"/>
                <a:ea typeface="TimesNewRoman"/>
              </a:rPr>
              <a:t>діоксиду</a:t>
            </a:r>
            <a:r>
              <a:rPr lang="ru-RU" sz="1500" b="1" strike="noStrike" spc="-1" dirty="0">
                <a:solidFill>
                  <a:srgbClr val="000000"/>
                </a:solidFill>
                <a:latin typeface="Times New Roman"/>
                <a:ea typeface="TimesNewRoman"/>
              </a:rPr>
              <a:t> </a:t>
            </a:r>
            <a:r>
              <a:rPr lang="ru-RU" sz="1500" b="1" strike="noStrike" spc="-1" dirty="0" err="1">
                <a:solidFill>
                  <a:srgbClr val="000000"/>
                </a:solidFill>
                <a:latin typeface="Times New Roman"/>
                <a:ea typeface="TimesNewRoman"/>
              </a:rPr>
              <a:t>вуглецю</a:t>
            </a:r>
            <a:r>
              <a:rPr lang="ru-RU" sz="1500" b="1" strike="noStrike" spc="-1" dirty="0">
                <a:solidFill>
                  <a:srgbClr val="000000"/>
                </a:solidFill>
                <a:latin typeface="Times New Roman"/>
                <a:ea typeface="TimesNewRoman"/>
              </a:rPr>
              <a:t> і метану в </a:t>
            </a:r>
            <a:r>
              <a:rPr lang="ru-RU" sz="1500" b="1" strike="noStrike" spc="-1" dirty="0" err="1">
                <a:solidFill>
                  <a:srgbClr val="000000"/>
                </a:solidFill>
                <a:latin typeface="Times New Roman"/>
                <a:ea typeface="TimesNewRoman"/>
              </a:rPr>
              <a:t>анаеробних</a:t>
            </a:r>
            <a:r>
              <a:rPr lang="ru-RU" sz="1500" b="1" strike="noStrike" spc="-1" dirty="0">
                <a:solidFill>
                  <a:srgbClr val="000000"/>
                </a:solidFill>
                <a:latin typeface="Times New Roman"/>
                <a:ea typeface="TimesNewRoman"/>
              </a:rPr>
              <a:t> </a:t>
            </a:r>
            <a:r>
              <a:rPr lang="ru-RU" sz="1500" b="1" strike="noStrike" spc="-1" dirty="0" err="1">
                <a:solidFill>
                  <a:srgbClr val="000000"/>
                </a:solidFill>
                <a:latin typeface="Times New Roman"/>
                <a:ea typeface="TimesNewRoman"/>
              </a:rPr>
              <a:t>умовах</a:t>
            </a:r>
            <a:r>
              <a:rPr lang="ru-RU" sz="1500" b="1" strike="noStrike" spc="-1" dirty="0">
                <a:solidFill>
                  <a:srgbClr val="000000"/>
                </a:solidFill>
                <a:latin typeface="Times New Roman"/>
                <a:ea typeface="TimesNewRoman"/>
              </a:rPr>
              <a:t>. </a:t>
            </a:r>
            <a:r>
              <a:rPr lang="ru-RU" sz="1500" b="1" strike="noStrike" spc="-1" dirty="0" err="1">
                <a:solidFill>
                  <a:srgbClr val="000000"/>
                </a:solidFill>
                <a:latin typeface="Times New Roman"/>
                <a:ea typeface="TimesNewRoman"/>
              </a:rPr>
              <a:t>Мікробіологічному</a:t>
            </a:r>
            <a:r>
              <a:rPr lang="ru-RU" sz="1500" b="1" strike="noStrike" spc="-1" dirty="0">
                <a:solidFill>
                  <a:srgbClr val="000000"/>
                </a:solidFill>
                <a:latin typeface="Times New Roman"/>
                <a:ea typeface="TimesNewRoman"/>
              </a:rPr>
              <a:t> </a:t>
            </a:r>
            <a:r>
              <a:rPr lang="ru-RU" sz="1500" b="1" strike="noStrike" spc="-1" dirty="0" err="1">
                <a:solidFill>
                  <a:srgbClr val="000000"/>
                </a:solidFill>
                <a:latin typeface="Times New Roman"/>
                <a:ea typeface="TimesNewRoman"/>
              </a:rPr>
              <a:t>анаеробному</a:t>
            </a:r>
            <a:r>
              <a:rPr lang="ru-RU" sz="1500" b="1" strike="noStrike" spc="-1" dirty="0">
                <a:solidFill>
                  <a:srgbClr val="000000"/>
                </a:solidFill>
                <a:latin typeface="Times New Roman"/>
                <a:ea typeface="TimesNewRoman"/>
              </a:rPr>
              <a:t> </a:t>
            </a:r>
            <a:r>
              <a:rPr lang="ru-RU" sz="1500" b="1" strike="noStrike" spc="-1" dirty="0" err="1">
                <a:solidFill>
                  <a:srgbClr val="000000"/>
                </a:solidFill>
                <a:latin typeface="Times New Roman"/>
                <a:ea typeface="TimesNewRoman"/>
              </a:rPr>
              <a:t>розкладанню</a:t>
            </a:r>
            <a:r>
              <a:rPr lang="ru-RU" sz="1500" b="1" strike="noStrike" spc="-1" dirty="0">
                <a:solidFill>
                  <a:srgbClr val="000000"/>
                </a:solidFill>
                <a:latin typeface="Times New Roman"/>
                <a:ea typeface="TimesNewRoman"/>
              </a:rPr>
              <a:t> </a:t>
            </a:r>
            <a:r>
              <a:rPr lang="ru-RU" sz="1500" b="1" strike="noStrike" spc="-1" dirty="0" err="1">
                <a:solidFill>
                  <a:srgbClr val="000000"/>
                </a:solidFill>
                <a:latin typeface="Times New Roman"/>
                <a:ea typeface="TimesNewRoman"/>
              </a:rPr>
              <a:t>піддаються</a:t>
            </a:r>
            <a:r>
              <a:rPr lang="ru-RU" sz="1500" b="1" strike="noStrike" spc="-1" dirty="0">
                <a:solidFill>
                  <a:srgbClr val="000000"/>
                </a:solidFill>
                <a:latin typeface="Times New Roman"/>
                <a:ea typeface="TimesNewRoman"/>
              </a:rPr>
              <a:t> практично </a:t>
            </a:r>
            <a:r>
              <a:rPr lang="ru-RU" sz="1500" b="1" strike="noStrike" spc="-1" dirty="0" err="1">
                <a:solidFill>
                  <a:srgbClr val="000000"/>
                </a:solidFill>
                <a:latin typeface="Times New Roman"/>
                <a:ea typeface="TimesNewRoman"/>
              </a:rPr>
              <a:t>всі</a:t>
            </a:r>
            <a:r>
              <a:rPr lang="ru-RU" sz="1500" b="1" strike="noStrike" spc="-1" dirty="0">
                <a:solidFill>
                  <a:srgbClr val="000000"/>
                </a:solidFill>
                <a:latin typeface="Times New Roman"/>
                <a:ea typeface="TimesNewRoman"/>
              </a:rPr>
              <a:t> </a:t>
            </a:r>
            <a:r>
              <a:rPr lang="ru-RU" sz="1500" b="1" strike="noStrike" spc="-1" dirty="0" err="1">
                <a:solidFill>
                  <a:srgbClr val="000000"/>
                </a:solidFill>
                <a:latin typeface="Times New Roman"/>
                <a:ea typeface="TimesNewRoman"/>
              </a:rPr>
              <a:t>з’єднання</a:t>
            </a:r>
            <a:r>
              <a:rPr lang="ru-RU" sz="1500" b="1" strike="noStrike" spc="-1" dirty="0">
                <a:solidFill>
                  <a:srgbClr val="000000"/>
                </a:solidFill>
                <a:latin typeface="Times New Roman"/>
                <a:ea typeface="TimesNewRoman"/>
              </a:rPr>
              <a:t> природного </a:t>
            </a:r>
            <a:r>
              <a:rPr lang="ru-RU" sz="1500" b="1" strike="noStrike" spc="-1" dirty="0" err="1">
                <a:solidFill>
                  <a:srgbClr val="000000"/>
                </a:solidFill>
                <a:latin typeface="Times New Roman"/>
                <a:ea typeface="TimesNewRoman"/>
              </a:rPr>
              <a:t>походження</a:t>
            </a:r>
            <a:r>
              <a:rPr lang="ru-RU" sz="1500" b="1" strike="noStrike" spc="-1" dirty="0">
                <a:solidFill>
                  <a:srgbClr val="000000"/>
                </a:solidFill>
                <a:latin typeface="Times New Roman"/>
                <a:ea typeface="TimesNewRoman"/>
              </a:rPr>
              <a:t>, а </a:t>
            </a:r>
            <a:r>
              <a:rPr lang="ru-RU" sz="1500" b="1" strike="noStrike" spc="-1" dirty="0" err="1">
                <a:solidFill>
                  <a:srgbClr val="000000"/>
                </a:solidFill>
                <a:latin typeface="Times New Roman"/>
                <a:ea typeface="TimesNewRoman"/>
              </a:rPr>
              <a:t>також</a:t>
            </a:r>
            <a:r>
              <a:rPr lang="ru-RU" sz="1500" b="1" strike="noStrike" spc="-1" dirty="0">
                <a:solidFill>
                  <a:srgbClr val="000000"/>
                </a:solidFill>
                <a:latin typeface="Times New Roman"/>
                <a:ea typeface="TimesNewRoman"/>
              </a:rPr>
              <a:t> </a:t>
            </a:r>
            <a:r>
              <a:rPr lang="ru-RU" sz="1500" b="1" strike="noStrike" spc="-1" dirty="0" err="1">
                <a:solidFill>
                  <a:srgbClr val="000000"/>
                </a:solidFill>
                <a:latin typeface="Times New Roman"/>
                <a:ea typeface="TimesNewRoman"/>
              </a:rPr>
              <a:t>значна</a:t>
            </a:r>
            <a:r>
              <a:rPr lang="ru-RU" sz="1500" b="1" strike="noStrike" spc="-1" dirty="0">
                <a:solidFill>
                  <a:srgbClr val="000000"/>
                </a:solidFill>
                <a:latin typeface="Times New Roman"/>
                <a:ea typeface="TimesNewRoman"/>
              </a:rPr>
              <a:t> </a:t>
            </a:r>
            <a:r>
              <a:rPr lang="ru-RU" sz="1500" b="1" strike="noStrike" spc="-1" dirty="0" err="1">
                <a:solidFill>
                  <a:srgbClr val="000000"/>
                </a:solidFill>
                <a:latin typeface="Times New Roman"/>
                <a:ea typeface="TimesNewRoman"/>
              </a:rPr>
              <a:t>частина</a:t>
            </a:r>
            <a:r>
              <a:rPr lang="ru-RU" sz="1500" b="1" strike="noStrike" spc="-1" dirty="0">
                <a:solidFill>
                  <a:srgbClr val="000000"/>
                </a:solidFill>
                <a:latin typeface="Times New Roman"/>
                <a:ea typeface="TimesNewRoman"/>
              </a:rPr>
              <a:t> </a:t>
            </a:r>
            <a:r>
              <a:rPr lang="ru-RU" sz="1500" b="1" strike="noStrike" spc="-1" dirty="0" err="1">
                <a:solidFill>
                  <a:srgbClr val="000000"/>
                </a:solidFill>
                <a:latin typeface="Times New Roman"/>
                <a:ea typeface="TimesNewRoman"/>
              </a:rPr>
              <a:t>ксенобіотиків</a:t>
            </a:r>
            <a:r>
              <a:rPr lang="ru-RU" sz="1500" b="1" strike="noStrike" spc="-1" dirty="0">
                <a:solidFill>
                  <a:srgbClr val="000000"/>
                </a:solidFill>
                <a:latin typeface="Times New Roman"/>
                <a:ea typeface="TimesNewRoman"/>
              </a:rPr>
              <a:t> </a:t>
            </a:r>
            <a:r>
              <a:rPr lang="ru-RU" sz="1500" b="1" strike="noStrike" spc="-1" dirty="0" err="1">
                <a:solidFill>
                  <a:srgbClr val="000000"/>
                </a:solidFill>
                <a:latin typeface="Times New Roman"/>
                <a:ea typeface="TimesNewRoman"/>
              </a:rPr>
              <a:t>органічної</a:t>
            </a:r>
            <a:r>
              <a:rPr lang="ru-RU" sz="1500" b="1" strike="noStrike" spc="-1" dirty="0">
                <a:solidFill>
                  <a:srgbClr val="000000"/>
                </a:solidFill>
                <a:latin typeface="Times New Roman"/>
                <a:ea typeface="TimesNewRoman"/>
              </a:rPr>
              <a:t> </a:t>
            </a:r>
            <a:r>
              <a:rPr lang="ru-RU" sz="1500" b="1" strike="noStrike" spc="-1" dirty="0" err="1">
                <a:solidFill>
                  <a:srgbClr val="000000"/>
                </a:solidFill>
                <a:latin typeface="Times New Roman"/>
                <a:ea typeface="TimesNewRoman"/>
              </a:rPr>
              <a:t>природи</a:t>
            </a:r>
            <a:r>
              <a:rPr lang="ru-RU" sz="1500" b="1" strike="noStrike" spc="-1" dirty="0">
                <a:solidFill>
                  <a:srgbClr val="000000"/>
                </a:solidFill>
                <a:latin typeface="Times New Roman"/>
                <a:ea typeface="TimesNewRoman"/>
              </a:rPr>
              <a:t>. В </a:t>
            </a:r>
            <a:r>
              <a:rPr lang="ru-RU" sz="1500" b="1" strike="noStrike" spc="-1" dirty="0" err="1">
                <a:solidFill>
                  <a:srgbClr val="000000"/>
                </a:solidFill>
                <a:latin typeface="Times New Roman"/>
                <a:ea typeface="TimesNewRoman"/>
              </a:rPr>
              <a:t>анаеробному</a:t>
            </a:r>
            <a:r>
              <a:rPr lang="ru-RU" sz="1500" b="1" strike="noStrike" spc="-1" dirty="0">
                <a:solidFill>
                  <a:srgbClr val="000000"/>
                </a:solidFill>
                <a:latin typeface="Times New Roman"/>
                <a:ea typeface="TimesNewRoman"/>
              </a:rPr>
              <a:t> </a:t>
            </a:r>
            <a:r>
              <a:rPr lang="ru-RU" sz="1500" b="1" strike="noStrike" spc="-1" dirty="0" err="1">
                <a:solidFill>
                  <a:srgbClr val="000000"/>
                </a:solidFill>
                <a:latin typeface="Times New Roman"/>
                <a:ea typeface="TimesNewRoman"/>
              </a:rPr>
              <a:t>процесі</a:t>
            </a:r>
            <a:r>
              <a:rPr lang="ru-RU" sz="1500" b="1" strike="noStrike" spc="-1" dirty="0">
                <a:solidFill>
                  <a:srgbClr val="000000"/>
                </a:solidFill>
                <a:latin typeface="Times New Roman"/>
                <a:ea typeface="TimesNewRoman"/>
              </a:rPr>
              <a:t> </a:t>
            </a:r>
            <a:r>
              <a:rPr lang="ru-RU" sz="1500" b="1" strike="noStrike" spc="-1" dirty="0" err="1">
                <a:solidFill>
                  <a:srgbClr val="000000"/>
                </a:solidFill>
                <a:latin typeface="Times New Roman"/>
                <a:ea typeface="TimesNewRoman"/>
              </a:rPr>
              <a:t>біометаногенезу</a:t>
            </a:r>
            <a:r>
              <a:rPr lang="ru-RU" sz="1500" b="1" strike="noStrike" spc="-1" dirty="0">
                <a:solidFill>
                  <a:srgbClr val="000000"/>
                </a:solidFill>
                <a:latin typeface="Times New Roman"/>
                <a:ea typeface="TimesNewRoman"/>
              </a:rPr>
              <a:t> </a:t>
            </a:r>
            <a:r>
              <a:rPr lang="ru-RU" sz="1500" b="1" strike="noStrike" spc="-1" dirty="0" err="1">
                <a:solidFill>
                  <a:srgbClr val="000000"/>
                </a:solidFill>
                <a:latin typeface="Times New Roman"/>
                <a:ea typeface="TimesNewRoman"/>
              </a:rPr>
              <a:t>виділяють</a:t>
            </a:r>
            <a:r>
              <a:rPr lang="ru-RU" sz="1500" b="1" strike="noStrike" spc="-1" dirty="0">
                <a:solidFill>
                  <a:srgbClr val="000000"/>
                </a:solidFill>
                <a:latin typeface="Times New Roman"/>
                <a:ea typeface="TimesNewRoman"/>
              </a:rPr>
              <a:t> </a:t>
            </a:r>
            <a:r>
              <a:rPr lang="ru-RU" sz="1500" b="1" strike="noStrike" spc="-1" dirty="0">
                <a:solidFill>
                  <a:srgbClr val="0070C0"/>
                </a:solidFill>
                <a:latin typeface="Times New Roman"/>
                <a:ea typeface="TimesNewRoman"/>
              </a:rPr>
              <a:t>три</a:t>
            </a:r>
            <a:r>
              <a:rPr lang="ru-RU" sz="800" b="1" strike="noStrike" spc="-1" dirty="0">
                <a:solidFill>
                  <a:srgbClr val="0070C0"/>
                </a:solidFill>
                <a:latin typeface="Arial"/>
                <a:ea typeface="TimesNewRoman"/>
              </a:rPr>
              <a:t> </a:t>
            </a:r>
            <a:r>
              <a:rPr lang="ru-RU" sz="1500" b="1" strike="noStrike" spc="-1" dirty="0" err="1">
                <a:solidFill>
                  <a:srgbClr val="0070C0"/>
                </a:solidFill>
                <a:latin typeface="Times New Roman"/>
                <a:ea typeface="TimesNewRoman"/>
              </a:rPr>
              <a:t>послідовні</a:t>
            </a:r>
            <a:r>
              <a:rPr lang="ru-RU" sz="1500" b="1" strike="noStrike" spc="-1" dirty="0">
                <a:solidFill>
                  <a:srgbClr val="0070C0"/>
                </a:solidFill>
                <a:latin typeface="Times New Roman"/>
                <a:ea typeface="TimesNewRoman"/>
              </a:rPr>
              <a:t> </a:t>
            </a:r>
            <a:r>
              <a:rPr lang="ru-RU" sz="1500" b="1" strike="noStrike" spc="-1" dirty="0" err="1">
                <a:solidFill>
                  <a:srgbClr val="0070C0"/>
                </a:solidFill>
                <a:latin typeface="Times New Roman"/>
                <a:ea typeface="TimesNewRoman"/>
              </a:rPr>
              <a:t>стадії</a:t>
            </a:r>
            <a:r>
              <a:rPr lang="ru-RU" sz="1500" b="1" strike="noStrike" spc="-1" dirty="0">
                <a:solidFill>
                  <a:srgbClr val="000000"/>
                </a:solidFill>
                <a:latin typeface="Times New Roman"/>
                <a:ea typeface="TimesNewRoman"/>
              </a:rPr>
              <a:t>, у </a:t>
            </a:r>
            <a:r>
              <a:rPr lang="ru-RU" sz="1500" b="1" strike="noStrike" spc="-1" dirty="0" err="1">
                <a:solidFill>
                  <a:srgbClr val="000000"/>
                </a:solidFill>
                <a:latin typeface="Times New Roman"/>
                <a:ea typeface="TimesNewRoman"/>
              </a:rPr>
              <a:t>яких</a:t>
            </a:r>
            <a:r>
              <a:rPr lang="ru-RU" sz="1500" b="1" strike="noStrike" spc="-1" dirty="0">
                <a:solidFill>
                  <a:srgbClr val="000000"/>
                </a:solidFill>
                <a:latin typeface="Times New Roman"/>
                <a:ea typeface="TimesNewRoman"/>
              </a:rPr>
              <a:t> </a:t>
            </a:r>
            <a:r>
              <a:rPr lang="ru-RU" sz="1500" b="1" strike="noStrike" spc="-1" dirty="0" err="1">
                <a:solidFill>
                  <a:srgbClr val="000000"/>
                </a:solidFill>
                <a:latin typeface="Times New Roman"/>
                <a:ea typeface="TimesNewRoman"/>
              </a:rPr>
              <a:t>беруть</a:t>
            </a:r>
            <a:r>
              <a:rPr lang="ru-RU" sz="1500" b="1" strike="noStrike" spc="-1" dirty="0">
                <a:solidFill>
                  <a:srgbClr val="000000"/>
                </a:solidFill>
                <a:latin typeface="Times New Roman"/>
                <a:ea typeface="TimesNewRoman"/>
              </a:rPr>
              <a:t> участь </a:t>
            </a:r>
            <a:r>
              <a:rPr lang="ru-RU" sz="1500" b="1" strike="noStrike" spc="-1" dirty="0" err="1">
                <a:solidFill>
                  <a:srgbClr val="000000"/>
                </a:solidFill>
                <a:latin typeface="Times New Roman"/>
                <a:ea typeface="TimesNewRoman"/>
              </a:rPr>
              <a:t>понад</a:t>
            </a:r>
            <a:r>
              <a:rPr lang="ru-RU" sz="1500" b="1" strike="noStrike" spc="-1" dirty="0">
                <a:solidFill>
                  <a:srgbClr val="000000"/>
                </a:solidFill>
                <a:latin typeface="Times New Roman"/>
                <a:ea typeface="TimesNewRoman"/>
              </a:rPr>
              <a:t> 190 </a:t>
            </a:r>
            <a:r>
              <a:rPr lang="ru-RU" sz="1500" b="1" strike="noStrike" spc="-1" dirty="0" err="1">
                <a:solidFill>
                  <a:srgbClr val="000000"/>
                </a:solidFill>
                <a:latin typeface="Times New Roman"/>
                <a:ea typeface="TimesNewRoman"/>
              </a:rPr>
              <a:t>різних</a:t>
            </a:r>
            <a:r>
              <a:rPr lang="ru-RU" sz="1500" b="1" strike="noStrike" spc="-1" dirty="0">
                <a:solidFill>
                  <a:srgbClr val="000000"/>
                </a:solidFill>
                <a:latin typeface="Times New Roman"/>
                <a:ea typeface="TimesNewRoman"/>
              </a:rPr>
              <a:t> </a:t>
            </a:r>
            <a:r>
              <a:rPr lang="ru-RU" sz="1500" b="1" strike="noStrike" spc="-1" dirty="0" err="1">
                <a:solidFill>
                  <a:srgbClr val="000000"/>
                </a:solidFill>
                <a:latin typeface="Times New Roman"/>
                <a:ea typeface="TimesNewRoman"/>
              </a:rPr>
              <a:t>мікроорганізмів</a:t>
            </a:r>
            <a:r>
              <a:rPr lang="ru-RU" sz="1500" b="1" strike="noStrike" spc="-1" dirty="0">
                <a:solidFill>
                  <a:srgbClr val="000000"/>
                </a:solidFill>
                <a:latin typeface="Times New Roman"/>
                <a:ea typeface="TimesNewRoman"/>
              </a:rPr>
              <a:t>.</a:t>
            </a:r>
            <a:endParaRPr lang="ru-RU" sz="1500" b="0" strike="noStrike" spc="-1" dirty="0">
              <a:latin typeface="Arial"/>
            </a:endParaRPr>
          </a:p>
          <a:p>
            <a:pPr marL="216000" indent="-215280" algn="just">
              <a:lnSpc>
                <a:spcPct val="80000"/>
              </a:lnSpc>
              <a:buClr>
                <a:srgbClr val="000000"/>
              </a:buClr>
              <a:buFont typeface="Wingdings" charset="2"/>
              <a:buChar char=""/>
            </a:pPr>
            <a:r>
              <a:rPr lang="ru-RU" sz="1500" b="1" strike="noStrike" spc="-1" dirty="0">
                <a:solidFill>
                  <a:srgbClr val="000000"/>
                </a:solidFill>
                <a:latin typeface="Times New Roman"/>
                <a:ea typeface="TimesNewRoman"/>
              </a:rPr>
              <a:t>На </a:t>
            </a:r>
            <a:r>
              <a:rPr lang="ru-RU" sz="1500" b="1" strike="noStrike" spc="-1" dirty="0" err="1">
                <a:solidFill>
                  <a:srgbClr val="0070C0"/>
                </a:solidFill>
                <a:latin typeface="Times New Roman"/>
                <a:ea typeface="TimesNewRoman"/>
              </a:rPr>
              <a:t>першій</a:t>
            </a:r>
            <a:r>
              <a:rPr lang="ru-RU" sz="1500" b="1" strike="noStrike" spc="-1" dirty="0">
                <a:solidFill>
                  <a:srgbClr val="0070C0"/>
                </a:solidFill>
                <a:latin typeface="Times New Roman"/>
                <a:ea typeface="TimesNewRoman"/>
              </a:rPr>
              <a:t> </a:t>
            </a:r>
            <a:r>
              <a:rPr lang="ru-RU" sz="1500" b="1" strike="noStrike" spc="-1" dirty="0" err="1">
                <a:solidFill>
                  <a:srgbClr val="0070C0"/>
                </a:solidFill>
                <a:latin typeface="Times New Roman"/>
                <a:ea typeface="TimesNewRoman"/>
              </a:rPr>
              <a:t>стадії</a:t>
            </a:r>
            <a:r>
              <a:rPr lang="ru-RU" sz="1500" b="1" strike="noStrike" spc="-1" dirty="0">
                <a:solidFill>
                  <a:srgbClr val="0070C0"/>
                </a:solidFill>
                <a:latin typeface="Times New Roman"/>
                <a:ea typeface="TimesNewRoman"/>
              </a:rPr>
              <a:t> </a:t>
            </a:r>
            <a:r>
              <a:rPr lang="ru-RU" sz="1500" b="1" strike="noStrike" spc="-1" dirty="0" err="1">
                <a:solidFill>
                  <a:srgbClr val="000000"/>
                </a:solidFill>
                <a:latin typeface="Times New Roman"/>
                <a:ea typeface="TimesNewRoman"/>
              </a:rPr>
              <a:t>під</a:t>
            </a:r>
            <a:r>
              <a:rPr lang="ru-RU" sz="1500" b="1" strike="noStrike" spc="-1" dirty="0">
                <a:solidFill>
                  <a:srgbClr val="000000"/>
                </a:solidFill>
                <a:latin typeface="Times New Roman"/>
                <a:ea typeface="TimesNewRoman"/>
              </a:rPr>
              <a:t> </a:t>
            </a:r>
            <a:r>
              <a:rPr lang="ru-RU" sz="1500" b="1" strike="noStrike" spc="-1" dirty="0" err="1">
                <a:solidFill>
                  <a:srgbClr val="000000"/>
                </a:solidFill>
                <a:latin typeface="Times New Roman"/>
                <a:ea typeface="TimesNewRoman"/>
              </a:rPr>
              <a:t>впливом</a:t>
            </a:r>
            <a:r>
              <a:rPr lang="ru-RU" sz="1500" b="1" strike="noStrike" spc="-1" dirty="0">
                <a:solidFill>
                  <a:srgbClr val="000000"/>
                </a:solidFill>
                <a:latin typeface="Times New Roman"/>
                <a:ea typeface="TimesNewRoman"/>
              </a:rPr>
              <a:t> </a:t>
            </a:r>
            <a:r>
              <a:rPr lang="ru-RU" sz="1500" b="1" strike="noStrike" spc="-1" dirty="0" err="1">
                <a:solidFill>
                  <a:srgbClr val="000000"/>
                </a:solidFill>
                <a:latin typeface="Times New Roman"/>
                <a:ea typeface="TimesNewRoman"/>
              </a:rPr>
              <a:t>екстрацелюлярних</a:t>
            </a:r>
            <a:r>
              <a:rPr lang="ru-RU" sz="1500" b="1" strike="noStrike" spc="-1" dirty="0">
                <a:solidFill>
                  <a:srgbClr val="000000"/>
                </a:solidFill>
                <a:latin typeface="Times New Roman"/>
                <a:ea typeface="TimesNewRoman"/>
              </a:rPr>
              <a:t> </a:t>
            </a:r>
            <a:r>
              <a:rPr lang="ru-RU" sz="1500" b="1" strike="noStrike" spc="-1" dirty="0" err="1">
                <a:solidFill>
                  <a:srgbClr val="000000"/>
                </a:solidFill>
                <a:latin typeface="Times New Roman"/>
                <a:ea typeface="TimesNewRoman"/>
              </a:rPr>
              <a:t>ферментів</a:t>
            </a:r>
            <a:r>
              <a:rPr lang="ru-RU" sz="1500" b="1" strike="noStrike" spc="-1" dirty="0">
                <a:solidFill>
                  <a:srgbClr val="000000"/>
                </a:solidFill>
                <a:latin typeface="Times New Roman"/>
                <a:ea typeface="TimesNewRoman"/>
              </a:rPr>
              <a:t> ферментативному </a:t>
            </a:r>
            <a:r>
              <a:rPr lang="ru-RU" sz="1500" b="1" strike="noStrike" spc="-1" dirty="0" err="1">
                <a:solidFill>
                  <a:srgbClr val="000000"/>
                </a:solidFill>
                <a:latin typeface="Times New Roman"/>
                <a:ea typeface="TimesNewRoman"/>
              </a:rPr>
              <a:t>гідролізу</a:t>
            </a:r>
            <a:r>
              <a:rPr lang="ru-RU" sz="1500" b="1" strike="noStrike" spc="-1" dirty="0">
                <a:solidFill>
                  <a:srgbClr val="000000"/>
                </a:solidFill>
                <a:latin typeface="Times New Roman"/>
                <a:ea typeface="TimesNewRoman"/>
              </a:rPr>
              <a:t> </a:t>
            </a:r>
            <a:r>
              <a:rPr lang="ru-RU" sz="1500" b="1" strike="noStrike" spc="-1" dirty="0" err="1">
                <a:solidFill>
                  <a:srgbClr val="000000"/>
                </a:solidFill>
                <a:latin typeface="Times New Roman"/>
                <a:ea typeface="TimesNewRoman"/>
              </a:rPr>
              <a:t>піддаються</a:t>
            </a:r>
            <a:r>
              <a:rPr lang="ru-RU" sz="1500" b="1" strike="noStrike" spc="-1" dirty="0">
                <a:solidFill>
                  <a:srgbClr val="000000"/>
                </a:solidFill>
                <a:latin typeface="Times New Roman"/>
                <a:ea typeface="TimesNewRoman"/>
              </a:rPr>
              <a:t> </a:t>
            </a:r>
            <a:r>
              <a:rPr lang="ru-RU" sz="1500" b="1" strike="noStrike" spc="-1" dirty="0" err="1">
                <a:solidFill>
                  <a:srgbClr val="000000"/>
                </a:solidFill>
                <a:latin typeface="Times New Roman"/>
                <a:ea typeface="TimesNewRoman"/>
              </a:rPr>
              <a:t>складні</a:t>
            </a:r>
            <a:r>
              <a:rPr lang="ru-RU" sz="1500" b="1" strike="noStrike" spc="-1" dirty="0">
                <a:solidFill>
                  <a:srgbClr val="000000"/>
                </a:solidFill>
                <a:latin typeface="Times New Roman"/>
                <a:ea typeface="TimesNewRoman"/>
              </a:rPr>
              <a:t> </a:t>
            </a:r>
            <a:r>
              <a:rPr lang="ru-RU" sz="1500" b="1" strike="noStrike" spc="-1" dirty="0" err="1">
                <a:solidFill>
                  <a:srgbClr val="000000"/>
                </a:solidFill>
                <a:latin typeface="Times New Roman"/>
                <a:ea typeface="TimesNewRoman"/>
              </a:rPr>
              <a:t>багатовуглецеві</a:t>
            </a:r>
            <a:r>
              <a:rPr lang="ru-RU" sz="1500" b="1" strike="noStrike" spc="-1" dirty="0">
                <a:solidFill>
                  <a:srgbClr val="000000"/>
                </a:solidFill>
                <a:latin typeface="Times New Roman"/>
                <a:ea typeface="TimesNewRoman"/>
              </a:rPr>
              <a:t> </a:t>
            </a:r>
            <a:r>
              <a:rPr lang="ru-RU" sz="1500" b="1" strike="noStrike" spc="-1" dirty="0" err="1">
                <a:solidFill>
                  <a:srgbClr val="000000"/>
                </a:solidFill>
                <a:latin typeface="Times New Roman"/>
                <a:ea typeface="TimesNewRoman"/>
              </a:rPr>
              <a:t>з’єднання</a:t>
            </a:r>
            <a:r>
              <a:rPr lang="ru-RU" sz="1500" b="1" strike="noStrike" spc="-1" dirty="0">
                <a:solidFill>
                  <a:srgbClr val="000000"/>
                </a:solidFill>
                <a:latin typeface="Times New Roman"/>
                <a:ea typeface="TimesNewRoman"/>
              </a:rPr>
              <a:t> – </a:t>
            </a:r>
            <a:r>
              <a:rPr lang="ru-RU" sz="1500" b="1" strike="noStrike" spc="-1" dirty="0" err="1">
                <a:solidFill>
                  <a:srgbClr val="000000"/>
                </a:solidFill>
                <a:latin typeface="Times New Roman"/>
                <a:ea typeface="TimesNewRoman"/>
              </a:rPr>
              <a:t>білки</a:t>
            </a:r>
            <a:r>
              <a:rPr lang="ru-RU" sz="1500" b="1" strike="noStrike" spc="-1" dirty="0">
                <a:solidFill>
                  <a:srgbClr val="000000"/>
                </a:solidFill>
                <a:latin typeface="Times New Roman"/>
                <a:ea typeface="TimesNewRoman"/>
              </a:rPr>
              <a:t>, </a:t>
            </a:r>
            <a:r>
              <a:rPr lang="ru-RU" sz="1500" b="1" strike="noStrike" spc="-1" dirty="0" err="1">
                <a:solidFill>
                  <a:srgbClr val="000000"/>
                </a:solidFill>
                <a:latin typeface="Times New Roman"/>
                <a:ea typeface="TimesNewRoman"/>
              </a:rPr>
              <a:t>ліпіди</a:t>
            </a:r>
            <a:r>
              <a:rPr lang="ru-RU" sz="1500" b="1" strike="noStrike" spc="-1" dirty="0">
                <a:solidFill>
                  <a:srgbClr val="000000"/>
                </a:solidFill>
                <a:latin typeface="Times New Roman"/>
                <a:ea typeface="TimesNewRoman"/>
              </a:rPr>
              <a:t> й </a:t>
            </a:r>
            <a:r>
              <a:rPr lang="ru-RU" sz="1500" b="1" strike="noStrike" spc="-1" dirty="0" err="1">
                <a:solidFill>
                  <a:srgbClr val="000000"/>
                </a:solidFill>
                <a:latin typeface="Times New Roman"/>
                <a:ea typeface="TimesNewRoman"/>
              </a:rPr>
              <a:t>полісахариди</a:t>
            </a:r>
            <a:r>
              <a:rPr lang="ru-RU" sz="1500" b="1" strike="noStrike" spc="-1" dirty="0">
                <a:solidFill>
                  <a:srgbClr val="000000"/>
                </a:solidFill>
                <a:latin typeface="Times New Roman"/>
                <a:ea typeface="TimesNewRoman"/>
              </a:rPr>
              <a:t>. Разом </a:t>
            </a:r>
            <a:r>
              <a:rPr lang="ru-RU" sz="1500" b="1" strike="noStrike" spc="-1" dirty="0" err="1">
                <a:solidFill>
                  <a:srgbClr val="000000"/>
                </a:solidFill>
                <a:latin typeface="Times New Roman"/>
                <a:ea typeface="TimesNewRoman"/>
              </a:rPr>
              <a:t>із</a:t>
            </a:r>
            <a:r>
              <a:rPr lang="ru-RU" sz="1500" b="1" strike="noStrike" spc="-1" dirty="0">
                <a:solidFill>
                  <a:srgbClr val="000000"/>
                </a:solidFill>
                <a:latin typeface="Times New Roman"/>
                <a:ea typeface="TimesNewRoman"/>
              </a:rPr>
              <a:t> </a:t>
            </a:r>
            <a:r>
              <a:rPr lang="ru-RU" sz="1500" b="1" strike="noStrike" spc="-1" dirty="0" err="1">
                <a:solidFill>
                  <a:srgbClr val="000000"/>
                </a:solidFill>
                <a:latin typeface="Times New Roman"/>
                <a:ea typeface="TimesNewRoman"/>
              </a:rPr>
              <a:t>гідролітичними</a:t>
            </a:r>
            <a:r>
              <a:rPr lang="ru-RU" sz="1500" b="1" strike="noStrike" spc="-1" dirty="0">
                <a:solidFill>
                  <a:srgbClr val="000000"/>
                </a:solidFill>
                <a:latin typeface="Times New Roman"/>
                <a:ea typeface="TimesNewRoman"/>
              </a:rPr>
              <a:t> </a:t>
            </a:r>
            <a:r>
              <a:rPr lang="ru-RU" sz="1500" b="1" strike="noStrike" spc="-1" dirty="0" err="1">
                <a:solidFill>
                  <a:srgbClr val="000000"/>
                </a:solidFill>
                <a:latin typeface="Times New Roman"/>
                <a:ea typeface="TimesNewRoman"/>
              </a:rPr>
              <a:t>бактеріями</a:t>
            </a:r>
            <a:r>
              <a:rPr lang="ru-RU" sz="1500" b="1" strike="noStrike" spc="-1" dirty="0">
                <a:solidFill>
                  <a:srgbClr val="000000"/>
                </a:solidFill>
                <a:latin typeface="Times New Roman"/>
                <a:ea typeface="TimesNewRoman"/>
              </a:rPr>
              <a:t> </a:t>
            </a:r>
            <a:r>
              <a:rPr lang="ru-RU" sz="1500" b="1" strike="noStrike" spc="-1" dirty="0" err="1">
                <a:solidFill>
                  <a:srgbClr val="000000"/>
                </a:solidFill>
                <a:latin typeface="Times New Roman"/>
                <a:ea typeface="TimesNewRoman"/>
              </a:rPr>
              <a:t>функціонують</a:t>
            </a:r>
            <a:r>
              <a:rPr lang="ru-RU" sz="1500" b="1" strike="noStrike" spc="-1" dirty="0">
                <a:solidFill>
                  <a:srgbClr val="000000"/>
                </a:solidFill>
                <a:latin typeface="Times New Roman"/>
                <a:ea typeface="TimesNewRoman"/>
              </a:rPr>
              <a:t> і </a:t>
            </a:r>
            <a:r>
              <a:rPr lang="ru-RU" sz="1500" b="1" i="1" strike="noStrike" spc="-1" dirty="0" err="1">
                <a:solidFill>
                  <a:srgbClr val="7030A0"/>
                </a:solidFill>
                <a:latin typeface="Times New Roman"/>
                <a:ea typeface="TimesNewRoman"/>
              </a:rPr>
              <a:t>мікроорганізми</a:t>
            </a:r>
            <a:r>
              <a:rPr lang="ru-RU" sz="1500" b="1" i="1" strike="noStrike" spc="-1" dirty="0">
                <a:solidFill>
                  <a:srgbClr val="7030A0"/>
                </a:solidFill>
                <a:latin typeface="Times New Roman"/>
                <a:ea typeface="TimesNewRoman"/>
              </a:rPr>
              <a:t> – </a:t>
            </a:r>
            <a:r>
              <a:rPr lang="ru-RU" sz="1500" b="1" i="1" strike="noStrike" spc="-1" dirty="0" err="1">
                <a:solidFill>
                  <a:srgbClr val="7030A0"/>
                </a:solidFill>
                <a:latin typeface="Times New Roman"/>
                <a:ea typeface="TimesNewRoman"/>
              </a:rPr>
              <a:t>бродильники</a:t>
            </a:r>
            <a:r>
              <a:rPr lang="ru-RU" sz="1500" b="1" strike="noStrike" spc="-1" dirty="0">
                <a:solidFill>
                  <a:srgbClr val="000000"/>
                </a:solidFill>
                <a:latin typeface="Times New Roman"/>
                <a:ea typeface="TimesNewRoman"/>
              </a:rPr>
              <a:t>, </a:t>
            </a:r>
            <a:r>
              <a:rPr lang="ru-RU" sz="1500" b="1" strike="noStrike" spc="-1" dirty="0" err="1">
                <a:solidFill>
                  <a:srgbClr val="000000"/>
                </a:solidFill>
                <a:latin typeface="Times New Roman"/>
                <a:ea typeface="TimesNewRoman"/>
              </a:rPr>
              <a:t>які</a:t>
            </a:r>
            <a:r>
              <a:rPr lang="ru-RU" sz="1500" b="1" strike="noStrike" spc="-1" dirty="0">
                <a:solidFill>
                  <a:srgbClr val="000000"/>
                </a:solidFill>
                <a:latin typeface="Times New Roman"/>
                <a:ea typeface="TimesNewRoman"/>
              </a:rPr>
              <a:t> </a:t>
            </a:r>
            <a:r>
              <a:rPr lang="ru-RU" sz="1500" b="1" strike="noStrike" spc="-1" dirty="0" err="1">
                <a:solidFill>
                  <a:srgbClr val="000000"/>
                </a:solidFill>
                <a:latin typeface="Times New Roman"/>
                <a:ea typeface="TimesNewRoman"/>
              </a:rPr>
              <a:t>ферментують</a:t>
            </a:r>
            <a:r>
              <a:rPr lang="ru-RU" sz="1500" b="1" strike="noStrike" spc="-1" dirty="0">
                <a:solidFill>
                  <a:srgbClr val="000000"/>
                </a:solidFill>
                <a:latin typeface="Times New Roman"/>
                <a:ea typeface="TimesNewRoman"/>
              </a:rPr>
              <a:t> </a:t>
            </a:r>
            <a:r>
              <a:rPr lang="ru-RU" sz="1500" b="1" strike="noStrike" spc="-1" dirty="0" err="1">
                <a:solidFill>
                  <a:srgbClr val="000000"/>
                </a:solidFill>
                <a:latin typeface="Times New Roman"/>
                <a:ea typeface="TimesNewRoman"/>
              </a:rPr>
              <a:t>моносахариди</a:t>
            </a:r>
            <a:r>
              <a:rPr lang="ru-RU" sz="1500" b="1" strike="noStrike" spc="-1" dirty="0">
                <a:solidFill>
                  <a:srgbClr val="000000"/>
                </a:solidFill>
                <a:latin typeface="Times New Roman"/>
                <a:ea typeface="TimesNewRoman"/>
              </a:rPr>
              <a:t>, </a:t>
            </a:r>
            <a:r>
              <a:rPr lang="ru-RU" sz="1500" b="1" strike="noStrike" spc="-1" dirty="0" err="1">
                <a:solidFill>
                  <a:srgbClr val="000000"/>
                </a:solidFill>
                <a:latin typeface="Times New Roman"/>
                <a:ea typeface="TimesNewRoman"/>
              </a:rPr>
              <a:t>органічні</a:t>
            </a:r>
            <a:r>
              <a:rPr lang="ru-RU" sz="800" b="1" strike="noStrike" spc="-1" dirty="0">
                <a:solidFill>
                  <a:srgbClr val="000000"/>
                </a:solidFill>
                <a:latin typeface="Arial"/>
                <a:ea typeface="TimesNewRoman"/>
              </a:rPr>
              <a:t> </a:t>
            </a:r>
            <a:r>
              <a:rPr lang="ru-RU" sz="1500" b="1" strike="noStrike" spc="-1" dirty="0" err="1">
                <a:solidFill>
                  <a:srgbClr val="000000"/>
                </a:solidFill>
                <a:latin typeface="Times New Roman"/>
                <a:ea typeface="TimesNewRoman"/>
              </a:rPr>
              <a:t>кислоти</a:t>
            </a:r>
            <a:r>
              <a:rPr lang="ru-RU" sz="1500" b="1" strike="noStrike" spc="-1" dirty="0">
                <a:solidFill>
                  <a:srgbClr val="000000"/>
                </a:solidFill>
                <a:latin typeface="Times New Roman"/>
                <a:ea typeface="TimesNewRoman"/>
              </a:rPr>
              <a:t>.</a:t>
            </a:r>
            <a:endParaRPr lang="ru-RU" sz="1500" b="0" strike="noStrike" spc="-1" dirty="0">
              <a:latin typeface="Arial"/>
            </a:endParaRPr>
          </a:p>
          <a:p>
            <a:pPr marL="216000" indent="-215280" algn="just">
              <a:lnSpc>
                <a:spcPct val="80000"/>
              </a:lnSpc>
              <a:buClr>
                <a:srgbClr val="000000"/>
              </a:buClr>
              <a:buFont typeface="Wingdings" charset="2"/>
              <a:buChar char=""/>
            </a:pPr>
            <a:r>
              <a:rPr lang="ru-RU" sz="1500" b="1" strike="noStrike" spc="-1" dirty="0">
                <a:solidFill>
                  <a:srgbClr val="000000"/>
                </a:solidFill>
                <a:latin typeface="Times New Roman"/>
                <a:ea typeface="TimesNewRoman"/>
              </a:rPr>
              <a:t>На </a:t>
            </a:r>
            <a:r>
              <a:rPr lang="ru-RU" sz="1500" b="1" strike="noStrike" spc="-1" dirty="0" err="1">
                <a:solidFill>
                  <a:srgbClr val="0070C0"/>
                </a:solidFill>
                <a:latin typeface="Times New Roman"/>
                <a:ea typeface="TimesNewRoman"/>
              </a:rPr>
              <a:t>другій</a:t>
            </a:r>
            <a:r>
              <a:rPr lang="ru-RU" sz="1500" b="1" strike="noStrike" spc="-1" dirty="0">
                <a:solidFill>
                  <a:srgbClr val="0070C0"/>
                </a:solidFill>
                <a:latin typeface="Times New Roman"/>
                <a:ea typeface="TimesNewRoman"/>
              </a:rPr>
              <a:t> </a:t>
            </a:r>
            <a:r>
              <a:rPr lang="ru-RU" sz="1500" b="1" strike="noStrike" spc="-1" dirty="0" err="1">
                <a:solidFill>
                  <a:srgbClr val="0070C0"/>
                </a:solidFill>
                <a:latin typeface="Times New Roman"/>
                <a:ea typeface="TimesNewRoman"/>
              </a:rPr>
              <a:t>стадії</a:t>
            </a:r>
            <a:r>
              <a:rPr lang="ru-RU" sz="1500" b="1" strike="noStrike" spc="-1" dirty="0">
                <a:solidFill>
                  <a:srgbClr val="0070C0"/>
                </a:solidFill>
                <a:latin typeface="Times New Roman"/>
                <a:ea typeface="TimesNewRoman"/>
              </a:rPr>
              <a:t> (</a:t>
            </a:r>
            <a:r>
              <a:rPr lang="ru-RU" sz="1500" b="1" strike="noStrike" spc="-1" dirty="0" err="1">
                <a:solidFill>
                  <a:srgbClr val="0070C0"/>
                </a:solidFill>
                <a:latin typeface="Times New Roman"/>
                <a:ea typeface="TimesNewRoman"/>
              </a:rPr>
              <a:t>ацидогенез</a:t>
            </a:r>
            <a:r>
              <a:rPr lang="ru-RU" sz="1500" b="1" strike="noStrike" spc="-1" dirty="0">
                <a:solidFill>
                  <a:srgbClr val="0070C0"/>
                </a:solidFill>
                <a:latin typeface="Times New Roman"/>
                <a:ea typeface="TimesNewRoman"/>
              </a:rPr>
              <a:t>) </a:t>
            </a:r>
            <a:r>
              <a:rPr lang="ru-RU" sz="1500" b="1" strike="noStrike" spc="-1" dirty="0">
                <a:solidFill>
                  <a:srgbClr val="000000"/>
                </a:solidFill>
                <a:latin typeface="Times New Roman"/>
                <a:ea typeface="TimesNewRoman"/>
              </a:rPr>
              <a:t>у </a:t>
            </a:r>
            <a:r>
              <a:rPr lang="ru-RU" sz="1500" b="1" strike="noStrike" spc="-1" dirty="0" err="1">
                <a:solidFill>
                  <a:srgbClr val="000000"/>
                </a:solidFill>
                <a:latin typeface="Times New Roman"/>
                <a:ea typeface="TimesNewRoman"/>
              </a:rPr>
              <a:t>процесі</a:t>
            </a:r>
            <a:r>
              <a:rPr lang="ru-RU" sz="1500" b="1" strike="noStrike" spc="-1" dirty="0">
                <a:solidFill>
                  <a:srgbClr val="000000"/>
                </a:solidFill>
                <a:latin typeface="Times New Roman"/>
                <a:ea typeface="TimesNewRoman"/>
              </a:rPr>
              <a:t> </a:t>
            </a:r>
            <a:r>
              <a:rPr lang="ru-RU" sz="1500" b="1" strike="noStrike" spc="-1" dirty="0" err="1">
                <a:solidFill>
                  <a:srgbClr val="000000"/>
                </a:solidFill>
                <a:latin typeface="Times New Roman"/>
                <a:ea typeface="TimesNewRoman"/>
              </a:rPr>
              <a:t>ферментації</a:t>
            </a:r>
            <a:r>
              <a:rPr lang="ru-RU" sz="1500" b="1" strike="noStrike" spc="-1" dirty="0">
                <a:solidFill>
                  <a:srgbClr val="000000"/>
                </a:solidFill>
                <a:latin typeface="Times New Roman"/>
                <a:ea typeface="TimesNewRoman"/>
              </a:rPr>
              <a:t> </a:t>
            </a:r>
            <a:r>
              <a:rPr lang="ru-RU" sz="1500" b="1" strike="noStrike" spc="-1" dirty="0" err="1">
                <a:solidFill>
                  <a:srgbClr val="000000"/>
                </a:solidFill>
                <a:latin typeface="Times New Roman"/>
                <a:ea typeface="TimesNewRoman"/>
              </a:rPr>
              <a:t>беруть</a:t>
            </a:r>
            <a:r>
              <a:rPr lang="ru-RU" sz="1500" b="1" strike="noStrike" spc="-1" dirty="0">
                <a:solidFill>
                  <a:srgbClr val="000000"/>
                </a:solidFill>
                <a:latin typeface="Times New Roman"/>
                <a:ea typeface="TimesNewRoman"/>
              </a:rPr>
              <a:t> участь </a:t>
            </a:r>
            <a:r>
              <a:rPr lang="ru-RU" sz="1500" b="1" strike="noStrike" spc="-1" dirty="0" err="1">
                <a:solidFill>
                  <a:srgbClr val="000000"/>
                </a:solidFill>
                <a:latin typeface="Times New Roman"/>
                <a:ea typeface="TimesNewRoman"/>
              </a:rPr>
              <a:t>дві</a:t>
            </a:r>
            <a:r>
              <a:rPr lang="ru-RU" sz="1500" b="1" strike="noStrike" spc="-1" dirty="0">
                <a:solidFill>
                  <a:srgbClr val="000000"/>
                </a:solidFill>
                <a:latin typeface="Times New Roman"/>
                <a:ea typeface="TimesNewRoman"/>
              </a:rPr>
              <a:t> </a:t>
            </a:r>
            <a:r>
              <a:rPr lang="ru-RU" sz="1500" b="1" strike="noStrike" spc="-1" dirty="0" err="1">
                <a:solidFill>
                  <a:srgbClr val="000000"/>
                </a:solidFill>
                <a:latin typeface="Times New Roman"/>
                <a:ea typeface="TimesNewRoman"/>
              </a:rPr>
              <a:t>групи</a:t>
            </a:r>
            <a:r>
              <a:rPr lang="ru-RU" sz="1500" b="1" strike="noStrike" spc="-1" dirty="0">
                <a:solidFill>
                  <a:srgbClr val="000000"/>
                </a:solidFill>
                <a:latin typeface="Times New Roman"/>
                <a:ea typeface="TimesNewRoman"/>
              </a:rPr>
              <a:t> </a:t>
            </a:r>
            <a:r>
              <a:rPr lang="ru-RU" sz="1500" b="1" strike="noStrike" spc="-1" dirty="0" err="1">
                <a:solidFill>
                  <a:srgbClr val="000000"/>
                </a:solidFill>
                <a:latin typeface="Times New Roman"/>
                <a:ea typeface="TimesNewRoman"/>
              </a:rPr>
              <a:t>мікроорганізмів</a:t>
            </a:r>
            <a:r>
              <a:rPr lang="ru-RU" sz="1500" b="1" strike="noStrike" spc="-1" dirty="0">
                <a:solidFill>
                  <a:srgbClr val="000000"/>
                </a:solidFill>
                <a:latin typeface="Times New Roman"/>
                <a:ea typeface="TimesNewRoman"/>
              </a:rPr>
              <a:t>: </a:t>
            </a:r>
            <a:r>
              <a:rPr lang="ru-RU" sz="1500" b="1" i="1" strike="noStrike" spc="-1" dirty="0" err="1">
                <a:solidFill>
                  <a:srgbClr val="7030A0"/>
                </a:solidFill>
                <a:latin typeface="Times New Roman"/>
                <a:ea typeface="TimesNewRoman"/>
              </a:rPr>
              <a:t>ацетогенні</a:t>
            </a:r>
            <a:r>
              <a:rPr lang="ru-RU" sz="1500" b="1" i="1" strike="noStrike" spc="-1" dirty="0">
                <a:solidFill>
                  <a:srgbClr val="7030A0"/>
                </a:solidFill>
                <a:latin typeface="Times New Roman"/>
                <a:ea typeface="TimesNewRoman"/>
              </a:rPr>
              <a:t> </a:t>
            </a:r>
            <a:r>
              <a:rPr lang="ru-RU" sz="1500" b="1" strike="noStrike" spc="-1" dirty="0">
                <a:solidFill>
                  <a:srgbClr val="000000"/>
                </a:solidFill>
                <a:latin typeface="Times New Roman"/>
                <a:ea typeface="TimesNewRoman"/>
              </a:rPr>
              <a:t>та</a:t>
            </a:r>
            <a:r>
              <a:rPr lang="ru-RU" sz="1500" b="1" i="1" strike="noStrike" spc="-1" dirty="0">
                <a:solidFill>
                  <a:srgbClr val="7030A0"/>
                </a:solidFill>
                <a:latin typeface="Times New Roman"/>
                <a:ea typeface="TimesNewRoman"/>
              </a:rPr>
              <a:t> </a:t>
            </a:r>
            <a:r>
              <a:rPr lang="ru-RU" sz="1500" b="1" i="1" strike="noStrike" spc="-1" dirty="0" err="1">
                <a:solidFill>
                  <a:srgbClr val="7030A0"/>
                </a:solidFill>
                <a:latin typeface="Times New Roman"/>
                <a:ea typeface="TimesNewRoman"/>
              </a:rPr>
              <a:t>гомоацетатні</a:t>
            </a:r>
            <a:r>
              <a:rPr lang="ru-RU" sz="1500" b="1" strike="noStrike" spc="-1" dirty="0">
                <a:solidFill>
                  <a:srgbClr val="000000"/>
                </a:solidFill>
                <a:latin typeface="Times New Roman"/>
                <a:ea typeface="TimesNewRoman"/>
              </a:rPr>
              <a:t>. </a:t>
            </a:r>
            <a:r>
              <a:rPr lang="ru-RU" sz="1500" b="1" strike="noStrike" spc="-1" dirty="0" err="1">
                <a:solidFill>
                  <a:srgbClr val="000000"/>
                </a:solidFill>
                <a:latin typeface="Times New Roman"/>
                <a:ea typeface="TimesNewRoman"/>
              </a:rPr>
              <a:t>Ацетогенні</a:t>
            </a:r>
            <a:r>
              <a:rPr lang="ru-RU" sz="1500" b="1" strike="noStrike" spc="-1" dirty="0">
                <a:solidFill>
                  <a:srgbClr val="000000"/>
                </a:solidFill>
                <a:latin typeface="Times New Roman"/>
                <a:ea typeface="TimesNewRoman"/>
              </a:rPr>
              <a:t> Н</a:t>
            </a:r>
            <a:r>
              <a:rPr lang="ru-RU" sz="1500" b="1" strike="noStrike" spc="-1" baseline="-25000" dirty="0">
                <a:solidFill>
                  <a:srgbClr val="000000"/>
                </a:solidFill>
                <a:latin typeface="Times New Roman"/>
                <a:ea typeface="TimesNewRoman"/>
              </a:rPr>
              <a:t>2</a:t>
            </a:r>
            <a:r>
              <a:rPr lang="ru-RU" sz="1500" b="1" strike="noStrike" spc="-1" dirty="0">
                <a:solidFill>
                  <a:srgbClr val="000000"/>
                </a:solidFill>
                <a:latin typeface="Times New Roman"/>
                <a:ea typeface="TimesNewRoman"/>
              </a:rPr>
              <a:t>-продукуючі </a:t>
            </a:r>
            <a:r>
              <a:rPr lang="ru-RU" sz="1500" b="1" strike="noStrike" spc="-1" dirty="0" err="1">
                <a:solidFill>
                  <a:srgbClr val="000000"/>
                </a:solidFill>
                <a:latin typeface="Times New Roman"/>
                <a:ea typeface="TimesNewRoman"/>
              </a:rPr>
              <a:t>мікроорганізми</a:t>
            </a:r>
            <a:r>
              <a:rPr lang="ru-RU" sz="1500" b="1" strike="noStrike" spc="-1" dirty="0">
                <a:solidFill>
                  <a:srgbClr val="000000"/>
                </a:solidFill>
                <a:latin typeface="Times New Roman"/>
                <a:ea typeface="TimesNewRoman"/>
              </a:rPr>
              <a:t> </a:t>
            </a:r>
            <a:r>
              <a:rPr lang="ru-RU" sz="1500" b="1" strike="noStrike" spc="-1" dirty="0" err="1">
                <a:solidFill>
                  <a:srgbClr val="000000"/>
                </a:solidFill>
                <a:latin typeface="Times New Roman"/>
                <a:ea typeface="TimesNewRoman"/>
              </a:rPr>
              <a:t>ферментують</a:t>
            </a:r>
            <a:r>
              <a:rPr lang="ru-RU" sz="1500" b="1" strike="noStrike" spc="-1" dirty="0">
                <a:solidFill>
                  <a:srgbClr val="000000"/>
                </a:solidFill>
                <a:latin typeface="Times New Roman"/>
                <a:ea typeface="TimesNewRoman"/>
              </a:rPr>
              <a:t> </a:t>
            </a:r>
            <a:r>
              <a:rPr lang="ru-RU" sz="1500" b="1" strike="noStrike" spc="-1" dirty="0" err="1">
                <a:solidFill>
                  <a:srgbClr val="000000"/>
                </a:solidFill>
                <a:latin typeface="Times New Roman"/>
                <a:ea typeface="TimesNewRoman"/>
              </a:rPr>
              <a:t>моносахариди</a:t>
            </a:r>
            <a:r>
              <a:rPr lang="ru-RU" sz="1500" b="1" strike="noStrike" spc="-1" dirty="0">
                <a:solidFill>
                  <a:srgbClr val="000000"/>
                </a:solidFill>
                <a:latin typeface="Times New Roman"/>
                <a:ea typeface="TimesNewRoman"/>
              </a:rPr>
              <a:t>, </a:t>
            </a:r>
            <a:r>
              <a:rPr lang="ru-RU" sz="1500" b="1" strike="noStrike" spc="-1" dirty="0" err="1">
                <a:solidFill>
                  <a:srgbClr val="000000"/>
                </a:solidFill>
                <a:latin typeface="Times New Roman"/>
                <a:ea typeface="TimesNewRoman"/>
              </a:rPr>
              <a:t>спирти</a:t>
            </a:r>
            <a:r>
              <a:rPr lang="ru-RU" sz="1500" b="1" strike="noStrike" spc="-1" dirty="0">
                <a:solidFill>
                  <a:srgbClr val="000000"/>
                </a:solidFill>
                <a:latin typeface="Times New Roman"/>
                <a:ea typeface="TimesNewRoman"/>
              </a:rPr>
              <a:t> й </a:t>
            </a:r>
            <a:r>
              <a:rPr lang="ru-RU" sz="1500" b="1" strike="noStrike" spc="-1" dirty="0" err="1">
                <a:solidFill>
                  <a:srgbClr val="000000"/>
                </a:solidFill>
                <a:latin typeface="Times New Roman"/>
                <a:ea typeface="TimesNewRoman"/>
              </a:rPr>
              <a:t>органічні</a:t>
            </a:r>
            <a:r>
              <a:rPr lang="ru-RU" sz="1500" b="1" strike="noStrike" spc="-1" dirty="0">
                <a:solidFill>
                  <a:srgbClr val="000000"/>
                </a:solidFill>
                <a:latin typeface="Times New Roman"/>
                <a:ea typeface="TimesNewRoman"/>
              </a:rPr>
              <a:t> </a:t>
            </a:r>
            <a:r>
              <a:rPr lang="ru-RU" sz="1500" b="1" strike="noStrike" spc="-1" dirty="0" err="1">
                <a:solidFill>
                  <a:srgbClr val="000000"/>
                </a:solidFill>
                <a:latin typeface="Times New Roman"/>
                <a:ea typeface="TimesNewRoman"/>
              </a:rPr>
              <a:t>кислоти</a:t>
            </a:r>
            <a:r>
              <a:rPr lang="ru-RU" sz="1500" b="1" strike="noStrike" spc="-1" dirty="0">
                <a:solidFill>
                  <a:srgbClr val="000000"/>
                </a:solidFill>
                <a:latin typeface="Times New Roman"/>
                <a:ea typeface="TimesNewRoman"/>
              </a:rPr>
              <a:t> з</a:t>
            </a:r>
            <a:r>
              <a:rPr lang="ru-RU" sz="800" b="1" strike="noStrike" spc="-1" dirty="0">
                <a:solidFill>
                  <a:srgbClr val="000000"/>
                </a:solidFill>
                <a:latin typeface="Arial"/>
                <a:ea typeface="TimesNewRoman"/>
              </a:rPr>
              <a:t> </a:t>
            </a:r>
            <a:r>
              <a:rPr lang="ru-RU" sz="1500" b="1" strike="noStrike" spc="-1" dirty="0" err="1">
                <a:solidFill>
                  <a:srgbClr val="000000"/>
                </a:solidFill>
                <a:latin typeface="Times New Roman"/>
                <a:ea typeface="TimesNewRoman"/>
              </a:rPr>
              <a:t>утворенням</a:t>
            </a:r>
            <a:r>
              <a:rPr lang="ru-RU" sz="1500" b="1" strike="noStrike" spc="-1" dirty="0">
                <a:solidFill>
                  <a:srgbClr val="000000"/>
                </a:solidFill>
                <a:latin typeface="Times New Roman"/>
                <a:ea typeface="TimesNewRoman"/>
              </a:rPr>
              <a:t> Н</a:t>
            </a:r>
            <a:r>
              <a:rPr lang="ru-RU" sz="1500" b="1" strike="noStrike" spc="-1" baseline="-25000" dirty="0">
                <a:solidFill>
                  <a:srgbClr val="000000"/>
                </a:solidFill>
                <a:latin typeface="Times New Roman"/>
                <a:ea typeface="TimesNewRoman"/>
              </a:rPr>
              <a:t>2</a:t>
            </a:r>
            <a:r>
              <a:rPr lang="ru-RU" sz="1500" b="1" strike="noStrike" spc="-1" dirty="0">
                <a:solidFill>
                  <a:srgbClr val="000000"/>
                </a:solidFill>
                <a:latin typeface="Times New Roman"/>
                <a:ea typeface="TimesNewRoman"/>
              </a:rPr>
              <a:t>, СО</a:t>
            </a:r>
            <a:r>
              <a:rPr lang="ru-RU" sz="1500" b="1" strike="noStrike" spc="-1" baseline="-25000" dirty="0">
                <a:solidFill>
                  <a:srgbClr val="000000"/>
                </a:solidFill>
                <a:latin typeface="Times New Roman"/>
                <a:ea typeface="TimesNewRoman"/>
              </a:rPr>
              <a:t>2</a:t>
            </a:r>
            <a:r>
              <a:rPr lang="ru-RU" sz="1500" b="1" strike="noStrike" spc="-1" dirty="0">
                <a:solidFill>
                  <a:srgbClr val="000000"/>
                </a:solidFill>
                <a:latin typeface="Times New Roman"/>
                <a:ea typeface="TimesNewRoman"/>
              </a:rPr>
              <a:t> </a:t>
            </a:r>
            <a:r>
              <a:rPr lang="ru-RU" sz="1500" b="1" strike="noStrike" spc="-1" dirty="0" err="1">
                <a:solidFill>
                  <a:srgbClr val="000000"/>
                </a:solidFill>
                <a:latin typeface="Times New Roman"/>
                <a:ea typeface="TimesNewRoman"/>
              </a:rPr>
              <a:t>нижчих</a:t>
            </a:r>
            <a:r>
              <a:rPr lang="ru-RU" sz="1500" b="1" strike="noStrike" spc="-1" dirty="0">
                <a:solidFill>
                  <a:srgbClr val="000000"/>
                </a:solidFill>
                <a:latin typeface="Times New Roman"/>
                <a:ea typeface="TimesNewRoman"/>
              </a:rPr>
              <a:t> </a:t>
            </a:r>
            <a:r>
              <a:rPr lang="ru-RU" sz="1500" b="1" strike="noStrike" spc="-1" dirty="0" err="1">
                <a:solidFill>
                  <a:srgbClr val="000000"/>
                </a:solidFill>
                <a:latin typeface="Times New Roman"/>
                <a:ea typeface="TimesNewRoman"/>
              </a:rPr>
              <a:t>жирних</a:t>
            </a:r>
            <a:r>
              <a:rPr lang="ru-RU" sz="1500" b="1" strike="noStrike" spc="-1" dirty="0">
                <a:solidFill>
                  <a:srgbClr val="000000"/>
                </a:solidFill>
                <a:latin typeface="Times New Roman"/>
                <a:ea typeface="TimesNewRoman"/>
              </a:rPr>
              <a:t> кислот, в основному ацетату, </a:t>
            </a:r>
            <a:r>
              <a:rPr lang="ru-RU" sz="1500" b="1" strike="noStrike" spc="-1" dirty="0" err="1">
                <a:solidFill>
                  <a:srgbClr val="000000"/>
                </a:solidFill>
                <a:latin typeface="Times New Roman"/>
                <a:ea typeface="TimesNewRoman"/>
              </a:rPr>
              <a:t>спиртів</a:t>
            </a:r>
            <a:r>
              <a:rPr lang="ru-RU" sz="1500" b="1" strike="noStrike" spc="-1" dirty="0">
                <a:solidFill>
                  <a:srgbClr val="000000"/>
                </a:solidFill>
                <a:latin typeface="Times New Roman"/>
                <a:ea typeface="TimesNewRoman"/>
              </a:rPr>
              <a:t> та </a:t>
            </a:r>
            <a:r>
              <a:rPr lang="ru-RU" sz="1500" b="1" strike="noStrike" spc="-1" dirty="0" err="1">
                <a:solidFill>
                  <a:srgbClr val="000000"/>
                </a:solidFill>
                <a:latin typeface="Times New Roman"/>
                <a:ea typeface="TimesNewRoman"/>
              </a:rPr>
              <a:t>деяких</a:t>
            </a:r>
            <a:r>
              <a:rPr lang="ru-RU" sz="1500" b="1" strike="noStrike" spc="-1" dirty="0">
                <a:solidFill>
                  <a:srgbClr val="000000"/>
                </a:solidFill>
                <a:latin typeface="Times New Roman"/>
                <a:ea typeface="TimesNewRoman"/>
              </a:rPr>
              <a:t> </a:t>
            </a:r>
            <a:r>
              <a:rPr lang="ru-RU" sz="1500" b="1" strike="noStrike" spc="-1" dirty="0" err="1">
                <a:solidFill>
                  <a:srgbClr val="000000"/>
                </a:solidFill>
                <a:latin typeface="Times New Roman"/>
                <a:ea typeface="TimesNewRoman"/>
              </a:rPr>
              <a:t>інших</a:t>
            </a:r>
            <a:r>
              <a:rPr lang="ru-RU" sz="1500" b="1" strike="noStrike" spc="-1" dirty="0">
                <a:solidFill>
                  <a:srgbClr val="000000"/>
                </a:solidFill>
                <a:latin typeface="Times New Roman"/>
                <a:ea typeface="TimesNewRoman"/>
              </a:rPr>
              <a:t> </a:t>
            </a:r>
            <a:r>
              <a:rPr lang="ru-RU" sz="1500" b="1" strike="noStrike" spc="-1" dirty="0" err="1">
                <a:solidFill>
                  <a:srgbClr val="000000"/>
                </a:solidFill>
                <a:latin typeface="Times New Roman"/>
                <a:ea typeface="TimesNewRoman"/>
              </a:rPr>
              <a:t>низькомолекулярних</a:t>
            </a:r>
            <a:r>
              <a:rPr lang="ru-RU" sz="1500" b="1" strike="noStrike" spc="-1" dirty="0">
                <a:solidFill>
                  <a:srgbClr val="000000"/>
                </a:solidFill>
                <a:latin typeface="Times New Roman"/>
                <a:ea typeface="TimesNewRoman"/>
              </a:rPr>
              <a:t> </a:t>
            </a:r>
            <a:r>
              <a:rPr lang="ru-RU" sz="1500" b="1" strike="noStrike" spc="-1" dirty="0" err="1">
                <a:solidFill>
                  <a:srgbClr val="000000"/>
                </a:solidFill>
                <a:latin typeface="Times New Roman"/>
                <a:ea typeface="TimesNewRoman"/>
              </a:rPr>
              <a:t>сполук</a:t>
            </a:r>
            <a:r>
              <a:rPr lang="ru-RU" sz="1500" b="1" strike="noStrike" spc="-1" dirty="0">
                <a:solidFill>
                  <a:srgbClr val="000000"/>
                </a:solidFill>
                <a:latin typeface="Times New Roman"/>
                <a:ea typeface="TimesNewRoman"/>
              </a:rPr>
              <a:t>. </a:t>
            </a:r>
            <a:r>
              <a:rPr lang="ru-RU" sz="1500" b="1" strike="noStrike" spc="-1" dirty="0" err="1">
                <a:solidFill>
                  <a:srgbClr val="000000"/>
                </a:solidFill>
                <a:latin typeface="Times New Roman"/>
                <a:ea typeface="TimesNewRoman"/>
              </a:rPr>
              <a:t>Деградація</a:t>
            </a:r>
            <a:r>
              <a:rPr lang="ru-RU" sz="1500" b="1" strike="noStrike" spc="-1" dirty="0">
                <a:solidFill>
                  <a:srgbClr val="000000"/>
                </a:solidFill>
                <a:latin typeface="Times New Roman"/>
                <a:ea typeface="TimesNewRoman"/>
              </a:rPr>
              <a:t> бутирату, </a:t>
            </a:r>
            <a:r>
              <a:rPr lang="ru-RU" sz="1500" b="1" strike="noStrike" spc="-1" dirty="0" err="1">
                <a:solidFill>
                  <a:srgbClr val="000000"/>
                </a:solidFill>
                <a:latin typeface="Times New Roman"/>
                <a:ea typeface="TimesNewRoman"/>
              </a:rPr>
              <a:t>пропіонату</a:t>
            </a:r>
            <a:r>
              <a:rPr lang="ru-RU" sz="1500" b="1" strike="noStrike" spc="-1" dirty="0">
                <a:solidFill>
                  <a:srgbClr val="000000"/>
                </a:solidFill>
                <a:latin typeface="Times New Roman"/>
                <a:ea typeface="TimesNewRoman"/>
              </a:rPr>
              <a:t>, </a:t>
            </a:r>
            <a:r>
              <a:rPr lang="ru-RU" sz="1500" b="1" strike="noStrike" spc="-1" dirty="0" err="1">
                <a:solidFill>
                  <a:srgbClr val="000000"/>
                </a:solidFill>
                <a:latin typeface="Times New Roman"/>
                <a:ea typeface="TimesNewRoman"/>
              </a:rPr>
              <a:t>лактату</a:t>
            </a:r>
            <a:r>
              <a:rPr lang="ru-RU" sz="1500" b="1" strike="noStrike" spc="-1" dirty="0">
                <a:solidFill>
                  <a:srgbClr val="000000"/>
                </a:solidFill>
                <a:latin typeface="Times New Roman"/>
                <a:ea typeface="TimesNewRoman"/>
              </a:rPr>
              <a:t> з </a:t>
            </a:r>
            <a:r>
              <a:rPr lang="ru-RU" sz="1500" b="1" strike="noStrike" spc="-1" dirty="0" err="1">
                <a:solidFill>
                  <a:srgbClr val="000000"/>
                </a:solidFill>
                <a:latin typeface="Times New Roman"/>
                <a:ea typeface="TimesNewRoman"/>
              </a:rPr>
              <a:t>утворенням</a:t>
            </a:r>
            <a:r>
              <a:rPr lang="ru-RU" sz="1500" b="1" strike="noStrike" spc="-1" dirty="0">
                <a:solidFill>
                  <a:srgbClr val="000000"/>
                </a:solidFill>
                <a:latin typeface="Times New Roman"/>
                <a:ea typeface="TimesNewRoman"/>
              </a:rPr>
              <a:t> ацетату </a:t>
            </a:r>
            <a:r>
              <a:rPr lang="ru-RU" sz="1500" b="1" strike="noStrike" spc="-1" dirty="0" err="1">
                <a:solidFill>
                  <a:srgbClr val="000000"/>
                </a:solidFill>
                <a:latin typeface="Times New Roman"/>
                <a:ea typeface="TimesNewRoman"/>
              </a:rPr>
              <a:t>здійснюється</a:t>
            </a:r>
            <a:r>
              <a:rPr lang="ru-RU" sz="1500" b="1" strike="noStrike" spc="-1" dirty="0">
                <a:solidFill>
                  <a:srgbClr val="000000"/>
                </a:solidFill>
                <a:latin typeface="Times New Roman"/>
                <a:ea typeface="TimesNewRoman"/>
              </a:rPr>
              <a:t> при </a:t>
            </a:r>
            <a:r>
              <a:rPr lang="ru-RU" sz="1500" b="1" strike="noStrike" spc="-1" dirty="0" err="1">
                <a:solidFill>
                  <a:srgbClr val="000000"/>
                </a:solidFill>
                <a:latin typeface="Times New Roman"/>
                <a:ea typeface="TimesNewRoman"/>
              </a:rPr>
              <a:t>спільній</a:t>
            </a:r>
            <a:r>
              <a:rPr lang="ru-RU" sz="1500" b="1" strike="noStrike" spc="-1" dirty="0">
                <a:solidFill>
                  <a:srgbClr val="000000"/>
                </a:solidFill>
                <a:latin typeface="Times New Roman"/>
                <a:ea typeface="TimesNewRoman"/>
              </a:rPr>
              <a:t> </a:t>
            </a:r>
            <a:r>
              <a:rPr lang="ru-RU" sz="1500" b="1" strike="noStrike" spc="-1" dirty="0" err="1">
                <a:solidFill>
                  <a:srgbClr val="000000"/>
                </a:solidFill>
                <a:latin typeface="Times New Roman"/>
                <a:ea typeface="TimesNewRoman"/>
              </a:rPr>
              <a:t>дії</a:t>
            </a:r>
            <a:r>
              <a:rPr lang="ru-RU" sz="1500" b="1" strike="noStrike" spc="-1" dirty="0">
                <a:solidFill>
                  <a:srgbClr val="000000"/>
                </a:solidFill>
                <a:latin typeface="Times New Roman"/>
                <a:ea typeface="TimesNewRoman"/>
              </a:rPr>
              <a:t> </a:t>
            </a:r>
            <a:r>
              <a:rPr lang="ru-RU" sz="1500" b="1" strike="noStrike" spc="-1" dirty="0" err="1">
                <a:solidFill>
                  <a:srgbClr val="000000"/>
                </a:solidFill>
                <a:latin typeface="Times New Roman"/>
                <a:ea typeface="TimesNewRoman"/>
              </a:rPr>
              <a:t>ацетогенних</a:t>
            </a:r>
            <a:r>
              <a:rPr lang="ru-RU" sz="1500" b="1" strike="noStrike" spc="-1" dirty="0">
                <a:solidFill>
                  <a:srgbClr val="000000"/>
                </a:solidFill>
                <a:latin typeface="Times New Roman"/>
                <a:ea typeface="TimesNewRoman"/>
              </a:rPr>
              <a:t> Н</a:t>
            </a:r>
            <a:r>
              <a:rPr lang="ru-RU" sz="1500" b="1" strike="noStrike" spc="-1" baseline="-25000" dirty="0">
                <a:solidFill>
                  <a:srgbClr val="000000"/>
                </a:solidFill>
                <a:latin typeface="Times New Roman"/>
                <a:ea typeface="TimesNewRoman"/>
              </a:rPr>
              <a:t>2</a:t>
            </a:r>
            <a:r>
              <a:rPr lang="ru-RU" sz="1500" b="1" strike="noStrike" spc="-1" dirty="0">
                <a:solidFill>
                  <a:srgbClr val="000000"/>
                </a:solidFill>
                <a:latin typeface="Times New Roman"/>
                <a:ea typeface="TimesNewRoman"/>
              </a:rPr>
              <a:t>-продукуючих і Н</a:t>
            </a:r>
            <a:r>
              <a:rPr lang="ru-RU" sz="1500" b="1" strike="noStrike" spc="-1" baseline="-25000" dirty="0">
                <a:solidFill>
                  <a:srgbClr val="000000"/>
                </a:solidFill>
                <a:latin typeface="Times New Roman"/>
                <a:ea typeface="TimesNewRoman"/>
              </a:rPr>
              <a:t>2</a:t>
            </a:r>
            <a:r>
              <a:rPr lang="ru-RU" sz="1500" b="1" strike="noStrike" spc="-1" dirty="0">
                <a:solidFill>
                  <a:srgbClr val="000000"/>
                </a:solidFill>
                <a:latin typeface="Times New Roman"/>
                <a:ea typeface="TimesNewRoman"/>
              </a:rPr>
              <a:t>-утилізуючих </a:t>
            </a:r>
            <a:r>
              <a:rPr lang="ru-RU" sz="1500" b="1" strike="noStrike" spc="-1" dirty="0" err="1">
                <a:solidFill>
                  <a:srgbClr val="000000"/>
                </a:solidFill>
                <a:latin typeface="Times New Roman"/>
                <a:ea typeface="TimesNewRoman"/>
              </a:rPr>
              <a:t>бактерій</a:t>
            </a:r>
            <a:r>
              <a:rPr lang="ru-RU" sz="1500" b="1" strike="noStrike" spc="-1" dirty="0">
                <a:solidFill>
                  <a:srgbClr val="000000"/>
                </a:solidFill>
                <a:latin typeface="Times New Roman"/>
                <a:ea typeface="TimesNewRoman"/>
              </a:rPr>
              <a:t>. </a:t>
            </a:r>
            <a:r>
              <a:rPr lang="ru-RU" sz="1500" b="1" strike="noStrike" spc="-1" dirty="0" err="1">
                <a:solidFill>
                  <a:srgbClr val="000000"/>
                </a:solidFill>
                <a:latin typeface="Times New Roman"/>
                <a:ea typeface="TimesNewRoman"/>
              </a:rPr>
              <a:t>Гомоацетатні</a:t>
            </a:r>
            <a:r>
              <a:rPr lang="ru-RU" sz="1500" b="1" strike="noStrike" spc="-1" dirty="0">
                <a:solidFill>
                  <a:srgbClr val="000000"/>
                </a:solidFill>
                <a:latin typeface="Times New Roman"/>
                <a:ea typeface="TimesNewRoman"/>
              </a:rPr>
              <a:t> </a:t>
            </a:r>
            <a:r>
              <a:rPr lang="ru-RU" sz="1500" b="1" strike="noStrike" spc="-1" dirty="0" err="1">
                <a:solidFill>
                  <a:srgbClr val="000000"/>
                </a:solidFill>
                <a:latin typeface="Times New Roman"/>
                <a:ea typeface="TimesNewRoman"/>
              </a:rPr>
              <a:t>мікроорганізми</a:t>
            </a:r>
            <a:r>
              <a:rPr lang="ru-RU" sz="1500" b="1" strike="noStrike" spc="-1" dirty="0">
                <a:solidFill>
                  <a:srgbClr val="000000"/>
                </a:solidFill>
                <a:latin typeface="Times New Roman"/>
                <a:ea typeface="TimesNewRoman"/>
              </a:rPr>
              <a:t> </a:t>
            </a:r>
            <a:r>
              <a:rPr lang="ru-RU" sz="1500" b="1" strike="noStrike" spc="-1" dirty="0" err="1">
                <a:solidFill>
                  <a:srgbClr val="000000"/>
                </a:solidFill>
                <a:latin typeface="Times New Roman"/>
                <a:ea typeface="TimesNewRoman"/>
              </a:rPr>
              <a:t>засвоюють</a:t>
            </a:r>
            <a:r>
              <a:rPr lang="ru-RU" sz="1500" b="1" strike="noStrike" spc="-1" dirty="0">
                <a:solidFill>
                  <a:srgbClr val="000000"/>
                </a:solidFill>
                <a:latin typeface="Times New Roman"/>
                <a:ea typeface="TimesNewRoman"/>
              </a:rPr>
              <a:t> Н</a:t>
            </a:r>
            <a:r>
              <a:rPr lang="ru-RU" sz="1500" b="1" strike="noStrike" spc="-1" baseline="-25000" dirty="0">
                <a:solidFill>
                  <a:srgbClr val="000000"/>
                </a:solidFill>
                <a:latin typeface="Times New Roman"/>
                <a:ea typeface="TimesNewRoman"/>
              </a:rPr>
              <a:t>2</a:t>
            </a:r>
            <a:r>
              <a:rPr lang="ru-RU" sz="1500" b="1" strike="noStrike" spc="-1" dirty="0">
                <a:solidFill>
                  <a:srgbClr val="000000"/>
                </a:solidFill>
                <a:latin typeface="Times New Roman"/>
                <a:ea typeface="TimesNewRoman"/>
              </a:rPr>
              <a:t> та СО</a:t>
            </a:r>
            <a:r>
              <a:rPr lang="ru-RU" sz="1500" b="1" strike="noStrike" spc="-1" baseline="-25000" dirty="0">
                <a:solidFill>
                  <a:srgbClr val="000000"/>
                </a:solidFill>
                <a:latin typeface="Times New Roman"/>
                <a:ea typeface="TimesNewRoman"/>
              </a:rPr>
              <a:t>2</a:t>
            </a:r>
            <a:r>
              <a:rPr lang="ru-RU" sz="1500" b="1" strike="noStrike" spc="-1" dirty="0">
                <a:solidFill>
                  <a:srgbClr val="000000"/>
                </a:solidFill>
                <a:latin typeface="Times New Roman"/>
                <a:ea typeface="TimesNewRoman"/>
              </a:rPr>
              <a:t>, а </a:t>
            </a:r>
            <a:r>
              <a:rPr lang="ru-RU" sz="1500" b="1" strike="noStrike" spc="-1" dirty="0" err="1">
                <a:solidFill>
                  <a:srgbClr val="000000"/>
                </a:solidFill>
                <a:latin typeface="Times New Roman"/>
                <a:ea typeface="TimesNewRoman"/>
              </a:rPr>
              <a:t>також</a:t>
            </a:r>
            <a:r>
              <a:rPr lang="ru-RU" sz="1500" b="1" strike="noStrike" spc="-1" dirty="0">
                <a:solidFill>
                  <a:srgbClr val="000000"/>
                </a:solidFill>
                <a:latin typeface="Times New Roman"/>
                <a:ea typeface="TimesNewRoman"/>
              </a:rPr>
              <a:t> </a:t>
            </a:r>
            <a:r>
              <a:rPr lang="ru-RU" sz="1500" b="1" strike="noStrike" spc="-1" dirty="0" err="1">
                <a:solidFill>
                  <a:srgbClr val="000000"/>
                </a:solidFill>
                <a:latin typeface="Times New Roman"/>
                <a:ea typeface="TimesNewRoman"/>
              </a:rPr>
              <a:t>окремі</a:t>
            </a:r>
            <a:r>
              <a:rPr lang="ru-RU" sz="1500" b="1" strike="noStrike" spc="-1" dirty="0">
                <a:solidFill>
                  <a:srgbClr val="000000"/>
                </a:solidFill>
                <a:latin typeface="Times New Roman"/>
                <a:ea typeface="TimesNewRoman"/>
              </a:rPr>
              <a:t> </a:t>
            </a:r>
            <a:r>
              <a:rPr lang="ru-RU" sz="1500" b="1" strike="noStrike" spc="-1" dirty="0" err="1">
                <a:solidFill>
                  <a:srgbClr val="000000"/>
                </a:solidFill>
                <a:latin typeface="Times New Roman"/>
                <a:ea typeface="TimesNewRoman"/>
              </a:rPr>
              <a:t>одновуглецеві</a:t>
            </a:r>
            <a:r>
              <a:rPr lang="ru-RU" sz="1500" b="1" strike="noStrike" spc="-1" dirty="0">
                <a:solidFill>
                  <a:srgbClr val="000000"/>
                </a:solidFill>
                <a:latin typeface="Times New Roman"/>
                <a:ea typeface="TimesNewRoman"/>
              </a:rPr>
              <a:t> </a:t>
            </a:r>
            <a:r>
              <a:rPr lang="ru-RU" sz="1500" b="1" strike="noStrike" spc="-1" dirty="0" err="1">
                <a:solidFill>
                  <a:srgbClr val="000000"/>
                </a:solidFill>
                <a:latin typeface="Times New Roman"/>
                <a:ea typeface="TimesNewRoman"/>
              </a:rPr>
              <a:t>сполуки</a:t>
            </a:r>
            <a:r>
              <a:rPr lang="ru-RU" sz="1500" b="1" strike="noStrike" spc="-1" dirty="0">
                <a:solidFill>
                  <a:srgbClr val="000000"/>
                </a:solidFill>
                <a:latin typeface="Times New Roman"/>
                <a:ea typeface="TimesNewRoman"/>
              </a:rPr>
              <a:t> через </a:t>
            </a:r>
            <a:r>
              <a:rPr lang="ru-RU" sz="1500" b="1" strike="noStrike" spc="-1" dirty="0" err="1">
                <a:solidFill>
                  <a:srgbClr val="000000"/>
                </a:solidFill>
                <a:latin typeface="Times New Roman"/>
                <a:ea typeface="TimesNewRoman"/>
              </a:rPr>
              <a:t>стадію</a:t>
            </a:r>
            <a:r>
              <a:rPr lang="ru-RU" sz="800" b="1" strike="noStrike" spc="-1" dirty="0">
                <a:solidFill>
                  <a:srgbClr val="000000"/>
                </a:solidFill>
                <a:latin typeface="Arial"/>
                <a:ea typeface="TimesNewRoman"/>
              </a:rPr>
              <a:t> </a:t>
            </a:r>
            <a:r>
              <a:rPr lang="ru-RU" sz="1500" b="1" strike="noStrike" spc="-1" dirty="0" err="1">
                <a:solidFill>
                  <a:srgbClr val="000000"/>
                </a:solidFill>
                <a:latin typeface="Times New Roman"/>
                <a:ea typeface="TimesNewRoman"/>
              </a:rPr>
              <a:t>утворення</a:t>
            </a:r>
            <a:r>
              <a:rPr lang="ru-RU" sz="1500" b="1" strike="noStrike" spc="-1" dirty="0">
                <a:solidFill>
                  <a:srgbClr val="000000"/>
                </a:solidFill>
                <a:latin typeface="Times New Roman"/>
                <a:ea typeface="TimesNewRoman"/>
              </a:rPr>
              <a:t> ацетил-</a:t>
            </a:r>
            <a:r>
              <a:rPr lang="ru-RU" sz="1500" b="1" strike="noStrike" spc="-1" dirty="0" err="1">
                <a:solidFill>
                  <a:srgbClr val="000000"/>
                </a:solidFill>
                <a:latin typeface="Times New Roman"/>
                <a:ea typeface="TimesNewRoman"/>
              </a:rPr>
              <a:t>КоА</a:t>
            </a:r>
            <a:r>
              <a:rPr lang="ru-RU" sz="1500" b="1" strike="noStrike" spc="-1" dirty="0">
                <a:solidFill>
                  <a:srgbClr val="000000"/>
                </a:solidFill>
                <a:latin typeface="Times New Roman"/>
                <a:ea typeface="TimesNewRoman"/>
              </a:rPr>
              <a:t> і </a:t>
            </a:r>
            <a:r>
              <a:rPr lang="ru-RU" sz="1500" b="1" strike="noStrike" spc="-1" dirty="0" err="1">
                <a:solidFill>
                  <a:srgbClr val="000000"/>
                </a:solidFill>
                <a:latin typeface="Times New Roman"/>
                <a:ea typeface="TimesNewRoman"/>
              </a:rPr>
              <a:t>перетворення</a:t>
            </a:r>
            <a:r>
              <a:rPr lang="ru-RU" sz="1500" b="1" strike="noStrike" spc="-1" dirty="0">
                <a:solidFill>
                  <a:srgbClr val="000000"/>
                </a:solidFill>
                <a:latin typeface="Times New Roman"/>
                <a:ea typeface="TimesNewRoman"/>
              </a:rPr>
              <a:t> </a:t>
            </a:r>
            <a:r>
              <a:rPr lang="ru-RU" sz="1500" b="1" strike="noStrike" spc="-1" dirty="0" err="1">
                <a:solidFill>
                  <a:srgbClr val="000000"/>
                </a:solidFill>
                <a:latin typeface="Times New Roman"/>
                <a:ea typeface="TimesNewRoman"/>
              </a:rPr>
              <a:t>його</a:t>
            </a:r>
            <a:r>
              <a:rPr lang="ru-RU" sz="1500" b="1" strike="noStrike" spc="-1" dirty="0">
                <a:solidFill>
                  <a:srgbClr val="000000"/>
                </a:solidFill>
                <a:latin typeface="Times New Roman"/>
                <a:ea typeface="TimesNewRoman"/>
              </a:rPr>
              <a:t> в </a:t>
            </a:r>
            <a:r>
              <a:rPr lang="ru-RU" sz="1500" b="1" strike="noStrike" spc="-1" dirty="0" err="1">
                <a:solidFill>
                  <a:srgbClr val="000000"/>
                </a:solidFill>
                <a:latin typeface="Times New Roman"/>
                <a:ea typeface="TimesNewRoman"/>
              </a:rPr>
              <a:t>низькомолекулярні</a:t>
            </a:r>
            <a:r>
              <a:rPr lang="ru-RU" sz="1500" b="1" strike="noStrike" spc="-1" dirty="0">
                <a:solidFill>
                  <a:srgbClr val="000000"/>
                </a:solidFill>
                <a:latin typeface="Times New Roman"/>
                <a:ea typeface="TimesNewRoman"/>
              </a:rPr>
              <a:t> </a:t>
            </a:r>
            <a:r>
              <a:rPr lang="ru-RU" sz="1500" b="1" strike="noStrike" spc="-1" dirty="0" err="1">
                <a:solidFill>
                  <a:srgbClr val="000000"/>
                </a:solidFill>
                <a:latin typeface="Times New Roman"/>
                <a:ea typeface="TimesNewRoman"/>
              </a:rPr>
              <a:t>кислоти</a:t>
            </a:r>
            <a:r>
              <a:rPr lang="ru-RU" sz="1500" b="1" strike="noStrike" spc="-1" dirty="0">
                <a:solidFill>
                  <a:srgbClr val="000000"/>
                </a:solidFill>
                <a:latin typeface="Times New Roman"/>
                <a:ea typeface="TimesNewRoman"/>
              </a:rPr>
              <a:t>, в основному в ацетат.</a:t>
            </a:r>
            <a:endParaRPr lang="ru-RU" sz="1500" b="0" strike="noStrike" spc="-1" dirty="0">
              <a:latin typeface="Arial"/>
            </a:endParaRPr>
          </a:p>
          <a:p>
            <a:pPr marL="216000" indent="-215280" algn="just">
              <a:lnSpc>
                <a:spcPct val="80000"/>
              </a:lnSpc>
              <a:buClr>
                <a:srgbClr val="000000"/>
              </a:buClr>
              <a:buFont typeface="Wingdings" charset="2"/>
              <a:buChar char=""/>
            </a:pPr>
            <a:r>
              <a:rPr lang="ru-RU" sz="1500" b="1" strike="noStrike" spc="-1" dirty="0">
                <a:solidFill>
                  <a:srgbClr val="000000"/>
                </a:solidFill>
                <a:latin typeface="Times New Roman"/>
                <a:ea typeface="TimesNewRoman"/>
              </a:rPr>
              <a:t>На </a:t>
            </a:r>
            <a:r>
              <a:rPr lang="ru-RU" sz="1500" b="1" strike="noStrike" spc="-1" dirty="0" err="1">
                <a:solidFill>
                  <a:srgbClr val="000000"/>
                </a:solidFill>
                <a:latin typeface="Times New Roman"/>
                <a:ea typeface="TimesNewRoman"/>
              </a:rPr>
              <a:t>завершальній</a:t>
            </a:r>
            <a:r>
              <a:rPr lang="ru-RU" sz="1500" b="1" strike="noStrike" spc="-1" dirty="0">
                <a:solidFill>
                  <a:srgbClr val="000000"/>
                </a:solidFill>
                <a:latin typeface="Times New Roman"/>
                <a:ea typeface="TimesNewRoman"/>
              </a:rPr>
              <a:t> </a:t>
            </a:r>
            <a:r>
              <a:rPr lang="ru-RU" sz="1500" b="1" strike="noStrike" spc="-1" dirty="0" err="1">
                <a:solidFill>
                  <a:srgbClr val="0070C0"/>
                </a:solidFill>
                <a:latin typeface="Times New Roman"/>
                <a:ea typeface="TimesNewRoman"/>
              </a:rPr>
              <a:t>третій</a:t>
            </a:r>
            <a:r>
              <a:rPr lang="ru-RU" sz="1500" b="1" strike="noStrike" spc="-1" dirty="0">
                <a:solidFill>
                  <a:srgbClr val="0070C0"/>
                </a:solidFill>
                <a:latin typeface="Times New Roman"/>
                <a:ea typeface="TimesNewRoman"/>
              </a:rPr>
              <a:t> </a:t>
            </a:r>
            <a:r>
              <a:rPr lang="ru-RU" sz="1500" b="1" strike="noStrike" spc="-1" dirty="0" err="1">
                <a:solidFill>
                  <a:srgbClr val="0070C0"/>
                </a:solidFill>
                <a:latin typeface="Times New Roman"/>
                <a:ea typeface="TimesNewRoman"/>
              </a:rPr>
              <a:t>стадії</a:t>
            </a:r>
            <a:r>
              <a:rPr lang="ru-RU" sz="1500" b="1" strike="noStrike" spc="-1" dirty="0">
                <a:solidFill>
                  <a:srgbClr val="0070C0"/>
                </a:solidFill>
                <a:latin typeface="Times New Roman"/>
                <a:ea typeface="TimesNewRoman"/>
              </a:rPr>
              <a:t> </a:t>
            </a:r>
            <a:r>
              <a:rPr lang="ru-RU" sz="1500" b="1" strike="noStrike" spc="-1" dirty="0" err="1">
                <a:solidFill>
                  <a:srgbClr val="000000"/>
                </a:solidFill>
                <a:latin typeface="Times New Roman"/>
                <a:ea typeface="TimesNewRoman"/>
              </a:rPr>
              <a:t>анаеробного</a:t>
            </a:r>
            <a:r>
              <a:rPr lang="ru-RU" sz="1500" b="1" strike="noStrike" spc="-1" dirty="0">
                <a:solidFill>
                  <a:srgbClr val="000000"/>
                </a:solidFill>
                <a:latin typeface="Times New Roman"/>
                <a:ea typeface="TimesNewRoman"/>
              </a:rPr>
              <a:t> </a:t>
            </a:r>
            <a:r>
              <a:rPr lang="ru-RU" sz="1500" b="1" strike="noStrike" spc="-1" dirty="0" err="1">
                <a:solidFill>
                  <a:srgbClr val="000000"/>
                </a:solidFill>
                <a:latin typeface="Times New Roman"/>
                <a:ea typeface="TimesNewRoman"/>
              </a:rPr>
              <a:t>розкладання</a:t>
            </a:r>
            <a:r>
              <a:rPr lang="ru-RU" sz="1500" b="1" strike="noStrike" spc="-1" dirty="0">
                <a:solidFill>
                  <a:srgbClr val="000000"/>
                </a:solidFill>
                <a:latin typeface="Times New Roman"/>
                <a:ea typeface="TimesNewRoman"/>
              </a:rPr>
              <a:t> </a:t>
            </a:r>
            <a:r>
              <a:rPr lang="ru-RU" sz="1500" b="1" strike="noStrike" spc="-1" dirty="0" err="1">
                <a:solidFill>
                  <a:srgbClr val="000000"/>
                </a:solidFill>
                <a:latin typeface="Times New Roman"/>
                <a:ea typeface="TimesNewRoman"/>
              </a:rPr>
              <a:t>відходів</a:t>
            </a:r>
            <a:r>
              <a:rPr lang="ru-RU" sz="1500" b="1" strike="noStrike" spc="-1" dirty="0">
                <a:solidFill>
                  <a:srgbClr val="000000"/>
                </a:solidFill>
                <a:latin typeface="Times New Roman"/>
                <a:ea typeface="TimesNewRoman"/>
              </a:rPr>
              <a:t> </a:t>
            </a:r>
            <a:r>
              <a:rPr lang="ru-RU" sz="1500" b="1" strike="noStrike" spc="-1" dirty="0" err="1">
                <a:solidFill>
                  <a:srgbClr val="000000"/>
                </a:solidFill>
                <a:latin typeface="Times New Roman"/>
                <a:ea typeface="TimesNewRoman"/>
              </a:rPr>
              <a:t>утворюється</a:t>
            </a:r>
            <a:r>
              <a:rPr lang="ru-RU" sz="1500" b="1" strike="noStrike" spc="-1" dirty="0">
                <a:solidFill>
                  <a:srgbClr val="000000"/>
                </a:solidFill>
                <a:latin typeface="Times New Roman"/>
                <a:ea typeface="TimesNewRoman"/>
              </a:rPr>
              <a:t> </a:t>
            </a:r>
            <a:r>
              <a:rPr lang="ru-RU" sz="1500" b="1" i="1" strike="noStrike" spc="-1" dirty="0">
                <a:solidFill>
                  <a:srgbClr val="FF0000"/>
                </a:solidFill>
                <a:latin typeface="Times New Roman"/>
                <a:ea typeface="TimesNewRoman"/>
              </a:rPr>
              <a:t>метан</a:t>
            </a:r>
            <a:r>
              <a:rPr lang="ru-RU" sz="1500" b="1" strike="noStrike" spc="-1" dirty="0">
                <a:solidFill>
                  <a:srgbClr val="000000"/>
                </a:solidFill>
                <a:latin typeface="Times New Roman"/>
                <a:ea typeface="TimesNewRoman"/>
              </a:rPr>
              <a:t>. </a:t>
            </a:r>
            <a:r>
              <a:rPr lang="ru-RU" sz="1500" b="1" strike="noStrike" spc="-1" dirty="0" err="1">
                <a:solidFill>
                  <a:srgbClr val="000000"/>
                </a:solidFill>
                <a:latin typeface="Times New Roman"/>
                <a:ea typeface="TimesNewRoman"/>
              </a:rPr>
              <a:t>Він</a:t>
            </a:r>
            <a:r>
              <a:rPr lang="ru-RU" sz="1500" b="1" strike="noStrike" spc="-1" dirty="0">
                <a:solidFill>
                  <a:srgbClr val="000000"/>
                </a:solidFill>
                <a:latin typeface="Times New Roman"/>
                <a:ea typeface="TimesNewRoman"/>
              </a:rPr>
              <a:t> </a:t>
            </a:r>
            <a:r>
              <a:rPr lang="ru-RU" sz="1500" b="1" strike="noStrike" spc="-1" dirty="0" err="1">
                <a:solidFill>
                  <a:srgbClr val="000000"/>
                </a:solidFill>
                <a:latin typeface="Times New Roman"/>
                <a:ea typeface="TimesNewRoman"/>
              </a:rPr>
              <a:t>може</a:t>
            </a:r>
            <a:r>
              <a:rPr lang="ru-RU" sz="1500" b="1" strike="noStrike" spc="-1" dirty="0">
                <a:solidFill>
                  <a:srgbClr val="000000"/>
                </a:solidFill>
                <a:latin typeface="Times New Roman"/>
                <a:ea typeface="TimesNewRoman"/>
              </a:rPr>
              <a:t> </a:t>
            </a:r>
            <a:r>
              <a:rPr lang="ru-RU" sz="1500" b="1" strike="noStrike" spc="-1" dirty="0" err="1">
                <a:solidFill>
                  <a:srgbClr val="000000"/>
                </a:solidFill>
                <a:latin typeface="Times New Roman"/>
                <a:ea typeface="TimesNewRoman"/>
              </a:rPr>
              <a:t>синтезуватися</a:t>
            </a:r>
            <a:r>
              <a:rPr lang="ru-RU" sz="1500" b="1" strike="noStrike" spc="-1" dirty="0">
                <a:solidFill>
                  <a:srgbClr val="000000"/>
                </a:solidFill>
                <a:latin typeface="Times New Roman"/>
                <a:ea typeface="TimesNewRoman"/>
              </a:rPr>
              <a:t> через </a:t>
            </a:r>
            <a:r>
              <a:rPr lang="ru-RU" sz="1500" b="1" strike="noStrike" spc="-1" dirty="0" err="1">
                <a:solidFill>
                  <a:srgbClr val="000000"/>
                </a:solidFill>
                <a:latin typeface="Times New Roman"/>
                <a:ea typeface="TimesNewRoman"/>
              </a:rPr>
              <a:t>стадію</a:t>
            </a:r>
            <a:r>
              <a:rPr lang="ru-RU" sz="1500" b="1" strike="noStrike" spc="-1" dirty="0">
                <a:solidFill>
                  <a:srgbClr val="000000"/>
                </a:solidFill>
                <a:latin typeface="Times New Roman"/>
                <a:ea typeface="TimesNewRoman"/>
              </a:rPr>
              <a:t> </a:t>
            </a:r>
            <a:r>
              <a:rPr lang="ru-RU" sz="1500" b="1" strike="noStrike" spc="-1" dirty="0" err="1">
                <a:solidFill>
                  <a:srgbClr val="000000"/>
                </a:solidFill>
                <a:latin typeface="Times New Roman"/>
                <a:ea typeface="TimesNewRoman"/>
              </a:rPr>
              <a:t>відновлення</a:t>
            </a:r>
            <a:r>
              <a:rPr lang="ru-RU" sz="1500" b="1" strike="noStrike" spc="-1" dirty="0">
                <a:solidFill>
                  <a:srgbClr val="000000"/>
                </a:solidFill>
                <a:latin typeface="Times New Roman"/>
                <a:ea typeface="TimesNewRoman"/>
              </a:rPr>
              <a:t> СО</a:t>
            </a:r>
            <a:r>
              <a:rPr lang="ru-RU" sz="1500" b="1" strike="noStrike" spc="-1" baseline="-25000" dirty="0">
                <a:solidFill>
                  <a:srgbClr val="000000"/>
                </a:solidFill>
                <a:latin typeface="Times New Roman"/>
                <a:ea typeface="TimesNewRoman"/>
              </a:rPr>
              <a:t>2</a:t>
            </a:r>
            <a:r>
              <a:rPr lang="ru-RU" sz="1500" b="1" strike="noStrike" spc="-1" dirty="0">
                <a:solidFill>
                  <a:srgbClr val="000000"/>
                </a:solidFill>
                <a:latin typeface="Times New Roman"/>
                <a:ea typeface="TimesNewRoman"/>
              </a:rPr>
              <a:t> </a:t>
            </a:r>
            <a:r>
              <a:rPr lang="ru-RU" sz="1500" b="1" strike="noStrike" spc="-1" dirty="0" err="1">
                <a:solidFill>
                  <a:srgbClr val="000000"/>
                </a:solidFill>
                <a:latin typeface="Times New Roman"/>
                <a:ea typeface="TimesNewRoman"/>
              </a:rPr>
              <a:t>молекулярним</a:t>
            </a:r>
            <a:r>
              <a:rPr lang="ru-RU" sz="1500" b="1" strike="noStrike" spc="-1" dirty="0">
                <a:solidFill>
                  <a:srgbClr val="000000"/>
                </a:solidFill>
                <a:latin typeface="Times New Roman"/>
                <a:ea typeface="TimesNewRoman"/>
              </a:rPr>
              <a:t> </a:t>
            </a:r>
            <a:r>
              <a:rPr lang="ru-RU" sz="1500" b="1" strike="noStrike" spc="-1" dirty="0" err="1">
                <a:solidFill>
                  <a:srgbClr val="000000"/>
                </a:solidFill>
                <a:latin typeface="Times New Roman"/>
                <a:ea typeface="TimesNewRoman"/>
              </a:rPr>
              <a:t>воднем</a:t>
            </a:r>
            <a:r>
              <a:rPr lang="ru-RU" sz="1500" b="1" strike="noStrike" spc="-1" dirty="0">
                <a:solidFill>
                  <a:srgbClr val="000000"/>
                </a:solidFill>
                <a:latin typeface="Times New Roman"/>
                <a:ea typeface="TimesNewRoman"/>
              </a:rPr>
              <a:t>, а </a:t>
            </a:r>
            <a:r>
              <a:rPr lang="ru-RU" sz="1500" b="1" strike="noStrike" spc="-1" dirty="0" err="1">
                <a:solidFill>
                  <a:srgbClr val="000000"/>
                </a:solidFill>
                <a:latin typeface="Times New Roman"/>
                <a:ea typeface="TimesNewRoman"/>
              </a:rPr>
              <a:t>також</a:t>
            </a:r>
            <a:r>
              <a:rPr lang="ru-RU" sz="1500" b="1" strike="noStrike" spc="-1" dirty="0">
                <a:solidFill>
                  <a:srgbClr val="000000"/>
                </a:solidFill>
                <a:latin typeface="Times New Roman"/>
                <a:ea typeface="TimesNewRoman"/>
              </a:rPr>
              <a:t> з </a:t>
            </a:r>
            <a:r>
              <a:rPr lang="ru-RU" sz="1500" b="1" strike="noStrike" spc="-1" dirty="0" err="1">
                <a:solidFill>
                  <a:srgbClr val="000000"/>
                </a:solidFill>
                <a:latin typeface="Times New Roman"/>
                <a:ea typeface="TimesNewRoman"/>
              </a:rPr>
              <a:t>метільної</a:t>
            </a:r>
            <a:r>
              <a:rPr lang="ru-RU" sz="1500" b="1" strike="noStrike" spc="-1" dirty="0">
                <a:solidFill>
                  <a:srgbClr val="000000"/>
                </a:solidFill>
                <a:latin typeface="Times New Roman"/>
                <a:ea typeface="TimesNewRoman"/>
              </a:rPr>
              <a:t> </a:t>
            </a:r>
            <a:r>
              <a:rPr lang="ru-RU" sz="1500" b="1" strike="noStrike" spc="-1" dirty="0" err="1">
                <a:solidFill>
                  <a:srgbClr val="000000"/>
                </a:solidFill>
                <a:latin typeface="Times New Roman"/>
                <a:ea typeface="TimesNewRoman"/>
              </a:rPr>
              <a:t>групи</a:t>
            </a:r>
            <a:r>
              <a:rPr lang="ru-RU" sz="1500" b="1" strike="noStrike" spc="-1" dirty="0">
                <a:solidFill>
                  <a:srgbClr val="000000"/>
                </a:solidFill>
                <a:latin typeface="Times New Roman"/>
                <a:ea typeface="TimesNewRoman"/>
              </a:rPr>
              <a:t> ацетату. </a:t>
            </a:r>
            <a:r>
              <a:rPr lang="ru-RU" sz="1500" b="1" strike="noStrike" spc="-1" dirty="0" err="1">
                <a:solidFill>
                  <a:srgbClr val="000000"/>
                </a:solidFill>
                <a:latin typeface="Times New Roman"/>
                <a:ea typeface="TimesNewRoman"/>
              </a:rPr>
              <a:t>Окремі</a:t>
            </a:r>
            <a:r>
              <a:rPr lang="ru-RU" sz="1500" b="1" strike="noStrike" spc="-1" dirty="0">
                <a:solidFill>
                  <a:srgbClr val="000000"/>
                </a:solidFill>
                <a:latin typeface="Times New Roman"/>
                <a:ea typeface="TimesNewRoman"/>
              </a:rPr>
              <a:t> </a:t>
            </a:r>
            <a:r>
              <a:rPr lang="ru-RU" sz="1500" b="1" strike="noStrike" spc="-1" dirty="0" err="1">
                <a:solidFill>
                  <a:srgbClr val="000000"/>
                </a:solidFill>
                <a:latin typeface="Times New Roman"/>
                <a:ea typeface="TimesNewRoman"/>
              </a:rPr>
              <a:t>метанові</a:t>
            </a:r>
            <a:r>
              <a:rPr lang="ru-RU" sz="1500" b="1" strike="noStrike" spc="-1" dirty="0">
                <a:solidFill>
                  <a:srgbClr val="000000"/>
                </a:solidFill>
                <a:latin typeface="Times New Roman"/>
                <a:ea typeface="TimesNewRoman"/>
              </a:rPr>
              <a:t> </a:t>
            </a:r>
            <a:r>
              <a:rPr lang="ru-RU" sz="1500" b="1" strike="noStrike" spc="-1" dirty="0" err="1">
                <a:solidFill>
                  <a:srgbClr val="000000"/>
                </a:solidFill>
                <a:latin typeface="Times New Roman"/>
                <a:ea typeface="TimesNewRoman"/>
              </a:rPr>
              <a:t>бактерії</a:t>
            </a:r>
            <a:r>
              <a:rPr lang="ru-RU" sz="1500" b="1" strike="noStrike" spc="-1" dirty="0">
                <a:solidFill>
                  <a:srgbClr val="000000"/>
                </a:solidFill>
                <a:latin typeface="Times New Roman"/>
                <a:ea typeface="TimesNewRoman"/>
              </a:rPr>
              <a:t> </a:t>
            </a:r>
            <a:r>
              <a:rPr lang="ru-RU" sz="1500" b="1" strike="noStrike" spc="-1" dirty="0" err="1">
                <a:solidFill>
                  <a:srgbClr val="000000"/>
                </a:solidFill>
                <a:latin typeface="Times New Roman"/>
                <a:ea typeface="TimesNewRoman"/>
              </a:rPr>
              <a:t>здатні</a:t>
            </a:r>
            <a:r>
              <a:rPr lang="ru-RU" sz="800" b="1" strike="noStrike" spc="-1" dirty="0">
                <a:solidFill>
                  <a:srgbClr val="000000"/>
                </a:solidFill>
                <a:latin typeface="Arial"/>
                <a:ea typeface="TimesNewRoman"/>
              </a:rPr>
              <a:t> </a:t>
            </a:r>
            <a:r>
              <a:rPr lang="ru-RU" sz="1500" b="1" strike="noStrike" spc="-1" dirty="0" err="1">
                <a:solidFill>
                  <a:srgbClr val="000000"/>
                </a:solidFill>
                <a:latin typeface="Times New Roman"/>
                <a:ea typeface="TimesNewRoman"/>
              </a:rPr>
              <a:t>використовувати</a:t>
            </a:r>
            <a:r>
              <a:rPr lang="ru-RU" sz="1500" b="1" strike="noStrike" spc="-1" dirty="0">
                <a:solidFill>
                  <a:srgbClr val="000000"/>
                </a:solidFill>
                <a:latin typeface="Times New Roman"/>
                <a:ea typeface="TimesNewRoman"/>
              </a:rPr>
              <a:t> як субстрат </a:t>
            </a:r>
            <a:r>
              <a:rPr lang="ru-RU" sz="1500" b="1" strike="noStrike" spc="-1" dirty="0" err="1">
                <a:solidFill>
                  <a:srgbClr val="000000"/>
                </a:solidFill>
                <a:latin typeface="Times New Roman"/>
                <a:ea typeface="TimesNewRoman"/>
              </a:rPr>
              <a:t>форміат</a:t>
            </a:r>
            <a:r>
              <a:rPr lang="ru-RU" sz="1500" b="1" strike="noStrike" spc="-1" dirty="0">
                <a:solidFill>
                  <a:srgbClr val="000000"/>
                </a:solidFill>
                <a:latin typeface="Times New Roman"/>
                <a:ea typeface="TimesNewRoman"/>
              </a:rPr>
              <a:t>, СО</a:t>
            </a:r>
            <a:r>
              <a:rPr lang="ru-RU" sz="1500" b="1" strike="noStrike" spc="-1" baseline="-25000" dirty="0">
                <a:solidFill>
                  <a:srgbClr val="000000"/>
                </a:solidFill>
                <a:latin typeface="Times New Roman"/>
                <a:ea typeface="TimesNewRoman"/>
              </a:rPr>
              <a:t>2</a:t>
            </a:r>
            <a:r>
              <a:rPr lang="ru-RU" sz="1500" b="1" strike="noStrike" spc="-1" dirty="0">
                <a:solidFill>
                  <a:srgbClr val="000000"/>
                </a:solidFill>
                <a:latin typeface="Times New Roman"/>
                <a:ea typeface="TimesNewRoman"/>
              </a:rPr>
              <a:t>, метанол, </a:t>
            </a:r>
            <a:r>
              <a:rPr lang="ru-RU" sz="1500" b="1" strike="noStrike" spc="-1" dirty="0" err="1">
                <a:solidFill>
                  <a:srgbClr val="000000"/>
                </a:solidFill>
                <a:latin typeface="Times New Roman"/>
                <a:ea typeface="TimesNewRoman"/>
              </a:rPr>
              <a:t>метиламін</a:t>
            </a:r>
            <a:r>
              <a:rPr lang="ru-RU" sz="1500" b="1" strike="noStrike" spc="-1" dirty="0">
                <a:solidFill>
                  <a:srgbClr val="000000"/>
                </a:solidFill>
                <a:latin typeface="Times New Roman"/>
                <a:ea typeface="TimesNewRoman"/>
              </a:rPr>
              <a:t> й </a:t>
            </a:r>
            <a:r>
              <a:rPr lang="ru-RU" sz="1500" b="1" strike="noStrike" spc="-1" dirty="0" err="1">
                <a:solidFill>
                  <a:srgbClr val="000000"/>
                </a:solidFill>
                <a:latin typeface="Times New Roman"/>
                <a:ea typeface="TimesNewRoman"/>
              </a:rPr>
              <a:t>ароматичні</a:t>
            </a:r>
            <a:r>
              <a:rPr lang="ru-RU" sz="1500" b="1" strike="noStrike" spc="-1" dirty="0">
                <a:solidFill>
                  <a:srgbClr val="000000"/>
                </a:solidFill>
                <a:latin typeface="Times New Roman"/>
                <a:ea typeface="TimesNewRoman"/>
              </a:rPr>
              <a:t> </a:t>
            </a:r>
            <a:r>
              <a:rPr lang="ru-RU" sz="1500" b="1" strike="noStrike" spc="-1" dirty="0" err="1">
                <a:solidFill>
                  <a:srgbClr val="000000"/>
                </a:solidFill>
                <a:latin typeface="Times New Roman"/>
                <a:ea typeface="TimesNewRoman"/>
              </a:rPr>
              <a:t>сполуки</a:t>
            </a:r>
            <a:r>
              <a:rPr lang="ru-RU" sz="1500" b="1" strike="noStrike" spc="-1" dirty="0">
                <a:solidFill>
                  <a:srgbClr val="000000"/>
                </a:solidFill>
                <a:latin typeface="Times New Roman"/>
                <a:ea typeface="TimesNewRoman"/>
              </a:rPr>
              <a:t>:</a:t>
            </a:r>
            <a:endParaRPr lang="ru-RU" sz="1500" b="0" strike="noStrike" spc="-1" dirty="0">
              <a:latin typeface="Arial"/>
            </a:endParaRPr>
          </a:p>
        </p:txBody>
      </p:sp>
      <p:sp>
        <p:nvSpPr>
          <p:cNvPr id="145" name="CustomShape 2"/>
          <p:cNvSpPr/>
          <p:nvPr/>
        </p:nvSpPr>
        <p:spPr>
          <a:xfrm>
            <a:off x="427680" y="432000"/>
            <a:ext cx="8428320" cy="52176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457200" indent="-455760" algn="just">
              <a:lnSpc>
                <a:spcPct val="100000"/>
              </a:lnSpc>
              <a:buClr>
                <a:srgbClr val="FF0000"/>
              </a:buClr>
              <a:buFont typeface="Wingdings" charset="2"/>
              <a:buChar char=""/>
            </a:pPr>
            <a:r>
              <a:rPr lang="ru-RU" sz="2800" b="1" strike="noStrike" spc="-1" dirty="0" err="1" smtClean="0">
                <a:solidFill>
                  <a:srgbClr val="FF0000"/>
                </a:solidFill>
                <a:latin typeface="Arial"/>
                <a:ea typeface="DejaVu Sans"/>
              </a:rPr>
              <a:t>Отримання</a:t>
            </a:r>
            <a:r>
              <a:rPr lang="ru-RU" sz="2800" b="1" strike="noStrike" spc="-1" dirty="0" smtClean="0">
                <a:solidFill>
                  <a:srgbClr val="FF0000"/>
                </a:solidFill>
                <a:latin typeface="Arial"/>
                <a:ea typeface="DejaVu Sans"/>
              </a:rPr>
              <a:t> </a:t>
            </a:r>
            <a:r>
              <a:rPr lang="ru-RU" sz="2800" b="1" strike="noStrike" spc="-1" dirty="0" err="1">
                <a:solidFill>
                  <a:srgbClr val="FF0000"/>
                </a:solidFill>
                <a:latin typeface="Arial"/>
                <a:ea typeface="DejaVu Sans"/>
              </a:rPr>
              <a:t>екологічно</a:t>
            </a:r>
            <a:r>
              <a:rPr lang="ru-RU" sz="2800" b="1" strike="noStrike" spc="-1" dirty="0">
                <a:solidFill>
                  <a:srgbClr val="FF0000"/>
                </a:solidFill>
                <a:latin typeface="Arial"/>
                <a:ea typeface="DejaVu Sans"/>
              </a:rPr>
              <a:t> </a:t>
            </a:r>
            <a:r>
              <a:rPr lang="ru-RU" sz="2800" b="1" strike="noStrike" spc="-1" dirty="0" err="1">
                <a:solidFill>
                  <a:srgbClr val="FF0000"/>
                </a:solidFill>
                <a:latin typeface="Arial"/>
                <a:ea typeface="DejaVu Sans"/>
              </a:rPr>
              <a:t>чистої</a:t>
            </a:r>
            <a:r>
              <a:rPr lang="ru-RU" sz="2800" b="1" strike="noStrike" spc="-1" dirty="0">
                <a:solidFill>
                  <a:srgbClr val="FF0000"/>
                </a:solidFill>
                <a:latin typeface="Arial"/>
                <a:ea typeface="DejaVu Sans"/>
              </a:rPr>
              <a:t> </a:t>
            </a:r>
            <a:r>
              <a:rPr lang="ru-RU" sz="2800" b="1" strike="noStrike" spc="-1" dirty="0" err="1">
                <a:solidFill>
                  <a:srgbClr val="FF0000"/>
                </a:solidFill>
                <a:latin typeface="Arial"/>
                <a:ea typeface="DejaVu Sans"/>
              </a:rPr>
              <a:t>енергії</a:t>
            </a:r>
            <a:r>
              <a:rPr lang="ru-RU" sz="2800" b="1" strike="noStrike" spc="-1" dirty="0">
                <a:solidFill>
                  <a:srgbClr val="FF0000"/>
                </a:solidFill>
                <a:latin typeface="Arial"/>
                <a:ea typeface="DejaVu Sans"/>
              </a:rPr>
              <a:t>. </a:t>
            </a:r>
            <a:endParaRPr lang="ru-RU" sz="2800" b="0" strike="noStrike" spc="-1" dirty="0">
              <a:latin typeface="Arial"/>
            </a:endParaRPr>
          </a:p>
        </p:txBody>
      </p:sp>
    </p:spTree>
    <p:extLst>
      <p:ext uri="{BB962C8B-B14F-4D97-AF65-F5344CB8AC3E}">
        <p14:creationId xmlns:p14="http://schemas.microsoft.com/office/powerpoint/2010/main" val="4113745034"/>
      </p:ext>
    </p:extLst>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CustomShape 1"/>
          <p:cNvSpPr/>
          <p:nvPr/>
        </p:nvSpPr>
        <p:spPr>
          <a:xfrm>
            <a:off x="214200" y="530640"/>
            <a:ext cx="8571240" cy="616536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nchor="ctr">
            <a:spAutoFit/>
          </a:bodyPr>
          <a:lstStyle/>
          <a:p>
            <a:pPr algn="just">
              <a:lnSpc>
                <a:spcPct val="80000"/>
              </a:lnSpc>
            </a:pPr>
            <a:r>
              <a:rPr lang="ru-RU" sz="1600" b="1" strike="noStrike" spc="-1">
                <a:solidFill>
                  <a:srgbClr val="000000"/>
                </a:solidFill>
                <a:latin typeface="Times New Roman"/>
                <a:ea typeface="TimesNewRoman"/>
              </a:rPr>
              <a:t>Особливе місце в утилізації відходів займає </a:t>
            </a:r>
            <a:r>
              <a:rPr lang="ru-RU" sz="1600" b="1" i="1" strike="noStrike" spc="-1">
                <a:solidFill>
                  <a:srgbClr val="FF0000"/>
                </a:solidFill>
                <a:latin typeface="Times New Roman"/>
                <a:ea typeface="TimesNewRoman"/>
              </a:rPr>
              <a:t>метанове бродіння</a:t>
            </a:r>
            <a:r>
              <a:rPr lang="ru-RU" sz="1600" b="1" strike="noStrike" spc="-1">
                <a:solidFill>
                  <a:srgbClr val="000000"/>
                </a:solidFill>
                <a:latin typeface="Times New Roman"/>
                <a:ea typeface="TimesNewRoman"/>
              </a:rPr>
              <a:t>. Воно дозволяє отримувати з місцевої сировини біогаз як локальне джерело енергії, а також покращує якість органічного добрива й можливість захищати навколишнє середовище від забруднень.</a:t>
            </a:r>
            <a:endParaRPr lang="ru-RU" sz="1600" b="0" strike="noStrike" spc="-1">
              <a:latin typeface="Arial"/>
            </a:endParaRPr>
          </a:p>
          <a:p>
            <a:pPr algn="just">
              <a:lnSpc>
                <a:spcPct val="80000"/>
              </a:lnSpc>
            </a:pPr>
            <a:r>
              <a:rPr lang="ru-RU" sz="1600" b="1" strike="noStrike" spc="-1">
                <a:solidFill>
                  <a:srgbClr val="000000"/>
                </a:solidFill>
                <a:latin typeface="Times New Roman"/>
                <a:ea typeface="TimesNewRoman"/>
              </a:rPr>
              <a:t>У середньому 90% використованого вуглецю </a:t>
            </a:r>
            <a:r>
              <a:rPr lang="ru-RU" sz="1600" b="1" i="1" strike="noStrike" spc="-1">
                <a:solidFill>
                  <a:srgbClr val="7030A0"/>
                </a:solidFill>
                <a:latin typeface="Times New Roman"/>
                <a:ea typeface="TimesNewRoman"/>
              </a:rPr>
              <a:t>метаноутворюючі бактерії </a:t>
            </a:r>
            <a:r>
              <a:rPr lang="ru-RU" sz="1600" b="1" strike="noStrike" spc="-1">
                <a:solidFill>
                  <a:srgbClr val="000000"/>
                </a:solidFill>
                <a:latin typeface="Times New Roman"/>
                <a:ea typeface="TimesNewRoman"/>
              </a:rPr>
              <a:t>перетворюють на метан і лише 5–10% вуглецю перетворюється на біомасу. Залежно від температури протікання процесу метанові бактерії розділяють на </a:t>
            </a:r>
            <a:r>
              <a:rPr lang="ru-RU" sz="1600" b="1" strike="noStrike" spc="-1">
                <a:solidFill>
                  <a:srgbClr val="7030A0"/>
                </a:solidFill>
                <a:latin typeface="Times New Roman"/>
                <a:ea typeface="TimesNewRoman"/>
              </a:rPr>
              <a:t>мезо-</a:t>
            </a:r>
            <a:r>
              <a:rPr lang="ru-RU" sz="1600" b="1" strike="noStrike" spc="-1">
                <a:solidFill>
                  <a:srgbClr val="000000"/>
                </a:solidFill>
                <a:latin typeface="Times New Roman"/>
                <a:ea typeface="TimesNewRoman"/>
              </a:rPr>
              <a:t> і </a:t>
            </a:r>
            <a:r>
              <a:rPr lang="ru-RU" sz="1600" b="1" strike="noStrike" spc="-1">
                <a:solidFill>
                  <a:srgbClr val="7030A0"/>
                </a:solidFill>
                <a:latin typeface="Times New Roman"/>
                <a:ea typeface="TimesNewRoman"/>
              </a:rPr>
              <a:t>термофільні</a:t>
            </a:r>
            <a:r>
              <a:rPr lang="ru-RU" sz="1600" b="1" strike="noStrike" spc="-1">
                <a:solidFill>
                  <a:srgbClr val="000000"/>
                </a:solidFill>
                <a:latin typeface="Times New Roman"/>
                <a:ea typeface="TimesNewRoman"/>
              </a:rPr>
              <a:t>. Оптимальна температура для мезофільних бактерій становить від 30 до 40°С, а для термофільних – від 50 до 60</a:t>
            </a:r>
            <a:r>
              <a:rPr lang="ru-RU" sz="1600" b="1" strike="noStrike" spc="-1" baseline="30000">
                <a:solidFill>
                  <a:srgbClr val="000000"/>
                </a:solidFill>
                <a:latin typeface="Times New Roman"/>
                <a:ea typeface="TimesNewRoman"/>
              </a:rPr>
              <a:t>о</a:t>
            </a:r>
            <a:r>
              <a:rPr lang="ru-RU" sz="1600" b="1" strike="noStrike" spc="-1">
                <a:solidFill>
                  <a:srgbClr val="000000"/>
                </a:solidFill>
                <a:latin typeface="Times New Roman"/>
                <a:ea typeface="TimesNewRoman"/>
              </a:rPr>
              <a:t>С. У цілому термофільний процес метаногенезу здійснюється інтенсивніше, ніж мезофільний, крім того субстрат знезаражується від патогенної мікрофлори та гельмінтів. При анаеробній переробці відходів тваринницьких ферм мікрофлора </a:t>
            </a:r>
            <a:r>
              <a:rPr lang="ru-RU" sz="1600" b="1" strike="noStrike" spc="-1">
                <a:solidFill>
                  <a:srgbClr val="7030A0"/>
                </a:solidFill>
                <a:latin typeface="Times New Roman"/>
                <a:ea typeface="TimesNewRoman"/>
              </a:rPr>
              <a:t>метантеків</a:t>
            </a:r>
            <a:r>
              <a:rPr lang="ru-RU" sz="1600" b="1" strike="noStrike" spc="-1">
                <a:solidFill>
                  <a:srgbClr val="000000"/>
                </a:solidFill>
                <a:latin typeface="Times New Roman"/>
                <a:ea typeface="TimesNewRoman"/>
              </a:rPr>
              <a:t> (</a:t>
            </a:r>
            <a:r>
              <a:rPr lang="ru-RU" sz="1600" b="1" i="1" strike="noStrike" spc="-1">
                <a:solidFill>
                  <a:srgbClr val="7030A0"/>
                </a:solidFill>
                <a:latin typeface="Times New Roman"/>
                <a:ea typeface="TimesNewRoman"/>
              </a:rPr>
              <a:t>анаеробних ферментерів</a:t>
            </a:r>
            <a:r>
              <a:rPr lang="ru-RU" sz="1600" b="1" strike="noStrike" spc="-1">
                <a:solidFill>
                  <a:srgbClr val="000000"/>
                </a:solidFill>
                <a:latin typeface="Times New Roman"/>
                <a:ea typeface="TimesNewRoman"/>
              </a:rPr>
              <a:t>) формується переважно з мікрофлори шлунково-кишкового тракту цього виду тварин і мікрофлори навколишнього середовища. Після певного терміну роботи метантенка при встановленому температурному режимі та постійному субстраті утворюється порівняно стабільний консорціум мікроорганізмів.</a:t>
            </a:r>
            <a:endParaRPr lang="ru-RU" sz="1600" b="0" strike="noStrike" spc="-1">
              <a:latin typeface="Arial"/>
            </a:endParaRPr>
          </a:p>
          <a:p>
            <a:pPr algn="just">
              <a:lnSpc>
                <a:spcPct val="80000"/>
              </a:lnSpc>
            </a:pPr>
            <a:r>
              <a:rPr lang="ru-RU" sz="1600" b="1" i="1" u="sng" strike="noStrike" spc="-1">
                <a:solidFill>
                  <a:srgbClr val="000000"/>
                </a:solidFill>
                <a:uFillTx/>
                <a:latin typeface="Times New Roman"/>
                <a:ea typeface="TimesNewRoman"/>
              </a:rPr>
              <a:t>У ході вивчення мікрофлори свинячого навозу при метановому бродінні виділено близько 130 різних бактерій.</a:t>
            </a:r>
            <a:endParaRPr lang="ru-RU" sz="1600" b="0" strike="noStrike" spc="-1">
              <a:latin typeface="Arial"/>
            </a:endParaRPr>
          </a:p>
          <a:p>
            <a:pPr algn="just">
              <a:lnSpc>
                <a:spcPct val="80000"/>
              </a:lnSpc>
            </a:pPr>
            <a:r>
              <a:rPr lang="ru-RU" sz="1600" b="1" strike="noStrike" spc="-1">
                <a:solidFill>
                  <a:srgbClr val="000000"/>
                </a:solidFill>
                <a:latin typeface="Times New Roman"/>
                <a:ea typeface="TimesNewRoman"/>
              </a:rPr>
              <a:t>Для отримання біогазу можна використовувати </a:t>
            </a:r>
            <a:r>
              <a:rPr lang="ru-RU" sz="1600" b="1" i="1" strike="noStrike" spc="-1">
                <a:solidFill>
                  <a:srgbClr val="0070C0"/>
                </a:solidFill>
                <a:latin typeface="Times New Roman"/>
                <a:ea typeface="TimesNewRoman"/>
              </a:rPr>
              <a:t>відходи сільського господарства, зіпсовані продукти, стоки крохмалепереробних підприємств, рідкі відходи цукрових заводів, побутові відходи, стічні води міст і спиртних заводів</a:t>
            </a:r>
            <a:r>
              <a:rPr lang="ru-RU" sz="1600" b="1" strike="noStrike" spc="-1">
                <a:solidFill>
                  <a:srgbClr val="000000"/>
                </a:solidFill>
                <a:latin typeface="Times New Roman"/>
                <a:ea typeface="TimesNewRoman"/>
              </a:rPr>
              <a:t>.</a:t>
            </a:r>
            <a:endParaRPr lang="ru-RU" sz="1600" b="0" strike="noStrike" spc="-1">
              <a:latin typeface="Arial"/>
            </a:endParaRPr>
          </a:p>
          <a:p>
            <a:pPr algn="just">
              <a:lnSpc>
                <a:spcPct val="80000"/>
              </a:lnSpc>
            </a:pPr>
            <a:r>
              <a:rPr lang="ru-RU" sz="1600" b="1" strike="noStrike" spc="-1">
                <a:solidFill>
                  <a:srgbClr val="000000"/>
                </a:solidFill>
                <a:latin typeface="Times New Roman"/>
                <a:ea typeface="TimesNewRoman"/>
              </a:rPr>
              <a:t>Процес здійснюється при температурі </a:t>
            </a:r>
            <a:r>
              <a:rPr lang="ru-RU" sz="1600" b="1" strike="noStrike" spc="-1">
                <a:solidFill>
                  <a:srgbClr val="FF0000"/>
                </a:solidFill>
                <a:latin typeface="Times New Roman"/>
                <a:ea typeface="TimesNewRoman"/>
              </a:rPr>
              <a:t>30–60</a:t>
            </a:r>
            <a:r>
              <a:rPr lang="ru-RU" sz="1600" b="1" strike="noStrike" spc="-1" baseline="30000">
                <a:solidFill>
                  <a:srgbClr val="FF0000"/>
                </a:solidFill>
                <a:latin typeface="Times New Roman"/>
                <a:ea typeface="TimesNewRoman"/>
              </a:rPr>
              <a:t>о</a:t>
            </a:r>
            <a:r>
              <a:rPr lang="ru-RU" sz="1600" b="1" strike="noStrike" spc="-1">
                <a:solidFill>
                  <a:srgbClr val="FF0000"/>
                </a:solidFill>
                <a:latin typeface="Times New Roman"/>
                <a:ea typeface="TimesNewRoman"/>
              </a:rPr>
              <a:t>С </a:t>
            </a:r>
            <a:r>
              <a:rPr lang="ru-RU" sz="1600" b="1" strike="noStrike" spc="-1">
                <a:solidFill>
                  <a:srgbClr val="000000"/>
                </a:solidFill>
                <a:latin typeface="Times New Roman"/>
                <a:ea typeface="TimesNewRoman"/>
              </a:rPr>
              <a:t>та </a:t>
            </a:r>
            <a:r>
              <a:rPr lang="ru-RU" sz="1600" b="1" strike="noStrike" spc="-1">
                <a:solidFill>
                  <a:srgbClr val="FF0000"/>
                </a:solidFill>
                <a:latin typeface="Times New Roman"/>
                <a:ea typeface="TimesNewRoman"/>
              </a:rPr>
              <a:t>рН 6–8. </a:t>
            </a:r>
            <a:r>
              <a:rPr lang="ru-RU" sz="1600" b="1" strike="noStrike" spc="-1">
                <a:solidFill>
                  <a:srgbClr val="000000"/>
                </a:solidFill>
                <a:latin typeface="Times New Roman"/>
                <a:ea typeface="TimesNewRoman"/>
              </a:rPr>
              <a:t>Цей спосіб отримання біогазу широко застосовують в Індії, Китаї, Японії.</a:t>
            </a:r>
            <a:endParaRPr lang="ru-RU" sz="1600" b="0" strike="noStrike" spc="-1">
              <a:latin typeface="Arial"/>
            </a:endParaRPr>
          </a:p>
          <a:p>
            <a:pPr algn="just">
              <a:lnSpc>
                <a:spcPct val="80000"/>
              </a:lnSpc>
            </a:pPr>
            <a:r>
              <a:rPr lang="ru-RU" sz="1600" b="1" strike="noStrike" spc="-1">
                <a:solidFill>
                  <a:srgbClr val="000000"/>
                </a:solidFill>
                <a:latin typeface="Times New Roman"/>
                <a:ea typeface="TimesNewRoman"/>
              </a:rPr>
              <a:t>У наш час для виробництва біогазу </a:t>
            </a:r>
            <a:r>
              <a:rPr lang="ru-RU" sz="1600" b="1" i="1" strike="noStrike" spc="-1">
                <a:solidFill>
                  <a:srgbClr val="0070C0"/>
                </a:solidFill>
                <a:latin typeface="Times New Roman"/>
                <a:ea typeface="TimesNewRoman"/>
              </a:rPr>
              <a:t>частіше використовують вторинні відходи </a:t>
            </a:r>
            <a:r>
              <a:rPr lang="ru-RU" sz="1600" b="1" strike="noStrike" spc="-1">
                <a:solidFill>
                  <a:srgbClr val="000000"/>
                </a:solidFill>
                <a:latin typeface="Times New Roman"/>
                <a:ea typeface="TimesNewRoman"/>
              </a:rPr>
              <a:t>(відходи тваринництва і стічні води міст). </a:t>
            </a:r>
            <a:endParaRPr lang="ru-RU" sz="1600" b="0" strike="noStrike" spc="-1">
              <a:latin typeface="Arial"/>
            </a:endParaRPr>
          </a:p>
          <a:p>
            <a:pPr algn="just">
              <a:lnSpc>
                <a:spcPct val="80000"/>
              </a:lnSpc>
            </a:pPr>
            <a:r>
              <a:rPr lang="ru-RU" sz="1600" b="1" strike="noStrike" spc="-1">
                <a:solidFill>
                  <a:srgbClr val="000000"/>
                </a:solidFill>
                <a:latin typeface="Times New Roman"/>
                <a:ea typeface="TimesNewRoman"/>
              </a:rPr>
              <a:t>Подача відходів (субстрата) і відбір відпрацьованого стоку здійснюються в </a:t>
            </a:r>
            <a:r>
              <a:rPr lang="ru-RU" sz="1600" b="1" i="1" strike="noStrike" spc="-1">
                <a:solidFill>
                  <a:srgbClr val="0070C0"/>
                </a:solidFill>
                <a:latin typeface="Times New Roman"/>
                <a:ea typeface="TimesNewRoman"/>
              </a:rPr>
              <a:t>нижній частині реактора</a:t>
            </a:r>
            <a:r>
              <a:rPr lang="ru-RU" sz="1600" b="1" strike="noStrike" spc="-1">
                <a:solidFill>
                  <a:srgbClr val="000000"/>
                </a:solidFill>
                <a:latin typeface="Times New Roman"/>
                <a:ea typeface="TimesNewRoman"/>
              </a:rPr>
              <a:t>. </a:t>
            </a:r>
            <a:r>
              <a:rPr lang="ru-RU" sz="1600" b="1" strike="noStrike" spc="-1">
                <a:solidFill>
                  <a:srgbClr val="000000"/>
                </a:solidFill>
                <a:latin typeface="Times New Roman"/>
                <a:ea typeface="DejaVu Sans"/>
              </a:rPr>
              <a:t>Режим його роботи може бути як </a:t>
            </a:r>
            <a:r>
              <a:rPr lang="ru-RU" sz="1600" b="1" i="1" strike="noStrike" spc="-1">
                <a:solidFill>
                  <a:srgbClr val="000000"/>
                </a:solidFill>
                <a:latin typeface="Times New Roman"/>
                <a:ea typeface="DejaVu Sans"/>
              </a:rPr>
              <a:t>періодичним</a:t>
            </a:r>
            <a:r>
              <a:rPr lang="ru-RU" sz="1600" b="1" strike="noStrike" spc="-1">
                <a:solidFill>
                  <a:srgbClr val="000000"/>
                </a:solidFill>
                <a:latin typeface="Times New Roman"/>
                <a:ea typeface="DejaVu Sans"/>
              </a:rPr>
              <a:t>, так і </a:t>
            </a:r>
            <a:r>
              <a:rPr lang="ru-RU" sz="1600" b="1" i="1" strike="noStrike" spc="-1">
                <a:solidFill>
                  <a:srgbClr val="000000"/>
                </a:solidFill>
                <a:latin typeface="Times New Roman"/>
                <a:ea typeface="DejaVu Sans"/>
              </a:rPr>
              <a:t>напівбезперервним</a:t>
            </a:r>
            <a:r>
              <a:rPr lang="ru-RU" sz="1600" b="1" strike="noStrike" spc="-1">
                <a:solidFill>
                  <a:srgbClr val="000000"/>
                </a:solidFill>
                <a:latin typeface="Times New Roman"/>
                <a:ea typeface="DejaVu Sans"/>
              </a:rPr>
              <a:t>. Реактор зазвичай має дві (або більш) секції для розділення стадій процесу.</a:t>
            </a:r>
            <a:endParaRPr lang="ru-RU" sz="1600" b="0" strike="noStrike" spc="-1">
              <a:latin typeface="Arial"/>
            </a:endParaRPr>
          </a:p>
          <a:p>
            <a:pPr algn="just">
              <a:lnSpc>
                <a:spcPct val="80000"/>
              </a:lnSpc>
            </a:pPr>
            <a:r>
              <a:rPr lang="ru-RU" sz="1600" b="1" strike="noStrike" spc="-1">
                <a:solidFill>
                  <a:srgbClr val="000000"/>
                </a:solidFill>
                <a:latin typeface="Times New Roman"/>
                <a:ea typeface="DejaVu Sans"/>
              </a:rPr>
              <a:t>Сучасний стан проблем і перспектив у галузі отримання біогазу свідчить про те, що </a:t>
            </a:r>
            <a:r>
              <a:rPr lang="ru-RU" sz="1600" b="1" u="sng" strike="noStrike" spc="-1">
                <a:solidFill>
                  <a:srgbClr val="0070C0"/>
                </a:solidFill>
                <a:uFillTx/>
                <a:latin typeface="Times New Roman"/>
                <a:ea typeface="DejaVu Sans"/>
              </a:rPr>
              <a:t>анаеробна конверсія органічних відходів у метан – найбільш конкурентоздатна галузь біоенергетики</a:t>
            </a:r>
            <a:r>
              <a:rPr lang="ru-RU" sz="1600" b="1" strike="noStrike" spc="-1">
                <a:solidFill>
                  <a:srgbClr val="000000"/>
                </a:solidFill>
                <a:latin typeface="Times New Roman"/>
                <a:ea typeface="DejaVu Sans"/>
              </a:rPr>
              <a:t>. Основна перевага біогазу полягає в тому, що </a:t>
            </a:r>
            <a:r>
              <a:rPr lang="ru-RU" sz="1600" b="1" strike="noStrike" spc="-1">
                <a:solidFill>
                  <a:srgbClr val="00B050"/>
                </a:solidFill>
                <a:latin typeface="Times New Roman"/>
                <a:ea typeface="DejaVu Sans"/>
              </a:rPr>
              <a:t>він є поновлюваним джерелом енергії</a:t>
            </a:r>
            <a:r>
              <a:rPr lang="ru-RU" sz="1600" b="1" strike="noStrike" spc="-1">
                <a:solidFill>
                  <a:srgbClr val="000000"/>
                </a:solidFill>
                <a:latin typeface="Times New Roman"/>
                <a:ea typeface="DejaVu Sans"/>
              </a:rPr>
              <a:t>. Його виробництво буде таким же тривалим, як існування життя на Землі.</a:t>
            </a:r>
            <a:endParaRPr lang="ru-RU" sz="1600" b="0" strike="noStrike" spc="-1">
              <a:latin typeface="Arial"/>
            </a:endParaRPr>
          </a:p>
          <a:p>
            <a:pPr algn="just">
              <a:lnSpc>
                <a:spcPct val="100000"/>
              </a:lnSpc>
            </a:pPr>
            <a:endParaRPr lang="ru-RU" sz="1600" b="0" strike="noStrike" spc="-1">
              <a:latin typeface="Arial"/>
            </a:endParaRPr>
          </a:p>
        </p:txBody>
      </p:sp>
    </p:spTree>
    <p:extLst>
      <p:ext uri="{BB962C8B-B14F-4D97-AF65-F5344CB8AC3E}">
        <p14:creationId xmlns:p14="http://schemas.microsoft.com/office/powerpoint/2010/main" val="3073718959"/>
      </p:ext>
    </p:extLst>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 name="Picture 2"/>
          <p:cNvPicPr/>
          <p:nvPr/>
        </p:nvPicPr>
        <p:blipFill>
          <a:blip r:embed="rId2"/>
          <a:stretch/>
        </p:blipFill>
        <p:spPr>
          <a:xfrm>
            <a:off x="3563463" y="122829"/>
            <a:ext cx="5362173" cy="3328151"/>
          </a:xfrm>
          <a:prstGeom prst="rect">
            <a:avLst/>
          </a:prstGeom>
          <a:ln>
            <a:noFill/>
          </a:ln>
        </p:spPr>
      </p:pic>
      <p:pic>
        <p:nvPicPr>
          <p:cNvPr id="3" name="Picture 2"/>
          <p:cNvPicPr/>
          <p:nvPr/>
        </p:nvPicPr>
        <p:blipFill>
          <a:blip r:embed="rId3"/>
          <a:stretch/>
        </p:blipFill>
        <p:spPr>
          <a:xfrm>
            <a:off x="172408" y="3450980"/>
            <a:ext cx="5204810" cy="3232420"/>
          </a:xfrm>
          <a:prstGeom prst="rect">
            <a:avLst/>
          </a:prstGeom>
          <a:ln>
            <a:noFill/>
          </a:ln>
        </p:spPr>
      </p:pic>
    </p:spTree>
    <p:extLst>
      <p:ext uri="{BB962C8B-B14F-4D97-AF65-F5344CB8AC3E}">
        <p14:creationId xmlns:p14="http://schemas.microsoft.com/office/powerpoint/2010/main" val="4065131551"/>
      </p:ext>
    </p:extLst>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 name="Picture 4"/>
          <p:cNvPicPr/>
          <p:nvPr/>
        </p:nvPicPr>
        <p:blipFill>
          <a:blip r:embed="rId2"/>
          <a:stretch/>
        </p:blipFill>
        <p:spPr>
          <a:xfrm>
            <a:off x="395785" y="204716"/>
            <a:ext cx="8488908" cy="6400802"/>
          </a:xfrm>
          <a:prstGeom prst="rect">
            <a:avLst/>
          </a:prstGeom>
          <a:ln>
            <a:noFill/>
          </a:ln>
        </p:spPr>
      </p:pic>
    </p:spTree>
    <p:extLst>
      <p:ext uri="{BB962C8B-B14F-4D97-AF65-F5344CB8AC3E}">
        <p14:creationId xmlns:p14="http://schemas.microsoft.com/office/powerpoint/2010/main" val="3681212354"/>
      </p:ext>
    </p:extLst>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 name="Picture 2"/>
          <p:cNvPicPr/>
          <p:nvPr/>
        </p:nvPicPr>
        <p:blipFill>
          <a:blip r:embed="rId2"/>
          <a:stretch/>
        </p:blipFill>
        <p:spPr>
          <a:xfrm>
            <a:off x="144000" y="360000"/>
            <a:ext cx="8712000" cy="6069240"/>
          </a:xfrm>
          <a:prstGeom prst="rect">
            <a:avLst/>
          </a:prstGeom>
          <a:ln>
            <a:noFill/>
          </a:ln>
        </p:spPr>
      </p:pic>
    </p:spTree>
    <p:extLst>
      <p:ext uri="{BB962C8B-B14F-4D97-AF65-F5344CB8AC3E}">
        <p14:creationId xmlns:p14="http://schemas.microsoft.com/office/powerpoint/2010/main" val="4156797485"/>
      </p:ext>
    </p:extLst>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 name="CustomShape 1"/>
          <p:cNvSpPr/>
          <p:nvPr/>
        </p:nvSpPr>
        <p:spPr>
          <a:xfrm>
            <a:off x="288000" y="365797"/>
            <a:ext cx="8499600" cy="5975567"/>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nchor="ctr">
            <a:spAutoFit/>
          </a:bodyPr>
          <a:lstStyle/>
          <a:p>
            <a:pPr marL="457200" indent="-457200" algn="just">
              <a:lnSpc>
                <a:spcPct val="80000"/>
              </a:lnSpc>
              <a:buFont typeface="Wingdings" panose="05000000000000000000" pitchFamily="2" charset="2"/>
              <a:buChar char="ü"/>
            </a:pPr>
            <a:r>
              <a:rPr lang="ru-RU" sz="2800" b="1" strike="noStrike" spc="-1" dirty="0" err="1" smtClean="0">
                <a:solidFill>
                  <a:srgbClr val="7030A0"/>
                </a:solidFill>
                <a:latin typeface="Times New Roman"/>
                <a:ea typeface="TimesNewRoman,Bold"/>
              </a:rPr>
              <a:t>Виробництво</a:t>
            </a:r>
            <a:r>
              <a:rPr lang="ru-RU" sz="2800" b="1" strike="noStrike" spc="-1" dirty="0" smtClean="0">
                <a:solidFill>
                  <a:srgbClr val="7030A0"/>
                </a:solidFill>
                <a:latin typeface="Times New Roman"/>
                <a:ea typeface="TimesNewRoman,Bold"/>
              </a:rPr>
              <a:t> </a:t>
            </a:r>
            <a:r>
              <a:rPr lang="ru-RU" sz="2800" b="1" strike="noStrike" spc="-1" dirty="0" err="1">
                <a:solidFill>
                  <a:srgbClr val="7030A0"/>
                </a:solidFill>
                <a:latin typeface="Times New Roman"/>
                <a:ea typeface="TimesNewRoman,Bold"/>
              </a:rPr>
              <a:t>етанолу</a:t>
            </a:r>
            <a:r>
              <a:rPr lang="ru-RU" sz="2800" b="1" strike="noStrike" spc="-1" dirty="0">
                <a:solidFill>
                  <a:srgbClr val="7030A0"/>
                </a:solidFill>
                <a:latin typeface="Times New Roman"/>
                <a:ea typeface="TimesNewRoman,Bold"/>
              </a:rPr>
              <a:t>. </a:t>
            </a:r>
            <a:endParaRPr lang="ru-RU" sz="2800" b="0" strike="noStrike" spc="-1" dirty="0">
              <a:latin typeface="Arial"/>
            </a:endParaRPr>
          </a:p>
          <a:p>
            <a:pPr algn="just">
              <a:lnSpc>
                <a:spcPct val="80000"/>
              </a:lnSpc>
            </a:pPr>
            <a:r>
              <a:rPr lang="ru-RU" sz="1800" b="1" strike="noStrike" spc="-1" dirty="0" err="1">
                <a:solidFill>
                  <a:srgbClr val="000000"/>
                </a:solidFill>
                <a:latin typeface="Times New Roman"/>
                <a:ea typeface="TimesNewRoman"/>
              </a:rPr>
              <a:t>Енергію</a:t>
            </a:r>
            <a:r>
              <a:rPr lang="ru-RU" sz="1800" b="1" strike="noStrike" spc="-1" dirty="0">
                <a:solidFill>
                  <a:srgbClr val="000000"/>
                </a:solidFill>
                <a:latin typeface="Times New Roman"/>
                <a:ea typeface="TimesNewRoman"/>
              </a:rPr>
              <a:t> </a:t>
            </a:r>
            <a:r>
              <a:rPr lang="ru-RU" sz="1800" b="1" strike="noStrike" spc="-1" dirty="0" err="1">
                <a:solidFill>
                  <a:srgbClr val="000000"/>
                </a:solidFill>
                <a:latin typeface="Times New Roman"/>
                <a:ea typeface="TimesNewRoman"/>
              </a:rPr>
              <a:t>можна</a:t>
            </a:r>
            <a:r>
              <a:rPr lang="ru-RU" sz="1800" b="1" strike="noStrike" spc="-1" dirty="0">
                <a:solidFill>
                  <a:srgbClr val="000000"/>
                </a:solidFill>
                <a:latin typeface="Times New Roman"/>
                <a:ea typeface="TimesNewRoman"/>
              </a:rPr>
              <a:t> </a:t>
            </a:r>
            <a:r>
              <a:rPr lang="ru-RU" sz="1800" b="1" strike="noStrike" spc="-1" dirty="0" err="1">
                <a:solidFill>
                  <a:srgbClr val="000000"/>
                </a:solidFill>
                <a:latin typeface="Times New Roman"/>
                <a:ea typeface="TimesNewRoman"/>
              </a:rPr>
              <a:t>отримувати</a:t>
            </a:r>
            <a:r>
              <a:rPr lang="ru-RU" sz="1800" b="1" strike="noStrike" spc="-1" dirty="0">
                <a:solidFill>
                  <a:srgbClr val="000000"/>
                </a:solidFill>
                <a:latin typeface="Times New Roman"/>
                <a:ea typeface="TimesNewRoman"/>
              </a:rPr>
              <a:t> з </a:t>
            </a:r>
            <a:r>
              <a:rPr lang="ru-RU" sz="1800" b="1" strike="noStrike" spc="-1" dirty="0" err="1">
                <a:solidFill>
                  <a:srgbClr val="0070C0"/>
                </a:solidFill>
                <a:latin typeface="Times New Roman"/>
                <a:ea typeface="TimesNewRoman"/>
              </a:rPr>
              <a:t>рослин</a:t>
            </a:r>
            <a:r>
              <a:rPr lang="ru-RU" sz="1800" b="1" strike="noStrike" spc="-1" dirty="0">
                <a:solidFill>
                  <a:srgbClr val="0070C0"/>
                </a:solidFill>
                <a:latin typeface="Times New Roman"/>
                <a:ea typeface="TimesNewRoman"/>
              </a:rPr>
              <a:t>, </a:t>
            </a:r>
            <a:r>
              <a:rPr lang="ru-RU" sz="1800" b="1" strike="noStrike" spc="-1" dirty="0" err="1">
                <a:solidFill>
                  <a:srgbClr val="0070C0"/>
                </a:solidFill>
                <a:latin typeface="Times New Roman"/>
                <a:ea typeface="TimesNewRoman"/>
              </a:rPr>
              <a:t>багатих</a:t>
            </a:r>
            <a:r>
              <a:rPr lang="ru-RU" sz="1800" b="1" strike="noStrike" spc="-1" dirty="0">
                <a:solidFill>
                  <a:srgbClr val="0070C0"/>
                </a:solidFill>
                <a:latin typeface="Times New Roman"/>
                <a:ea typeface="TimesNewRoman"/>
              </a:rPr>
              <a:t> </a:t>
            </a:r>
            <a:r>
              <a:rPr lang="ru-RU" sz="1800" b="1" strike="noStrike" spc="-1" dirty="0" err="1">
                <a:solidFill>
                  <a:srgbClr val="0070C0"/>
                </a:solidFill>
                <a:latin typeface="Times New Roman"/>
                <a:ea typeface="TimesNewRoman"/>
              </a:rPr>
              <a:t>вуглеводами</a:t>
            </a:r>
            <a:r>
              <a:rPr lang="ru-RU" sz="1800" b="1" strike="noStrike" spc="-1" dirty="0">
                <a:solidFill>
                  <a:srgbClr val="000000"/>
                </a:solidFill>
                <a:latin typeface="Times New Roman"/>
                <a:ea typeface="TimesNewRoman"/>
              </a:rPr>
              <a:t>, </a:t>
            </a:r>
            <a:r>
              <a:rPr lang="ru-RU" sz="1800" b="1" strike="noStrike" spc="-1" dirty="0" err="1">
                <a:solidFill>
                  <a:srgbClr val="000000"/>
                </a:solidFill>
                <a:latin typeface="Times New Roman"/>
                <a:ea typeface="TimesNewRoman"/>
              </a:rPr>
              <a:t>перетворюючи</a:t>
            </a:r>
            <a:r>
              <a:rPr lang="ru-RU" sz="1800" b="1" strike="noStrike" spc="-1" dirty="0">
                <a:solidFill>
                  <a:srgbClr val="000000"/>
                </a:solidFill>
                <a:latin typeface="Times New Roman"/>
                <a:ea typeface="TimesNewRoman"/>
              </a:rPr>
              <a:t> </a:t>
            </a:r>
            <a:r>
              <a:rPr lang="ru-RU" sz="1800" b="1" strike="noStrike" spc="-1" dirty="0" err="1">
                <a:solidFill>
                  <a:srgbClr val="000000"/>
                </a:solidFill>
                <a:latin typeface="Times New Roman"/>
                <a:ea typeface="TimesNewRoman"/>
              </a:rPr>
              <a:t>їх</a:t>
            </a:r>
            <a:r>
              <a:rPr lang="ru-RU" sz="1800" b="1" strike="noStrike" spc="-1" dirty="0">
                <a:solidFill>
                  <a:srgbClr val="000000"/>
                </a:solidFill>
                <a:latin typeface="Times New Roman"/>
                <a:ea typeface="TimesNewRoman"/>
              </a:rPr>
              <a:t> на спирт (</a:t>
            </a:r>
            <a:r>
              <a:rPr lang="ru-RU" sz="1800" b="1" strike="noStrike" spc="-1" dirty="0" err="1">
                <a:solidFill>
                  <a:srgbClr val="000000"/>
                </a:solidFill>
                <a:latin typeface="Times New Roman"/>
                <a:ea typeface="TimesNewRoman"/>
              </a:rPr>
              <a:t>етанол</a:t>
            </a:r>
            <a:r>
              <a:rPr lang="ru-RU" sz="1800" b="1" strike="noStrike" spc="-1" dirty="0">
                <a:solidFill>
                  <a:srgbClr val="000000"/>
                </a:solidFill>
                <a:latin typeface="Times New Roman"/>
                <a:ea typeface="TimesNewRoman"/>
              </a:rPr>
              <a:t>). До них належать </a:t>
            </a:r>
            <a:r>
              <a:rPr lang="ru-RU" sz="1800" b="1" i="1" u="sng" strike="noStrike" spc="-1" dirty="0" err="1">
                <a:solidFill>
                  <a:srgbClr val="0070C0"/>
                </a:solidFill>
                <a:uFillTx/>
                <a:latin typeface="Times New Roman"/>
                <a:ea typeface="TimesNewRoman"/>
              </a:rPr>
              <a:t>меласа</a:t>
            </a:r>
            <a:r>
              <a:rPr lang="ru-RU" sz="1800" b="1" i="1" u="sng" strike="noStrike" spc="-1" dirty="0">
                <a:solidFill>
                  <a:srgbClr val="0070C0"/>
                </a:solidFill>
                <a:uFillTx/>
                <a:latin typeface="Times New Roman"/>
                <a:ea typeface="TimesNewRoman"/>
              </a:rPr>
              <a:t>, </a:t>
            </a:r>
            <a:r>
              <a:rPr lang="ru-RU" sz="1800" b="1" i="1" u="sng" strike="noStrike" spc="-1" dirty="0" err="1">
                <a:solidFill>
                  <a:srgbClr val="0070C0"/>
                </a:solidFill>
                <a:uFillTx/>
                <a:latin typeface="Times New Roman"/>
                <a:ea typeface="TimesNewRoman"/>
              </a:rPr>
              <a:t>картопля</a:t>
            </a:r>
            <a:r>
              <a:rPr lang="ru-RU" sz="1800" b="1" i="1" u="sng" strike="noStrike" spc="-1" dirty="0">
                <a:solidFill>
                  <a:srgbClr val="0070C0"/>
                </a:solidFill>
                <a:uFillTx/>
                <a:latin typeface="Times New Roman"/>
                <a:ea typeface="TimesNewRoman"/>
              </a:rPr>
              <a:t>, </a:t>
            </a:r>
            <a:r>
              <a:rPr lang="ru-RU" sz="1800" b="1" i="1" u="sng" strike="noStrike" spc="-1" dirty="0" err="1">
                <a:solidFill>
                  <a:srgbClr val="0070C0"/>
                </a:solidFill>
                <a:uFillTx/>
                <a:latin typeface="Times New Roman"/>
                <a:ea typeface="TimesNewRoman"/>
              </a:rPr>
              <a:t>маніок</a:t>
            </a:r>
            <a:r>
              <a:rPr lang="ru-RU" sz="1800" b="1" i="1" u="sng" strike="noStrike" spc="-1" dirty="0">
                <a:solidFill>
                  <a:srgbClr val="0070C0"/>
                </a:solidFill>
                <a:uFillTx/>
                <a:latin typeface="Times New Roman"/>
                <a:ea typeface="TimesNewRoman"/>
              </a:rPr>
              <a:t>, </a:t>
            </a:r>
            <a:r>
              <a:rPr lang="ru-RU" sz="1800" b="1" i="1" u="sng" strike="noStrike" spc="-1" dirty="0" err="1">
                <a:solidFill>
                  <a:srgbClr val="0070C0"/>
                </a:solidFill>
                <a:uFillTx/>
                <a:latin typeface="Times New Roman"/>
                <a:ea typeface="TimesNewRoman"/>
              </a:rPr>
              <a:t>стебла</a:t>
            </a:r>
            <a:r>
              <a:rPr lang="ru-RU" sz="1800" b="1" i="1" u="sng" strike="noStrike" spc="-1" dirty="0">
                <a:solidFill>
                  <a:srgbClr val="0070C0"/>
                </a:solidFill>
                <a:uFillTx/>
                <a:latin typeface="Times New Roman"/>
                <a:ea typeface="TimesNewRoman"/>
              </a:rPr>
              <a:t> </a:t>
            </a:r>
            <a:r>
              <a:rPr lang="ru-RU" sz="1800" b="1" i="1" u="sng" strike="noStrike" spc="-1" dirty="0" err="1">
                <a:solidFill>
                  <a:srgbClr val="0070C0"/>
                </a:solidFill>
                <a:uFillTx/>
                <a:latin typeface="Times New Roman"/>
                <a:ea typeface="TimesNewRoman"/>
              </a:rPr>
              <a:t>кукурудзи</a:t>
            </a:r>
            <a:r>
              <a:rPr lang="ru-RU" sz="1800" b="1" i="1" u="sng" strike="noStrike" spc="-1" dirty="0">
                <a:solidFill>
                  <a:srgbClr val="0070C0"/>
                </a:solidFill>
                <a:uFillTx/>
                <a:latin typeface="Times New Roman"/>
                <a:ea typeface="TimesNewRoman"/>
              </a:rPr>
              <a:t>, злаки, </a:t>
            </a:r>
            <a:r>
              <a:rPr lang="ru-RU" sz="1800" b="1" i="1" u="sng" strike="noStrike" spc="-1" dirty="0" err="1">
                <a:solidFill>
                  <a:srgbClr val="0070C0"/>
                </a:solidFill>
                <a:uFillTx/>
                <a:latin typeface="Times New Roman"/>
                <a:ea typeface="TimesNewRoman"/>
              </a:rPr>
              <a:t>топінамбур</a:t>
            </a:r>
            <a:r>
              <a:rPr lang="ru-RU" sz="1800" b="1" i="1" u="sng" strike="noStrike" spc="-1" dirty="0">
                <a:solidFill>
                  <a:srgbClr val="0070C0"/>
                </a:solidFill>
                <a:uFillTx/>
                <a:latin typeface="Times New Roman"/>
                <a:ea typeface="TimesNewRoman"/>
              </a:rPr>
              <a:t> (</a:t>
            </a:r>
            <a:r>
              <a:rPr lang="ru-RU" sz="1800" b="1" i="1" u="sng" strike="noStrike" spc="-1" dirty="0" err="1">
                <a:solidFill>
                  <a:srgbClr val="0070C0"/>
                </a:solidFill>
                <a:uFillTx/>
                <a:latin typeface="Times New Roman"/>
                <a:ea typeface="TimesNewRoman"/>
              </a:rPr>
              <a:t>земляна</a:t>
            </a:r>
            <a:r>
              <a:rPr lang="ru-RU" sz="1800" b="1" i="1" u="sng" strike="noStrike" spc="-1" dirty="0">
                <a:solidFill>
                  <a:srgbClr val="0070C0"/>
                </a:solidFill>
                <a:uFillTx/>
                <a:latin typeface="Times New Roman"/>
                <a:ea typeface="TimesNewRoman"/>
              </a:rPr>
              <a:t> груша). </a:t>
            </a:r>
            <a:r>
              <a:rPr lang="ru-RU" sz="1800" b="1" strike="noStrike" spc="-1" dirty="0" err="1">
                <a:solidFill>
                  <a:srgbClr val="000000"/>
                </a:solidFill>
                <a:latin typeface="Times New Roman"/>
                <a:ea typeface="TimesNewRoman"/>
              </a:rPr>
              <a:t>Велику</a:t>
            </a:r>
            <a:r>
              <a:rPr lang="ru-RU" sz="1800" b="1" strike="noStrike" spc="-1" dirty="0">
                <a:solidFill>
                  <a:srgbClr val="000000"/>
                </a:solidFill>
                <a:latin typeface="Times New Roman"/>
                <a:ea typeface="TimesNewRoman"/>
              </a:rPr>
              <a:t> </a:t>
            </a:r>
            <a:r>
              <a:rPr lang="ru-RU" sz="1800" b="1" strike="noStrike" spc="-1" dirty="0" err="1">
                <a:solidFill>
                  <a:srgbClr val="000000"/>
                </a:solidFill>
                <a:latin typeface="Times New Roman"/>
                <a:ea typeface="TimesNewRoman"/>
              </a:rPr>
              <a:t>кількість</a:t>
            </a:r>
            <a:r>
              <a:rPr lang="ru-RU" sz="1800" b="1" strike="noStrike" spc="-1" dirty="0">
                <a:solidFill>
                  <a:srgbClr val="000000"/>
                </a:solidFill>
                <a:latin typeface="Times New Roman"/>
                <a:ea typeface="TimesNewRoman"/>
              </a:rPr>
              <a:t> </a:t>
            </a:r>
            <a:r>
              <a:rPr lang="ru-RU" sz="1800" b="1" strike="noStrike" spc="-1" dirty="0" err="1">
                <a:solidFill>
                  <a:srgbClr val="000000"/>
                </a:solidFill>
                <a:latin typeface="Times New Roman"/>
                <a:ea typeface="TimesNewRoman"/>
              </a:rPr>
              <a:t>етанолу</a:t>
            </a:r>
            <a:r>
              <a:rPr lang="ru-RU" sz="1800" b="1" strike="noStrike" spc="-1" dirty="0">
                <a:solidFill>
                  <a:srgbClr val="000000"/>
                </a:solidFill>
                <a:latin typeface="Times New Roman"/>
                <a:ea typeface="TimesNewRoman"/>
              </a:rPr>
              <a:t> </a:t>
            </a:r>
            <a:r>
              <a:rPr lang="ru-RU" sz="1800" b="1" strike="noStrike" spc="-1" dirty="0" err="1">
                <a:solidFill>
                  <a:srgbClr val="000000"/>
                </a:solidFill>
                <a:latin typeface="Times New Roman"/>
                <a:ea typeface="TimesNewRoman"/>
              </a:rPr>
              <a:t>отримують</a:t>
            </a:r>
            <a:r>
              <a:rPr lang="ru-RU" sz="1800" b="1" strike="noStrike" spc="-1" dirty="0">
                <a:solidFill>
                  <a:srgbClr val="000000"/>
                </a:solidFill>
                <a:latin typeface="Times New Roman"/>
                <a:ea typeface="TimesNewRoman"/>
              </a:rPr>
              <a:t> з </a:t>
            </a:r>
            <a:r>
              <a:rPr lang="ru-RU" sz="1800" b="1" strike="noStrike" spc="-1" dirty="0" err="1">
                <a:solidFill>
                  <a:srgbClr val="000000"/>
                </a:solidFill>
                <a:latin typeface="Times New Roman"/>
                <a:ea typeface="TimesNewRoman"/>
              </a:rPr>
              <a:t>гідролізату</a:t>
            </a:r>
            <a:r>
              <a:rPr lang="ru-RU" sz="1800" b="1" strike="noStrike" spc="-1" dirty="0">
                <a:solidFill>
                  <a:srgbClr val="000000"/>
                </a:solidFill>
                <a:latin typeface="Times New Roman"/>
                <a:ea typeface="TimesNewRoman"/>
              </a:rPr>
              <a:t> </a:t>
            </a:r>
            <a:r>
              <a:rPr lang="ru-RU" sz="1800" b="1" strike="noStrike" spc="-1" dirty="0" err="1">
                <a:solidFill>
                  <a:srgbClr val="000000"/>
                </a:solidFill>
                <a:latin typeface="Times New Roman"/>
                <a:ea typeface="TimesNewRoman"/>
              </a:rPr>
              <a:t>деревини</a:t>
            </a:r>
            <a:r>
              <a:rPr lang="ru-RU" sz="1800" b="1" strike="noStrike" spc="-1" dirty="0">
                <a:solidFill>
                  <a:srgbClr val="000000"/>
                </a:solidFill>
                <a:latin typeface="Times New Roman"/>
                <a:ea typeface="TimesNewRoman"/>
              </a:rPr>
              <a:t> </a:t>
            </a:r>
            <a:r>
              <a:rPr lang="ru-RU" sz="1800" b="1" strike="noStrike" spc="-1" dirty="0" err="1">
                <a:solidFill>
                  <a:srgbClr val="000000"/>
                </a:solidFill>
                <a:latin typeface="Times New Roman"/>
                <a:ea typeface="TimesNewRoman"/>
              </a:rPr>
              <a:t>листяних</a:t>
            </a:r>
            <a:r>
              <a:rPr lang="ru-RU" sz="1800" b="1" strike="noStrike" spc="-1" dirty="0">
                <a:solidFill>
                  <a:srgbClr val="000000"/>
                </a:solidFill>
                <a:latin typeface="Times New Roman"/>
                <a:ea typeface="TimesNewRoman"/>
              </a:rPr>
              <a:t> </a:t>
            </a:r>
            <a:r>
              <a:rPr lang="ru-RU" sz="1800" b="1" strike="noStrike" spc="-1" dirty="0" err="1">
                <a:solidFill>
                  <a:srgbClr val="000000"/>
                </a:solidFill>
                <a:latin typeface="Times New Roman"/>
                <a:ea typeface="TimesNewRoman"/>
              </a:rPr>
              <a:t>порід</a:t>
            </a:r>
            <a:r>
              <a:rPr lang="ru-RU" sz="1800" b="1" strike="noStrike" spc="-1" dirty="0">
                <a:solidFill>
                  <a:srgbClr val="000000"/>
                </a:solidFill>
                <a:latin typeface="Times New Roman"/>
                <a:ea typeface="TimesNewRoman"/>
              </a:rPr>
              <a:t> </a:t>
            </a:r>
            <a:r>
              <a:rPr lang="ru-RU" sz="1800" b="1" strike="noStrike" spc="-1" dirty="0" err="1">
                <a:solidFill>
                  <a:srgbClr val="000000"/>
                </a:solidFill>
                <a:latin typeface="Times New Roman"/>
                <a:ea typeface="TimesNewRoman"/>
              </a:rPr>
              <a:t>або</a:t>
            </a:r>
            <a:r>
              <a:rPr lang="ru-RU" sz="1800" b="1" strike="noStrike" spc="-1" dirty="0">
                <a:solidFill>
                  <a:srgbClr val="000000"/>
                </a:solidFill>
                <a:latin typeface="Times New Roman"/>
                <a:ea typeface="TimesNewRoman"/>
              </a:rPr>
              <a:t> з </a:t>
            </a:r>
            <a:r>
              <a:rPr lang="ru-RU" sz="1800" b="1" strike="noStrike" spc="-1" dirty="0" err="1">
                <a:solidFill>
                  <a:srgbClr val="000000"/>
                </a:solidFill>
                <a:latin typeface="Times New Roman"/>
                <a:ea typeface="TimesNewRoman"/>
              </a:rPr>
              <a:t>сульфітних</a:t>
            </a:r>
            <a:r>
              <a:rPr lang="ru-RU" sz="1800" b="1" strike="noStrike" spc="-1" dirty="0">
                <a:solidFill>
                  <a:srgbClr val="000000"/>
                </a:solidFill>
                <a:latin typeface="Times New Roman"/>
                <a:ea typeface="TimesNewRoman"/>
              </a:rPr>
              <a:t> </a:t>
            </a:r>
            <a:r>
              <a:rPr lang="ru-RU" sz="1800" b="1" strike="noStrike" spc="-1" dirty="0" err="1">
                <a:solidFill>
                  <a:srgbClr val="000000"/>
                </a:solidFill>
                <a:latin typeface="Times New Roman"/>
                <a:ea typeface="TimesNewRoman"/>
              </a:rPr>
              <a:t>лугів</a:t>
            </a:r>
            <a:r>
              <a:rPr lang="ru-RU" sz="1800" b="1" strike="noStrike" spc="-1" dirty="0">
                <a:solidFill>
                  <a:srgbClr val="000000"/>
                </a:solidFill>
                <a:latin typeface="Times New Roman"/>
                <a:ea typeface="TimesNewRoman"/>
              </a:rPr>
              <a:t> – </a:t>
            </a:r>
            <a:r>
              <a:rPr lang="ru-RU" sz="1800" b="1" strike="noStrike" spc="-1" dirty="0" err="1">
                <a:solidFill>
                  <a:srgbClr val="000000"/>
                </a:solidFill>
                <a:latin typeface="Times New Roman"/>
                <a:ea typeface="TimesNewRoman"/>
              </a:rPr>
              <a:t>відходів</a:t>
            </a:r>
            <a:r>
              <a:rPr lang="ru-RU" sz="1800" b="1" strike="noStrike" spc="-1" dirty="0">
                <a:solidFill>
                  <a:srgbClr val="000000"/>
                </a:solidFill>
                <a:latin typeface="Times New Roman"/>
                <a:ea typeface="TimesNewRoman"/>
              </a:rPr>
              <a:t> </a:t>
            </a:r>
            <a:r>
              <a:rPr lang="ru-RU" sz="1800" b="1" strike="noStrike" spc="-1" dirty="0" err="1">
                <a:solidFill>
                  <a:srgbClr val="000000"/>
                </a:solidFill>
                <a:latin typeface="Times New Roman"/>
                <a:ea typeface="TimesNewRoman"/>
              </a:rPr>
              <a:t>паперових</a:t>
            </a:r>
            <a:r>
              <a:rPr lang="ru-RU" sz="1800" b="1" strike="noStrike" spc="-1" dirty="0">
                <a:solidFill>
                  <a:srgbClr val="000000"/>
                </a:solidFill>
                <a:latin typeface="Times New Roman"/>
                <a:ea typeface="TimesNewRoman"/>
              </a:rPr>
              <a:t> фабрик. </a:t>
            </a:r>
            <a:r>
              <a:rPr lang="ru-RU" sz="1800" b="1" strike="noStrike" spc="-1" dirty="0" err="1">
                <a:solidFill>
                  <a:srgbClr val="000000"/>
                </a:solidFill>
                <a:latin typeface="Times New Roman"/>
                <a:ea typeface="TimesNewRoman"/>
              </a:rPr>
              <a:t>Отриманий</a:t>
            </a:r>
            <a:r>
              <a:rPr lang="ru-RU" sz="1800" b="1" strike="noStrike" spc="-1" dirty="0">
                <a:solidFill>
                  <a:srgbClr val="000000"/>
                </a:solidFill>
                <a:latin typeface="Times New Roman"/>
                <a:ea typeface="TimesNewRoman"/>
              </a:rPr>
              <a:t> спирт </a:t>
            </a:r>
            <a:r>
              <a:rPr lang="ru-RU" sz="1800" b="1" strike="noStrike" spc="-1" dirty="0" err="1">
                <a:solidFill>
                  <a:srgbClr val="000000"/>
                </a:solidFill>
                <a:latin typeface="Times New Roman"/>
                <a:ea typeface="TimesNewRoman"/>
              </a:rPr>
              <a:t>можна</a:t>
            </a:r>
            <a:r>
              <a:rPr lang="ru-RU" sz="1800" b="1" strike="noStrike" spc="-1" dirty="0">
                <a:solidFill>
                  <a:srgbClr val="000000"/>
                </a:solidFill>
                <a:latin typeface="Times New Roman"/>
                <a:ea typeface="TimesNewRoman"/>
              </a:rPr>
              <a:t> </a:t>
            </a:r>
            <a:r>
              <a:rPr lang="ru-RU" sz="1800" b="1" i="1" strike="noStrike" spc="-1" dirty="0" err="1">
                <a:solidFill>
                  <a:srgbClr val="000000"/>
                </a:solidFill>
                <a:latin typeface="Times New Roman"/>
                <a:ea typeface="TimesNewRoman"/>
              </a:rPr>
              <a:t>змішувати</a:t>
            </a:r>
            <a:r>
              <a:rPr lang="ru-RU" sz="1800" b="1" i="1" strike="noStrike" spc="-1" dirty="0">
                <a:solidFill>
                  <a:srgbClr val="000000"/>
                </a:solidFill>
                <a:latin typeface="Times New Roman"/>
                <a:ea typeface="TimesNewRoman"/>
              </a:rPr>
              <a:t> з бензином у </a:t>
            </a:r>
            <a:r>
              <a:rPr lang="ru-RU" sz="1800" b="1" i="1" strike="noStrike" spc="-1" dirty="0" err="1">
                <a:solidFill>
                  <a:srgbClr val="000000"/>
                </a:solidFill>
                <a:latin typeface="Times New Roman"/>
                <a:ea typeface="TimesNewRoman"/>
              </a:rPr>
              <a:t>співвідношенні</a:t>
            </a:r>
            <a:r>
              <a:rPr lang="ru-RU" sz="1800" b="1" i="1" strike="noStrike" spc="-1" dirty="0">
                <a:solidFill>
                  <a:srgbClr val="000000"/>
                </a:solidFill>
                <a:latin typeface="Times New Roman"/>
                <a:ea typeface="TimesNewRoman"/>
              </a:rPr>
              <a:t> 1:9 (</a:t>
            </a:r>
            <a:r>
              <a:rPr lang="ru-RU" sz="1800" b="1" i="1" strike="noStrike" spc="-1" dirty="0" err="1">
                <a:solidFill>
                  <a:srgbClr val="000000"/>
                </a:solidFill>
                <a:latin typeface="Times New Roman"/>
                <a:ea typeface="TimesNewRoman"/>
              </a:rPr>
              <a:t>або</a:t>
            </a:r>
            <a:r>
              <a:rPr lang="ru-RU" sz="1800" b="1" i="1" strike="noStrike" spc="-1" dirty="0">
                <a:solidFill>
                  <a:srgbClr val="000000"/>
                </a:solidFill>
                <a:latin typeface="Times New Roman"/>
                <a:ea typeface="TimesNewRoman"/>
              </a:rPr>
              <a:t> </a:t>
            </a:r>
            <a:r>
              <a:rPr lang="ru-RU" sz="1800" b="1" i="1" strike="noStrike" spc="-1" dirty="0" err="1">
                <a:solidFill>
                  <a:srgbClr val="000000"/>
                </a:solidFill>
                <a:latin typeface="Times New Roman"/>
                <a:ea typeface="TimesNewRoman"/>
              </a:rPr>
              <a:t>навіть</a:t>
            </a:r>
            <a:r>
              <a:rPr lang="ru-RU" sz="1800" b="1" i="1" strike="noStrike" spc="-1" dirty="0">
                <a:solidFill>
                  <a:srgbClr val="000000"/>
                </a:solidFill>
                <a:latin typeface="Times New Roman"/>
                <a:ea typeface="TimesNewRoman"/>
              </a:rPr>
              <a:t> 1:4) і </a:t>
            </a:r>
            <a:r>
              <a:rPr lang="ru-RU" sz="1800" b="1" i="1" strike="noStrike" spc="-1" dirty="0" err="1">
                <a:solidFill>
                  <a:srgbClr val="000000"/>
                </a:solidFill>
                <a:latin typeface="Times New Roman"/>
                <a:ea typeface="TimesNewRoman"/>
              </a:rPr>
              <a:t>заправляти</a:t>
            </a:r>
            <a:r>
              <a:rPr lang="ru-RU" sz="1800" b="1" i="1" strike="noStrike" spc="-1" dirty="0">
                <a:solidFill>
                  <a:srgbClr val="000000"/>
                </a:solidFill>
                <a:latin typeface="Times New Roman"/>
                <a:ea typeface="TimesNewRoman"/>
              </a:rPr>
              <a:t> ним </a:t>
            </a:r>
            <a:r>
              <a:rPr lang="ru-RU" sz="1800" b="1" i="1" strike="noStrike" spc="-1" dirty="0" err="1">
                <a:solidFill>
                  <a:srgbClr val="000000"/>
                </a:solidFill>
                <a:latin typeface="Times New Roman"/>
                <a:ea typeface="TimesNewRoman"/>
              </a:rPr>
              <a:t>машини</a:t>
            </a:r>
            <a:r>
              <a:rPr lang="ru-RU" sz="1800" b="1" i="1" strike="noStrike" spc="-1" dirty="0">
                <a:solidFill>
                  <a:srgbClr val="000000"/>
                </a:solidFill>
                <a:latin typeface="Times New Roman"/>
                <a:ea typeface="TimesNewRoman"/>
              </a:rPr>
              <a:t>.</a:t>
            </a:r>
            <a:endParaRPr lang="ru-RU" sz="1800" b="0" strike="noStrike" spc="-1" dirty="0">
              <a:latin typeface="Arial"/>
            </a:endParaRPr>
          </a:p>
          <a:p>
            <a:pPr algn="just">
              <a:lnSpc>
                <a:spcPct val="80000"/>
              </a:lnSpc>
            </a:pPr>
            <a:r>
              <a:rPr lang="ru-RU" sz="1800" b="1" i="1" u="sng" strike="noStrike" spc="-1" dirty="0" err="1">
                <a:solidFill>
                  <a:srgbClr val="0070C0"/>
                </a:solidFill>
                <a:uFillTx/>
                <a:latin typeface="Times New Roman"/>
                <a:ea typeface="TimesNewRoman"/>
              </a:rPr>
              <a:t>Зростання</a:t>
            </a:r>
            <a:r>
              <a:rPr lang="ru-RU" sz="1800" b="1" i="1" u="sng" strike="noStrike" spc="-1" dirty="0">
                <a:solidFill>
                  <a:srgbClr val="0070C0"/>
                </a:solidFill>
                <a:uFillTx/>
                <a:latin typeface="Times New Roman"/>
                <a:ea typeface="TimesNewRoman"/>
              </a:rPr>
              <a:t> </a:t>
            </a:r>
            <a:r>
              <a:rPr lang="ru-RU" sz="1800" b="1" i="1" u="sng" strike="noStrike" spc="-1" dirty="0" err="1">
                <a:solidFill>
                  <a:srgbClr val="0070C0"/>
                </a:solidFill>
                <a:uFillTx/>
                <a:latin typeface="Times New Roman"/>
                <a:ea typeface="TimesNewRoman"/>
              </a:rPr>
              <a:t>виробництва</a:t>
            </a:r>
            <a:r>
              <a:rPr lang="ru-RU" sz="1800" b="1" i="1" u="sng" strike="noStrike" spc="-1" dirty="0">
                <a:solidFill>
                  <a:srgbClr val="0070C0"/>
                </a:solidFill>
                <a:uFillTx/>
                <a:latin typeface="Times New Roman"/>
                <a:ea typeface="TimesNewRoman"/>
              </a:rPr>
              <a:t> </a:t>
            </a:r>
            <a:r>
              <a:rPr lang="ru-RU" sz="1800" b="1" i="1" u="sng" strike="noStrike" spc="-1" dirty="0" err="1">
                <a:solidFill>
                  <a:srgbClr val="0070C0"/>
                </a:solidFill>
                <a:uFillTx/>
                <a:latin typeface="Times New Roman"/>
                <a:ea typeface="TimesNewRoman"/>
              </a:rPr>
              <a:t>етанолу</a:t>
            </a:r>
            <a:r>
              <a:rPr lang="ru-RU" sz="1800" b="1" i="1" u="sng" strike="noStrike" spc="-1" dirty="0">
                <a:solidFill>
                  <a:srgbClr val="0070C0"/>
                </a:solidFill>
                <a:uFillTx/>
                <a:latin typeface="Times New Roman"/>
                <a:ea typeface="TimesNewRoman"/>
              </a:rPr>
              <a:t> </a:t>
            </a:r>
            <a:r>
              <a:rPr lang="ru-RU" sz="1800" b="1" strike="noStrike" spc="-1" dirty="0" err="1">
                <a:solidFill>
                  <a:srgbClr val="000000"/>
                </a:solidFill>
                <a:latin typeface="Times New Roman"/>
                <a:ea typeface="TimesNewRoman"/>
              </a:rPr>
              <a:t>пов’язане</a:t>
            </a:r>
            <a:r>
              <a:rPr lang="ru-RU" sz="1800" b="1" strike="noStrike" spc="-1" dirty="0">
                <a:solidFill>
                  <a:srgbClr val="000000"/>
                </a:solidFill>
                <a:latin typeface="Times New Roman"/>
                <a:ea typeface="TimesNewRoman"/>
              </a:rPr>
              <a:t> з широтою </a:t>
            </a:r>
            <a:r>
              <a:rPr lang="ru-RU" sz="1800" b="1" strike="noStrike" spc="-1" dirty="0" err="1">
                <a:solidFill>
                  <a:srgbClr val="000000"/>
                </a:solidFill>
                <a:latin typeface="Times New Roman"/>
                <a:ea typeface="TimesNewRoman"/>
              </a:rPr>
              <a:t>його</a:t>
            </a:r>
            <a:r>
              <a:rPr lang="ru-RU" sz="1800" b="1" strike="noStrike" spc="-1" dirty="0">
                <a:solidFill>
                  <a:srgbClr val="000000"/>
                </a:solidFill>
                <a:latin typeface="Times New Roman"/>
                <a:ea typeface="TimesNewRoman"/>
              </a:rPr>
              <a:t> </a:t>
            </a:r>
            <a:r>
              <a:rPr lang="ru-RU" sz="1800" b="1" strike="noStrike" spc="-1" dirty="0" err="1">
                <a:solidFill>
                  <a:srgbClr val="000000"/>
                </a:solidFill>
                <a:latin typeface="Times New Roman"/>
                <a:ea typeface="TimesNewRoman"/>
              </a:rPr>
              <a:t>застосування</a:t>
            </a:r>
            <a:r>
              <a:rPr lang="ru-RU" sz="1800" b="1" strike="noStrike" spc="-1" dirty="0">
                <a:solidFill>
                  <a:srgbClr val="000000"/>
                </a:solidFill>
                <a:latin typeface="Times New Roman"/>
                <a:ea typeface="TimesNewRoman"/>
              </a:rPr>
              <a:t> в </a:t>
            </a:r>
            <a:r>
              <a:rPr lang="ru-RU" sz="1800" b="1" strike="noStrike" spc="-1" dirty="0" err="1">
                <a:solidFill>
                  <a:srgbClr val="000000"/>
                </a:solidFill>
                <a:latin typeface="Times New Roman"/>
                <a:ea typeface="TimesNewRoman"/>
              </a:rPr>
              <a:t>хімічній</a:t>
            </a:r>
            <a:r>
              <a:rPr lang="ru-RU" sz="1800" b="1" strike="noStrike" spc="-1" dirty="0">
                <a:solidFill>
                  <a:srgbClr val="000000"/>
                </a:solidFill>
                <a:latin typeface="Times New Roman"/>
                <a:ea typeface="TimesNewRoman"/>
              </a:rPr>
              <a:t> </a:t>
            </a:r>
            <a:r>
              <a:rPr lang="ru-RU" sz="1800" b="1" strike="noStrike" spc="-1" dirty="0" err="1">
                <a:solidFill>
                  <a:srgbClr val="000000"/>
                </a:solidFill>
                <a:latin typeface="Times New Roman"/>
                <a:ea typeface="TimesNewRoman"/>
              </a:rPr>
              <a:t>промисловості</a:t>
            </a:r>
            <a:r>
              <a:rPr lang="ru-RU" sz="1800" b="1" strike="noStrike" spc="-1" dirty="0">
                <a:solidFill>
                  <a:srgbClr val="000000"/>
                </a:solidFill>
                <a:latin typeface="Times New Roman"/>
                <a:ea typeface="TimesNewRoman"/>
              </a:rPr>
              <a:t>. </a:t>
            </a:r>
            <a:r>
              <a:rPr lang="ru-RU" sz="1800" b="1" strike="noStrike" spc="-1" dirty="0" err="1">
                <a:solidFill>
                  <a:srgbClr val="000000"/>
                </a:solidFill>
                <a:latin typeface="Times New Roman"/>
                <a:ea typeface="TimesNewRoman"/>
              </a:rPr>
              <a:t>Він</a:t>
            </a:r>
            <a:r>
              <a:rPr lang="ru-RU" sz="1800" b="1" strike="noStrike" spc="-1" dirty="0">
                <a:solidFill>
                  <a:srgbClr val="000000"/>
                </a:solidFill>
                <a:latin typeface="Times New Roman"/>
                <a:ea typeface="TimesNewRoman"/>
              </a:rPr>
              <a:t> </a:t>
            </a:r>
            <a:r>
              <a:rPr lang="ru-RU" sz="1800" b="1" i="1" u="sng" strike="noStrike" spc="-1" dirty="0" err="1">
                <a:solidFill>
                  <a:srgbClr val="000000"/>
                </a:solidFill>
                <a:uFillTx/>
                <a:latin typeface="Times New Roman"/>
                <a:ea typeface="TimesNewRoman"/>
              </a:rPr>
              <a:t>прекрасний</a:t>
            </a:r>
            <a:r>
              <a:rPr lang="ru-RU" sz="1800" b="1" i="1" u="sng" strike="noStrike" spc="-1" dirty="0">
                <a:solidFill>
                  <a:srgbClr val="000000"/>
                </a:solidFill>
                <a:uFillTx/>
                <a:latin typeface="Times New Roman"/>
                <a:ea typeface="TimesNewRoman"/>
              </a:rPr>
              <a:t> </a:t>
            </a:r>
            <a:r>
              <a:rPr lang="ru-RU" sz="1800" b="1" i="1" u="sng" strike="noStrike" spc="-1" dirty="0" err="1">
                <a:solidFill>
                  <a:srgbClr val="000000"/>
                </a:solidFill>
                <a:uFillTx/>
                <a:latin typeface="Times New Roman"/>
                <a:ea typeface="TimesNewRoman"/>
              </a:rPr>
              <a:t>розчинник</a:t>
            </a:r>
            <a:r>
              <a:rPr lang="ru-RU" sz="1800" b="1" i="1" u="sng" strike="noStrike" spc="-1" dirty="0">
                <a:solidFill>
                  <a:srgbClr val="000000"/>
                </a:solidFill>
                <a:uFillTx/>
                <a:latin typeface="Times New Roman"/>
                <a:ea typeface="TimesNewRoman"/>
              </a:rPr>
              <a:t>, антифриз, </a:t>
            </a:r>
            <a:r>
              <a:rPr lang="ru-RU" sz="1800" b="1" i="1" u="sng" strike="noStrike" spc="-1" dirty="0" err="1">
                <a:solidFill>
                  <a:srgbClr val="000000"/>
                </a:solidFill>
                <a:uFillTx/>
                <a:latin typeface="Times New Roman"/>
                <a:ea typeface="TimesNewRoman"/>
              </a:rPr>
              <a:t>екстрагент</a:t>
            </a:r>
            <a:r>
              <a:rPr lang="ru-RU" sz="1800" b="1" strike="noStrike" spc="-1" dirty="0">
                <a:solidFill>
                  <a:srgbClr val="000000"/>
                </a:solidFill>
                <a:latin typeface="Times New Roman"/>
                <a:ea typeface="TimesNewRoman"/>
              </a:rPr>
              <a:t>. </a:t>
            </a:r>
            <a:r>
              <a:rPr lang="ru-RU" sz="1800" b="1" strike="noStrike" spc="-1" dirty="0" err="1">
                <a:solidFill>
                  <a:srgbClr val="000000"/>
                </a:solidFill>
                <a:latin typeface="Times New Roman"/>
                <a:ea typeface="TimesNewRoman"/>
              </a:rPr>
              <a:t>Етанол</a:t>
            </a:r>
            <a:r>
              <a:rPr lang="ru-RU" sz="1800" b="1" strike="noStrike" spc="-1" dirty="0">
                <a:solidFill>
                  <a:srgbClr val="000000"/>
                </a:solidFill>
                <a:latin typeface="Times New Roman"/>
                <a:ea typeface="TimesNewRoman"/>
              </a:rPr>
              <a:t> </a:t>
            </a:r>
            <a:r>
              <a:rPr lang="ru-RU" sz="1800" b="1" strike="noStrike" spc="-1" dirty="0" err="1">
                <a:solidFill>
                  <a:srgbClr val="000000"/>
                </a:solidFill>
                <a:latin typeface="Times New Roman"/>
                <a:ea typeface="TimesNewRoman"/>
              </a:rPr>
              <a:t>слугує</a:t>
            </a:r>
            <a:r>
              <a:rPr lang="ru-RU" sz="1800" b="1" strike="noStrike" spc="-1" dirty="0">
                <a:solidFill>
                  <a:srgbClr val="000000"/>
                </a:solidFill>
                <a:latin typeface="Times New Roman"/>
                <a:ea typeface="TimesNewRoman"/>
              </a:rPr>
              <a:t> </a:t>
            </a:r>
            <a:r>
              <a:rPr lang="ru-RU" sz="1800" b="1" strike="noStrike" spc="-1" dirty="0" err="1">
                <a:solidFill>
                  <a:srgbClr val="000000"/>
                </a:solidFill>
                <a:latin typeface="Times New Roman"/>
                <a:ea typeface="TimesNewRoman"/>
              </a:rPr>
              <a:t>також</a:t>
            </a:r>
            <a:r>
              <a:rPr lang="ru-RU" sz="1800" b="1" strike="noStrike" spc="-1" dirty="0">
                <a:solidFill>
                  <a:srgbClr val="000000"/>
                </a:solidFill>
                <a:latin typeface="Times New Roman"/>
                <a:ea typeface="TimesNewRoman"/>
              </a:rPr>
              <a:t> </a:t>
            </a:r>
            <a:r>
              <a:rPr lang="ru-RU" sz="1800" b="1" i="1" u="sng" strike="noStrike" spc="-1" dirty="0">
                <a:solidFill>
                  <a:srgbClr val="000000"/>
                </a:solidFill>
                <a:uFillTx/>
                <a:latin typeface="Times New Roman"/>
                <a:ea typeface="TimesNewRoman"/>
              </a:rPr>
              <a:t>субстратом для синтезу </a:t>
            </a:r>
            <a:r>
              <a:rPr lang="ru-RU" sz="1800" b="1" strike="noStrike" spc="-1" dirty="0" err="1">
                <a:solidFill>
                  <a:srgbClr val="000000"/>
                </a:solidFill>
                <a:latin typeface="Times New Roman"/>
                <a:ea typeface="DejaVu Sans"/>
              </a:rPr>
              <a:t>багатьох</a:t>
            </a:r>
            <a:r>
              <a:rPr lang="ru-RU" sz="1800" b="1" strike="noStrike" spc="-1" dirty="0">
                <a:solidFill>
                  <a:srgbClr val="000000"/>
                </a:solidFill>
                <a:latin typeface="Times New Roman"/>
                <a:ea typeface="DejaVu Sans"/>
              </a:rPr>
              <a:t> </a:t>
            </a:r>
            <a:r>
              <a:rPr lang="ru-RU" sz="1800" b="1" strike="noStrike" spc="-1" dirty="0" err="1">
                <a:solidFill>
                  <a:srgbClr val="000000"/>
                </a:solidFill>
                <a:latin typeface="Times New Roman"/>
                <a:ea typeface="DejaVu Sans"/>
              </a:rPr>
              <a:t>розчинників</a:t>
            </a:r>
            <a:r>
              <a:rPr lang="ru-RU" sz="1800" b="1" strike="noStrike" spc="-1" dirty="0">
                <a:solidFill>
                  <a:srgbClr val="000000"/>
                </a:solidFill>
                <a:latin typeface="Times New Roman"/>
                <a:ea typeface="DejaVu Sans"/>
              </a:rPr>
              <a:t>, </a:t>
            </a:r>
            <a:r>
              <a:rPr lang="ru-RU" sz="1800" b="1" strike="noStrike" spc="-1" dirty="0" err="1">
                <a:solidFill>
                  <a:srgbClr val="000000"/>
                </a:solidFill>
                <a:latin typeface="Times New Roman"/>
                <a:ea typeface="TimesNewRoman"/>
              </a:rPr>
              <a:t>барвників</a:t>
            </a:r>
            <a:r>
              <a:rPr lang="ru-RU" sz="1800" b="1" strike="noStrike" spc="-1" dirty="0">
                <a:solidFill>
                  <a:srgbClr val="000000"/>
                </a:solidFill>
                <a:latin typeface="Times New Roman"/>
                <a:ea typeface="TimesNewRoman"/>
              </a:rPr>
              <a:t>, </a:t>
            </a:r>
            <a:r>
              <a:rPr lang="ru-RU" sz="1800" b="1" strike="noStrike" spc="-1" dirty="0" err="1">
                <a:solidFill>
                  <a:srgbClr val="000000"/>
                </a:solidFill>
                <a:latin typeface="Times New Roman"/>
                <a:ea typeface="TimesNewRoman"/>
              </a:rPr>
              <a:t>лікарських</a:t>
            </a:r>
            <a:r>
              <a:rPr lang="ru-RU" sz="1800" b="1" strike="noStrike" spc="-1" dirty="0">
                <a:solidFill>
                  <a:srgbClr val="000000"/>
                </a:solidFill>
                <a:latin typeface="Times New Roman"/>
                <a:ea typeface="TimesNewRoman"/>
              </a:rPr>
              <a:t> </a:t>
            </a:r>
            <a:r>
              <a:rPr lang="ru-RU" sz="1800" b="1" strike="noStrike" spc="-1" dirty="0" err="1">
                <a:solidFill>
                  <a:srgbClr val="000000"/>
                </a:solidFill>
                <a:latin typeface="Times New Roman"/>
                <a:ea typeface="TimesNewRoman"/>
              </a:rPr>
              <a:t>препаратів</a:t>
            </a:r>
            <a:r>
              <a:rPr lang="ru-RU" sz="1800" b="1" strike="noStrike" spc="-1" dirty="0">
                <a:solidFill>
                  <a:srgbClr val="000000"/>
                </a:solidFill>
                <a:latin typeface="Times New Roman"/>
                <a:ea typeface="TimesNewRoman"/>
              </a:rPr>
              <a:t>, </a:t>
            </a:r>
            <a:r>
              <a:rPr lang="ru-RU" sz="1800" b="1" strike="noStrike" spc="-1" dirty="0" err="1">
                <a:solidFill>
                  <a:srgbClr val="000000"/>
                </a:solidFill>
                <a:latin typeface="Times New Roman"/>
                <a:ea typeface="TimesNewRoman"/>
              </a:rPr>
              <a:t>змащувальних</a:t>
            </a:r>
            <a:r>
              <a:rPr lang="ru-RU" sz="1800" b="1" strike="noStrike" spc="-1" dirty="0">
                <a:solidFill>
                  <a:srgbClr val="000000"/>
                </a:solidFill>
                <a:latin typeface="Times New Roman"/>
                <a:ea typeface="TimesNewRoman"/>
              </a:rPr>
              <a:t> </a:t>
            </a:r>
            <a:r>
              <a:rPr lang="ru-RU" sz="1800" b="1" strike="noStrike" spc="-1" dirty="0" err="1">
                <a:solidFill>
                  <a:srgbClr val="000000"/>
                </a:solidFill>
                <a:latin typeface="Times New Roman"/>
                <a:ea typeface="TimesNewRoman"/>
              </a:rPr>
              <a:t>матеріалів</a:t>
            </a:r>
            <a:r>
              <a:rPr lang="ru-RU" sz="1800" b="1" strike="noStrike" spc="-1" dirty="0">
                <a:solidFill>
                  <a:srgbClr val="000000"/>
                </a:solidFill>
                <a:latin typeface="Times New Roman"/>
                <a:ea typeface="TimesNewRoman"/>
              </a:rPr>
              <a:t>, </a:t>
            </a:r>
            <a:r>
              <a:rPr lang="ru-RU" sz="1800" b="1" strike="noStrike" spc="-1" dirty="0" err="1">
                <a:solidFill>
                  <a:srgbClr val="000000"/>
                </a:solidFill>
                <a:latin typeface="Times New Roman"/>
                <a:ea typeface="TimesNewRoman"/>
              </a:rPr>
              <a:t>клеїв</a:t>
            </a:r>
            <a:r>
              <a:rPr lang="ru-RU" sz="1800" b="1" strike="noStrike" spc="-1" dirty="0">
                <a:solidFill>
                  <a:srgbClr val="000000"/>
                </a:solidFill>
                <a:latin typeface="Times New Roman"/>
                <a:ea typeface="TimesNewRoman"/>
              </a:rPr>
              <a:t>, </a:t>
            </a:r>
            <a:r>
              <a:rPr lang="ru-RU" sz="1800" b="1" strike="noStrike" spc="-1" dirty="0" err="1">
                <a:solidFill>
                  <a:srgbClr val="000000"/>
                </a:solidFill>
                <a:latin typeface="Times New Roman"/>
                <a:ea typeface="TimesNewRoman"/>
              </a:rPr>
              <a:t>миючих</a:t>
            </a:r>
            <a:r>
              <a:rPr lang="ru-RU" sz="1000" b="1" strike="noStrike" spc="-1" dirty="0">
                <a:solidFill>
                  <a:srgbClr val="000000"/>
                </a:solidFill>
                <a:latin typeface="Arial"/>
                <a:ea typeface="TimesNewRoman"/>
              </a:rPr>
              <a:t> </a:t>
            </a:r>
            <a:r>
              <a:rPr lang="ru-RU" sz="1800" b="1" strike="noStrike" spc="-1" dirty="0" err="1">
                <a:solidFill>
                  <a:srgbClr val="000000"/>
                </a:solidFill>
                <a:latin typeface="Times New Roman"/>
                <a:ea typeface="TimesNewRoman"/>
              </a:rPr>
              <a:t>засобів</a:t>
            </a:r>
            <a:r>
              <a:rPr lang="ru-RU" sz="1800" b="1" strike="noStrike" spc="-1" dirty="0">
                <a:solidFill>
                  <a:srgbClr val="000000"/>
                </a:solidFill>
                <a:latin typeface="Times New Roman"/>
                <a:ea typeface="TimesNewRoman"/>
              </a:rPr>
              <a:t>, </a:t>
            </a:r>
            <a:r>
              <a:rPr lang="ru-RU" sz="1800" b="1" strike="noStrike" spc="-1" dirty="0" err="1">
                <a:solidFill>
                  <a:srgbClr val="000000"/>
                </a:solidFill>
                <a:latin typeface="Times New Roman"/>
                <a:ea typeface="TimesNewRoman"/>
              </a:rPr>
              <a:t>пластифікаторів</a:t>
            </a:r>
            <a:r>
              <a:rPr lang="ru-RU" sz="1800" b="1" strike="noStrike" spc="-1" dirty="0">
                <a:solidFill>
                  <a:srgbClr val="000000"/>
                </a:solidFill>
                <a:latin typeface="Times New Roman"/>
                <a:ea typeface="TimesNewRoman"/>
              </a:rPr>
              <a:t>, </a:t>
            </a:r>
            <a:r>
              <a:rPr lang="ru-RU" sz="1800" b="1" strike="noStrike" spc="-1" dirty="0" err="1">
                <a:solidFill>
                  <a:srgbClr val="000000"/>
                </a:solidFill>
                <a:latin typeface="Times New Roman"/>
                <a:ea typeface="TimesNewRoman"/>
              </a:rPr>
              <a:t>вибухових</a:t>
            </a:r>
            <a:r>
              <a:rPr lang="ru-RU" sz="1800" b="1" strike="noStrike" spc="-1" dirty="0">
                <a:solidFill>
                  <a:srgbClr val="000000"/>
                </a:solidFill>
                <a:latin typeface="Times New Roman"/>
                <a:ea typeface="TimesNewRoman"/>
              </a:rPr>
              <a:t> </a:t>
            </a:r>
            <a:r>
              <a:rPr lang="ru-RU" sz="1800" b="1" strike="noStrike" spc="-1" dirty="0" err="1">
                <a:solidFill>
                  <a:srgbClr val="000000"/>
                </a:solidFill>
                <a:latin typeface="Times New Roman"/>
                <a:ea typeface="TimesNewRoman"/>
              </a:rPr>
              <a:t>речовин</a:t>
            </a:r>
            <a:r>
              <a:rPr lang="ru-RU" sz="1800" b="1" strike="noStrike" spc="-1" dirty="0">
                <a:solidFill>
                  <a:srgbClr val="000000"/>
                </a:solidFill>
                <a:latin typeface="Times New Roman"/>
                <a:ea typeface="TimesNewRoman"/>
              </a:rPr>
              <a:t> і смол для </a:t>
            </a:r>
            <a:r>
              <a:rPr lang="ru-RU" sz="1800" b="1" strike="noStrike" spc="-1" dirty="0" err="1">
                <a:solidFill>
                  <a:srgbClr val="000000"/>
                </a:solidFill>
                <a:latin typeface="Times New Roman"/>
                <a:ea typeface="TimesNewRoman"/>
              </a:rPr>
              <a:t>виробництва</a:t>
            </a:r>
            <a:r>
              <a:rPr lang="ru-RU" sz="1800" b="1" strike="noStrike" spc="-1" dirty="0">
                <a:solidFill>
                  <a:srgbClr val="000000"/>
                </a:solidFill>
                <a:latin typeface="Times New Roman"/>
                <a:ea typeface="TimesNewRoman"/>
              </a:rPr>
              <a:t> </a:t>
            </a:r>
            <a:r>
              <a:rPr lang="ru-RU" sz="1800" b="1" strike="noStrike" spc="-1" dirty="0" err="1">
                <a:solidFill>
                  <a:srgbClr val="000000"/>
                </a:solidFill>
                <a:latin typeface="Times New Roman"/>
                <a:ea typeface="TimesNewRoman"/>
              </a:rPr>
              <a:t>синтетичних</a:t>
            </a:r>
            <a:r>
              <a:rPr lang="ru-RU" sz="1800" b="1" strike="noStrike" spc="-1" dirty="0">
                <a:solidFill>
                  <a:srgbClr val="000000"/>
                </a:solidFill>
                <a:latin typeface="Times New Roman"/>
                <a:ea typeface="TimesNewRoman"/>
              </a:rPr>
              <a:t> волокон. </a:t>
            </a:r>
            <a:r>
              <a:rPr lang="ru-RU" sz="1800" b="1" strike="noStrike" spc="-1" dirty="0" err="1">
                <a:solidFill>
                  <a:srgbClr val="000000"/>
                </a:solidFill>
                <a:latin typeface="Times New Roman"/>
                <a:ea typeface="TimesNewRoman"/>
              </a:rPr>
              <a:t>Його</a:t>
            </a:r>
            <a:r>
              <a:rPr lang="ru-RU" sz="1800" b="1" strike="noStrike" spc="-1" dirty="0">
                <a:solidFill>
                  <a:srgbClr val="000000"/>
                </a:solidFill>
                <a:latin typeface="Times New Roman"/>
                <a:ea typeface="TimesNewRoman"/>
              </a:rPr>
              <a:t> </a:t>
            </a:r>
            <a:r>
              <a:rPr lang="ru-RU" sz="1800" b="1" strike="noStrike" spc="-1" dirty="0" err="1">
                <a:solidFill>
                  <a:srgbClr val="000000"/>
                </a:solidFill>
                <a:latin typeface="Times New Roman"/>
                <a:ea typeface="TimesNewRoman"/>
              </a:rPr>
              <a:t>використовують</a:t>
            </a:r>
            <a:r>
              <a:rPr lang="ru-RU" sz="1800" b="1" strike="noStrike" spc="-1" dirty="0">
                <a:solidFill>
                  <a:srgbClr val="000000"/>
                </a:solidFill>
                <a:latin typeface="Times New Roman"/>
                <a:ea typeface="TimesNewRoman"/>
              </a:rPr>
              <a:t> у </a:t>
            </a:r>
            <a:r>
              <a:rPr lang="ru-RU" sz="1800" b="1" strike="noStrike" spc="-1" dirty="0" err="1">
                <a:solidFill>
                  <a:srgbClr val="000000"/>
                </a:solidFill>
                <a:latin typeface="Times New Roman"/>
                <a:ea typeface="TimesNewRoman"/>
              </a:rPr>
              <a:t>двигунах</a:t>
            </a:r>
            <a:r>
              <a:rPr lang="ru-RU" sz="1800" b="1" strike="noStrike" spc="-1" dirty="0">
                <a:solidFill>
                  <a:srgbClr val="000000"/>
                </a:solidFill>
                <a:latin typeface="Times New Roman"/>
                <a:ea typeface="TimesNewRoman"/>
              </a:rPr>
              <a:t> </a:t>
            </a:r>
            <a:r>
              <a:rPr lang="ru-RU" sz="1800" b="1" strike="noStrike" spc="-1" dirty="0" err="1">
                <a:solidFill>
                  <a:srgbClr val="000000"/>
                </a:solidFill>
                <a:latin typeface="Times New Roman"/>
                <a:ea typeface="TimesNewRoman"/>
              </a:rPr>
              <a:t>внутрішнього</a:t>
            </a:r>
            <a:r>
              <a:rPr lang="ru-RU" sz="1800" b="1" strike="noStrike" spc="-1" dirty="0">
                <a:solidFill>
                  <a:srgbClr val="000000"/>
                </a:solidFill>
                <a:latin typeface="Times New Roman"/>
                <a:ea typeface="TimesNewRoman"/>
              </a:rPr>
              <a:t> </a:t>
            </a:r>
            <a:r>
              <a:rPr lang="ru-RU" sz="1800" b="1" strike="noStrike" spc="-1" dirty="0" err="1">
                <a:solidFill>
                  <a:srgbClr val="000000"/>
                </a:solidFill>
                <a:latin typeface="Times New Roman"/>
                <a:ea typeface="TimesNewRoman"/>
              </a:rPr>
              <a:t>згорання</a:t>
            </a:r>
            <a:r>
              <a:rPr lang="ru-RU" sz="1800" b="1" strike="noStrike" spc="-1" dirty="0">
                <a:solidFill>
                  <a:srgbClr val="000000"/>
                </a:solidFill>
                <a:latin typeface="Times New Roman"/>
                <a:ea typeface="TimesNewRoman"/>
              </a:rPr>
              <a:t> </a:t>
            </a:r>
            <a:r>
              <a:rPr lang="ru-RU" sz="1800" b="1" strike="noStrike" spc="-1" dirty="0" err="1">
                <a:solidFill>
                  <a:srgbClr val="000000"/>
                </a:solidFill>
                <a:latin typeface="Times New Roman"/>
                <a:ea typeface="TimesNewRoman"/>
              </a:rPr>
              <a:t>чи</a:t>
            </a:r>
            <a:r>
              <a:rPr lang="ru-RU" sz="1800" b="1" strike="noStrike" spc="-1" dirty="0">
                <a:solidFill>
                  <a:srgbClr val="000000"/>
                </a:solidFill>
                <a:latin typeface="Times New Roman"/>
                <a:ea typeface="TimesNewRoman"/>
              </a:rPr>
              <a:t> в безводному </a:t>
            </a:r>
            <a:r>
              <a:rPr lang="ru-RU" sz="1800" b="1" strike="noStrike" spc="-1" dirty="0" err="1">
                <a:solidFill>
                  <a:srgbClr val="000000"/>
                </a:solidFill>
                <a:latin typeface="Times New Roman"/>
                <a:ea typeface="TimesNewRoman"/>
              </a:rPr>
              <a:t>вигляді</a:t>
            </a:r>
            <a:r>
              <a:rPr lang="ru-RU" sz="1800" b="1" strike="noStrike" spc="-1" dirty="0">
                <a:solidFill>
                  <a:srgbClr val="000000"/>
                </a:solidFill>
                <a:latin typeface="Times New Roman"/>
                <a:ea typeface="TimesNewRoman"/>
              </a:rPr>
              <a:t>, </a:t>
            </a:r>
            <a:r>
              <a:rPr lang="ru-RU" sz="1800" b="1" strike="noStrike" spc="-1" dirty="0" err="1">
                <a:solidFill>
                  <a:srgbClr val="000000"/>
                </a:solidFill>
                <a:latin typeface="Times New Roman"/>
                <a:ea typeface="TimesNewRoman"/>
              </a:rPr>
              <a:t>або</a:t>
            </a:r>
            <a:r>
              <a:rPr lang="ru-RU" sz="1800" b="1" strike="noStrike" spc="-1" dirty="0">
                <a:solidFill>
                  <a:srgbClr val="000000"/>
                </a:solidFill>
                <a:latin typeface="Times New Roman"/>
                <a:ea typeface="TimesNewRoman"/>
              </a:rPr>
              <a:t> у </a:t>
            </a:r>
            <a:r>
              <a:rPr lang="ru-RU" sz="1800" b="1" strike="noStrike" spc="-1" dirty="0" err="1">
                <a:solidFill>
                  <a:srgbClr val="000000"/>
                </a:solidFill>
                <a:latin typeface="Times New Roman"/>
                <a:ea typeface="TimesNewRoman"/>
              </a:rPr>
              <a:t>формі</a:t>
            </a:r>
            <a:r>
              <a:rPr lang="ru-RU" sz="1800" b="1" strike="noStrike" spc="-1" dirty="0">
                <a:solidFill>
                  <a:srgbClr val="000000"/>
                </a:solidFill>
                <a:latin typeface="Times New Roman"/>
                <a:ea typeface="TimesNewRoman"/>
              </a:rPr>
              <a:t> </a:t>
            </a:r>
            <a:r>
              <a:rPr lang="ru-RU" sz="1800" b="1" strike="noStrike" spc="-1" dirty="0" err="1">
                <a:solidFill>
                  <a:srgbClr val="000000"/>
                </a:solidFill>
                <a:latin typeface="Times New Roman"/>
                <a:ea typeface="TimesNewRoman"/>
              </a:rPr>
              <a:t>гідратованого</a:t>
            </a:r>
            <a:r>
              <a:rPr lang="ru-RU" sz="1800" b="1" strike="noStrike" spc="-1" dirty="0">
                <a:solidFill>
                  <a:srgbClr val="000000"/>
                </a:solidFill>
                <a:latin typeface="Times New Roman"/>
                <a:ea typeface="TimesNewRoman"/>
              </a:rPr>
              <a:t> </a:t>
            </a:r>
            <a:r>
              <a:rPr lang="ru-RU" sz="1800" b="1" strike="noStrike" spc="-1" dirty="0" err="1">
                <a:solidFill>
                  <a:srgbClr val="000000"/>
                </a:solidFill>
                <a:latin typeface="Times New Roman"/>
                <a:ea typeface="TimesNewRoman"/>
              </a:rPr>
              <a:t>етанолу</a:t>
            </a:r>
            <a:r>
              <a:rPr lang="ru-RU" sz="1800" b="1" strike="noStrike" spc="-1" dirty="0">
                <a:solidFill>
                  <a:srgbClr val="000000"/>
                </a:solidFill>
                <a:latin typeface="Times New Roman"/>
                <a:ea typeface="TimesNewRoman"/>
              </a:rPr>
              <a:t>. </a:t>
            </a:r>
            <a:r>
              <a:rPr lang="ru-RU" sz="1800" b="1" strike="noStrike" spc="-1" dirty="0" err="1">
                <a:solidFill>
                  <a:srgbClr val="000000"/>
                </a:solidFill>
                <a:latin typeface="Times New Roman"/>
                <a:ea typeface="TimesNewRoman"/>
              </a:rPr>
              <a:t>Серед</a:t>
            </a:r>
            <a:r>
              <a:rPr lang="ru-RU" sz="1800" b="1" strike="noStrike" spc="-1" dirty="0">
                <a:solidFill>
                  <a:srgbClr val="000000"/>
                </a:solidFill>
                <a:latin typeface="Times New Roman"/>
                <a:ea typeface="TimesNewRoman"/>
              </a:rPr>
              <a:t> </a:t>
            </a:r>
            <a:r>
              <a:rPr lang="ru-RU" sz="1800" b="1" strike="noStrike" spc="-1" dirty="0" err="1">
                <a:solidFill>
                  <a:srgbClr val="000000"/>
                </a:solidFill>
                <a:latin typeface="Times New Roman"/>
                <a:ea typeface="TimesNewRoman"/>
              </a:rPr>
              <a:t>рослин</a:t>
            </a:r>
            <a:r>
              <a:rPr lang="ru-RU" sz="1800" b="1" strike="noStrike" spc="-1" dirty="0">
                <a:solidFill>
                  <a:srgbClr val="000000"/>
                </a:solidFill>
                <a:latin typeface="Times New Roman"/>
                <a:ea typeface="TimesNewRoman"/>
              </a:rPr>
              <a:t> – </a:t>
            </a:r>
            <a:r>
              <a:rPr lang="ru-RU" sz="1800" b="1" strike="noStrike" spc="-1" dirty="0" err="1">
                <a:solidFill>
                  <a:srgbClr val="000000"/>
                </a:solidFill>
                <a:latin typeface="Times New Roman"/>
                <a:ea typeface="TimesNewRoman"/>
              </a:rPr>
              <a:t>джерел</a:t>
            </a:r>
            <a:r>
              <a:rPr lang="ru-RU" sz="1800" b="1" strike="noStrike" spc="-1" dirty="0">
                <a:solidFill>
                  <a:srgbClr val="000000"/>
                </a:solidFill>
                <a:latin typeface="Times New Roman"/>
                <a:ea typeface="TimesNewRoman"/>
              </a:rPr>
              <a:t> </a:t>
            </a:r>
            <a:r>
              <a:rPr lang="ru-RU" sz="1800" b="1" strike="noStrike" spc="-1" dirty="0" err="1">
                <a:solidFill>
                  <a:srgbClr val="000000"/>
                </a:solidFill>
                <a:latin typeface="Times New Roman"/>
                <a:ea typeface="TimesNewRoman"/>
              </a:rPr>
              <a:t>етилового</a:t>
            </a:r>
            <a:r>
              <a:rPr lang="ru-RU" sz="1800" b="1" strike="noStrike" spc="-1" dirty="0">
                <a:solidFill>
                  <a:srgbClr val="000000"/>
                </a:solidFill>
                <a:latin typeface="Times New Roman"/>
                <a:ea typeface="TimesNewRoman"/>
              </a:rPr>
              <a:t> спирту, </a:t>
            </a:r>
            <a:r>
              <a:rPr lang="ru-RU" sz="1800" b="1" strike="noStrike" spc="-1" dirty="0" err="1">
                <a:solidFill>
                  <a:srgbClr val="000000"/>
                </a:solidFill>
                <a:latin typeface="Times New Roman"/>
                <a:ea typeface="TimesNewRoman"/>
              </a:rPr>
              <a:t>слід</a:t>
            </a:r>
            <a:r>
              <a:rPr lang="ru-RU" sz="1800" b="1" strike="noStrike" spc="-1" dirty="0">
                <a:solidFill>
                  <a:srgbClr val="000000"/>
                </a:solidFill>
                <a:latin typeface="Times New Roman"/>
                <a:ea typeface="TimesNewRoman"/>
              </a:rPr>
              <a:t> </a:t>
            </a:r>
            <a:r>
              <a:rPr lang="ru-RU" sz="1800" b="1" strike="noStrike" spc="-1" dirty="0" err="1">
                <a:solidFill>
                  <a:srgbClr val="000000"/>
                </a:solidFill>
                <a:latin typeface="Times New Roman"/>
                <a:ea typeface="TimesNewRoman"/>
              </a:rPr>
              <a:t>виділити</a:t>
            </a:r>
            <a:r>
              <a:rPr lang="ru-RU" sz="1800" b="1" strike="noStrike" spc="-1" dirty="0">
                <a:solidFill>
                  <a:srgbClr val="000000"/>
                </a:solidFill>
                <a:latin typeface="Times New Roman"/>
                <a:ea typeface="TimesNewRoman"/>
              </a:rPr>
              <a:t> </a:t>
            </a:r>
            <a:r>
              <a:rPr lang="ru-RU" sz="1800" b="1" strike="noStrike" spc="-1" dirty="0" err="1">
                <a:solidFill>
                  <a:srgbClr val="FF0000"/>
                </a:solidFill>
                <a:latin typeface="Times New Roman"/>
                <a:ea typeface="TimesNewRoman"/>
              </a:rPr>
              <a:t>маніок</a:t>
            </a:r>
            <a:r>
              <a:rPr lang="ru-RU" sz="1800" b="1" strike="noStrike" spc="-1" dirty="0">
                <a:solidFill>
                  <a:srgbClr val="FF0000"/>
                </a:solidFill>
                <a:latin typeface="Times New Roman"/>
                <a:ea typeface="TimesNewRoman"/>
              </a:rPr>
              <a:t>, злаки (особливо </a:t>
            </a:r>
            <a:r>
              <a:rPr lang="ru-RU" sz="1800" b="1" strike="noStrike" spc="-1" dirty="0" err="1">
                <a:solidFill>
                  <a:srgbClr val="FF0000"/>
                </a:solidFill>
                <a:latin typeface="Times New Roman"/>
                <a:ea typeface="TimesNewRoman"/>
              </a:rPr>
              <a:t>кукурудзу</a:t>
            </a:r>
            <a:r>
              <a:rPr lang="ru-RU" sz="1800" b="1" strike="noStrike" spc="-1" dirty="0">
                <a:solidFill>
                  <a:srgbClr val="FF0000"/>
                </a:solidFill>
                <a:latin typeface="Times New Roman"/>
                <a:ea typeface="TimesNewRoman"/>
              </a:rPr>
              <a:t>) і </a:t>
            </a:r>
            <a:r>
              <a:rPr lang="ru-RU" sz="1800" b="1" strike="noStrike" spc="-1" dirty="0" err="1">
                <a:solidFill>
                  <a:srgbClr val="FF0000"/>
                </a:solidFill>
                <a:latin typeface="Times New Roman"/>
                <a:ea typeface="TimesNewRoman"/>
              </a:rPr>
              <a:t>топінамбур</a:t>
            </a:r>
            <a:r>
              <a:rPr lang="ru-RU" sz="1800" b="1" strike="noStrike" spc="-1" dirty="0">
                <a:solidFill>
                  <a:srgbClr val="000000"/>
                </a:solidFill>
                <a:latin typeface="Times New Roman"/>
                <a:ea typeface="TimesNewRoman"/>
              </a:rPr>
              <a:t>, у </a:t>
            </a:r>
            <a:r>
              <a:rPr lang="ru-RU" sz="1800" b="1" strike="noStrike" spc="-1" dirty="0" err="1">
                <a:solidFill>
                  <a:srgbClr val="000000"/>
                </a:solidFill>
                <a:latin typeface="Times New Roman"/>
                <a:ea typeface="TimesNewRoman"/>
              </a:rPr>
              <a:t>якого</a:t>
            </a:r>
            <a:r>
              <a:rPr lang="ru-RU" sz="1800" b="1" strike="noStrike" spc="-1" dirty="0">
                <a:solidFill>
                  <a:srgbClr val="000000"/>
                </a:solidFill>
                <a:latin typeface="Times New Roman"/>
                <a:ea typeface="TimesNewRoman"/>
              </a:rPr>
              <a:t> </a:t>
            </a:r>
            <a:r>
              <a:rPr lang="ru-RU" sz="1800" b="1" strike="noStrike" spc="-1" dirty="0" err="1">
                <a:solidFill>
                  <a:srgbClr val="000000"/>
                </a:solidFill>
                <a:latin typeface="Times New Roman"/>
                <a:ea typeface="TimesNewRoman"/>
              </a:rPr>
              <a:t>запасним</a:t>
            </a:r>
            <a:r>
              <a:rPr lang="ru-RU" sz="1800" b="1" strike="noStrike" spc="-1" dirty="0">
                <a:solidFill>
                  <a:srgbClr val="000000"/>
                </a:solidFill>
                <a:latin typeface="Times New Roman"/>
                <a:ea typeface="TimesNewRoman"/>
              </a:rPr>
              <a:t> </a:t>
            </a:r>
            <a:r>
              <a:rPr lang="ru-RU" sz="1800" b="1" strike="noStrike" spc="-1" dirty="0" err="1">
                <a:solidFill>
                  <a:srgbClr val="000000"/>
                </a:solidFill>
                <a:latin typeface="Times New Roman"/>
                <a:ea typeface="TimesNewRoman"/>
              </a:rPr>
              <a:t>вуглеводом</a:t>
            </a:r>
            <a:r>
              <a:rPr lang="ru-RU" sz="1800" b="1" strike="noStrike" spc="-1" dirty="0">
                <a:solidFill>
                  <a:srgbClr val="000000"/>
                </a:solidFill>
                <a:latin typeface="Times New Roman"/>
                <a:ea typeface="TimesNewRoman"/>
              </a:rPr>
              <a:t> є </a:t>
            </a:r>
            <a:r>
              <a:rPr lang="ru-RU" sz="1800" b="1" strike="noStrike" spc="-1" dirty="0" err="1">
                <a:solidFill>
                  <a:srgbClr val="000000"/>
                </a:solidFill>
                <a:latin typeface="Times New Roman"/>
                <a:ea typeface="TimesNewRoman"/>
              </a:rPr>
              <a:t>інулін</a:t>
            </a:r>
            <a:r>
              <a:rPr lang="ru-RU" sz="1800" b="1" strike="noStrike" spc="-1" dirty="0">
                <a:solidFill>
                  <a:srgbClr val="000000"/>
                </a:solidFill>
                <a:latin typeface="Times New Roman"/>
                <a:ea typeface="TimesNewRoman"/>
              </a:rPr>
              <a:t>. </a:t>
            </a:r>
            <a:r>
              <a:rPr lang="ru-RU" sz="1800" b="1" strike="noStrike" spc="-1" dirty="0" err="1">
                <a:solidFill>
                  <a:srgbClr val="000000"/>
                </a:solidFill>
                <a:latin typeface="Times New Roman"/>
                <a:ea typeface="TimesNewRoman"/>
              </a:rPr>
              <a:t>Використовуються</a:t>
            </a:r>
            <a:r>
              <a:rPr lang="ru-RU" sz="1800" b="1" strike="noStrike" spc="-1" dirty="0">
                <a:solidFill>
                  <a:srgbClr val="000000"/>
                </a:solidFill>
                <a:latin typeface="Times New Roman"/>
                <a:ea typeface="TimesNewRoman"/>
              </a:rPr>
              <a:t> </a:t>
            </a:r>
            <a:r>
              <a:rPr lang="ru-RU" sz="1800" b="1" strike="noStrike" spc="-1" dirty="0" err="1">
                <a:solidFill>
                  <a:srgbClr val="000000"/>
                </a:solidFill>
                <a:latin typeface="Times New Roman"/>
                <a:ea typeface="TimesNewRoman"/>
              </a:rPr>
              <a:t>також</a:t>
            </a:r>
            <a:r>
              <a:rPr lang="ru-RU" sz="1800" b="1" strike="noStrike" spc="-1" dirty="0">
                <a:solidFill>
                  <a:srgbClr val="000000"/>
                </a:solidFill>
                <a:latin typeface="Times New Roman"/>
                <a:ea typeface="TimesNewRoman"/>
              </a:rPr>
              <a:t> </a:t>
            </a:r>
            <a:r>
              <a:rPr lang="ru-RU" sz="1800" b="1" strike="noStrike" spc="-1" dirty="0" err="1">
                <a:solidFill>
                  <a:srgbClr val="FF0000"/>
                </a:solidFill>
                <a:latin typeface="Times New Roman"/>
                <a:ea typeface="TimesNewRoman"/>
              </a:rPr>
              <a:t>цукровий</a:t>
            </a:r>
            <a:r>
              <a:rPr lang="ru-RU" sz="1800" b="1" strike="noStrike" spc="-1" dirty="0">
                <a:solidFill>
                  <a:srgbClr val="FF0000"/>
                </a:solidFill>
                <a:latin typeface="Times New Roman"/>
                <a:ea typeface="TimesNewRoman"/>
              </a:rPr>
              <a:t> очерет, ананас, </a:t>
            </a:r>
            <a:r>
              <a:rPr lang="ru-RU" sz="1800" b="1" strike="noStrike" spc="-1" dirty="0" err="1">
                <a:solidFill>
                  <a:srgbClr val="FF0000"/>
                </a:solidFill>
                <a:latin typeface="Times New Roman"/>
                <a:ea typeface="TimesNewRoman"/>
              </a:rPr>
              <a:t>цукровий</a:t>
            </a:r>
            <a:r>
              <a:rPr lang="ru-RU" sz="1800" b="1" strike="noStrike" spc="-1" dirty="0">
                <a:solidFill>
                  <a:srgbClr val="FF0000"/>
                </a:solidFill>
                <a:latin typeface="Times New Roman"/>
                <a:ea typeface="TimesNewRoman"/>
              </a:rPr>
              <a:t> </a:t>
            </a:r>
            <a:r>
              <a:rPr lang="ru-RU" sz="1800" b="1" strike="noStrike" spc="-1" dirty="0" err="1">
                <a:solidFill>
                  <a:srgbClr val="FF0000"/>
                </a:solidFill>
                <a:latin typeface="Times New Roman"/>
                <a:ea typeface="TimesNewRoman"/>
              </a:rPr>
              <a:t>буряк</a:t>
            </a:r>
            <a:r>
              <a:rPr lang="ru-RU" sz="1800" b="1" strike="noStrike" spc="-1" dirty="0">
                <a:solidFill>
                  <a:srgbClr val="FF0000"/>
                </a:solidFill>
                <a:latin typeface="Times New Roman"/>
                <a:ea typeface="TimesNewRoman"/>
              </a:rPr>
              <a:t>, сорго</a:t>
            </a:r>
            <a:r>
              <a:rPr lang="ru-RU" sz="1800" b="1" strike="noStrike" spc="-1" dirty="0">
                <a:solidFill>
                  <a:srgbClr val="000000"/>
                </a:solidFill>
                <a:latin typeface="Times New Roman"/>
                <a:ea typeface="TimesNewRoman"/>
              </a:rPr>
              <a:t>, у </a:t>
            </a:r>
            <a:r>
              <a:rPr lang="ru-RU" sz="1800" b="1" strike="noStrike" spc="-1" dirty="0" err="1">
                <a:solidFill>
                  <a:srgbClr val="000000"/>
                </a:solidFill>
                <a:latin typeface="Times New Roman"/>
                <a:ea typeface="TimesNewRoman"/>
              </a:rPr>
              <a:t>яких</a:t>
            </a:r>
            <a:r>
              <a:rPr lang="ru-RU" sz="1800" b="1" strike="noStrike" spc="-1" dirty="0">
                <a:solidFill>
                  <a:srgbClr val="000000"/>
                </a:solidFill>
                <a:latin typeface="Times New Roman"/>
                <a:ea typeface="TimesNewRoman"/>
              </a:rPr>
              <a:t> </a:t>
            </a:r>
            <a:r>
              <a:rPr lang="ru-RU" sz="1800" b="1" strike="noStrike" spc="-1" dirty="0" err="1">
                <a:solidFill>
                  <a:srgbClr val="000000"/>
                </a:solidFill>
                <a:latin typeface="Times New Roman"/>
                <a:ea typeface="TimesNewRoman"/>
              </a:rPr>
              <a:t>основний</a:t>
            </a:r>
            <a:r>
              <a:rPr lang="ru-RU" sz="1800" b="1" strike="noStrike" spc="-1" dirty="0">
                <a:solidFill>
                  <a:srgbClr val="000000"/>
                </a:solidFill>
                <a:latin typeface="Times New Roman"/>
                <a:ea typeface="TimesNewRoman"/>
              </a:rPr>
              <a:t> </a:t>
            </a:r>
            <a:r>
              <a:rPr lang="ru-RU" sz="1800" b="1" strike="noStrike" spc="-1" dirty="0" err="1">
                <a:solidFill>
                  <a:srgbClr val="000000"/>
                </a:solidFill>
                <a:latin typeface="Times New Roman"/>
                <a:ea typeface="TimesNewRoman"/>
              </a:rPr>
              <a:t>вуглевод</a:t>
            </a:r>
            <a:r>
              <a:rPr lang="ru-RU" sz="1800" b="1" strike="noStrike" spc="-1" dirty="0">
                <a:solidFill>
                  <a:srgbClr val="000000"/>
                </a:solidFill>
                <a:latin typeface="Times New Roman"/>
                <a:ea typeface="TimesNewRoman"/>
              </a:rPr>
              <a:t> – сахароза.</a:t>
            </a:r>
            <a:endParaRPr lang="ru-RU" sz="1800" b="0" strike="noStrike" spc="-1" dirty="0">
              <a:latin typeface="Arial"/>
            </a:endParaRPr>
          </a:p>
          <a:p>
            <a:pPr algn="just">
              <a:lnSpc>
                <a:spcPct val="80000"/>
              </a:lnSpc>
            </a:pPr>
            <a:r>
              <a:rPr lang="ru-RU" sz="1800" b="1" strike="noStrike" spc="-1" dirty="0">
                <a:solidFill>
                  <a:srgbClr val="000000"/>
                </a:solidFill>
                <a:latin typeface="Times New Roman"/>
                <a:ea typeface="TimesNewRoman"/>
              </a:rPr>
              <a:t>При </a:t>
            </a:r>
            <a:r>
              <a:rPr lang="ru-RU" sz="1800" b="1" strike="noStrike" spc="-1" dirty="0" err="1">
                <a:solidFill>
                  <a:srgbClr val="000000"/>
                </a:solidFill>
                <a:latin typeface="Times New Roman"/>
                <a:ea typeface="TimesNewRoman"/>
              </a:rPr>
              <a:t>переробці</a:t>
            </a:r>
            <a:r>
              <a:rPr lang="ru-RU" sz="1800" b="1" strike="noStrike" spc="-1" dirty="0">
                <a:solidFill>
                  <a:srgbClr val="000000"/>
                </a:solidFill>
                <a:latin typeface="Times New Roman"/>
                <a:ea typeface="TimesNewRoman"/>
              </a:rPr>
              <a:t> </a:t>
            </a:r>
            <a:r>
              <a:rPr lang="ru-RU" sz="1800" b="1" strike="noStrike" spc="-1" dirty="0" err="1">
                <a:solidFill>
                  <a:srgbClr val="000000"/>
                </a:solidFill>
                <a:latin typeface="Times New Roman"/>
                <a:ea typeface="TimesNewRoman"/>
              </a:rPr>
              <a:t>цукрового</a:t>
            </a:r>
            <a:r>
              <a:rPr lang="ru-RU" sz="1800" b="1" strike="noStrike" spc="-1" dirty="0">
                <a:solidFill>
                  <a:srgbClr val="000000"/>
                </a:solidFill>
                <a:latin typeface="Times New Roman"/>
                <a:ea typeface="TimesNewRoman"/>
              </a:rPr>
              <a:t> очерету </a:t>
            </a:r>
            <a:r>
              <a:rPr lang="ru-RU" sz="1800" b="1" strike="noStrike" spc="-1" dirty="0" err="1">
                <a:solidFill>
                  <a:srgbClr val="000000"/>
                </a:solidFill>
                <a:latin typeface="Times New Roman"/>
                <a:ea typeface="TimesNewRoman"/>
              </a:rPr>
              <a:t>його</a:t>
            </a:r>
            <a:r>
              <a:rPr lang="ru-RU" sz="1800" b="1" strike="noStrike" spc="-1" dirty="0">
                <a:solidFill>
                  <a:srgbClr val="000000"/>
                </a:solidFill>
                <a:latin typeface="Times New Roman"/>
                <a:ea typeface="TimesNewRoman"/>
              </a:rPr>
              <a:t> </a:t>
            </a:r>
            <a:r>
              <a:rPr lang="ru-RU" sz="1800" b="1" strike="noStrike" spc="-1" dirty="0" err="1">
                <a:solidFill>
                  <a:srgbClr val="000000"/>
                </a:solidFill>
                <a:latin typeface="Times New Roman"/>
                <a:ea typeface="TimesNewRoman"/>
              </a:rPr>
              <a:t>ретельно</a:t>
            </a:r>
            <a:r>
              <a:rPr lang="ru-RU" sz="1800" b="1" strike="noStrike" spc="-1" dirty="0">
                <a:solidFill>
                  <a:srgbClr val="000000"/>
                </a:solidFill>
                <a:latin typeface="Times New Roman"/>
                <a:ea typeface="TimesNewRoman"/>
              </a:rPr>
              <a:t> тиснуть, </a:t>
            </a:r>
            <a:r>
              <a:rPr lang="ru-RU" sz="1800" b="1" strike="noStrike" spc="-1" dirty="0" err="1">
                <a:solidFill>
                  <a:srgbClr val="000000"/>
                </a:solidFill>
                <a:latin typeface="Times New Roman"/>
                <a:ea typeface="TimesNewRoman"/>
              </a:rPr>
              <a:t>целюлозу</a:t>
            </a:r>
            <a:r>
              <a:rPr lang="ru-RU" sz="1800" b="1" strike="noStrike" spc="-1" dirty="0">
                <a:solidFill>
                  <a:srgbClr val="000000"/>
                </a:solidFill>
                <a:latin typeface="Times New Roman"/>
                <a:ea typeface="TimesNewRoman"/>
              </a:rPr>
              <a:t> (жом) </a:t>
            </a:r>
            <a:r>
              <a:rPr lang="ru-RU" sz="1800" b="1" strike="noStrike" spc="-1" dirty="0" err="1">
                <a:solidFill>
                  <a:srgbClr val="000000"/>
                </a:solidFill>
                <a:latin typeface="Times New Roman"/>
                <a:ea typeface="TimesNewRoman"/>
              </a:rPr>
              <a:t>відокремлюють</a:t>
            </a:r>
            <a:r>
              <a:rPr lang="ru-RU" sz="1800" b="1" strike="noStrike" spc="-1" dirty="0">
                <a:solidFill>
                  <a:srgbClr val="000000"/>
                </a:solidFill>
                <a:latin typeface="Times New Roman"/>
                <a:ea typeface="TimesNewRoman"/>
              </a:rPr>
              <a:t> </a:t>
            </a:r>
            <a:r>
              <a:rPr lang="ru-RU" sz="1800" b="1" strike="noStrike" spc="-1" dirty="0" err="1">
                <a:solidFill>
                  <a:srgbClr val="000000"/>
                </a:solidFill>
                <a:latin typeface="Times New Roman"/>
                <a:ea typeface="TimesNewRoman"/>
              </a:rPr>
              <a:t>від</a:t>
            </a:r>
            <a:r>
              <a:rPr lang="ru-RU" sz="1800" b="1" strike="noStrike" spc="-1" dirty="0">
                <a:solidFill>
                  <a:srgbClr val="000000"/>
                </a:solidFill>
                <a:latin typeface="Times New Roman"/>
                <a:ea typeface="TimesNewRoman"/>
              </a:rPr>
              <a:t> </a:t>
            </a:r>
            <a:r>
              <a:rPr lang="ru-RU" sz="1800" b="1" strike="noStrike" spc="-1" dirty="0" err="1">
                <a:solidFill>
                  <a:srgbClr val="000000"/>
                </a:solidFill>
                <a:latin typeface="Times New Roman"/>
                <a:ea typeface="TimesNewRoman"/>
              </a:rPr>
              <a:t>солодкого</a:t>
            </a:r>
            <a:r>
              <a:rPr lang="ru-RU" sz="1800" b="1" strike="noStrike" spc="-1" dirty="0">
                <a:solidFill>
                  <a:srgbClr val="000000"/>
                </a:solidFill>
                <a:latin typeface="Times New Roman"/>
                <a:ea typeface="TimesNewRoman"/>
              </a:rPr>
              <a:t> соку і </a:t>
            </a:r>
            <a:r>
              <a:rPr lang="ru-RU" sz="1800" b="1" strike="noStrike" spc="-1" dirty="0" err="1">
                <a:solidFill>
                  <a:srgbClr val="000000"/>
                </a:solidFill>
                <a:latin typeface="Times New Roman"/>
                <a:ea typeface="TimesNewRoman"/>
              </a:rPr>
              <a:t>спалюють</a:t>
            </a:r>
            <a:r>
              <a:rPr lang="ru-RU" sz="1800" b="1" strike="noStrike" spc="-1" dirty="0">
                <a:solidFill>
                  <a:srgbClr val="000000"/>
                </a:solidFill>
                <a:latin typeface="Times New Roman"/>
                <a:ea typeface="TimesNewRoman"/>
              </a:rPr>
              <a:t>, а </a:t>
            </a:r>
            <a:r>
              <a:rPr lang="ru-RU" sz="1800" b="1" strike="noStrike" spc="-1" dirty="0" err="1">
                <a:solidFill>
                  <a:srgbClr val="000000"/>
                </a:solidFill>
                <a:latin typeface="Times New Roman"/>
                <a:ea typeface="TimesNewRoman"/>
              </a:rPr>
              <a:t>сік</a:t>
            </a:r>
            <a:r>
              <a:rPr lang="ru-RU" sz="1800" b="1" strike="noStrike" spc="-1" dirty="0">
                <a:solidFill>
                  <a:srgbClr val="000000"/>
                </a:solidFill>
                <a:latin typeface="Times New Roman"/>
                <a:ea typeface="TimesNewRoman"/>
              </a:rPr>
              <a:t> </a:t>
            </a:r>
            <a:r>
              <a:rPr lang="ru-RU" sz="1800" b="1" strike="noStrike" spc="-1" dirty="0" err="1">
                <a:solidFill>
                  <a:srgbClr val="000000"/>
                </a:solidFill>
                <a:latin typeface="Times New Roman"/>
                <a:ea typeface="TimesNewRoman"/>
              </a:rPr>
              <a:t>концентрують</a:t>
            </a:r>
            <a:r>
              <a:rPr lang="ru-RU" sz="1800" b="1" strike="noStrike" spc="-1" dirty="0">
                <a:solidFill>
                  <a:srgbClr val="000000"/>
                </a:solidFill>
                <a:latin typeface="Times New Roman"/>
                <a:ea typeface="TimesNewRoman"/>
              </a:rPr>
              <a:t>, </a:t>
            </a:r>
            <a:r>
              <a:rPr lang="ru-RU" sz="1800" b="1" strike="noStrike" spc="-1" dirty="0" err="1">
                <a:solidFill>
                  <a:srgbClr val="000000"/>
                </a:solidFill>
                <a:latin typeface="Times New Roman"/>
                <a:ea typeface="TimesNewRoman"/>
              </a:rPr>
              <a:t>стерилізують</a:t>
            </a:r>
            <a:r>
              <a:rPr lang="ru-RU" sz="1800" b="1" strike="noStrike" spc="-1" dirty="0">
                <a:solidFill>
                  <a:srgbClr val="000000"/>
                </a:solidFill>
                <a:latin typeface="Times New Roman"/>
                <a:ea typeface="TimesNewRoman"/>
              </a:rPr>
              <a:t> і </a:t>
            </a:r>
            <a:r>
              <a:rPr lang="ru-RU" sz="1800" b="1" strike="noStrike" spc="-1" dirty="0" err="1">
                <a:solidFill>
                  <a:srgbClr val="000000"/>
                </a:solidFill>
                <a:latin typeface="Times New Roman"/>
                <a:ea typeface="TimesNewRoman"/>
              </a:rPr>
              <a:t>піддають</a:t>
            </a:r>
            <a:r>
              <a:rPr lang="ru-RU" sz="1800" b="1" strike="noStrike" spc="-1" dirty="0">
                <a:solidFill>
                  <a:srgbClr val="000000"/>
                </a:solidFill>
                <a:latin typeface="Times New Roman"/>
                <a:ea typeface="TimesNewRoman"/>
              </a:rPr>
              <a:t> </a:t>
            </a:r>
            <a:r>
              <a:rPr lang="ru-RU" sz="1800" b="1" strike="noStrike" spc="-1" dirty="0" err="1">
                <a:solidFill>
                  <a:srgbClr val="000000"/>
                </a:solidFill>
                <a:latin typeface="Times New Roman"/>
                <a:ea typeface="TimesNewRoman"/>
              </a:rPr>
              <a:t>бродінню</a:t>
            </a:r>
            <a:r>
              <a:rPr lang="ru-RU" sz="1800" b="1" strike="noStrike" spc="-1" dirty="0">
                <a:solidFill>
                  <a:srgbClr val="000000"/>
                </a:solidFill>
                <a:latin typeface="Times New Roman"/>
                <a:ea typeface="TimesNewRoman"/>
              </a:rPr>
              <a:t>. </a:t>
            </a:r>
            <a:r>
              <a:rPr lang="ru-RU" sz="1800" b="1" strike="noStrike" spc="-1" dirty="0" err="1">
                <a:solidFill>
                  <a:srgbClr val="000000"/>
                </a:solidFill>
                <a:latin typeface="Times New Roman"/>
                <a:ea typeface="TimesNewRoman"/>
              </a:rPr>
              <a:t>Цей</a:t>
            </a:r>
            <a:r>
              <a:rPr lang="ru-RU" sz="1800" b="1" strike="noStrike" spc="-1" dirty="0">
                <a:solidFill>
                  <a:srgbClr val="000000"/>
                </a:solidFill>
                <a:latin typeface="Times New Roman"/>
                <a:ea typeface="TimesNewRoman"/>
              </a:rPr>
              <a:t> </a:t>
            </a:r>
            <a:r>
              <a:rPr lang="ru-RU" sz="1800" b="1" strike="noStrike" spc="-1" dirty="0" err="1">
                <a:solidFill>
                  <a:srgbClr val="000000"/>
                </a:solidFill>
                <a:latin typeface="Times New Roman"/>
                <a:ea typeface="TimesNewRoman"/>
              </a:rPr>
              <a:t>розчин</a:t>
            </a:r>
            <a:r>
              <a:rPr lang="ru-RU" sz="1800" b="1" strike="noStrike" spc="-1" dirty="0">
                <a:solidFill>
                  <a:srgbClr val="000000"/>
                </a:solidFill>
                <a:latin typeface="Times New Roman"/>
                <a:ea typeface="TimesNewRoman"/>
              </a:rPr>
              <a:t> </a:t>
            </a:r>
            <a:r>
              <a:rPr lang="ru-RU" sz="1800" b="1" strike="noStrike" spc="-1" dirty="0" err="1">
                <a:solidFill>
                  <a:srgbClr val="000000"/>
                </a:solidFill>
                <a:latin typeface="Times New Roman"/>
                <a:ea typeface="TimesNewRoman"/>
              </a:rPr>
              <a:t>відокремлюють</a:t>
            </a:r>
            <a:r>
              <a:rPr lang="ru-RU" sz="1800" b="1" strike="noStrike" spc="-1" dirty="0">
                <a:solidFill>
                  <a:srgbClr val="000000"/>
                </a:solidFill>
                <a:latin typeface="Times New Roman"/>
                <a:ea typeface="TimesNewRoman"/>
              </a:rPr>
              <a:t> </a:t>
            </a:r>
            <a:r>
              <a:rPr lang="ru-RU" sz="1800" b="1" strike="noStrike" spc="-1" dirty="0" err="1">
                <a:solidFill>
                  <a:srgbClr val="000000"/>
                </a:solidFill>
                <a:latin typeface="Times New Roman"/>
                <a:ea typeface="TimesNewRoman"/>
              </a:rPr>
              <a:t>від</a:t>
            </a:r>
            <a:r>
              <a:rPr lang="ru-RU" sz="1800" b="1" strike="noStrike" spc="-1" dirty="0">
                <a:solidFill>
                  <a:srgbClr val="000000"/>
                </a:solidFill>
                <a:latin typeface="Times New Roman"/>
                <a:ea typeface="TimesNewRoman"/>
              </a:rPr>
              <a:t> </a:t>
            </a:r>
            <a:r>
              <a:rPr lang="ru-RU" sz="1800" b="1" strike="noStrike" spc="-1" dirty="0" err="1">
                <a:solidFill>
                  <a:srgbClr val="000000"/>
                </a:solidFill>
                <a:latin typeface="Times New Roman"/>
                <a:ea typeface="TimesNewRoman"/>
              </a:rPr>
              <a:t>твердих</a:t>
            </a:r>
            <a:r>
              <a:rPr lang="ru-RU" sz="1800" b="1" strike="noStrike" spc="-1" dirty="0">
                <a:solidFill>
                  <a:srgbClr val="000000"/>
                </a:solidFill>
                <a:latin typeface="Times New Roman"/>
                <a:ea typeface="TimesNewRoman"/>
              </a:rPr>
              <a:t> </a:t>
            </a:r>
            <a:r>
              <a:rPr lang="ru-RU" sz="1800" b="1" strike="noStrike" spc="-1" dirty="0" err="1">
                <a:solidFill>
                  <a:srgbClr val="000000"/>
                </a:solidFill>
                <a:latin typeface="Times New Roman"/>
                <a:ea typeface="TimesNewRoman"/>
              </a:rPr>
              <a:t>компонентів</a:t>
            </a:r>
            <a:r>
              <a:rPr lang="ru-RU" sz="1800" b="1" strike="noStrike" spc="-1" dirty="0">
                <a:solidFill>
                  <a:srgbClr val="000000"/>
                </a:solidFill>
                <a:latin typeface="Times New Roman"/>
                <a:ea typeface="TimesNewRoman"/>
              </a:rPr>
              <a:t> і </a:t>
            </a:r>
            <a:r>
              <a:rPr lang="ru-RU" sz="1800" b="1" strike="noStrike" spc="-1" dirty="0" err="1">
                <a:solidFill>
                  <a:srgbClr val="000000"/>
                </a:solidFill>
                <a:latin typeface="Times New Roman"/>
                <a:ea typeface="TimesNewRoman"/>
              </a:rPr>
              <a:t>далі</a:t>
            </a:r>
            <a:r>
              <a:rPr lang="ru-RU" sz="1800" b="1" strike="noStrike" spc="-1" dirty="0">
                <a:solidFill>
                  <a:srgbClr val="000000"/>
                </a:solidFill>
                <a:latin typeface="Times New Roman"/>
                <a:ea typeface="TimesNewRoman"/>
              </a:rPr>
              <a:t> з 8–10% спиртного </a:t>
            </a:r>
            <a:r>
              <a:rPr lang="ru-RU" sz="1800" b="1" strike="noStrike" spc="-1" dirty="0" err="1">
                <a:solidFill>
                  <a:srgbClr val="000000"/>
                </a:solidFill>
                <a:latin typeface="Times New Roman"/>
                <a:ea typeface="TimesNewRoman"/>
              </a:rPr>
              <a:t>розчину</a:t>
            </a:r>
            <a:r>
              <a:rPr lang="ru-RU" sz="1800" b="1" strike="noStrike" spc="-1" dirty="0">
                <a:solidFill>
                  <a:srgbClr val="000000"/>
                </a:solidFill>
                <a:latin typeface="Times New Roman"/>
                <a:ea typeface="TimesNewRoman"/>
              </a:rPr>
              <a:t> шляхом перегонки </a:t>
            </a:r>
            <a:r>
              <a:rPr lang="ru-RU" sz="1800" b="1" strike="noStrike" spc="-1" dirty="0" err="1">
                <a:solidFill>
                  <a:srgbClr val="000000"/>
                </a:solidFill>
                <a:latin typeface="Times New Roman"/>
                <a:ea typeface="TimesNewRoman"/>
              </a:rPr>
              <a:t>отримують</a:t>
            </a:r>
            <a:r>
              <a:rPr lang="ru-RU" sz="1800" b="1" strike="noStrike" spc="-1" dirty="0">
                <a:solidFill>
                  <a:srgbClr val="000000"/>
                </a:solidFill>
                <a:latin typeface="Times New Roman"/>
                <a:ea typeface="TimesNewRoman"/>
              </a:rPr>
              <a:t> </a:t>
            </a:r>
            <a:r>
              <a:rPr lang="ru-RU" sz="1800" b="1" strike="noStrike" spc="-1" dirty="0" err="1">
                <a:solidFill>
                  <a:srgbClr val="000000"/>
                </a:solidFill>
                <a:latin typeface="Times New Roman"/>
                <a:ea typeface="TimesNewRoman"/>
              </a:rPr>
              <a:t>етанол</a:t>
            </a:r>
            <a:r>
              <a:rPr lang="ru-RU" sz="1800" b="1" strike="noStrike" spc="-1" dirty="0">
                <a:solidFill>
                  <a:srgbClr val="000000"/>
                </a:solidFill>
                <a:latin typeface="Times New Roman"/>
                <a:ea typeface="TimesNewRoman"/>
              </a:rPr>
              <a:t>. З </a:t>
            </a:r>
            <a:r>
              <a:rPr lang="ru-RU" sz="1800" b="1" strike="noStrike" spc="-1" dirty="0" err="1">
                <a:solidFill>
                  <a:srgbClr val="000000"/>
                </a:solidFill>
                <a:latin typeface="Times New Roman"/>
                <a:ea typeface="TimesNewRoman"/>
              </a:rPr>
              <a:t>рідини</a:t>
            </a:r>
            <a:r>
              <a:rPr lang="ru-RU" sz="1800" b="1" strike="noStrike" spc="-1" dirty="0">
                <a:solidFill>
                  <a:srgbClr val="000000"/>
                </a:solidFill>
                <a:latin typeface="Times New Roman"/>
                <a:ea typeface="TimesNewRoman"/>
              </a:rPr>
              <a:t> (</a:t>
            </a:r>
            <a:r>
              <a:rPr lang="ru-RU" sz="1800" b="1" i="1" strike="noStrike" spc="-1" dirty="0" err="1">
                <a:solidFill>
                  <a:srgbClr val="FF0000"/>
                </a:solidFill>
                <a:latin typeface="Times New Roman"/>
                <a:ea typeface="TimesNewRoman"/>
              </a:rPr>
              <a:t>стилаж</a:t>
            </a:r>
            <a:r>
              <a:rPr lang="ru-RU" sz="1800" b="1" strike="noStrike" spc="-1" dirty="0">
                <a:solidFill>
                  <a:srgbClr val="000000"/>
                </a:solidFill>
                <a:latin typeface="Times New Roman"/>
                <a:ea typeface="TimesNewRoman"/>
              </a:rPr>
              <a:t>), </a:t>
            </a:r>
            <a:r>
              <a:rPr lang="ru-RU" sz="1800" b="1" strike="noStrike" spc="-1" dirty="0" err="1">
                <a:solidFill>
                  <a:srgbClr val="000000"/>
                </a:solidFill>
                <a:latin typeface="Times New Roman"/>
                <a:ea typeface="TimesNewRoman"/>
              </a:rPr>
              <a:t>що</a:t>
            </a:r>
            <a:r>
              <a:rPr lang="ru-RU" sz="1800" b="1" strike="noStrike" spc="-1" dirty="0">
                <a:solidFill>
                  <a:srgbClr val="000000"/>
                </a:solidFill>
                <a:latin typeface="Times New Roman"/>
                <a:ea typeface="TimesNewRoman"/>
              </a:rPr>
              <a:t> </a:t>
            </a:r>
            <a:r>
              <a:rPr lang="ru-RU" sz="1800" b="1" strike="noStrike" spc="-1" dirty="0" err="1">
                <a:solidFill>
                  <a:srgbClr val="000000"/>
                </a:solidFill>
                <a:latin typeface="Times New Roman"/>
                <a:ea typeface="TimesNewRoman"/>
              </a:rPr>
              <a:t>залишилася</a:t>
            </a:r>
            <a:r>
              <a:rPr lang="ru-RU" sz="1800" b="1" strike="noStrike" spc="-1" dirty="0">
                <a:solidFill>
                  <a:srgbClr val="000000"/>
                </a:solidFill>
                <a:latin typeface="Times New Roman"/>
                <a:ea typeface="TimesNewRoman"/>
              </a:rPr>
              <a:t>, </a:t>
            </a:r>
            <a:r>
              <a:rPr lang="ru-RU" sz="1800" b="1" strike="noStrike" spc="-1" dirty="0" err="1">
                <a:solidFill>
                  <a:srgbClr val="000000"/>
                </a:solidFill>
                <a:latin typeface="Times New Roman"/>
                <a:ea typeface="TimesNewRoman"/>
              </a:rPr>
              <a:t>після</a:t>
            </a:r>
            <a:r>
              <a:rPr lang="ru-RU" sz="1800" b="1" strike="noStrike" spc="-1" dirty="0">
                <a:solidFill>
                  <a:srgbClr val="000000"/>
                </a:solidFill>
                <a:latin typeface="Times New Roman"/>
                <a:ea typeface="TimesNewRoman"/>
              </a:rPr>
              <a:t> </a:t>
            </a:r>
            <a:r>
              <a:rPr lang="ru-RU" sz="1800" b="1" strike="noStrike" spc="-1" dirty="0" err="1">
                <a:solidFill>
                  <a:srgbClr val="000000"/>
                </a:solidFill>
                <a:latin typeface="Times New Roman"/>
                <a:ea typeface="TimesNewRoman"/>
              </a:rPr>
              <a:t>відповідної</a:t>
            </a:r>
            <a:r>
              <a:rPr lang="ru-RU" sz="1800" b="1" strike="noStrike" spc="-1" dirty="0">
                <a:solidFill>
                  <a:srgbClr val="000000"/>
                </a:solidFill>
                <a:latin typeface="Times New Roman"/>
                <a:ea typeface="TimesNewRoman"/>
              </a:rPr>
              <a:t> </a:t>
            </a:r>
            <a:r>
              <a:rPr lang="ru-RU" sz="1800" b="1" strike="noStrike" spc="-1" dirty="0" err="1">
                <a:solidFill>
                  <a:srgbClr val="000000"/>
                </a:solidFill>
                <a:latin typeface="Times New Roman"/>
                <a:ea typeface="TimesNewRoman"/>
              </a:rPr>
              <a:t>переробки</a:t>
            </a:r>
            <a:r>
              <a:rPr lang="ru-RU" sz="1000" b="1" strike="noStrike" spc="-1" dirty="0">
                <a:solidFill>
                  <a:srgbClr val="000000"/>
                </a:solidFill>
                <a:latin typeface="Arial"/>
                <a:ea typeface="TimesNewRoman"/>
              </a:rPr>
              <a:t> </a:t>
            </a:r>
            <a:r>
              <a:rPr lang="ru-RU" sz="1800" b="1" strike="noStrike" spc="-1" dirty="0" err="1">
                <a:solidFill>
                  <a:srgbClr val="000000"/>
                </a:solidFill>
                <a:latin typeface="Times New Roman"/>
                <a:ea typeface="TimesNewRoman"/>
              </a:rPr>
              <a:t>витягують</a:t>
            </a:r>
            <a:r>
              <a:rPr lang="ru-RU" sz="1800" b="1" strike="noStrike" spc="-1" dirty="0">
                <a:solidFill>
                  <a:srgbClr val="000000"/>
                </a:solidFill>
                <a:latin typeface="Times New Roman"/>
                <a:ea typeface="TimesNewRoman"/>
              </a:rPr>
              <a:t> </a:t>
            </a:r>
            <a:r>
              <a:rPr lang="ru-RU" sz="1800" b="1" i="1" u="sng" strike="noStrike" spc="-1" dirty="0" err="1">
                <a:solidFill>
                  <a:srgbClr val="000000"/>
                </a:solidFill>
                <a:uFillTx/>
                <a:latin typeface="Times New Roman"/>
                <a:ea typeface="TimesNewRoman"/>
              </a:rPr>
              <a:t>компоненти</a:t>
            </a:r>
            <a:r>
              <a:rPr lang="ru-RU" sz="1800" b="1" i="1" u="sng" strike="noStrike" spc="-1" dirty="0">
                <a:solidFill>
                  <a:srgbClr val="000000"/>
                </a:solidFill>
                <a:uFillTx/>
                <a:latin typeface="Times New Roman"/>
                <a:ea typeface="TimesNewRoman"/>
              </a:rPr>
              <a:t> добрив з </a:t>
            </a:r>
            <a:r>
              <a:rPr lang="ru-RU" sz="1800" b="1" i="1" u="sng" strike="noStrike" spc="-1" dirty="0" err="1">
                <a:solidFill>
                  <a:srgbClr val="000000"/>
                </a:solidFill>
                <a:uFillTx/>
                <a:latin typeface="Times New Roman"/>
                <a:ea typeface="TimesNewRoman"/>
              </a:rPr>
              <a:t>виходом</a:t>
            </a:r>
            <a:r>
              <a:rPr lang="ru-RU" sz="1800" b="1" i="1" u="sng" strike="noStrike" spc="-1" dirty="0">
                <a:solidFill>
                  <a:srgbClr val="000000"/>
                </a:solidFill>
                <a:uFillTx/>
                <a:latin typeface="Times New Roman"/>
                <a:ea typeface="TimesNewRoman"/>
              </a:rPr>
              <a:t> 2–3%. </a:t>
            </a:r>
            <a:endParaRPr lang="ru-RU" sz="1800" b="0" strike="noStrike" spc="-1" dirty="0">
              <a:latin typeface="Arial"/>
            </a:endParaRPr>
          </a:p>
          <a:p>
            <a:pPr algn="just">
              <a:lnSpc>
                <a:spcPct val="80000"/>
              </a:lnSpc>
            </a:pPr>
            <a:r>
              <a:rPr lang="ru-RU" sz="1800" b="1" strike="noStrike" spc="-1" dirty="0">
                <a:solidFill>
                  <a:srgbClr val="FF0000"/>
                </a:solidFill>
                <a:latin typeface="Times New Roman"/>
                <a:ea typeface="TimesNewRoman"/>
              </a:rPr>
              <a:t>„Барду”(</a:t>
            </a:r>
            <a:r>
              <a:rPr lang="ru-RU" sz="1800" b="1" strike="noStrike" spc="-1" dirty="0" err="1">
                <a:solidFill>
                  <a:srgbClr val="FF0000"/>
                </a:solidFill>
                <a:latin typeface="Times New Roman"/>
                <a:ea typeface="TimesNewRoman"/>
              </a:rPr>
              <a:t>залишок</a:t>
            </a:r>
            <a:r>
              <a:rPr lang="ru-RU" sz="1800" b="1" strike="noStrike" spc="-1" dirty="0">
                <a:solidFill>
                  <a:srgbClr val="FF0000"/>
                </a:solidFill>
                <a:latin typeface="Times New Roman"/>
                <a:ea typeface="TimesNewRoman"/>
              </a:rPr>
              <a:t>) </a:t>
            </a:r>
            <a:r>
              <a:rPr lang="ru-RU" sz="1800" b="1" strike="noStrike" spc="-1" dirty="0" err="1">
                <a:solidFill>
                  <a:srgbClr val="000000"/>
                </a:solidFill>
                <a:latin typeface="Times New Roman"/>
                <a:ea typeface="TimesNewRoman"/>
              </a:rPr>
              <a:t>після</a:t>
            </a:r>
            <a:r>
              <a:rPr lang="ru-RU" sz="1800" b="1" strike="noStrike" spc="-1" dirty="0">
                <a:solidFill>
                  <a:srgbClr val="000000"/>
                </a:solidFill>
                <a:latin typeface="Times New Roman"/>
                <a:ea typeface="TimesNewRoman"/>
              </a:rPr>
              <a:t> перегонки </a:t>
            </a:r>
            <a:r>
              <a:rPr lang="ru-RU" sz="1800" b="1" strike="noStrike" spc="-1" dirty="0" err="1">
                <a:solidFill>
                  <a:srgbClr val="000000"/>
                </a:solidFill>
                <a:latin typeface="Times New Roman"/>
                <a:ea typeface="TimesNewRoman"/>
              </a:rPr>
              <a:t>використовують</a:t>
            </a:r>
            <a:r>
              <a:rPr lang="ru-RU" sz="1800" b="1" strike="noStrike" spc="-1" dirty="0">
                <a:solidFill>
                  <a:srgbClr val="000000"/>
                </a:solidFill>
                <a:latin typeface="Times New Roman"/>
                <a:ea typeface="TimesNewRoman"/>
              </a:rPr>
              <a:t> як корм для </a:t>
            </a:r>
            <a:r>
              <a:rPr lang="ru-RU" sz="1800" b="1" strike="noStrike" spc="-1" dirty="0" err="1">
                <a:solidFill>
                  <a:srgbClr val="000000"/>
                </a:solidFill>
                <a:latin typeface="Times New Roman"/>
                <a:ea typeface="TimesNewRoman"/>
              </a:rPr>
              <a:t>сільськогосподарських</a:t>
            </a:r>
            <a:r>
              <a:rPr lang="ru-RU" sz="1800" b="1" strike="noStrike" spc="-1" dirty="0">
                <a:solidFill>
                  <a:srgbClr val="000000"/>
                </a:solidFill>
                <a:latin typeface="Times New Roman"/>
                <a:ea typeface="TimesNewRoman"/>
              </a:rPr>
              <a:t> </a:t>
            </a:r>
            <a:r>
              <a:rPr lang="ru-RU" sz="1800" b="1" strike="noStrike" spc="-1" dirty="0" err="1">
                <a:solidFill>
                  <a:srgbClr val="000000"/>
                </a:solidFill>
                <a:latin typeface="Times New Roman"/>
                <a:ea typeface="TimesNewRoman"/>
              </a:rPr>
              <a:t>тварин</a:t>
            </a:r>
            <a:r>
              <a:rPr lang="ru-RU" sz="1800" b="1" strike="noStrike" spc="-1" dirty="0">
                <a:solidFill>
                  <a:srgbClr val="000000"/>
                </a:solidFill>
                <a:latin typeface="Times New Roman"/>
                <a:ea typeface="TimesNewRoman"/>
              </a:rPr>
              <a:t>.</a:t>
            </a:r>
            <a:endParaRPr lang="ru-RU" sz="1800" b="0" strike="noStrike" spc="-1" dirty="0">
              <a:latin typeface="Arial"/>
            </a:endParaRPr>
          </a:p>
        </p:txBody>
      </p:sp>
    </p:spTree>
    <p:extLst>
      <p:ext uri="{BB962C8B-B14F-4D97-AF65-F5344CB8AC3E}">
        <p14:creationId xmlns:p14="http://schemas.microsoft.com/office/powerpoint/2010/main" val="1601032077"/>
      </p:ext>
    </p:extLst>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 name="Picture 2"/>
          <p:cNvPicPr/>
          <p:nvPr/>
        </p:nvPicPr>
        <p:blipFill>
          <a:blip r:embed="rId2"/>
          <a:srcRect l="11632" r="10832"/>
          <a:stretch/>
        </p:blipFill>
        <p:spPr>
          <a:xfrm>
            <a:off x="245520" y="507600"/>
            <a:ext cx="8784000" cy="5789880"/>
          </a:xfrm>
          <a:prstGeom prst="rect">
            <a:avLst/>
          </a:prstGeom>
          <a:ln>
            <a:noFill/>
          </a:ln>
        </p:spPr>
      </p:pic>
    </p:spTree>
    <p:extLst>
      <p:ext uri="{BB962C8B-B14F-4D97-AF65-F5344CB8AC3E}">
        <p14:creationId xmlns:p14="http://schemas.microsoft.com/office/powerpoint/2010/main" val="3671621708"/>
      </p:ext>
    </p:extLst>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87926" y="196425"/>
            <a:ext cx="8423564" cy="830997"/>
          </a:xfrm>
          <a:prstGeom prst="rect">
            <a:avLst/>
          </a:prstGeom>
        </p:spPr>
        <p:txBody>
          <a:bodyPr wrap="square">
            <a:spAutoFit/>
          </a:bodyPr>
          <a:lstStyle/>
          <a:p>
            <a:pPr algn="just"/>
            <a:r>
              <a:rPr lang="ru-RU" sz="2400" b="1" dirty="0">
                <a:solidFill>
                  <a:srgbClr val="FF0000"/>
                </a:solidFill>
                <a:latin typeface="Arial" panose="020B0604020202020204" pitchFamily="34" charset="0"/>
              </a:rPr>
              <a:t>1. </a:t>
            </a:r>
            <a:r>
              <a:rPr lang="ru-RU" sz="2400" b="1" dirty="0" err="1">
                <a:solidFill>
                  <a:srgbClr val="FF0000"/>
                </a:solidFill>
                <a:latin typeface="Arial" panose="020B0604020202020204" pitchFamily="34" charset="0"/>
              </a:rPr>
              <a:t>Використання</a:t>
            </a:r>
            <a:r>
              <a:rPr lang="ru-RU" sz="2400" b="1" dirty="0">
                <a:solidFill>
                  <a:srgbClr val="FF0000"/>
                </a:solidFill>
                <a:latin typeface="Arial" panose="020B0604020202020204" pitchFamily="34" charset="0"/>
              </a:rPr>
              <a:t> </a:t>
            </a:r>
            <a:r>
              <a:rPr lang="ru-RU" sz="2400" b="1" dirty="0" err="1">
                <a:solidFill>
                  <a:srgbClr val="FF0000"/>
                </a:solidFill>
                <a:latin typeface="Arial" panose="020B0604020202020204" pitchFamily="34" charset="0"/>
              </a:rPr>
              <a:t>генетично</a:t>
            </a:r>
            <a:r>
              <a:rPr lang="ru-RU" sz="2400" b="1" dirty="0">
                <a:solidFill>
                  <a:srgbClr val="FF0000"/>
                </a:solidFill>
                <a:latin typeface="Arial" panose="020B0604020202020204" pitchFamily="34" charset="0"/>
              </a:rPr>
              <a:t> </a:t>
            </a:r>
            <a:r>
              <a:rPr lang="ru-RU" sz="2400" b="1" dirty="0" err="1" smtClean="0">
                <a:solidFill>
                  <a:srgbClr val="FF0000"/>
                </a:solidFill>
                <a:latin typeface="Arial" panose="020B0604020202020204" pitchFamily="34" charset="0"/>
              </a:rPr>
              <a:t>модифікованих</a:t>
            </a:r>
            <a:r>
              <a:rPr lang="ru-RU" sz="2400" b="1" dirty="0" smtClean="0">
                <a:solidFill>
                  <a:srgbClr val="FF0000"/>
                </a:solidFill>
              </a:rPr>
              <a:t> </a:t>
            </a:r>
            <a:r>
              <a:rPr lang="ru-RU" sz="2400" b="1" dirty="0" err="1" smtClean="0">
                <a:solidFill>
                  <a:srgbClr val="FF0000"/>
                </a:solidFill>
                <a:latin typeface="Arial" panose="020B0604020202020204" pitchFamily="34" charset="0"/>
              </a:rPr>
              <a:t>мікроорганізмів</a:t>
            </a:r>
            <a:r>
              <a:rPr lang="ru-RU" sz="2400" b="1" dirty="0" smtClean="0">
                <a:solidFill>
                  <a:srgbClr val="FF0000"/>
                </a:solidFill>
                <a:latin typeface="Arial" panose="020B0604020202020204" pitchFamily="34" charset="0"/>
              </a:rPr>
              <a:t> </a:t>
            </a:r>
            <a:r>
              <a:rPr lang="ru-RU" sz="2400" b="1" dirty="0">
                <a:solidFill>
                  <a:srgbClr val="FF0000"/>
                </a:solidFill>
                <a:latin typeface="Arial" panose="020B0604020202020204" pitchFamily="34" charset="0"/>
              </a:rPr>
              <a:t>у </a:t>
            </a:r>
            <a:r>
              <a:rPr lang="ru-RU" sz="2400" b="1" dirty="0" err="1">
                <a:solidFill>
                  <a:srgbClr val="FF0000"/>
                </a:solidFill>
                <a:latin typeface="Arial" panose="020B0604020202020204" pitchFamily="34" charset="0"/>
              </a:rPr>
              <a:t>якості</a:t>
            </a:r>
            <a:r>
              <a:rPr lang="ru-RU" sz="2400" b="1" dirty="0">
                <a:solidFill>
                  <a:srgbClr val="FF0000"/>
                </a:solidFill>
                <a:latin typeface="Arial" panose="020B0604020202020204" pitchFamily="34" charset="0"/>
              </a:rPr>
              <a:t> </a:t>
            </a:r>
            <a:r>
              <a:rPr lang="ru-RU" sz="2400" b="1" dirty="0" err="1">
                <a:solidFill>
                  <a:srgbClr val="FF0000"/>
                </a:solidFill>
                <a:latin typeface="Arial" panose="020B0604020202020204" pitchFamily="34" charset="0"/>
              </a:rPr>
              <a:t>біореакторів</a:t>
            </a:r>
            <a:endParaRPr lang="ru-RU" sz="2400" b="1" dirty="0">
              <a:solidFill>
                <a:srgbClr val="FF0000"/>
              </a:solidFill>
            </a:endParaRPr>
          </a:p>
        </p:txBody>
      </p:sp>
      <p:sp>
        <p:nvSpPr>
          <p:cNvPr id="3" name="Прямоугольник 2"/>
          <p:cNvSpPr/>
          <p:nvPr/>
        </p:nvSpPr>
        <p:spPr>
          <a:xfrm>
            <a:off x="228598" y="1027422"/>
            <a:ext cx="8742219" cy="5355312"/>
          </a:xfrm>
          <a:prstGeom prst="rect">
            <a:avLst/>
          </a:prstGeom>
        </p:spPr>
        <p:txBody>
          <a:bodyPr wrap="square">
            <a:spAutoFit/>
          </a:bodyPr>
          <a:lstStyle/>
          <a:p>
            <a:pPr algn="just"/>
            <a:r>
              <a:rPr lang="ru-RU" b="1" i="1" dirty="0" err="1">
                <a:solidFill>
                  <a:srgbClr val="7030A0"/>
                </a:solidFill>
                <a:effectLst>
                  <a:outerShdw blurRad="38100" dist="38100" dir="2700000" algn="tl">
                    <a:srgbClr val="000000">
                      <a:alpha val="43137"/>
                    </a:srgbClr>
                  </a:outerShdw>
                </a:effectLst>
                <a:latin typeface="Arial" panose="020B0604020202020204" pitchFamily="34" charset="0"/>
              </a:rPr>
              <a:t>Генетично</a:t>
            </a:r>
            <a:r>
              <a:rPr lang="ru-RU" b="1" i="1" dirty="0">
                <a:solidFill>
                  <a:srgbClr val="7030A0"/>
                </a:solidFill>
                <a:effectLst>
                  <a:outerShdw blurRad="38100" dist="38100" dir="2700000" algn="tl">
                    <a:srgbClr val="000000">
                      <a:alpha val="43137"/>
                    </a:srgbClr>
                  </a:outerShdw>
                </a:effectLst>
                <a:latin typeface="Arial" panose="020B0604020202020204" pitchFamily="34" charset="0"/>
              </a:rPr>
              <a:t> </a:t>
            </a:r>
            <a:r>
              <a:rPr lang="ru-RU" b="1" i="1" dirty="0" err="1">
                <a:solidFill>
                  <a:srgbClr val="7030A0"/>
                </a:solidFill>
                <a:effectLst>
                  <a:outerShdw blurRad="38100" dist="38100" dir="2700000" algn="tl">
                    <a:srgbClr val="000000">
                      <a:alpha val="43137"/>
                    </a:srgbClr>
                  </a:outerShdw>
                </a:effectLst>
                <a:latin typeface="Arial" panose="020B0604020202020204" pitchFamily="34" charset="0"/>
              </a:rPr>
              <a:t>модифіковані</a:t>
            </a:r>
            <a:r>
              <a:rPr lang="ru-RU" b="1" i="1" dirty="0">
                <a:solidFill>
                  <a:srgbClr val="7030A0"/>
                </a:solidFill>
                <a:effectLst>
                  <a:outerShdw blurRad="38100" dist="38100" dir="2700000" algn="tl">
                    <a:srgbClr val="000000">
                      <a:alpha val="43137"/>
                    </a:srgbClr>
                  </a:outerShdw>
                </a:effectLst>
                <a:latin typeface="Arial" panose="020B0604020202020204" pitchFamily="34" charset="0"/>
              </a:rPr>
              <a:t> </a:t>
            </a:r>
            <a:r>
              <a:rPr lang="ru-RU" b="1" i="1" dirty="0" err="1" smtClean="0">
                <a:solidFill>
                  <a:srgbClr val="7030A0"/>
                </a:solidFill>
                <a:effectLst>
                  <a:outerShdw blurRad="38100" dist="38100" dir="2700000" algn="tl">
                    <a:srgbClr val="000000">
                      <a:alpha val="43137"/>
                    </a:srgbClr>
                  </a:outerShdw>
                </a:effectLst>
                <a:latin typeface="Arial" panose="020B0604020202020204" pitchFamily="34" charset="0"/>
              </a:rPr>
              <a:t>мікрооорганізми</a:t>
            </a:r>
            <a:r>
              <a:rPr lang="ru-RU" b="1" i="1" dirty="0" smtClean="0">
                <a:solidFill>
                  <a:srgbClr val="7030A0"/>
                </a:solidFill>
                <a:effectLst>
                  <a:outerShdw blurRad="38100" dist="38100" dir="2700000" algn="tl">
                    <a:srgbClr val="000000">
                      <a:alpha val="43137"/>
                    </a:srgbClr>
                  </a:outerShdw>
                </a:effectLst>
              </a:rPr>
              <a:t> </a:t>
            </a:r>
            <a:r>
              <a:rPr lang="ru-RU" b="1" dirty="0" err="1" smtClean="0">
                <a:latin typeface="Arial" panose="020B0604020202020204" pitchFamily="34" charset="0"/>
              </a:rPr>
              <a:t>використовуються</a:t>
            </a:r>
            <a:r>
              <a:rPr lang="ru-RU" b="1" dirty="0" smtClean="0">
                <a:latin typeface="Arial" panose="020B0604020202020204" pitchFamily="34" charset="0"/>
              </a:rPr>
              <a:t> </a:t>
            </a:r>
            <a:r>
              <a:rPr lang="ru-RU" b="1" dirty="0" err="1">
                <a:latin typeface="Arial" panose="020B0604020202020204" pitchFamily="34" charset="0"/>
              </a:rPr>
              <a:t>здебільшого</a:t>
            </a:r>
            <a:r>
              <a:rPr lang="ru-RU" b="1" dirty="0">
                <a:latin typeface="Arial" panose="020B0604020202020204" pitchFamily="34" charset="0"/>
              </a:rPr>
              <a:t> як </a:t>
            </a:r>
            <a:r>
              <a:rPr lang="ru-RU" b="1" dirty="0" err="1">
                <a:latin typeface="Arial" panose="020B0604020202020204" pitchFamily="34" charset="0"/>
              </a:rPr>
              <a:t>біореактори</a:t>
            </a:r>
            <a:r>
              <a:rPr lang="ru-RU" b="1" dirty="0">
                <a:latin typeface="Arial" panose="020B0604020202020204" pitchFamily="34" charset="0"/>
              </a:rPr>
              <a:t>, </a:t>
            </a:r>
            <a:r>
              <a:rPr lang="ru-RU" b="1" dirty="0" err="1" smtClean="0">
                <a:latin typeface="Arial" panose="020B0604020202020204" pitchFamily="34" charset="0"/>
              </a:rPr>
              <a:t>що</a:t>
            </a:r>
            <a:r>
              <a:rPr lang="ru-RU" b="1" dirty="0" smtClean="0"/>
              <a:t> </a:t>
            </a:r>
            <a:r>
              <a:rPr lang="ru-RU" b="1" dirty="0" err="1" smtClean="0">
                <a:latin typeface="Arial" panose="020B0604020202020204" pitchFamily="34" charset="0"/>
              </a:rPr>
              <a:t>продукують</a:t>
            </a:r>
            <a:r>
              <a:rPr lang="ru-RU" b="1" dirty="0" smtClean="0">
                <a:latin typeface="Arial" panose="020B0604020202020204" pitchFamily="34" charset="0"/>
              </a:rPr>
              <a:t> </a:t>
            </a:r>
            <a:r>
              <a:rPr lang="ru-RU" b="1" dirty="0" err="1">
                <a:latin typeface="Arial" panose="020B0604020202020204" pitchFamily="34" charset="0"/>
              </a:rPr>
              <a:t>білки</a:t>
            </a:r>
            <a:r>
              <a:rPr lang="ru-RU" b="1" dirty="0">
                <a:latin typeface="Arial" panose="020B0604020202020204" pitchFamily="34" charset="0"/>
              </a:rPr>
              <a:t> для </a:t>
            </a:r>
            <a:r>
              <a:rPr lang="ru-RU" b="1" dirty="0" err="1">
                <a:latin typeface="Arial" panose="020B0604020202020204" pitchFamily="34" charset="0"/>
              </a:rPr>
              <a:t>визначених</a:t>
            </a:r>
            <a:r>
              <a:rPr lang="ru-RU" b="1" dirty="0">
                <a:latin typeface="Arial" panose="020B0604020202020204" pitchFamily="34" charset="0"/>
              </a:rPr>
              <a:t> потреб (медицина, </a:t>
            </a:r>
            <a:r>
              <a:rPr lang="ru-RU" b="1" dirty="0" err="1" smtClean="0">
                <a:latin typeface="Arial" panose="020B0604020202020204" pitchFamily="34" charset="0"/>
              </a:rPr>
              <a:t>екологія</a:t>
            </a:r>
            <a:r>
              <a:rPr lang="ru-RU" b="1" dirty="0" smtClean="0">
                <a:latin typeface="Arial" panose="020B0604020202020204" pitchFamily="34" charset="0"/>
              </a:rPr>
              <a:t>,</a:t>
            </a:r>
            <a:r>
              <a:rPr lang="ru-RU" b="1" dirty="0" smtClean="0"/>
              <a:t> </a:t>
            </a:r>
            <a:r>
              <a:rPr lang="ru-RU" b="1" dirty="0" smtClean="0">
                <a:latin typeface="Arial" panose="020B0604020202020204" pitchFamily="34" charset="0"/>
              </a:rPr>
              <a:t>наука).</a:t>
            </a:r>
            <a:endParaRPr lang="ru-RU" b="1" dirty="0" smtClean="0"/>
          </a:p>
          <a:p>
            <a:pPr algn="just"/>
            <a:r>
              <a:rPr lang="ru-RU" b="1" dirty="0" smtClean="0">
                <a:latin typeface="Arial" panose="020B0604020202020204" pitchFamily="34" charset="0"/>
              </a:rPr>
              <a:t>В </a:t>
            </a:r>
            <a:r>
              <a:rPr lang="ru-RU" b="1" dirty="0" smtClean="0">
                <a:latin typeface="Arial" panose="020B0604020202020204" pitchFamily="34" charset="0"/>
              </a:rPr>
              <a:t>основному </a:t>
            </a:r>
            <a:r>
              <a:rPr lang="ru-RU" b="1" i="1" u="sng" dirty="0" smtClean="0">
                <a:latin typeface="Arial" panose="020B0604020202020204" pitchFamily="34" charset="0"/>
              </a:rPr>
              <a:t>про</a:t>
            </a:r>
            <a:r>
              <a:rPr lang="uk-UA" b="1" i="1" u="sng" dirty="0" err="1" smtClean="0">
                <a:latin typeface="Arial" panose="020B0604020202020204" pitchFamily="34" charset="0"/>
              </a:rPr>
              <a:t>дуктами</a:t>
            </a:r>
            <a:r>
              <a:rPr lang="ru-RU" b="1" i="1" u="sng" dirty="0" smtClean="0">
                <a:latin typeface="Arial" panose="020B0604020202020204" pitchFamily="34" charset="0"/>
              </a:rPr>
              <a:t> є </a:t>
            </a:r>
            <a:r>
              <a:rPr lang="ru-RU" b="1" i="1" u="sng" dirty="0" err="1" smtClean="0">
                <a:latin typeface="Arial" panose="020B0604020202020204" pitchFamily="34" charset="0"/>
              </a:rPr>
              <a:t>невеликі</a:t>
            </a:r>
            <a:r>
              <a:rPr lang="ru-RU" b="1" i="1" u="sng" dirty="0" smtClean="0">
                <a:latin typeface="Arial" panose="020B0604020202020204" pitchFamily="34" charset="0"/>
              </a:rPr>
              <a:t> </a:t>
            </a:r>
            <a:r>
              <a:rPr lang="ru-RU" b="1" i="1" u="sng" dirty="0" err="1" smtClean="0">
                <a:latin typeface="Arial" panose="020B0604020202020204" pitchFamily="34" charset="0"/>
              </a:rPr>
              <a:t>білки</a:t>
            </a:r>
            <a:r>
              <a:rPr lang="ru-RU" b="1" i="1" u="sng" dirty="0" smtClean="0">
                <a:latin typeface="Arial" panose="020B0604020202020204" pitchFamily="34" charset="0"/>
              </a:rPr>
              <a:t>, </a:t>
            </a:r>
            <a:r>
              <a:rPr lang="ru-RU" b="1" i="1" u="sng" dirty="0" err="1" smtClean="0">
                <a:latin typeface="Arial" panose="020B0604020202020204" pitchFamily="34" charset="0"/>
              </a:rPr>
              <a:t>що</a:t>
            </a:r>
            <a:r>
              <a:rPr lang="ru-RU" b="1" i="1" u="sng" dirty="0" smtClean="0">
                <a:latin typeface="Arial" panose="020B0604020202020204" pitchFamily="34" charset="0"/>
              </a:rPr>
              <a:t> не</a:t>
            </a:r>
            <a:r>
              <a:rPr lang="ru-RU" b="1" i="1" u="sng" dirty="0" smtClean="0"/>
              <a:t> </a:t>
            </a:r>
            <a:r>
              <a:rPr lang="ru-RU" b="1" i="1" u="sng" dirty="0" err="1" smtClean="0">
                <a:latin typeface="Arial" panose="020B0604020202020204" pitchFamily="34" charset="0"/>
              </a:rPr>
              <a:t>піддаються</a:t>
            </a:r>
            <a:r>
              <a:rPr lang="ru-RU" b="1" i="1" u="sng" dirty="0" smtClean="0">
                <a:latin typeface="Arial" panose="020B0604020202020204" pitchFamily="34" charset="0"/>
              </a:rPr>
              <a:t> </a:t>
            </a:r>
            <a:r>
              <a:rPr lang="ru-RU" b="1" i="1" u="sng" dirty="0" err="1" smtClean="0">
                <a:latin typeface="Arial" panose="020B0604020202020204" pitchFamily="34" charset="0"/>
              </a:rPr>
              <a:t>посттрансляційним</a:t>
            </a:r>
            <a:r>
              <a:rPr lang="ru-RU" b="1" i="1" u="sng" dirty="0" smtClean="0">
                <a:latin typeface="Arial" panose="020B0604020202020204" pitchFamily="34" charset="0"/>
              </a:rPr>
              <a:t> </a:t>
            </a:r>
            <a:r>
              <a:rPr lang="ru-RU" b="1" i="1" u="sng" dirty="0" err="1" smtClean="0">
                <a:latin typeface="Arial" panose="020B0604020202020204" pitchFamily="34" charset="0"/>
              </a:rPr>
              <a:t>модифікаціям</a:t>
            </a:r>
            <a:r>
              <a:rPr lang="ru-RU" b="1" dirty="0" smtClean="0">
                <a:latin typeface="Arial" panose="020B0604020202020204" pitchFamily="34" charset="0"/>
              </a:rPr>
              <a:t>. </a:t>
            </a:r>
            <a:r>
              <a:rPr lang="ru-RU" b="1" dirty="0">
                <a:latin typeface="Arial" panose="020B0604020202020204" pitchFamily="34" charset="0"/>
              </a:rPr>
              <a:t>Одним </a:t>
            </a:r>
            <a:r>
              <a:rPr lang="ru-RU" b="1" dirty="0" err="1" smtClean="0">
                <a:latin typeface="Arial" panose="020B0604020202020204" pitchFamily="34" charset="0"/>
              </a:rPr>
              <a:t>із</a:t>
            </a:r>
            <a:r>
              <a:rPr lang="ru-RU" b="1" dirty="0" smtClean="0"/>
              <a:t> </a:t>
            </a:r>
            <a:r>
              <a:rPr lang="ru-RU" b="1" dirty="0" smtClean="0">
                <a:latin typeface="Arial" panose="020B0604020202020204" pitchFamily="34" charset="0"/>
              </a:rPr>
              <a:t>перших </a:t>
            </a:r>
            <a:r>
              <a:rPr lang="ru-RU" b="1" dirty="0" err="1">
                <a:latin typeface="Arial" panose="020B0604020202020204" pitchFamily="34" charset="0"/>
              </a:rPr>
              <a:t>промислових</a:t>
            </a:r>
            <a:r>
              <a:rPr lang="ru-RU" b="1" dirty="0">
                <a:latin typeface="Arial" panose="020B0604020202020204" pitchFamily="34" charset="0"/>
              </a:rPr>
              <a:t> </a:t>
            </a:r>
            <a:r>
              <a:rPr lang="ru-RU" b="1" dirty="0" err="1">
                <a:latin typeface="Arial" panose="020B0604020202020204" pitchFamily="34" charset="0"/>
              </a:rPr>
              <a:t>застосувань</a:t>
            </a:r>
            <a:r>
              <a:rPr lang="ru-RU" b="1" dirty="0">
                <a:latin typeface="Arial" panose="020B0604020202020204" pitchFamily="34" charset="0"/>
              </a:rPr>
              <a:t> </a:t>
            </a:r>
            <a:r>
              <a:rPr lang="ru-RU" b="1" dirty="0" err="1">
                <a:latin typeface="Arial" panose="020B0604020202020204" pitchFamily="34" charset="0"/>
              </a:rPr>
              <a:t>генетичної</a:t>
            </a:r>
            <a:r>
              <a:rPr lang="ru-RU" b="1" dirty="0">
                <a:latin typeface="Arial" panose="020B0604020202020204" pitchFamily="34" charset="0"/>
              </a:rPr>
              <a:t> </a:t>
            </a:r>
            <a:r>
              <a:rPr lang="ru-RU" b="1" dirty="0" err="1" smtClean="0">
                <a:latin typeface="Arial" panose="020B0604020202020204" pitchFamily="34" charset="0"/>
              </a:rPr>
              <a:t>інженерії</a:t>
            </a:r>
            <a:r>
              <a:rPr lang="ru-RU" b="1" dirty="0" smtClean="0">
                <a:latin typeface="Arial" panose="020B0604020202020204" pitchFamily="34" charset="0"/>
              </a:rPr>
              <a:t> </a:t>
            </a:r>
            <a:r>
              <a:rPr lang="ru-RU" b="1" dirty="0" err="1" smtClean="0">
                <a:latin typeface="Arial" panose="020B0604020202020204" pitchFamily="34" charset="0"/>
              </a:rPr>
              <a:t>було</a:t>
            </a:r>
            <a:r>
              <a:rPr lang="ru-RU" b="1" dirty="0" smtClean="0"/>
              <a:t> </a:t>
            </a:r>
            <a:r>
              <a:rPr lang="ru-RU" b="1" dirty="0" err="1" smtClean="0">
                <a:latin typeface="Arial" panose="020B0604020202020204" pitchFamily="34" charset="0"/>
              </a:rPr>
              <a:t>отримання</a:t>
            </a:r>
            <a:r>
              <a:rPr lang="ru-RU" b="1" dirty="0" smtClean="0">
                <a:latin typeface="Arial" panose="020B0604020202020204" pitchFamily="34" charset="0"/>
              </a:rPr>
              <a:t> </a:t>
            </a:r>
            <a:r>
              <a:rPr lang="ru-RU" b="1" dirty="0">
                <a:latin typeface="Arial" panose="020B0604020202020204" pitchFamily="34" charset="0"/>
              </a:rPr>
              <a:t>шляхом </a:t>
            </a:r>
            <a:r>
              <a:rPr lang="ru-RU" b="1" dirty="0" err="1">
                <a:latin typeface="Arial" panose="020B0604020202020204" pitchFamily="34" charset="0"/>
              </a:rPr>
              <a:t>експресії</a:t>
            </a:r>
            <a:r>
              <a:rPr lang="ru-RU" b="1" dirty="0">
                <a:latin typeface="Arial" panose="020B0604020202020204" pitchFamily="34" charset="0"/>
              </a:rPr>
              <a:t> у </a:t>
            </a:r>
            <a:r>
              <a:rPr lang="ru-RU" b="1" dirty="0" err="1">
                <a:latin typeface="Arial" panose="020B0604020202020204" pitchFamily="34" charset="0"/>
              </a:rPr>
              <a:t>клітинах</a:t>
            </a:r>
            <a:r>
              <a:rPr lang="ru-RU" b="1" dirty="0">
                <a:latin typeface="Arial" panose="020B0604020202020204" pitchFamily="34" charset="0"/>
              </a:rPr>
              <a:t> </a:t>
            </a:r>
            <a:r>
              <a:rPr lang="en-US" b="1" dirty="0">
                <a:latin typeface="Arial" panose="020B0604020202020204" pitchFamily="34" charset="0"/>
              </a:rPr>
              <a:t>E. coli </a:t>
            </a:r>
            <a:r>
              <a:rPr lang="ru-RU" b="1" dirty="0">
                <a:latin typeface="Arial" panose="020B0604020202020204" pitchFamily="34" charset="0"/>
              </a:rPr>
              <a:t>гормону </a:t>
            </a:r>
            <a:r>
              <a:rPr lang="ru-RU" b="1" dirty="0" smtClean="0">
                <a:latin typeface="Arial" panose="020B0604020202020204" pitchFamily="34" charset="0"/>
              </a:rPr>
              <a:t>росту</a:t>
            </a:r>
            <a:r>
              <a:rPr lang="ru-RU" b="1" dirty="0" smtClean="0"/>
              <a:t> </a:t>
            </a:r>
            <a:r>
              <a:rPr lang="ru-RU" b="1" dirty="0" err="1" smtClean="0">
                <a:latin typeface="Arial" panose="020B0604020202020204" pitchFamily="34" charset="0"/>
              </a:rPr>
              <a:t>людини</a:t>
            </a:r>
            <a:r>
              <a:rPr lang="ru-RU" b="1" dirty="0" smtClean="0">
                <a:latin typeface="Arial" panose="020B0604020202020204" pitchFamily="34" charset="0"/>
              </a:rPr>
              <a:t> </a:t>
            </a:r>
            <a:r>
              <a:rPr lang="ru-RU" b="1" dirty="0">
                <a:latin typeface="Arial" panose="020B0604020202020204" pitchFamily="34" charset="0"/>
              </a:rPr>
              <a:t>– </a:t>
            </a:r>
            <a:r>
              <a:rPr lang="ru-RU" b="1" dirty="0" err="1">
                <a:solidFill>
                  <a:srgbClr val="7030A0"/>
                </a:solidFill>
                <a:effectLst>
                  <a:outerShdw blurRad="38100" dist="38100" dir="2700000" algn="tl">
                    <a:srgbClr val="000000">
                      <a:alpha val="43137"/>
                    </a:srgbClr>
                  </a:outerShdw>
                </a:effectLst>
                <a:latin typeface="Arial" panose="020B0604020202020204" pitchFamily="34" charset="0"/>
              </a:rPr>
              <a:t>соматотропіну</a:t>
            </a:r>
            <a:r>
              <a:rPr lang="ru-RU" b="1" dirty="0">
                <a:latin typeface="Arial" panose="020B0604020202020204" pitchFamily="34" charset="0"/>
              </a:rPr>
              <a:t>. В </a:t>
            </a:r>
            <a:r>
              <a:rPr lang="ru-RU" b="1" dirty="0" err="1">
                <a:latin typeface="Arial" panose="020B0604020202020204" pitchFamily="34" charset="0"/>
              </a:rPr>
              <a:t>організмі</a:t>
            </a:r>
            <a:r>
              <a:rPr lang="ru-RU" b="1" dirty="0">
                <a:latin typeface="Arial" panose="020B0604020202020204" pitchFamily="34" charset="0"/>
              </a:rPr>
              <a:t> </a:t>
            </a:r>
            <a:r>
              <a:rPr lang="ru-RU" b="1" dirty="0" err="1">
                <a:latin typeface="Arial" panose="020B0604020202020204" pitchFamily="34" charset="0"/>
              </a:rPr>
              <a:t>він</a:t>
            </a:r>
            <a:r>
              <a:rPr lang="ru-RU" b="1" dirty="0">
                <a:latin typeface="Arial" panose="020B0604020202020204" pitchFamily="34" charset="0"/>
              </a:rPr>
              <a:t> </a:t>
            </a:r>
            <a:r>
              <a:rPr lang="ru-RU" b="1" dirty="0" err="1" smtClean="0">
                <a:latin typeface="Arial" panose="020B0604020202020204" pitchFamily="34" charset="0"/>
              </a:rPr>
              <a:t>секретується</a:t>
            </a:r>
            <a:r>
              <a:rPr lang="ru-RU" b="1" dirty="0" smtClean="0"/>
              <a:t> </a:t>
            </a:r>
            <a:r>
              <a:rPr lang="ru-RU" b="1" dirty="0" err="1" smtClean="0">
                <a:latin typeface="Arial" panose="020B0604020202020204" pitchFamily="34" charset="0"/>
              </a:rPr>
              <a:t>передньою</a:t>
            </a:r>
            <a:r>
              <a:rPr lang="ru-RU" b="1" dirty="0" smtClean="0">
                <a:latin typeface="Arial" panose="020B0604020202020204" pitchFamily="34" charset="0"/>
              </a:rPr>
              <a:t> </a:t>
            </a:r>
            <a:r>
              <a:rPr lang="ru-RU" b="1" dirty="0" err="1">
                <a:latin typeface="Arial" panose="020B0604020202020204" pitchFamily="34" charset="0"/>
              </a:rPr>
              <a:t>часткою</a:t>
            </a:r>
            <a:r>
              <a:rPr lang="ru-RU" b="1" dirty="0">
                <a:latin typeface="Arial" panose="020B0604020202020204" pitchFamily="34" charset="0"/>
              </a:rPr>
              <a:t> </a:t>
            </a:r>
            <a:r>
              <a:rPr lang="ru-RU" b="1" dirty="0" err="1">
                <a:latin typeface="Arial" panose="020B0604020202020204" pitchFamily="34" charset="0"/>
              </a:rPr>
              <a:t>гіпофіза</a:t>
            </a:r>
            <a:r>
              <a:rPr lang="ru-RU" b="1" dirty="0">
                <a:latin typeface="Arial" panose="020B0604020202020204" pitchFamily="34" charset="0"/>
              </a:rPr>
              <a:t>, а </a:t>
            </a:r>
            <a:r>
              <a:rPr lang="ru-RU" b="1" dirty="0" err="1">
                <a:latin typeface="Arial" panose="020B0604020202020204" pitchFamily="34" charset="0"/>
              </a:rPr>
              <a:t>його</a:t>
            </a:r>
            <a:r>
              <a:rPr lang="ru-RU" b="1" dirty="0">
                <a:latin typeface="Arial" panose="020B0604020202020204" pitchFamily="34" charset="0"/>
              </a:rPr>
              <a:t> </a:t>
            </a:r>
            <a:r>
              <a:rPr lang="ru-RU" b="1" dirty="0" err="1">
                <a:latin typeface="Arial" panose="020B0604020202020204" pitchFamily="34" charset="0"/>
              </a:rPr>
              <a:t>дефіцит</a:t>
            </a:r>
            <a:r>
              <a:rPr lang="ru-RU" b="1" dirty="0">
                <a:latin typeface="Arial" panose="020B0604020202020204" pitchFamily="34" charset="0"/>
              </a:rPr>
              <a:t> є </a:t>
            </a:r>
            <a:r>
              <a:rPr lang="ru-RU" b="1" dirty="0" smtClean="0">
                <a:latin typeface="Arial" panose="020B0604020202020204" pitchFamily="34" charset="0"/>
              </a:rPr>
              <a:t>причиною</a:t>
            </a:r>
            <a:r>
              <a:rPr lang="ru-RU" b="1" dirty="0" smtClean="0"/>
              <a:t> </a:t>
            </a:r>
            <a:r>
              <a:rPr lang="ru-RU" b="1" dirty="0" err="1" smtClean="0">
                <a:latin typeface="Arial" panose="020B0604020202020204" pitchFamily="34" charset="0"/>
              </a:rPr>
              <a:t>гіпофізарної</a:t>
            </a:r>
            <a:r>
              <a:rPr lang="ru-RU" b="1" dirty="0" smtClean="0">
                <a:latin typeface="Arial" panose="020B0604020202020204" pitchFamily="34" charset="0"/>
              </a:rPr>
              <a:t> </a:t>
            </a:r>
            <a:r>
              <a:rPr lang="ru-RU" b="1" dirty="0" err="1">
                <a:latin typeface="Arial" panose="020B0604020202020204" pitchFamily="34" charset="0"/>
              </a:rPr>
              <a:t>карликовості</a:t>
            </a:r>
            <a:r>
              <a:rPr lang="ru-RU" b="1" dirty="0">
                <a:latin typeface="Arial" panose="020B0604020202020204" pitchFamily="34" charset="0"/>
              </a:rPr>
              <a:t>. </a:t>
            </a:r>
            <a:r>
              <a:rPr lang="ru-RU" b="1" dirty="0" err="1">
                <a:latin typeface="Arial" panose="020B0604020202020204" pitchFamily="34" charset="0"/>
              </a:rPr>
              <a:t>Отримання</a:t>
            </a:r>
            <a:r>
              <a:rPr lang="ru-RU" b="1" dirty="0">
                <a:latin typeface="Arial" panose="020B0604020202020204" pitchFamily="34" charset="0"/>
              </a:rPr>
              <a:t> </a:t>
            </a:r>
            <a:r>
              <a:rPr lang="ru-RU" b="1" dirty="0" err="1">
                <a:latin typeface="Arial" panose="020B0604020202020204" pitchFamily="34" charset="0"/>
              </a:rPr>
              <a:t>соматостатину</a:t>
            </a:r>
            <a:r>
              <a:rPr lang="ru-RU" b="1" dirty="0">
                <a:latin typeface="Arial" panose="020B0604020202020204" pitchFamily="34" charset="0"/>
              </a:rPr>
              <a:t> </a:t>
            </a:r>
            <a:r>
              <a:rPr lang="ru-RU" b="1" dirty="0" smtClean="0">
                <a:latin typeface="Arial" panose="020B0604020202020204" pitchFamily="34" charset="0"/>
              </a:rPr>
              <a:t>є</a:t>
            </a:r>
            <a:r>
              <a:rPr lang="ru-RU" b="1" dirty="0" smtClean="0"/>
              <a:t> </a:t>
            </a:r>
            <a:r>
              <a:rPr lang="ru-RU" b="1" dirty="0" smtClean="0">
                <a:latin typeface="Arial" panose="020B0604020202020204" pitchFamily="34" charset="0"/>
              </a:rPr>
              <a:t>прикладом </a:t>
            </a:r>
            <a:r>
              <a:rPr lang="ru-RU" b="1" dirty="0" err="1">
                <a:latin typeface="Arial" panose="020B0604020202020204" pitchFamily="34" charset="0"/>
              </a:rPr>
              <a:t>цілеспрямованого</a:t>
            </a:r>
            <a:r>
              <a:rPr lang="ru-RU" b="1" dirty="0">
                <a:latin typeface="Arial" panose="020B0604020202020204" pitchFamily="34" charset="0"/>
              </a:rPr>
              <a:t> </a:t>
            </a:r>
            <a:r>
              <a:rPr lang="ru-RU" b="1" dirty="0" err="1">
                <a:latin typeface="Arial" panose="020B0604020202020204" pitchFamily="34" charset="0"/>
              </a:rPr>
              <a:t>конструювання</a:t>
            </a:r>
            <a:r>
              <a:rPr lang="ru-RU" b="1" dirty="0">
                <a:latin typeface="Arial" panose="020B0604020202020204" pitchFamily="34" charset="0"/>
              </a:rPr>
              <a:t> </a:t>
            </a:r>
            <a:r>
              <a:rPr lang="ru-RU" b="1" dirty="0" err="1">
                <a:latin typeface="Arial" panose="020B0604020202020204" pitchFamily="34" charset="0"/>
              </a:rPr>
              <a:t>білків</a:t>
            </a:r>
            <a:r>
              <a:rPr lang="ru-RU" b="1" dirty="0">
                <a:latin typeface="Arial" panose="020B0604020202020204" pitchFamily="34" charset="0"/>
              </a:rPr>
              <a:t> </a:t>
            </a:r>
            <a:r>
              <a:rPr lang="ru-RU" b="1" dirty="0" smtClean="0">
                <a:latin typeface="Arial" panose="020B0604020202020204" pitchFamily="34" charset="0"/>
              </a:rPr>
              <a:t>за</a:t>
            </a:r>
            <a:r>
              <a:rPr lang="ru-RU" b="1" dirty="0" smtClean="0"/>
              <a:t> </a:t>
            </a:r>
            <a:r>
              <a:rPr lang="ru-RU" b="1" dirty="0" err="1" smtClean="0">
                <a:latin typeface="Arial" panose="020B0604020202020204" pitchFamily="34" charset="0"/>
              </a:rPr>
              <a:t>допомогою</a:t>
            </a:r>
            <a:r>
              <a:rPr lang="ru-RU" b="1" dirty="0" smtClean="0">
                <a:latin typeface="Arial" panose="020B0604020202020204" pitchFamily="34" charset="0"/>
              </a:rPr>
              <a:t> </a:t>
            </a:r>
            <a:r>
              <a:rPr lang="ru-RU" b="1" dirty="0" err="1">
                <a:latin typeface="Arial" panose="020B0604020202020204" pitchFamily="34" charset="0"/>
              </a:rPr>
              <a:t>методів</a:t>
            </a:r>
            <a:r>
              <a:rPr lang="ru-RU" b="1" dirty="0">
                <a:latin typeface="Arial" panose="020B0604020202020204" pitchFamily="34" charset="0"/>
              </a:rPr>
              <a:t> </a:t>
            </a:r>
            <a:r>
              <a:rPr lang="ru-RU" b="1" dirty="0" err="1">
                <a:latin typeface="Arial" panose="020B0604020202020204" pitchFamily="34" charset="0"/>
              </a:rPr>
              <a:t>генної</a:t>
            </a:r>
            <a:r>
              <a:rPr lang="ru-RU" b="1" dirty="0">
                <a:latin typeface="Arial" panose="020B0604020202020204" pitchFamily="34" charset="0"/>
              </a:rPr>
              <a:t> </a:t>
            </a:r>
            <a:r>
              <a:rPr lang="ru-RU" b="1" dirty="0" err="1">
                <a:latin typeface="Arial" panose="020B0604020202020204" pitchFamily="34" charset="0"/>
              </a:rPr>
              <a:t>інженерії</a:t>
            </a:r>
            <a:r>
              <a:rPr lang="ru-RU" b="1" dirty="0">
                <a:latin typeface="Arial" panose="020B0604020202020204" pitchFamily="34" charset="0"/>
              </a:rPr>
              <a:t>. </a:t>
            </a:r>
            <a:r>
              <a:rPr lang="ru-RU" b="1" dirty="0" err="1">
                <a:latin typeface="Arial" panose="020B0604020202020204" pitchFamily="34" charset="0"/>
              </a:rPr>
              <a:t>Це</a:t>
            </a:r>
            <a:r>
              <a:rPr lang="ru-RU" b="1" dirty="0">
                <a:latin typeface="Arial" panose="020B0604020202020204" pitchFamily="34" charset="0"/>
              </a:rPr>
              <a:t> короткий </a:t>
            </a:r>
            <a:r>
              <a:rPr lang="ru-RU" b="1" dirty="0" smtClean="0">
                <a:latin typeface="Arial" panose="020B0604020202020204" pitchFamily="34" charset="0"/>
              </a:rPr>
              <a:t>пептид</a:t>
            </a:r>
            <a:r>
              <a:rPr lang="ru-RU" b="1" dirty="0" smtClean="0"/>
              <a:t> </a:t>
            </a:r>
            <a:r>
              <a:rPr lang="ru-RU" b="1" dirty="0" smtClean="0">
                <a:latin typeface="Arial" panose="020B0604020202020204" pitchFamily="34" charset="0"/>
              </a:rPr>
              <a:t>(</a:t>
            </a:r>
            <a:r>
              <a:rPr lang="ru-RU" b="1" dirty="0" err="1" smtClean="0">
                <a:latin typeface="Arial" panose="020B0604020202020204" pitchFamily="34" charset="0"/>
              </a:rPr>
              <a:t>вміщує</a:t>
            </a:r>
            <a:r>
              <a:rPr lang="ru-RU" b="1" dirty="0" smtClean="0">
                <a:latin typeface="Arial" panose="020B0604020202020204" pitchFamily="34" charset="0"/>
              </a:rPr>
              <a:t> </a:t>
            </a:r>
            <a:r>
              <a:rPr lang="ru-RU" b="1" dirty="0">
                <a:latin typeface="Arial" panose="020B0604020202020204" pitchFamily="34" charset="0"/>
              </a:rPr>
              <a:t>14 </a:t>
            </a:r>
            <a:r>
              <a:rPr lang="ru-RU" b="1" dirty="0" err="1">
                <a:latin typeface="Arial" panose="020B0604020202020204" pitchFamily="34" charset="0"/>
              </a:rPr>
              <a:t>амінокислотних</a:t>
            </a:r>
            <a:r>
              <a:rPr lang="ru-RU" b="1" dirty="0">
                <a:latin typeface="Arial" panose="020B0604020202020204" pitchFamily="34" charset="0"/>
              </a:rPr>
              <a:t> </a:t>
            </a:r>
            <a:r>
              <a:rPr lang="ru-RU" b="1" dirty="0" err="1">
                <a:latin typeface="Arial" panose="020B0604020202020204" pitchFamily="34" charset="0"/>
              </a:rPr>
              <a:t>залишків</a:t>
            </a:r>
            <a:r>
              <a:rPr lang="ru-RU" b="1" dirty="0">
                <a:latin typeface="Arial" panose="020B0604020202020204" pitchFamily="34" charset="0"/>
              </a:rPr>
              <a:t>), </a:t>
            </a:r>
            <a:r>
              <a:rPr lang="ru-RU" b="1" dirty="0" err="1">
                <a:latin typeface="Arial" panose="020B0604020202020204" pitchFamily="34" charset="0"/>
              </a:rPr>
              <a:t>що</a:t>
            </a:r>
            <a:r>
              <a:rPr lang="ru-RU" b="1" dirty="0">
                <a:latin typeface="Arial" panose="020B0604020202020204" pitchFamily="34" charset="0"/>
              </a:rPr>
              <a:t> </a:t>
            </a:r>
            <a:r>
              <a:rPr lang="ru-RU" b="1" dirty="0" err="1" smtClean="0">
                <a:latin typeface="Arial" panose="020B0604020202020204" pitchFamily="34" charset="0"/>
              </a:rPr>
              <a:t>гальмує</a:t>
            </a:r>
            <a:r>
              <a:rPr lang="ru-RU" b="1" dirty="0" smtClean="0">
                <a:latin typeface="Arial" panose="020B0604020202020204" pitchFamily="34" charset="0"/>
              </a:rPr>
              <a:t> </a:t>
            </a:r>
            <a:r>
              <a:rPr lang="ru-RU" b="1" dirty="0" err="1">
                <a:latin typeface="Arial" panose="020B0604020202020204" pitchFamily="34" charset="0"/>
              </a:rPr>
              <a:t>вивільнення</a:t>
            </a:r>
            <a:r>
              <a:rPr lang="ru-RU" b="1" dirty="0">
                <a:latin typeface="Arial" panose="020B0604020202020204" pitchFamily="34" charset="0"/>
              </a:rPr>
              <a:t> </a:t>
            </a:r>
            <a:r>
              <a:rPr lang="ru-RU" b="1" dirty="0" err="1">
                <a:latin typeface="Arial" panose="020B0604020202020204" pitchFamily="34" charset="0"/>
              </a:rPr>
              <a:t>із</a:t>
            </a:r>
            <a:r>
              <a:rPr lang="ru-RU" b="1" dirty="0">
                <a:latin typeface="Arial" panose="020B0604020202020204" pitchFamily="34" charset="0"/>
              </a:rPr>
              <a:t> </a:t>
            </a:r>
            <a:r>
              <a:rPr lang="ru-RU" b="1" dirty="0" err="1" smtClean="0">
                <a:latin typeface="Arial" panose="020B0604020202020204" pitchFamily="34" charset="0"/>
              </a:rPr>
              <a:t>гіпофізу</a:t>
            </a:r>
            <a:r>
              <a:rPr lang="ru-RU" b="1" dirty="0" smtClean="0"/>
              <a:t> </a:t>
            </a:r>
            <a:r>
              <a:rPr lang="ru-RU" b="1" dirty="0" smtClean="0">
                <a:latin typeface="Arial" panose="020B0604020202020204" pitchFamily="34" charset="0"/>
              </a:rPr>
              <a:t>гормону </a:t>
            </a:r>
            <a:r>
              <a:rPr lang="ru-RU" b="1" dirty="0">
                <a:latin typeface="Arial" panose="020B0604020202020204" pitchFamily="34" charset="0"/>
              </a:rPr>
              <a:t>росту. </a:t>
            </a:r>
            <a:r>
              <a:rPr lang="ru-RU" b="1" u="sng" dirty="0" err="1">
                <a:latin typeface="Arial" panose="020B0604020202020204" pitchFamily="34" charset="0"/>
              </a:rPr>
              <a:t>Отримати</a:t>
            </a:r>
            <a:r>
              <a:rPr lang="ru-RU" b="1" u="sng" dirty="0">
                <a:latin typeface="Arial" panose="020B0604020202020204" pitchFamily="34" charset="0"/>
              </a:rPr>
              <a:t> </a:t>
            </a:r>
            <a:r>
              <a:rPr lang="ru-RU" b="1" u="sng" dirty="0" err="1">
                <a:latin typeface="Arial" panose="020B0604020202020204" pitchFamily="34" charset="0"/>
              </a:rPr>
              <a:t>соматостатин</a:t>
            </a:r>
            <a:r>
              <a:rPr lang="ru-RU" b="1" u="sng" dirty="0">
                <a:latin typeface="Arial" panose="020B0604020202020204" pitchFamily="34" charset="0"/>
              </a:rPr>
              <a:t> у </a:t>
            </a:r>
            <a:r>
              <a:rPr lang="ru-RU" b="1" u="sng" dirty="0" err="1">
                <a:latin typeface="Arial" panose="020B0604020202020204" pitchFamily="34" charset="0"/>
              </a:rPr>
              <a:t>клітинах</a:t>
            </a:r>
            <a:r>
              <a:rPr lang="ru-RU" b="1" u="sng" dirty="0">
                <a:latin typeface="Arial" panose="020B0604020202020204" pitchFamily="34" charset="0"/>
              </a:rPr>
              <a:t> </a:t>
            </a:r>
            <a:r>
              <a:rPr lang="ru-RU" b="1" u="sng" dirty="0" err="1">
                <a:latin typeface="Arial" panose="020B0604020202020204" pitchFamily="34" charset="0"/>
              </a:rPr>
              <a:t>бактерій</a:t>
            </a:r>
            <a:r>
              <a:rPr lang="ru-RU" b="1" u="sng" dirty="0">
                <a:latin typeface="Arial" panose="020B0604020202020204" pitchFamily="34" charset="0"/>
              </a:rPr>
              <a:t> </a:t>
            </a:r>
            <a:r>
              <a:rPr lang="ru-RU" b="1" u="sng" dirty="0" smtClean="0">
                <a:latin typeface="Arial" panose="020B0604020202020204" pitchFamily="34" charset="0"/>
              </a:rPr>
              <a:t>у</a:t>
            </a:r>
            <a:r>
              <a:rPr lang="ru-RU" b="1" u="sng" dirty="0" smtClean="0"/>
              <a:t> </a:t>
            </a:r>
            <a:r>
              <a:rPr lang="ru-RU" b="1" u="sng" dirty="0" err="1" smtClean="0">
                <a:latin typeface="Arial" panose="020B0604020202020204" pitchFamily="34" charset="0"/>
              </a:rPr>
              <a:t>значних</a:t>
            </a:r>
            <a:r>
              <a:rPr lang="ru-RU" b="1" u="sng" dirty="0" smtClean="0">
                <a:latin typeface="Arial" panose="020B0604020202020204" pitchFamily="34" charset="0"/>
              </a:rPr>
              <a:t> </a:t>
            </a:r>
            <a:r>
              <a:rPr lang="ru-RU" b="1" u="sng" dirty="0" err="1">
                <a:latin typeface="Arial" panose="020B0604020202020204" pitchFamily="34" charset="0"/>
              </a:rPr>
              <a:t>кількостях</a:t>
            </a:r>
            <a:r>
              <a:rPr lang="ru-RU" b="1" u="sng" dirty="0">
                <a:latin typeface="Arial" panose="020B0604020202020204" pitchFamily="34" charset="0"/>
              </a:rPr>
              <a:t> є </a:t>
            </a:r>
            <a:r>
              <a:rPr lang="ru-RU" b="1" u="sng" dirty="0" err="1">
                <a:latin typeface="Arial" panose="020B0604020202020204" pitchFamily="34" charset="0"/>
              </a:rPr>
              <a:t>складним</a:t>
            </a:r>
            <a:r>
              <a:rPr lang="ru-RU" b="1" u="sng" dirty="0">
                <a:latin typeface="Arial" panose="020B0604020202020204" pitchFamily="34" charset="0"/>
              </a:rPr>
              <a:t> </a:t>
            </a:r>
            <a:r>
              <a:rPr lang="ru-RU" b="1" u="sng" dirty="0" err="1">
                <a:latin typeface="Arial" panose="020B0604020202020204" pitchFamily="34" charset="0"/>
              </a:rPr>
              <a:t>завданням</a:t>
            </a:r>
            <a:r>
              <a:rPr lang="ru-RU" b="1" u="sng" dirty="0">
                <a:latin typeface="Arial" panose="020B0604020202020204" pitchFamily="34" charset="0"/>
              </a:rPr>
              <a:t>, </a:t>
            </a:r>
            <a:r>
              <a:rPr lang="ru-RU" b="1" u="sng" dirty="0" err="1">
                <a:latin typeface="Arial" panose="020B0604020202020204" pitchFamily="34" charset="0"/>
              </a:rPr>
              <a:t>оскільки</a:t>
            </a:r>
            <a:r>
              <a:rPr lang="ru-RU" b="1" u="sng" dirty="0">
                <a:latin typeface="Arial" panose="020B0604020202020204" pitchFamily="34" charset="0"/>
              </a:rPr>
              <a:t> </a:t>
            </a:r>
            <a:r>
              <a:rPr lang="ru-RU" b="1" u="sng" dirty="0" err="1">
                <a:latin typeface="Arial" panose="020B0604020202020204" pitchFamily="34" charset="0"/>
              </a:rPr>
              <a:t>він</a:t>
            </a:r>
            <a:r>
              <a:rPr lang="ru-RU" b="1" u="sng" dirty="0">
                <a:latin typeface="Arial" panose="020B0604020202020204" pitchFamily="34" charset="0"/>
              </a:rPr>
              <a:t> </a:t>
            </a:r>
            <a:r>
              <a:rPr lang="ru-RU" b="1" u="sng" dirty="0" err="1" smtClean="0">
                <a:latin typeface="Arial" panose="020B0604020202020204" pitchFamily="34" charset="0"/>
              </a:rPr>
              <a:t>швидко</a:t>
            </a:r>
            <a:r>
              <a:rPr lang="ru-RU" b="1" u="sng" dirty="0" smtClean="0"/>
              <a:t> </a:t>
            </a:r>
            <a:r>
              <a:rPr lang="ru-RU" b="1" u="sng" dirty="0" err="1" smtClean="0">
                <a:latin typeface="Arial" panose="020B0604020202020204" pitchFamily="34" charset="0"/>
              </a:rPr>
              <a:t>руйнується</a:t>
            </a:r>
            <a:r>
              <a:rPr lang="ru-RU" b="1" u="sng" dirty="0" smtClean="0">
                <a:latin typeface="Arial" panose="020B0604020202020204" pitchFamily="34" charset="0"/>
              </a:rPr>
              <a:t> </a:t>
            </a:r>
            <a:r>
              <a:rPr lang="ru-RU" b="1" u="sng" dirty="0" err="1">
                <a:latin typeface="Arial" panose="020B0604020202020204" pitchFamily="34" charset="0"/>
              </a:rPr>
              <a:t>протеолітичними</a:t>
            </a:r>
            <a:r>
              <a:rPr lang="ru-RU" b="1" u="sng" dirty="0">
                <a:latin typeface="Arial" panose="020B0604020202020204" pitchFamily="34" charset="0"/>
              </a:rPr>
              <a:t> ферментами</a:t>
            </a:r>
            <a:r>
              <a:rPr lang="ru-RU" b="1" dirty="0">
                <a:latin typeface="Arial" panose="020B0604020202020204" pitchFamily="34" charset="0"/>
              </a:rPr>
              <a:t>. </a:t>
            </a:r>
            <a:r>
              <a:rPr lang="ru-RU" b="1" dirty="0" err="1">
                <a:latin typeface="Arial" panose="020B0604020202020204" pitchFamily="34" charset="0"/>
              </a:rPr>
              <a:t>Щоб</a:t>
            </a:r>
            <a:r>
              <a:rPr lang="ru-RU" b="1" dirty="0">
                <a:latin typeface="Arial" panose="020B0604020202020204" pitchFamily="34" charset="0"/>
              </a:rPr>
              <a:t> «</a:t>
            </a:r>
            <a:r>
              <a:rPr lang="ru-RU" b="1" dirty="0" err="1" smtClean="0">
                <a:latin typeface="Arial" panose="020B0604020202020204" pitchFamily="34" charset="0"/>
              </a:rPr>
              <a:t>обійти</a:t>
            </a:r>
            <a:r>
              <a:rPr lang="ru-RU" b="1" dirty="0" smtClean="0">
                <a:latin typeface="Arial" panose="020B0604020202020204" pitchFamily="34" charset="0"/>
              </a:rPr>
              <a:t>»</a:t>
            </a:r>
            <a:r>
              <a:rPr lang="ru-RU" b="1" dirty="0"/>
              <a:t> </a:t>
            </a:r>
            <a:r>
              <a:rPr lang="ru-RU" b="1" dirty="0" err="1" smtClean="0">
                <a:latin typeface="Arial" panose="020B0604020202020204" pitchFamily="34" charset="0"/>
              </a:rPr>
              <a:t>внутрішньоклітинні</a:t>
            </a:r>
            <a:r>
              <a:rPr lang="ru-RU" b="1" dirty="0" smtClean="0">
                <a:latin typeface="Arial" panose="020B0604020202020204" pitchFamily="34" charset="0"/>
              </a:rPr>
              <a:t> </a:t>
            </a:r>
            <a:r>
              <a:rPr lang="ru-RU" b="1" dirty="0" err="1">
                <a:latin typeface="Arial" panose="020B0604020202020204" pitchFamily="34" charset="0"/>
              </a:rPr>
              <a:t>бактеріальні</a:t>
            </a:r>
            <a:r>
              <a:rPr lang="ru-RU" b="1" dirty="0">
                <a:latin typeface="Arial" panose="020B0604020202020204" pitchFamily="34" charset="0"/>
              </a:rPr>
              <a:t> </a:t>
            </a:r>
            <a:r>
              <a:rPr lang="ru-RU" b="1" dirty="0" err="1">
                <a:latin typeface="Arial" panose="020B0604020202020204" pitchFamily="34" charset="0"/>
              </a:rPr>
              <a:t>протеази</a:t>
            </a:r>
            <a:r>
              <a:rPr lang="ru-RU" b="1" dirty="0">
                <a:latin typeface="Arial" panose="020B0604020202020204" pitchFamily="34" charset="0"/>
              </a:rPr>
              <a:t>, </a:t>
            </a:r>
            <a:r>
              <a:rPr lang="ru-RU" b="1" dirty="0" err="1" smtClean="0">
                <a:latin typeface="Arial" panose="020B0604020202020204" pitchFamily="34" charset="0"/>
              </a:rPr>
              <a:t>було</a:t>
            </a:r>
            <a:r>
              <a:rPr lang="ru-RU" b="1" dirty="0" smtClean="0"/>
              <a:t> </a:t>
            </a:r>
            <a:r>
              <a:rPr lang="ru-RU" b="1" dirty="0" err="1" smtClean="0">
                <a:latin typeface="Arial" panose="020B0604020202020204" pitchFamily="34" charset="0"/>
              </a:rPr>
              <a:t>сконструйовано</a:t>
            </a:r>
            <a:r>
              <a:rPr lang="ru-RU" b="1" dirty="0">
                <a:latin typeface="Arial" panose="020B0604020202020204" pitchFamily="34" charset="0"/>
              </a:rPr>
              <a:t> </a:t>
            </a:r>
            <a:r>
              <a:rPr lang="ru-RU" b="1" dirty="0" err="1" smtClean="0">
                <a:solidFill>
                  <a:srgbClr val="7030A0"/>
                </a:solidFill>
                <a:effectLst>
                  <a:outerShdw blurRad="38100" dist="38100" dir="2700000" algn="tl">
                    <a:srgbClr val="000000">
                      <a:alpha val="43137"/>
                    </a:srgbClr>
                  </a:outerShdw>
                </a:effectLst>
                <a:latin typeface="Arial" panose="020B0604020202020204" pitchFamily="34" charset="0"/>
              </a:rPr>
              <a:t>химерний</a:t>
            </a:r>
            <a:r>
              <a:rPr lang="ru-RU" b="1" dirty="0" smtClean="0">
                <a:solidFill>
                  <a:srgbClr val="7030A0"/>
                </a:solidFill>
                <a:effectLst>
                  <a:outerShdw blurRad="38100" dist="38100" dir="2700000" algn="tl">
                    <a:srgbClr val="000000">
                      <a:alpha val="43137"/>
                    </a:srgbClr>
                  </a:outerShdw>
                </a:effectLst>
                <a:latin typeface="Arial" panose="020B0604020202020204" pitchFamily="34" charset="0"/>
              </a:rPr>
              <a:t> </a:t>
            </a:r>
            <a:r>
              <a:rPr lang="ru-RU" b="1" dirty="0" err="1">
                <a:solidFill>
                  <a:srgbClr val="7030A0"/>
                </a:solidFill>
                <a:effectLst>
                  <a:outerShdw blurRad="38100" dist="38100" dir="2700000" algn="tl">
                    <a:srgbClr val="000000">
                      <a:alpha val="43137"/>
                    </a:srgbClr>
                  </a:outerShdw>
                </a:effectLst>
                <a:latin typeface="Arial" panose="020B0604020202020204" pitchFamily="34" charset="0"/>
              </a:rPr>
              <a:t>білок-попередник</a:t>
            </a:r>
            <a:r>
              <a:rPr lang="ru-RU" b="1" dirty="0">
                <a:latin typeface="Arial" panose="020B0604020202020204" pitchFamily="34" charset="0"/>
              </a:rPr>
              <a:t>. У </a:t>
            </a:r>
            <a:r>
              <a:rPr lang="ru-RU" b="1" dirty="0" err="1">
                <a:latin typeface="Arial" panose="020B0604020202020204" pitchFamily="34" charset="0"/>
              </a:rPr>
              <a:t>його</a:t>
            </a:r>
            <a:r>
              <a:rPr lang="ru-RU" b="1" dirty="0">
                <a:latin typeface="Arial" panose="020B0604020202020204" pitchFamily="34" charset="0"/>
              </a:rPr>
              <a:t> </a:t>
            </a:r>
            <a:r>
              <a:rPr lang="ru-RU" b="1" dirty="0" err="1">
                <a:latin typeface="Arial" panose="020B0604020202020204" pitchFamily="34" charset="0"/>
              </a:rPr>
              <a:t>складі</a:t>
            </a:r>
            <a:r>
              <a:rPr lang="ru-RU" b="1" dirty="0">
                <a:latin typeface="Arial" panose="020B0604020202020204" pitchFamily="34" charset="0"/>
              </a:rPr>
              <a:t> </a:t>
            </a:r>
            <a:r>
              <a:rPr lang="ru-RU" b="1" dirty="0" smtClean="0">
                <a:latin typeface="Arial" panose="020B0604020202020204" pitchFamily="34" charset="0"/>
              </a:rPr>
              <a:t>як</a:t>
            </a:r>
            <a:r>
              <a:rPr lang="ru-RU" b="1" dirty="0" smtClean="0"/>
              <a:t> </a:t>
            </a:r>
            <a:r>
              <a:rPr lang="en-US" b="1" dirty="0" smtClean="0">
                <a:latin typeface="Arial" panose="020B0604020202020204" pitchFamily="34" charset="0"/>
              </a:rPr>
              <a:t>N-</a:t>
            </a:r>
            <a:r>
              <a:rPr lang="ru-RU" b="1" dirty="0" err="1">
                <a:latin typeface="Arial" panose="020B0604020202020204" pitchFamily="34" charset="0"/>
              </a:rPr>
              <a:t>кінцеву</a:t>
            </a:r>
            <a:r>
              <a:rPr lang="ru-RU" b="1" dirty="0">
                <a:latin typeface="Arial" panose="020B0604020202020204" pitchFamily="34" charset="0"/>
              </a:rPr>
              <a:t> </a:t>
            </a:r>
            <a:r>
              <a:rPr lang="ru-RU" b="1" dirty="0" err="1">
                <a:latin typeface="Arial" panose="020B0604020202020204" pitchFamily="34" charset="0"/>
              </a:rPr>
              <a:t>ділянку</a:t>
            </a:r>
            <a:r>
              <a:rPr lang="ru-RU" b="1" dirty="0">
                <a:latin typeface="Arial" panose="020B0604020202020204" pitchFamily="34" charset="0"/>
              </a:rPr>
              <a:t> </a:t>
            </a:r>
            <a:r>
              <a:rPr lang="ru-RU" b="1" dirty="0" err="1">
                <a:latin typeface="Arial" panose="020B0604020202020204" pitchFamily="34" charset="0"/>
              </a:rPr>
              <a:t>було</a:t>
            </a:r>
            <a:r>
              <a:rPr lang="ru-RU" b="1" dirty="0">
                <a:latin typeface="Arial" panose="020B0604020202020204" pitchFamily="34" charset="0"/>
              </a:rPr>
              <a:t> </a:t>
            </a:r>
            <a:r>
              <a:rPr lang="ru-RU" b="1" dirty="0" err="1">
                <a:latin typeface="Arial" panose="020B0604020202020204" pitchFamily="34" charset="0"/>
              </a:rPr>
              <a:t>використано</a:t>
            </a:r>
            <a:r>
              <a:rPr lang="ru-RU" b="1" dirty="0">
                <a:latin typeface="Arial" panose="020B0604020202020204" pitchFamily="34" charset="0"/>
              </a:rPr>
              <a:t> </a:t>
            </a:r>
            <a:r>
              <a:rPr lang="ru-RU" b="1" dirty="0" err="1">
                <a:latin typeface="Arial" panose="020B0604020202020204" pitchFamily="34" charset="0"/>
              </a:rPr>
              <a:t>білок</a:t>
            </a:r>
            <a:r>
              <a:rPr lang="ru-RU" b="1" dirty="0">
                <a:latin typeface="Arial" panose="020B0604020202020204" pitchFamily="34" charset="0"/>
              </a:rPr>
              <a:t> </a:t>
            </a:r>
            <a:r>
              <a:rPr lang="ru-RU" b="1" dirty="0" err="1">
                <a:latin typeface="Arial" panose="020B0604020202020204" pitchFamily="34" charset="0"/>
              </a:rPr>
              <a:t>бактерії</a:t>
            </a:r>
            <a:r>
              <a:rPr lang="ru-RU" b="1" dirty="0">
                <a:latin typeface="Arial" panose="020B0604020202020204" pitchFamily="34" charset="0"/>
              </a:rPr>
              <a:t>, до </a:t>
            </a:r>
            <a:r>
              <a:rPr lang="ru-RU" b="1" dirty="0" err="1" smtClean="0">
                <a:latin typeface="Arial" panose="020B0604020202020204" pitchFamily="34" charset="0"/>
              </a:rPr>
              <a:t>якого</a:t>
            </a:r>
            <a:r>
              <a:rPr lang="ru-RU" b="1" dirty="0" smtClean="0"/>
              <a:t> </a:t>
            </a:r>
            <a:r>
              <a:rPr lang="ru-RU" b="1" dirty="0" err="1" smtClean="0">
                <a:latin typeface="Arial" panose="020B0604020202020204" pitchFamily="34" charset="0"/>
              </a:rPr>
              <a:t>приєднали</a:t>
            </a:r>
            <a:r>
              <a:rPr lang="ru-RU" b="1" dirty="0" smtClean="0">
                <a:latin typeface="Arial" panose="020B0604020202020204" pitchFamily="34" charset="0"/>
              </a:rPr>
              <a:t> </a:t>
            </a:r>
            <a:r>
              <a:rPr lang="ru-RU" b="1" dirty="0">
                <a:latin typeface="Arial" panose="020B0604020202020204" pitchFamily="34" charset="0"/>
              </a:rPr>
              <a:t>сам </a:t>
            </a:r>
            <a:r>
              <a:rPr lang="ru-RU" b="1" dirty="0" err="1">
                <a:latin typeface="Arial" panose="020B0604020202020204" pitchFamily="34" charset="0"/>
              </a:rPr>
              <a:t>соматостатин</a:t>
            </a:r>
            <a:r>
              <a:rPr lang="ru-RU" b="1" dirty="0">
                <a:latin typeface="Arial" panose="020B0604020202020204" pitchFamily="34" charset="0"/>
              </a:rPr>
              <a:t>: </a:t>
            </a:r>
            <a:r>
              <a:rPr lang="ru-RU" b="1" dirty="0" err="1">
                <a:latin typeface="Arial" panose="020B0604020202020204" pitchFamily="34" charset="0"/>
              </a:rPr>
              <a:t>звичайно</a:t>
            </a:r>
            <a:r>
              <a:rPr lang="ru-RU" b="1" dirty="0">
                <a:latin typeface="Arial" panose="020B0604020202020204" pitchFamily="34" charset="0"/>
              </a:rPr>
              <a:t>, усе </a:t>
            </a:r>
            <a:r>
              <a:rPr lang="ru-RU" b="1" dirty="0" err="1">
                <a:latin typeface="Arial" panose="020B0604020202020204" pitchFamily="34" charset="0"/>
              </a:rPr>
              <a:t>це</a:t>
            </a:r>
            <a:r>
              <a:rPr lang="ru-RU" b="1" dirty="0">
                <a:latin typeface="Arial" panose="020B0604020202020204" pitchFamily="34" charset="0"/>
              </a:rPr>
              <a:t> </a:t>
            </a:r>
            <a:r>
              <a:rPr lang="ru-RU" b="1" dirty="0" err="1">
                <a:latin typeface="Arial" panose="020B0604020202020204" pitchFamily="34" charset="0"/>
              </a:rPr>
              <a:t>було</a:t>
            </a:r>
            <a:r>
              <a:rPr lang="ru-RU" b="1" dirty="0">
                <a:latin typeface="Arial" panose="020B0604020202020204" pitchFamily="34" charset="0"/>
              </a:rPr>
              <a:t> </a:t>
            </a:r>
            <a:r>
              <a:rPr lang="ru-RU" b="1" dirty="0" err="1" smtClean="0">
                <a:latin typeface="Arial" panose="020B0604020202020204" pitchFamily="34" charset="0"/>
              </a:rPr>
              <a:t>зроблено</a:t>
            </a:r>
            <a:r>
              <a:rPr lang="ru-RU" b="1" dirty="0" smtClean="0"/>
              <a:t> </a:t>
            </a:r>
            <a:r>
              <a:rPr lang="ru-RU" b="1" dirty="0" smtClean="0">
                <a:latin typeface="Arial" panose="020B0604020202020204" pitchFamily="34" charset="0"/>
              </a:rPr>
              <a:t>на </a:t>
            </a:r>
            <a:r>
              <a:rPr lang="ru-RU" b="1" dirty="0" err="1">
                <a:latin typeface="Arial" panose="020B0604020202020204" pitchFamily="34" charset="0"/>
              </a:rPr>
              <a:t>рівні</a:t>
            </a:r>
            <a:r>
              <a:rPr lang="ru-RU" b="1" dirty="0">
                <a:latin typeface="Arial" panose="020B0604020202020204" pitchFamily="34" charset="0"/>
              </a:rPr>
              <a:t> ДНК, </a:t>
            </a:r>
            <a:r>
              <a:rPr lang="ru-RU" b="1" dirty="0" err="1">
                <a:latin typeface="Arial" panose="020B0604020202020204" pitchFamily="34" charset="0"/>
              </a:rPr>
              <a:t>зв’язувальним</a:t>
            </a:r>
            <a:r>
              <a:rPr lang="ru-RU" b="1" dirty="0">
                <a:latin typeface="Arial" panose="020B0604020202020204" pitchFamily="34" charset="0"/>
              </a:rPr>
              <a:t> </a:t>
            </a:r>
            <a:r>
              <a:rPr lang="ru-RU" b="1" dirty="0" err="1">
                <a:latin typeface="Arial" panose="020B0604020202020204" pitchFamily="34" charset="0"/>
              </a:rPr>
              <a:t>елементом</a:t>
            </a:r>
            <a:r>
              <a:rPr lang="ru-RU" b="1" dirty="0">
                <a:latin typeface="Arial" panose="020B0604020202020204" pitchFamily="34" charset="0"/>
              </a:rPr>
              <a:t> у </a:t>
            </a:r>
            <a:r>
              <a:rPr lang="ru-RU" b="1" dirty="0" err="1">
                <a:latin typeface="Arial" panose="020B0604020202020204" pitchFamily="34" charset="0"/>
              </a:rPr>
              <a:t>цій</a:t>
            </a:r>
            <a:r>
              <a:rPr lang="ru-RU" b="1" dirty="0">
                <a:latin typeface="Arial" panose="020B0604020202020204" pitchFamily="34" charset="0"/>
              </a:rPr>
              <a:t> </a:t>
            </a:r>
            <a:r>
              <a:rPr lang="ru-RU" b="1" dirty="0" err="1">
                <a:latin typeface="Arial" panose="020B0604020202020204" pitchFamily="34" charset="0"/>
              </a:rPr>
              <a:t>конструкції</a:t>
            </a:r>
            <a:r>
              <a:rPr lang="ru-RU" b="1" dirty="0">
                <a:latin typeface="Arial" panose="020B0604020202020204" pitchFamily="34" charset="0"/>
              </a:rPr>
              <a:t> </a:t>
            </a:r>
            <a:r>
              <a:rPr lang="ru-RU" b="1" dirty="0" err="1" smtClean="0">
                <a:latin typeface="Arial" panose="020B0604020202020204" pitchFamily="34" charset="0"/>
              </a:rPr>
              <a:t>було</a:t>
            </a:r>
            <a:r>
              <a:rPr lang="ru-RU" b="1" dirty="0" smtClean="0"/>
              <a:t> </a:t>
            </a:r>
            <a:r>
              <a:rPr lang="ru-RU" b="1" dirty="0" err="1" smtClean="0">
                <a:latin typeface="Arial" panose="020B0604020202020204" pitchFamily="34" charset="0"/>
              </a:rPr>
              <a:t>використано</a:t>
            </a:r>
            <a:r>
              <a:rPr lang="ru-RU" b="1" dirty="0" smtClean="0">
                <a:latin typeface="Arial" panose="020B0604020202020204" pitchFamily="34" charset="0"/>
              </a:rPr>
              <a:t> </a:t>
            </a:r>
            <a:r>
              <a:rPr lang="ru-RU" b="1" dirty="0">
                <a:solidFill>
                  <a:srgbClr val="7030A0"/>
                </a:solidFill>
                <a:latin typeface="Arial" panose="020B0604020202020204" pitchFamily="34" charset="0"/>
              </a:rPr>
              <a:t>триплет АТ</a:t>
            </a:r>
            <a:r>
              <a:rPr lang="en-US" b="1" dirty="0">
                <a:solidFill>
                  <a:srgbClr val="7030A0"/>
                </a:solidFill>
                <a:latin typeface="Arial" panose="020B0604020202020204" pitchFamily="34" charset="0"/>
              </a:rPr>
              <a:t>G</a:t>
            </a:r>
            <a:r>
              <a:rPr lang="en-US" b="1" dirty="0">
                <a:latin typeface="Arial" panose="020B0604020202020204" pitchFamily="34" charset="0"/>
              </a:rPr>
              <a:t>, </a:t>
            </a:r>
            <a:r>
              <a:rPr lang="ru-RU" b="1" dirty="0" err="1">
                <a:latin typeface="Arial" panose="020B0604020202020204" pitchFamily="34" charset="0"/>
              </a:rPr>
              <a:t>що</a:t>
            </a:r>
            <a:r>
              <a:rPr lang="ru-RU" b="1" dirty="0">
                <a:latin typeface="Arial" panose="020B0604020202020204" pitchFamily="34" charset="0"/>
              </a:rPr>
              <a:t> </a:t>
            </a:r>
            <a:r>
              <a:rPr lang="ru-RU" b="1" dirty="0" err="1">
                <a:latin typeface="Arial" panose="020B0604020202020204" pitchFamily="34" charset="0"/>
              </a:rPr>
              <a:t>кодує</a:t>
            </a:r>
            <a:r>
              <a:rPr lang="ru-RU" b="1" dirty="0">
                <a:latin typeface="Arial" panose="020B0604020202020204" pitchFamily="34" charset="0"/>
              </a:rPr>
              <a:t> </a:t>
            </a:r>
            <a:r>
              <a:rPr lang="ru-RU" b="1" dirty="0" err="1">
                <a:solidFill>
                  <a:srgbClr val="7030A0"/>
                </a:solidFill>
                <a:latin typeface="Arial" panose="020B0604020202020204" pitchFamily="34" charset="0"/>
              </a:rPr>
              <a:t>метіонін</a:t>
            </a:r>
            <a:r>
              <a:rPr lang="ru-RU" b="1" dirty="0">
                <a:latin typeface="Arial" panose="020B0604020202020204" pitchFamily="34" charset="0"/>
              </a:rPr>
              <a:t>. </a:t>
            </a:r>
            <a:endParaRPr lang="ru-RU" b="1" dirty="0"/>
          </a:p>
        </p:txBody>
      </p:sp>
    </p:spTree>
    <p:extLst>
      <p:ext uri="{BB962C8B-B14F-4D97-AF65-F5344CB8AC3E}">
        <p14:creationId xmlns:p14="http://schemas.microsoft.com/office/powerpoint/2010/main" val="254280719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CustomShape 1"/>
          <p:cNvSpPr/>
          <p:nvPr/>
        </p:nvSpPr>
        <p:spPr>
          <a:xfrm>
            <a:off x="272192" y="245728"/>
            <a:ext cx="8462375" cy="5975567"/>
          </a:xfrm>
          <a:prstGeom prst="rect">
            <a:avLst/>
          </a:prstGeom>
          <a:noFill/>
          <a:ln w="9360">
            <a:noFill/>
          </a:ln>
        </p:spPr>
        <p:style>
          <a:lnRef idx="0">
            <a:scrgbClr r="0" g="0" b="0"/>
          </a:lnRef>
          <a:fillRef idx="0">
            <a:scrgbClr r="0" g="0" b="0"/>
          </a:fillRef>
          <a:effectRef idx="0">
            <a:scrgbClr r="0" g="0" b="0"/>
          </a:effectRef>
          <a:fontRef idx="minor"/>
        </p:style>
        <p:txBody>
          <a:bodyPr wrap="square" lIns="90000" tIns="45000" rIns="90000" bIns="45000" anchor="ctr">
            <a:spAutoFit/>
          </a:bodyPr>
          <a:lstStyle/>
          <a:p>
            <a:pPr algn="just">
              <a:lnSpc>
                <a:spcPct val="80000"/>
              </a:lnSpc>
            </a:pPr>
            <a:r>
              <a:rPr lang="ru-RU" sz="1800" b="1" strike="noStrike" spc="-1" dirty="0">
                <a:solidFill>
                  <a:srgbClr val="000000"/>
                </a:solidFill>
                <a:latin typeface="Times New Roman"/>
                <a:ea typeface="TimesNewRoman"/>
              </a:rPr>
              <a:t>Прекрасною </a:t>
            </a:r>
            <a:r>
              <a:rPr lang="ru-RU" sz="1800" b="1" strike="noStrike" spc="-1" dirty="0" err="1">
                <a:solidFill>
                  <a:srgbClr val="000000"/>
                </a:solidFill>
                <a:latin typeface="Times New Roman"/>
                <a:ea typeface="TimesNewRoman"/>
              </a:rPr>
              <a:t>сировиною</a:t>
            </a:r>
            <a:r>
              <a:rPr lang="ru-RU" sz="1800" b="1" strike="noStrike" spc="-1" dirty="0">
                <a:solidFill>
                  <a:srgbClr val="000000"/>
                </a:solidFill>
                <a:latin typeface="Times New Roman"/>
                <a:ea typeface="TimesNewRoman"/>
              </a:rPr>
              <a:t> для </a:t>
            </a:r>
            <a:r>
              <a:rPr lang="ru-RU" sz="1800" b="1" strike="noStrike" spc="-1" dirty="0" err="1">
                <a:solidFill>
                  <a:srgbClr val="000000"/>
                </a:solidFill>
                <a:latin typeface="Times New Roman"/>
                <a:ea typeface="TimesNewRoman"/>
              </a:rPr>
              <a:t>отримання</a:t>
            </a:r>
            <a:r>
              <a:rPr lang="ru-RU" sz="1800" b="1" strike="noStrike" spc="-1" dirty="0">
                <a:solidFill>
                  <a:srgbClr val="000000"/>
                </a:solidFill>
                <a:latin typeface="Times New Roman"/>
                <a:ea typeface="TimesNewRoman"/>
              </a:rPr>
              <a:t> </a:t>
            </a:r>
            <a:r>
              <a:rPr lang="ru-RU" sz="1800" b="1" strike="noStrike" spc="-1" dirty="0" err="1">
                <a:solidFill>
                  <a:srgbClr val="000000"/>
                </a:solidFill>
                <a:latin typeface="Times New Roman"/>
                <a:ea typeface="TimesNewRoman"/>
              </a:rPr>
              <a:t>етанолу</a:t>
            </a:r>
            <a:r>
              <a:rPr lang="ru-RU" sz="1800" b="1" strike="noStrike" spc="-1" dirty="0">
                <a:solidFill>
                  <a:srgbClr val="000000"/>
                </a:solidFill>
                <a:latin typeface="Times New Roman"/>
                <a:ea typeface="TimesNewRoman"/>
              </a:rPr>
              <a:t> є </a:t>
            </a:r>
            <a:r>
              <a:rPr lang="ru-RU" sz="1800" b="1" strike="noStrike" spc="-1" dirty="0" err="1">
                <a:solidFill>
                  <a:srgbClr val="FF0000"/>
                </a:solidFill>
                <a:latin typeface="Times New Roman"/>
                <a:ea typeface="TimesNewRoman"/>
              </a:rPr>
              <a:t>маніок</a:t>
            </a:r>
            <a:r>
              <a:rPr lang="ru-RU" sz="1800" b="1" strike="noStrike" spc="-1" dirty="0">
                <a:solidFill>
                  <a:srgbClr val="000000"/>
                </a:solidFill>
                <a:latin typeface="Times New Roman"/>
                <a:ea typeface="TimesNewRoman"/>
              </a:rPr>
              <a:t>, </a:t>
            </a:r>
            <a:r>
              <a:rPr lang="ru-RU" sz="1800" b="1" strike="noStrike" spc="-1" dirty="0" err="1">
                <a:solidFill>
                  <a:srgbClr val="000000"/>
                </a:solidFill>
                <a:latin typeface="Times New Roman"/>
                <a:ea typeface="TimesNewRoman"/>
              </a:rPr>
              <a:t>здатний</a:t>
            </a:r>
            <a:r>
              <a:rPr lang="ru-RU" sz="1800" b="1" strike="noStrike" spc="-1" dirty="0">
                <a:solidFill>
                  <a:srgbClr val="000000"/>
                </a:solidFill>
                <a:latin typeface="Times New Roman"/>
                <a:ea typeface="TimesNewRoman"/>
              </a:rPr>
              <a:t> </a:t>
            </a:r>
            <a:r>
              <a:rPr lang="ru-RU" sz="1800" b="1" strike="noStrike" spc="-1" dirty="0" err="1">
                <a:solidFill>
                  <a:srgbClr val="000000"/>
                </a:solidFill>
                <a:latin typeface="Times New Roman"/>
                <a:ea typeface="TimesNewRoman"/>
              </a:rPr>
              <a:t>рости</a:t>
            </a:r>
            <a:r>
              <a:rPr lang="ru-RU" sz="1800" b="1" strike="noStrike" spc="-1" dirty="0">
                <a:solidFill>
                  <a:srgbClr val="000000"/>
                </a:solidFill>
                <a:latin typeface="Times New Roman"/>
                <a:ea typeface="TimesNewRoman"/>
              </a:rPr>
              <a:t> в </a:t>
            </a:r>
            <a:r>
              <a:rPr lang="ru-RU" sz="1800" b="1" strike="noStrike" spc="-1" dirty="0" err="1">
                <a:solidFill>
                  <a:srgbClr val="000000"/>
                </a:solidFill>
                <a:latin typeface="Times New Roman"/>
                <a:ea typeface="TimesNewRoman"/>
              </a:rPr>
              <a:t>напівпустинних</a:t>
            </a:r>
            <a:r>
              <a:rPr lang="ru-RU" sz="1800" b="1" strike="noStrike" spc="-1" dirty="0">
                <a:solidFill>
                  <a:srgbClr val="000000"/>
                </a:solidFill>
                <a:latin typeface="Times New Roman"/>
                <a:ea typeface="TimesNewRoman"/>
              </a:rPr>
              <a:t> районах; </a:t>
            </a:r>
            <a:r>
              <a:rPr lang="ru-RU" sz="1800" b="1" strike="noStrike" spc="-1" dirty="0" err="1">
                <a:solidFill>
                  <a:srgbClr val="000000"/>
                </a:solidFill>
                <a:latin typeface="Times New Roman"/>
                <a:ea typeface="TimesNewRoman"/>
              </a:rPr>
              <a:t>він</a:t>
            </a:r>
            <a:r>
              <a:rPr lang="ru-RU" sz="1800" b="1" strike="noStrike" spc="-1" dirty="0">
                <a:solidFill>
                  <a:srgbClr val="000000"/>
                </a:solidFill>
                <a:latin typeface="Times New Roman"/>
                <a:ea typeface="TimesNewRoman"/>
              </a:rPr>
              <a:t> </a:t>
            </a:r>
            <a:r>
              <a:rPr lang="ru-RU" sz="1800" b="1" strike="noStrike" spc="-1" dirty="0" err="1">
                <a:solidFill>
                  <a:srgbClr val="000000"/>
                </a:solidFill>
                <a:latin typeface="Times New Roman"/>
                <a:ea typeface="TimesNewRoman"/>
              </a:rPr>
              <a:t>може</a:t>
            </a:r>
            <a:r>
              <a:rPr lang="ru-RU" sz="1800" b="1" strike="noStrike" spc="-1" dirty="0">
                <a:solidFill>
                  <a:srgbClr val="000000"/>
                </a:solidFill>
                <a:latin typeface="Times New Roman"/>
                <a:ea typeface="TimesNewRoman"/>
              </a:rPr>
              <a:t> </a:t>
            </a:r>
            <a:r>
              <a:rPr lang="ru-RU" sz="1800" b="1" strike="noStrike" spc="-1" dirty="0" err="1">
                <a:solidFill>
                  <a:srgbClr val="000000"/>
                </a:solidFill>
                <a:latin typeface="Times New Roman"/>
                <a:ea typeface="TimesNewRoman"/>
              </a:rPr>
              <a:t>використовуватися</a:t>
            </a:r>
            <a:r>
              <a:rPr lang="ru-RU" sz="1800" b="1" strike="noStrike" spc="-1" dirty="0">
                <a:solidFill>
                  <a:srgbClr val="000000"/>
                </a:solidFill>
                <a:latin typeface="Times New Roman"/>
                <a:ea typeface="TimesNewRoman"/>
              </a:rPr>
              <a:t> </a:t>
            </a:r>
            <a:r>
              <a:rPr lang="ru-RU" sz="1800" b="1" strike="noStrike" spc="-1" dirty="0" err="1">
                <a:solidFill>
                  <a:srgbClr val="000000"/>
                </a:solidFill>
                <a:latin typeface="Times New Roman"/>
                <a:ea typeface="TimesNewRoman"/>
              </a:rPr>
              <a:t>цілорічно</a:t>
            </a:r>
            <a:r>
              <a:rPr lang="ru-RU" sz="1800" b="1" strike="noStrike" spc="-1" dirty="0">
                <a:solidFill>
                  <a:srgbClr val="000000"/>
                </a:solidFill>
                <a:latin typeface="Times New Roman"/>
                <a:ea typeface="TimesNewRoman"/>
              </a:rPr>
              <a:t>. </a:t>
            </a:r>
            <a:endParaRPr lang="ru-RU" sz="1800" b="0" strike="noStrike" spc="-1" dirty="0">
              <a:latin typeface="Arial"/>
            </a:endParaRPr>
          </a:p>
          <a:p>
            <a:pPr algn="just">
              <a:lnSpc>
                <a:spcPct val="80000"/>
              </a:lnSpc>
            </a:pPr>
            <a:r>
              <a:rPr lang="ru-RU" sz="1800" b="1" i="1" u="sng" strike="noStrike" spc="-1" dirty="0">
                <a:solidFill>
                  <a:srgbClr val="000000"/>
                </a:solidFill>
                <a:uFillTx/>
                <a:latin typeface="Times New Roman"/>
                <a:ea typeface="TimesNewRoman"/>
              </a:rPr>
              <a:t>З 1 т </a:t>
            </a:r>
            <a:r>
              <a:rPr lang="ru-RU" sz="1800" b="1" i="1" u="sng" strike="noStrike" spc="-1" dirty="0" err="1">
                <a:solidFill>
                  <a:srgbClr val="000000"/>
                </a:solidFill>
                <a:uFillTx/>
                <a:latin typeface="Times New Roman"/>
                <a:ea typeface="TimesNewRoman"/>
              </a:rPr>
              <a:t>маніока</a:t>
            </a:r>
            <a:r>
              <a:rPr lang="ru-RU" sz="1800" b="1" i="1" u="sng" strike="noStrike" spc="-1" dirty="0">
                <a:solidFill>
                  <a:srgbClr val="000000"/>
                </a:solidFill>
                <a:uFillTx/>
                <a:latin typeface="Times New Roman"/>
                <a:ea typeface="TimesNewRoman"/>
              </a:rPr>
              <a:t> </a:t>
            </a:r>
            <a:r>
              <a:rPr lang="ru-RU" sz="1800" b="1" i="1" u="sng" strike="noStrike" spc="-1" dirty="0" err="1">
                <a:solidFill>
                  <a:srgbClr val="000000"/>
                </a:solidFill>
                <a:uFillTx/>
                <a:latin typeface="Times New Roman"/>
                <a:ea typeface="TimesNewRoman"/>
              </a:rPr>
              <a:t>вдається</a:t>
            </a:r>
            <a:r>
              <a:rPr lang="ru-RU" sz="1800" b="1" i="1" u="sng" strike="noStrike" spc="-1" dirty="0">
                <a:solidFill>
                  <a:srgbClr val="000000"/>
                </a:solidFill>
                <a:uFillTx/>
                <a:latin typeface="Times New Roman"/>
                <a:ea typeface="TimesNewRoman"/>
              </a:rPr>
              <a:t> </a:t>
            </a:r>
            <a:r>
              <a:rPr lang="ru-RU" sz="1800" b="1" i="1" u="sng" strike="noStrike" spc="-1" dirty="0" err="1">
                <a:solidFill>
                  <a:srgbClr val="000000"/>
                </a:solidFill>
                <a:uFillTx/>
                <a:latin typeface="Times New Roman"/>
                <a:ea typeface="TimesNewRoman"/>
              </a:rPr>
              <a:t>отримати</a:t>
            </a:r>
            <a:r>
              <a:rPr lang="ru-RU" sz="1800" b="1" i="1" u="sng" strike="noStrike" spc="-1" dirty="0">
                <a:solidFill>
                  <a:srgbClr val="000000"/>
                </a:solidFill>
                <a:uFillTx/>
                <a:latin typeface="Times New Roman"/>
                <a:ea typeface="TimesNewRoman"/>
              </a:rPr>
              <a:t> 80 л </a:t>
            </a:r>
            <a:r>
              <a:rPr lang="ru-RU" sz="1800" b="1" i="1" u="sng" strike="noStrike" spc="-1" dirty="0" err="1">
                <a:solidFill>
                  <a:srgbClr val="000000"/>
                </a:solidFill>
                <a:uFillTx/>
                <a:latin typeface="Times New Roman"/>
                <a:ea typeface="TimesNewRoman"/>
              </a:rPr>
              <a:t>етанолу</a:t>
            </a:r>
            <a:r>
              <a:rPr lang="ru-RU" sz="1800" b="1" i="1" u="sng" strike="noStrike" spc="-1" dirty="0">
                <a:solidFill>
                  <a:srgbClr val="000000"/>
                </a:solidFill>
                <a:uFillTx/>
                <a:latin typeface="Times New Roman"/>
                <a:ea typeface="TimesNewRoman"/>
              </a:rPr>
              <a:t>, а з 1 т </a:t>
            </a:r>
            <a:r>
              <a:rPr lang="ru-RU" sz="1800" b="1" i="1" u="sng" strike="noStrike" spc="-1" dirty="0" err="1">
                <a:solidFill>
                  <a:srgbClr val="000000"/>
                </a:solidFill>
                <a:uFillTx/>
                <a:latin typeface="Times New Roman"/>
                <a:ea typeface="TimesNewRoman"/>
              </a:rPr>
              <a:t>цукрового</a:t>
            </a:r>
            <a:r>
              <a:rPr lang="ru-RU" sz="1800" b="1" i="1" u="sng" strike="noStrike" spc="-1" dirty="0">
                <a:solidFill>
                  <a:srgbClr val="000000"/>
                </a:solidFill>
                <a:uFillTx/>
                <a:latin typeface="Times New Roman"/>
                <a:ea typeface="TimesNewRoman"/>
              </a:rPr>
              <a:t> очерету – 60–65 л. </a:t>
            </a:r>
            <a:r>
              <a:rPr lang="ru-RU" sz="1800" b="1" strike="noStrike" spc="-1" dirty="0">
                <a:solidFill>
                  <a:srgbClr val="000000"/>
                </a:solidFill>
                <a:latin typeface="Times New Roman"/>
                <a:ea typeface="TimesNewRoman"/>
              </a:rPr>
              <a:t>У США широко </a:t>
            </a:r>
            <a:r>
              <a:rPr lang="ru-RU" sz="1800" b="1" strike="noStrike" spc="-1" dirty="0" err="1">
                <a:solidFill>
                  <a:srgbClr val="000000"/>
                </a:solidFill>
                <a:latin typeface="Times New Roman"/>
                <a:ea typeface="TimesNewRoman"/>
              </a:rPr>
              <a:t>застосовують</a:t>
            </a:r>
            <a:r>
              <a:rPr lang="ru-RU" sz="1800" b="1" strike="noStrike" spc="-1" dirty="0">
                <a:solidFill>
                  <a:srgbClr val="000000"/>
                </a:solidFill>
                <a:latin typeface="Times New Roman"/>
                <a:ea typeface="TimesNewRoman"/>
              </a:rPr>
              <a:t> </a:t>
            </a:r>
            <a:r>
              <a:rPr lang="ru-RU" sz="1800" b="1" i="1" u="sng" strike="noStrike" spc="-1" dirty="0" err="1">
                <a:solidFill>
                  <a:srgbClr val="000000"/>
                </a:solidFill>
                <a:uFillTx/>
                <a:latin typeface="Times New Roman"/>
                <a:ea typeface="TimesNewRoman"/>
              </a:rPr>
              <a:t>суміш</a:t>
            </a:r>
            <a:r>
              <a:rPr lang="ru-RU" sz="1800" b="1" i="1" u="sng" strike="noStrike" spc="-1" dirty="0">
                <a:solidFill>
                  <a:srgbClr val="000000"/>
                </a:solidFill>
                <a:uFillTx/>
                <a:latin typeface="Times New Roman"/>
                <a:ea typeface="TimesNewRoman"/>
              </a:rPr>
              <a:t> з 6–9 г бензину і 1 г </a:t>
            </a:r>
            <a:r>
              <a:rPr lang="ru-RU" sz="1800" b="1" i="1" u="sng" strike="noStrike" spc="-1" dirty="0" err="1">
                <a:solidFill>
                  <a:srgbClr val="000000"/>
                </a:solidFill>
                <a:uFillTx/>
                <a:latin typeface="Times New Roman"/>
                <a:ea typeface="TimesNewRoman"/>
              </a:rPr>
              <a:t>етанолу</a:t>
            </a:r>
            <a:r>
              <a:rPr lang="ru-RU" sz="1800" b="1" i="1" u="sng" strike="noStrike" spc="-1" dirty="0">
                <a:solidFill>
                  <a:srgbClr val="000000"/>
                </a:solidFill>
                <a:uFillTx/>
                <a:latin typeface="Times New Roman"/>
                <a:ea typeface="TimesNewRoman"/>
              </a:rPr>
              <a:t> (</a:t>
            </a:r>
            <a:r>
              <a:rPr lang="ru-RU" sz="1800" b="1" i="1" u="sng" strike="noStrike" spc="-1" dirty="0" err="1">
                <a:solidFill>
                  <a:srgbClr val="FF0000"/>
                </a:solidFill>
                <a:uFillTx/>
                <a:latin typeface="Times New Roman"/>
                <a:ea typeface="TimesNewRoman"/>
              </a:rPr>
              <a:t>газохол</a:t>
            </a:r>
            <a:r>
              <a:rPr lang="ru-RU" sz="1800" b="1" i="1" u="sng" strike="noStrike" spc="-1" dirty="0">
                <a:solidFill>
                  <a:srgbClr val="000000"/>
                </a:solidFill>
                <a:uFillTx/>
                <a:latin typeface="Times New Roman"/>
                <a:ea typeface="TimesNewRoman"/>
              </a:rPr>
              <a:t>).</a:t>
            </a:r>
            <a:r>
              <a:rPr lang="ru-RU" sz="1800" b="1" strike="noStrike" spc="-1" dirty="0">
                <a:solidFill>
                  <a:srgbClr val="000000"/>
                </a:solidFill>
                <a:latin typeface="Times New Roman"/>
                <a:ea typeface="TimesNewRoman"/>
              </a:rPr>
              <a:t> У 28 штатах нею </a:t>
            </a:r>
            <a:r>
              <a:rPr lang="ru-RU" sz="1800" b="1" strike="noStrike" spc="-1" dirty="0" err="1">
                <a:solidFill>
                  <a:srgbClr val="000000"/>
                </a:solidFill>
                <a:latin typeface="Times New Roman"/>
                <a:ea typeface="TimesNewRoman"/>
              </a:rPr>
              <a:t>заправляють</a:t>
            </a:r>
            <a:r>
              <a:rPr lang="ru-RU" sz="1800" b="1" strike="noStrike" spc="-1" dirty="0">
                <a:solidFill>
                  <a:srgbClr val="000000"/>
                </a:solidFill>
                <a:latin typeface="Times New Roman"/>
                <a:ea typeface="TimesNewRoman"/>
              </a:rPr>
              <a:t> </a:t>
            </a:r>
            <a:r>
              <a:rPr lang="ru-RU" sz="1800" b="1" strike="noStrike" spc="-1" dirty="0" err="1">
                <a:solidFill>
                  <a:srgbClr val="000000"/>
                </a:solidFill>
                <a:latin typeface="Times New Roman"/>
                <a:ea typeface="TimesNewRoman"/>
              </a:rPr>
              <a:t>близько</a:t>
            </a:r>
            <a:r>
              <a:rPr lang="ru-RU" sz="1800" b="1" strike="noStrike" spc="-1" dirty="0">
                <a:solidFill>
                  <a:srgbClr val="000000"/>
                </a:solidFill>
                <a:latin typeface="Times New Roman"/>
                <a:ea typeface="TimesNewRoman"/>
              </a:rPr>
              <a:t> 800 </a:t>
            </a:r>
            <a:r>
              <a:rPr lang="ru-RU" sz="1800" b="1" strike="noStrike" spc="-1" dirty="0" err="1">
                <a:solidFill>
                  <a:srgbClr val="000000"/>
                </a:solidFill>
                <a:latin typeface="Times New Roman"/>
                <a:ea typeface="TimesNewRoman"/>
              </a:rPr>
              <a:t>станцій</a:t>
            </a:r>
            <a:r>
              <a:rPr lang="ru-RU" sz="1800" b="1" strike="noStrike" spc="-1" dirty="0">
                <a:solidFill>
                  <a:srgbClr val="000000"/>
                </a:solidFill>
                <a:latin typeface="Times New Roman"/>
                <a:ea typeface="TimesNewRoman"/>
              </a:rPr>
              <a:t>, але для </a:t>
            </a:r>
            <a:r>
              <a:rPr lang="ru-RU" sz="1800" b="1" strike="noStrike" spc="-1" dirty="0" err="1">
                <a:solidFill>
                  <a:srgbClr val="000000"/>
                </a:solidFill>
                <a:latin typeface="Times New Roman"/>
                <a:ea typeface="TimesNewRoman"/>
              </a:rPr>
              <a:t>заміни</a:t>
            </a:r>
            <a:r>
              <a:rPr lang="ru-RU" sz="1800" b="1" strike="noStrike" spc="-1" dirty="0">
                <a:solidFill>
                  <a:srgbClr val="000000"/>
                </a:solidFill>
                <a:latin typeface="Times New Roman"/>
                <a:ea typeface="TimesNewRoman"/>
              </a:rPr>
              <a:t> </a:t>
            </a:r>
            <a:r>
              <a:rPr lang="ru-RU" sz="1800" b="1" strike="noStrike" spc="-1" dirty="0" err="1">
                <a:solidFill>
                  <a:srgbClr val="000000"/>
                </a:solidFill>
                <a:latin typeface="Times New Roman"/>
                <a:ea typeface="TimesNewRoman"/>
              </a:rPr>
              <a:t>всього</a:t>
            </a:r>
            <a:r>
              <a:rPr lang="ru-RU" sz="1800" b="1" strike="noStrike" spc="-1" dirty="0">
                <a:solidFill>
                  <a:srgbClr val="000000"/>
                </a:solidFill>
                <a:latin typeface="Times New Roman"/>
                <a:ea typeface="TimesNewRoman"/>
              </a:rPr>
              <a:t> бензину, </a:t>
            </a:r>
            <a:r>
              <a:rPr lang="ru-RU" sz="1800" b="1" strike="noStrike" spc="-1" dirty="0" err="1">
                <a:solidFill>
                  <a:srgbClr val="000000"/>
                </a:solidFill>
                <a:latin typeface="Times New Roman"/>
                <a:ea typeface="TimesNewRoman"/>
              </a:rPr>
              <a:t>споживаного</a:t>
            </a:r>
            <a:r>
              <a:rPr lang="ru-RU" sz="1800" b="1" strike="noStrike" spc="-1" dirty="0">
                <a:solidFill>
                  <a:srgbClr val="000000"/>
                </a:solidFill>
                <a:latin typeface="Times New Roman"/>
                <a:ea typeface="TimesNewRoman"/>
              </a:rPr>
              <a:t> у США, </a:t>
            </a:r>
            <a:r>
              <a:rPr lang="ru-RU" sz="1800" b="1" strike="noStrike" spc="-1" dirty="0" err="1">
                <a:solidFill>
                  <a:srgbClr val="000000"/>
                </a:solidFill>
                <a:latin typeface="Times New Roman"/>
                <a:ea typeface="TimesNewRoman"/>
              </a:rPr>
              <a:t>газохолом</a:t>
            </a:r>
            <a:r>
              <a:rPr lang="ru-RU" sz="1800" b="1" strike="noStrike" spc="-1" dirty="0">
                <a:solidFill>
                  <a:srgbClr val="000000"/>
                </a:solidFill>
                <a:latin typeface="Times New Roman"/>
                <a:ea typeface="TimesNewRoman"/>
              </a:rPr>
              <a:t> </a:t>
            </a:r>
            <a:r>
              <a:rPr lang="ru-RU" sz="1800" b="1" strike="noStrike" spc="-1" dirty="0" err="1">
                <a:solidFill>
                  <a:srgbClr val="000000"/>
                </a:solidFill>
                <a:latin typeface="Times New Roman"/>
                <a:ea typeface="TimesNewRoman"/>
              </a:rPr>
              <a:t>потрібно</a:t>
            </a:r>
            <a:r>
              <a:rPr lang="ru-RU" sz="1800" b="1" strike="noStrike" spc="-1" dirty="0">
                <a:solidFill>
                  <a:srgbClr val="000000"/>
                </a:solidFill>
                <a:latin typeface="Times New Roman"/>
                <a:ea typeface="TimesNewRoman"/>
              </a:rPr>
              <a:t> буде </a:t>
            </a:r>
            <a:r>
              <a:rPr lang="ru-RU" sz="1800" b="1" strike="noStrike" spc="-1" dirty="0" err="1">
                <a:solidFill>
                  <a:srgbClr val="000000"/>
                </a:solidFill>
                <a:latin typeface="Times New Roman"/>
                <a:ea typeface="TimesNewRoman"/>
              </a:rPr>
              <a:t>щорічно</a:t>
            </a:r>
            <a:r>
              <a:rPr lang="ru-RU" sz="1800" b="1" strike="noStrike" spc="-1" dirty="0">
                <a:solidFill>
                  <a:srgbClr val="000000"/>
                </a:solidFill>
                <a:latin typeface="Times New Roman"/>
                <a:ea typeface="TimesNewRoman"/>
              </a:rPr>
              <a:t> </a:t>
            </a:r>
            <a:r>
              <a:rPr lang="ru-RU" sz="1800" b="1" strike="noStrike" spc="-1" dirty="0" err="1">
                <a:solidFill>
                  <a:srgbClr val="000000"/>
                </a:solidFill>
                <a:latin typeface="Times New Roman"/>
                <a:ea typeface="TimesNewRoman"/>
              </a:rPr>
              <a:t>проводити</a:t>
            </a:r>
            <a:r>
              <a:rPr lang="ru-RU" sz="1800" b="1" strike="noStrike" spc="-1" dirty="0">
                <a:solidFill>
                  <a:srgbClr val="000000"/>
                </a:solidFill>
                <a:latin typeface="Times New Roman"/>
                <a:ea typeface="TimesNewRoman"/>
              </a:rPr>
              <a:t> 45,6 млрд л </a:t>
            </a:r>
            <a:r>
              <a:rPr lang="ru-RU" sz="1800" b="1" strike="noStrike" spc="-1" dirty="0" err="1">
                <a:solidFill>
                  <a:srgbClr val="000000"/>
                </a:solidFill>
                <a:latin typeface="Times New Roman"/>
                <a:ea typeface="TimesNewRoman"/>
              </a:rPr>
              <a:t>етанолу</a:t>
            </a:r>
            <a:r>
              <a:rPr lang="ru-RU" sz="1800" b="1" strike="noStrike" spc="-1" dirty="0">
                <a:solidFill>
                  <a:srgbClr val="000000"/>
                </a:solidFill>
                <a:latin typeface="Times New Roman"/>
                <a:ea typeface="TimesNewRoman"/>
              </a:rPr>
              <a:t>, </a:t>
            </a:r>
            <a:r>
              <a:rPr lang="ru-RU" sz="1800" b="1" strike="noStrike" spc="-1" dirty="0" err="1">
                <a:solidFill>
                  <a:srgbClr val="000000"/>
                </a:solidFill>
                <a:latin typeface="Times New Roman"/>
                <a:ea typeface="TimesNewRoman"/>
              </a:rPr>
              <a:t>що</a:t>
            </a:r>
            <a:r>
              <a:rPr lang="ru-RU" sz="1800" b="1" strike="noStrike" spc="-1" dirty="0">
                <a:solidFill>
                  <a:srgbClr val="000000"/>
                </a:solidFill>
                <a:latin typeface="Times New Roman"/>
                <a:ea typeface="TimesNewRoman"/>
              </a:rPr>
              <a:t> </a:t>
            </a:r>
            <a:r>
              <a:rPr lang="ru-RU" sz="1800" b="1" strike="noStrike" spc="-1" dirty="0" err="1">
                <a:solidFill>
                  <a:srgbClr val="000000"/>
                </a:solidFill>
                <a:latin typeface="Times New Roman"/>
                <a:ea typeface="TimesNewRoman"/>
              </a:rPr>
              <a:t>значно</a:t>
            </a:r>
            <a:r>
              <a:rPr lang="ru-RU" sz="1800" b="1" strike="noStrike" spc="-1" dirty="0">
                <a:solidFill>
                  <a:srgbClr val="000000"/>
                </a:solidFill>
                <a:latin typeface="Times New Roman"/>
                <a:ea typeface="TimesNewRoman"/>
              </a:rPr>
              <a:t> </a:t>
            </a:r>
            <a:r>
              <a:rPr lang="ru-RU" sz="1800" b="1" strike="noStrike" spc="-1" dirty="0" err="1">
                <a:solidFill>
                  <a:srgbClr val="000000"/>
                </a:solidFill>
                <a:latin typeface="Times New Roman"/>
                <a:ea typeface="TimesNewRoman"/>
              </a:rPr>
              <a:t>перевищує</a:t>
            </a:r>
            <a:r>
              <a:rPr lang="ru-RU" sz="1800" b="1" strike="noStrike" spc="-1" dirty="0">
                <a:solidFill>
                  <a:srgbClr val="000000"/>
                </a:solidFill>
                <a:latin typeface="Times New Roman"/>
                <a:ea typeface="TimesNewRoman"/>
              </a:rPr>
              <a:t> </a:t>
            </a:r>
            <a:r>
              <a:rPr lang="ru-RU" sz="1800" b="1" strike="noStrike" spc="-1" dirty="0" err="1">
                <a:solidFill>
                  <a:srgbClr val="000000"/>
                </a:solidFill>
                <a:latin typeface="Times New Roman"/>
                <a:ea typeface="TimesNewRoman"/>
              </a:rPr>
              <a:t>вироблювану</a:t>
            </a:r>
            <a:r>
              <a:rPr lang="ru-RU" sz="1800" b="1" strike="noStrike" spc="-1" dirty="0">
                <a:solidFill>
                  <a:srgbClr val="000000"/>
                </a:solidFill>
                <a:latin typeface="Times New Roman"/>
                <a:ea typeface="TimesNewRoman"/>
              </a:rPr>
              <a:t> </a:t>
            </a:r>
            <a:r>
              <a:rPr lang="ru-RU" sz="1800" b="1" strike="noStrike" spc="-1" dirty="0" err="1">
                <a:solidFill>
                  <a:srgbClr val="000000"/>
                </a:solidFill>
                <a:latin typeface="Times New Roman"/>
                <a:ea typeface="TimesNewRoman"/>
              </a:rPr>
              <a:t>кількість</a:t>
            </a:r>
            <a:r>
              <a:rPr lang="ru-RU" sz="1800" b="1" strike="noStrike" spc="-1" dirty="0">
                <a:solidFill>
                  <a:srgbClr val="000000"/>
                </a:solidFill>
                <a:latin typeface="Times New Roman"/>
                <a:ea typeface="TimesNewRoman"/>
              </a:rPr>
              <a:t> спирту, </a:t>
            </a:r>
            <a:r>
              <a:rPr lang="ru-RU" sz="1800" b="1" strike="noStrike" spc="-1" dirty="0" err="1">
                <a:solidFill>
                  <a:srgbClr val="000000"/>
                </a:solidFill>
                <a:latin typeface="Times New Roman"/>
                <a:ea typeface="TimesNewRoman"/>
              </a:rPr>
              <a:t>зокрема</a:t>
            </a:r>
            <a:r>
              <a:rPr lang="ru-RU" sz="1800" b="1" strike="noStrike" spc="-1" dirty="0">
                <a:solidFill>
                  <a:srgbClr val="000000"/>
                </a:solidFill>
                <a:latin typeface="Times New Roman"/>
                <a:ea typeface="TimesNewRoman"/>
              </a:rPr>
              <a:t> </a:t>
            </a:r>
            <a:r>
              <a:rPr lang="ru-RU" sz="1800" b="1" strike="noStrike" spc="-1" dirty="0" err="1">
                <a:solidFill>
                  <a:srgbClr val="000000"/>
                </a:solidFill>
                <a:latin typeface="Times New Roman"/>
                <a:ea typeface="TimesNewRoman"/>
              </a:rPr>
              <a:t>із</a:t>
            </a:r>
            <a:r>
              <a:rPr lang="ru-RU" sz="1800" b="1" strike="noStrike" spc="-1" dirty="0">
                <a:solidFill>
                  <a:srgbClr val="000000"/>
                </a:solidFill>
                <a:latin typeface="Times New Roman"/>
                <a:ea typeface="TimesNewRoman"/>
              </a:rPr>
              <a:t> </a:t>
            </a:r>
            <a:r>
              <a:rPr lang="ru-RU" sz="1800" b="1" strike="noStrike" spc="-1" dirty="0" err="1">
                <a:solidFill>
                  <a:srgbClr val="000000"/>
                </a:solidFill>
                <a:latin typeface="Times New Roman"/>
                <a:ea typeface="TimesNewRoman"/>
              </a:rPr>
              <a:t>злаків</a:t>
            </a:r>
            <a:r>
              <a:rPr lang="ru-RU" sz="1800" b="1" strike="noStrike" spc="-1" dirty="0">
                <a:solidFill>
                  <a:srgbClr val="000000"/>
                </a:solidFill>
                <a:latin typeface="Times New Roman"/>
                <a:ea typeface="TimesNewRoman"/>
              </a:rPr>
              <a:t>. </a:t>
            </a:r>
            <a:endParaRPr lang="ru-RU" sz="1800" b="0" strike="noStrike" spc="-1" dirty="0">
              <a:latin typeface="Arial"/>
            </a:endParaRPr>
          </a:p>
          <a:p>
            <a:pPr algn="just">
              <a:lnSpc>
                <a:spcPct val="80000"/>
              </a:lnSpc>
            </a:pPr>
            <a:r>
              <a:rPr lang="ru-RU" sz="1800" b="1" strike="noStrike" spc="-1" dirty="0">
                <a:solidFill>
                  <a:srgbClr val="000000"/>
                </a:solidFill>
                <a:latin typeface="Times New Roman"/>
                <a:ea typeface="TimesNewRoman"/>
              </a:rPr>
              <a:t>У </a:t>
            </a:r>
            <a:r>
              <a:rPr lang="ru-RU" sz="1800" b="1" strike="noStrike" spc="-1" dirty="0" err="1">
                <a:solidFill>
                  <a:srgbClr val="000000"/>
                </a:solidFill>
                <a:latin typeface="Times New Roman"/>
                <a:ea typeface="TimesNewRoman"/>
              </a:rPr>
              <a:t>Франції</a:t>
            </a:r>
            <a:r>
              <a:rPr lang="ru-RU" sz="1800" b="1" strike="noStrike" spc="-1" dirty="0">
                <a:solidFill>
                  <a:srgbClr val="000000"/>
                </a:solidFill>
                <a:latin typeface="Times New Roman"/>
                <a:ea typeface="TimesNewRoman"/>
              </a:rPr>
              <a:t> </a:t>
            </a:r>
            <a:r>
              <a:rPr lang="ru-RU" sz="1800" b="1" strike="noStrike" spc="-1" dirty="0" err="1">
                <a:solidFill>
                  <a:srgbClr val="000000"/>
                </a:solidFill>
                <a:latin typeface="Times New Roman"/>
                <a:ea typeface="TimesNewRoman"/>
              </a:rPr>
              <a:t>вперше</a:t>
            </a:r>
            <a:r>
              <a:rPr lang="ru-RU" sz="1800" b="1" strike="noStrike" spc="-1" dirty="0">
                <a:solidFill>
                  <a:srgbClr val="000000"/>
                </a:solidFill>
                <a:latin typeface="Times New Roman"/>
                <a:ea typeface="TimesNewRoman"/>
              </a:rPr>
              <a:t> </a:t>
            </a:r>
            <a:r>
              <a:rPr lang="ru-RU" sz="1800" b="1" strike="noStrike" spc="-1" dirty="0" err="1">
                <a:solidFill>
                  <a:srgbClr val="000000"/>
                </a:solidFill>
                <a:latin typeface="Times New Roman"/>
                <a:ea typeface="TimesNewRoman"/>
              </a:rPr>
              <a:t>здійснено</a:t>
            </a:r>
            <a:r>
              <a:rPr lang="ru-RU" sz="1800" b="1" strike="noStrike" spc="-1" dirty="0">
                <a:solidFill>
                  <a:srgbClr val="000000"/>
                </a:solidFill>
                <a:latin typeface="Times New Roman"/>
                <a:ea typeface="TimesNewRoman"/>
              </a:rPr>
              <a:t> </a:t>
            </a:r>
            <a:r>
              <a:rPr lang="ru-RU" sz="1800" b="1" strike="noStrike" spc="-1" dirty="0" err="1">
                <a:solidFill>
                  <a:srgbClr val="000000"/>
                </a:solidFill>
                <a:latin typeface="Times New Roman"/>
                <a:ea typeface="TimesNewRoman"/>
              </a:rPr>
              <a:t>заміну</a:t>
            </a:r>
            <a:r>
              <a:rPr lang="ru-RU" sz="1800" b="1" strike="noStrike" spc="-1" dirty="0">
                <a:solidFill>
                  <a:srgbClr val="000000"/>
                </a:solidFill>
                <a:latin typeface="Times New Roman"/>
                <a:ea typeface="TimesNewRoman"/>
              </a:rPr>
              <a:t> 10% чистого бензину </a:t>
            </a:r>
            <a:r>
              <a:rPr lang="ru-RU" sz="1800" b="1" strike="noStrike" spc="-1" dirty="0" err="1">
                <a:solidFill>
                  <a:srgbClr val="000000"/>
                </a:solidFill>
                <a:latin typeface="Times New Roman"/>
                <a:ea typeface="TimesNewRoman"/>
              </a:rPr>
              <a:t>сумішшю</a:t>
            </a:r>
            <a:r>
              <a:rPr lang="ru-RU" sz="1800" b="1" strike="noStrike" spc="-1" dirty="0">
                <a:solidFill>
                  <a:srgbClr val="000000"/>
                </a:solidFill>
                <a:latin typeface="Times New Roman"/>
                <a:ea typeface="TimesNewRoman"/>
              </a:rPr>
              <a:t> метанолу й </a:t>
            </a:r>
            <a:r>
              <a:rPr lang="ru-RU" sz="1800" b="1" strike="noStrike" spc="-1" dirty="0" err="1">
                <a:solidFill>
                  <a:srgbClr val="000000"/>
                </a:solidFill>
                <a:latin typeface="Times New Roman"/>
                <a:ea typeface="TimesNewRoman"/>
              </a:rPr>
              <a:t>ацетонобутанолу</a:t>
            </a:r>
            <a:r>
              <a:rPr lang="ru-RU" sz="1800" b="1" strike="noStrike" spc="-1" dirty="0">
                <a:solidFill>
                  <a:srgbClr val="000000"/>
                </a:solidFill>
                <a:latin typeface="Times New Roman"/>
                <a:ea typeface="TimesNewRoman"/>
              </a:rPr>
              <a:t>, </a:t>
            </a:r>
            <a:r>
              <a:rPr lang="ru-RU" sz="1800" b="1" strike="noStrike" spc="-1" dirty="0" err="1">
                <a:solidFill>
                  <a:srgbClr val="000000"/>
                </a:solidFill>
                <a:latin typeface="Times New Roman"/>
                <a:ea typeface="TimesNewRoman"/>
              </a:rPr>
              <a:t>який</a:t>
            </a:r>
            <a:r>
              <a:rPr lang="ru-RU" sz="1800" b="1" strike="noStrike" spc="-1" dirty="0">
                <a:solidFill>
                  <a:srgbClr val="000000"/>
                </a:solidFill>
                <a:latin typeface="Times New Roman"/>
                <a:ea typeface="TimesNewRoman"/>
              </a:rPr>
              <a:t> </a:t>
            </a:r>
            <a:r>
              <a:rPr lang="ru-RU" sz="1800" b="1" strike="noStrike" spc="-1" dirty="0" err="1">
                <a:solidFill>
                  <a:srgbClr val="000000"/>
                </a:solidFill>
                <a:latin typeface="Times New Roman"/>
                <a:ea typeface="TimesNewRoman"/>
              </a:rPr>
              <a:t>одержують</a:t>
            </a:r>
            <a:r>
              <a:rPr lang="ru-RU" sz="1800" b="1" strike="noStrike" spc="-1" dirty="0">
                <a:solidFill>
                  <a:srgbClr val="000000"/>
                </a:solidFill>
                <a:latin typeface="Times New Roman"/>
                <a:ea typeface="TimesNewRoman"/>
              </a:rPr>
              <a:t> при </a:t>
            </a:r>
            <a:r>
              <a:rPr lang="ru-RU" sz="1800" b="1" strike="noStrike" spc="-1" dirty="0" err="1">
                <a:solidFill>
                  <a:srgbClr val="000000"/>
                </a:solidFill>
                <a:latin typeface="Times New Roman"/>
                <a:ea typeface="TimesNewRoman"/>
              </a:rPr>
              <a:t>переробці</a:t>
            </a:r>
            <a:r>
              <a:rPr lang="ru-RU" sz="1800" b="1" strike="noStrike" spc="-1" dirty="0">
                <a:solidFill>
                  <a:srgbClr val="000000"/>
                </a:solidFill>
                <a:latin typeface="Times New Roman"/>
                <a:ea typeface="TimesNewRoman"/>
              </a:rPr>
              <a:t> </a:t>
            </a:r>
            <a:r>
              <a:rPr lang="ru-RU" sz="1800" b="1" strike="noStrike" spc="-1" dirty="0" err="1">
                <a:solidFill>
                  <a:srgbClr val="000000"/>
                </a:solidFill>
                <a:latin typeface="Times New Roman"/>
                <a:ea typeface="TimesNewRoman"/>
              </a:rPr>
              <a:t>надземних</a:t>
            </a:r>
            <a:r>
              <a:rPr lang="ru-RU" sz="1800" b="1" strike="noStrike" spc="-1" dirty="0">
                <a:solidFill>
                  <a:srgbClr val="000000"/>
                </a:solidFill>
                <a:latin typeface="Times New Roman"/>
                <a:ea typeface="TimesNewRoman"/>
              </a:rPr>
              <a:t> </a:t>
            </a:r>
            <a:r>
              <a:rPr lang="ru-RU" sz="1800" b="1" strike="noStrike" spc="-1" dirty="0" err="1">
                <a:solidFill>
                  <a:srgbClr val="000000"/>
                </a:solidFill>
                <a:latin typeface="Times New Roman"/>
                <a:ea typeface="TimesNewRoman"/>
              </a:rPr>
              <a:t>залишків</a:t>
            </a:r>
            <a:r>
              <a:rPr lang="ru-RU" sz="1800" b="1" strike="noStrike" spc="-1" dirty="0">
                <a:solidFill>
                  <a:srgbClr val="000000"/>
                </a:solidFill>
                <a:latin typeface="Times New Roman"/>
                <a:ea typeface="TimesNewRoman"/>
              </a:rPr>
              <a:t> </a:t>
            </a:r>
            <a:r>
              <a:rPr lang="ru-RU" sz="1800" b="1" strike="noStrike" spc="-1" dirty="0" err="1">
                <a:solidFill>
                  <a:srgbClr val="000000"/>
                </a:solidFill>
                <a:latin typeface="Times New Roman"/>
                <a:ea typeface="TimesNewRoman"/>
              </a:rPr>
              <a:t>топінамбура</a:t>
            </a:r>
            <a:r>
              <a:rPr lang="ru-RU" sz="1800" b="1" strike="noStrike" spc="-1" dirty="0">
                <a:solidFill>
                  <a:srgbClr val="000000"/>
                </a:solidFill>
                <a:latin typeface="Times New Roman"/>
                <a:ea typeface="TimesNewRoman"/>
              </a:rPr>
              <a:t> та </a:t>
            </a:r>
            <a:r>
              <a:rPr lang="ru-RU" sz="1800" b="1" strike="noStrike" spc="-1" dirty="0" err="1">
                <a:solidFill>
                  <a:srgbClr val="000000"/>
                </a:solidFill>
                <a:latin typeface="Times New Roman"/>
                <a:ea typeface="TimesNewRoman"/>
              </a:rPr>
              <a:t>інших</a:t>
            </a:r>
            <a:r>
              <a:rPr lang="ru-RU" sz="1800" b="1" strike="noStrike" spc="-1" dirty="0">
                <a:solidFill>
                  <a:srgbClr val="000000"/>
                </a:solidFill>
                <a:latin typeface="Times New Roman"/>
                <a:ea typeface="TimesNewRoman"/>
              </a:rPr>
              <a:t> </a:t>
            </a:r>
            <a:r>
              <a:rPr lang="ru-RU" sz="1800" b="1" strike="noStrike" spc="-1" dirty="0" err="1">
                <a:solidFill>
                  <a:srgbClr val="000000"/>
                </a:solidFill>
                <a:latin typeface="Times New Roman"/>
                <a:ea typeface="TimesNewRoman"/>
              </a:rPr>
              <a:t>інулінвмісних</a:t>
            </a:r>
            <a:r>
              <a:rPr lang="ru-RU" sz="1800" b="1" strike="noStrike" spc="-1" dirty="0">
                <a:solidFill>
                  <a:srgbClr val="000000"/>
                </a:solidFill>
                <a:latin typeface="Times New Roman"/>
                <a:ea typeface="TimesNewRoman"/>
              </a:rPr>
              <a:t> </a:t>
            </a:r>
            <a:r>
              <a:rPr lang="ru-RU" sz="1800" b="1" strike="noStrike" spc="-1" dirty="0" err="1">
                <a:solidFill>
                  <a:srgbClr val="000000"/>
                </a:solidFill>
                <a:latin typeface="Times New Roman"/>
                <a:ea typeface="TimesNewRoman"/>
              </a:rPr>
              <a:t>субстратів</a:t>
            </a:r>
            <a:r>
              <a:rPr lang="ru-RU" sz="1800" b="1" strike="noStrike" spc="-1" dirty="0">
                <a:solidFill>
                  <a:srgbClr val="000000"/>
                </a:solidFill>
                <a:latin typeface="Times New Roman"/>
                <a:ea typeface="TimesNewRoman"/>
              </a:rPr>
              <a:t>.</a:t>
            </a:r>
            <a:endParaRPr lang="ru-RU" sz="1800" b="0" strike="noStrike" spc="-1" dirty="0">
              <a:latin typeface="Arial"/>
            </a:endParaRPr>
          </a:p>
          <a:p>
            <a:pPr algn="just">
              <a:lnSpc>
                <a:spcPct val="80000"/>
              </a:lnSpc>
            </a:pPr>
            <a:endParaRPr lang="ru-RU" sz="1800" b="0" strike="noStrike" spc="-1" dirty="0">
              <a:latin typeface="Arial"/>
            </a:endParaRPr>
          </a:p>
          <a:p>
            <a:pPr marL="342900" indent="-342900" algn="just">
              <a:lnSpc>
                <a:spcPct val="80000"/>
              </a:lnSpc>
              <a:buFont typeface="Wingdings" panose="05000000000000000000" pitchFamily="2" charset="2"/>
              <a:buChar char="ü"/>
            </a:pPr>
            <a:r>
              <a:rPr lang="ru-RU" sz="2800" b="1" i="1" strike="noStrike" spc="-1" dirty="0" err="1" smtClean="0">
                <a:solidFill>
                  <a:srgbClr val="7030A0"/>
                </a:solidFill>
                <a:latin typeface="Times New Roman"/>
                <a:ea typeface="TimesNewRoman,Bold"/>
              </a:rPr>
              <a:t>Перетворення</a:t>
            </a:r>
            <a:r>
              <a:rPr lang="ru-RU" sz="2800" b="1" i="1" strike="noStrike" spc="-1" dirty="0" smtClean="0">
                <a:solidFill>
                  <a:srgbClr val="7030A0"/>
                </a:solidFill>
                <a:latin typeface="Times New Roman"/>
                <a:ea typeface="TimesNewRoman,Bold"/>
              </a:rPr>
              <a:t> </a:t>
            </a:r>
            <a:r>
              <a:rPr lang="ru-RU" sz="2800" b="1" i="1" strike="noStrike" spc="-1" dirty="0" err="1">
                <a:solidFill>
                  <a:srgbClr val="7030A0"/>
                </a:solidFill>
                <a:latin typeface="Times New Roman"/>
                <a:ea typeface="TimesNewRoman,Bold"/>
              </a:rPr>
              <a:t>сонячної</a:t>
            </a:r>
            <a:r>
              <a:rPr lang="ru-RU" sz="2800" b="1" i="1" strike="noStrike" spc="-1" dirty="0">
                <a:solidFill>
                  <a:srgbClr val="7030A0"/>
                </a:solidFill>
                <a:latin typeface="Times New Roman"/>
                <a:ea typeface="TimesNewRoman,Bold"/>
              </a:rPr>
              <a:t> </a:t>
            </a:r>
            <a:r>
              <a:rPr lang="ru-RU" sz="2800" b="1" i="1" strike="noStrike" spc="-1" dirty="0" err="1">
                <a:solidFill>
                  <a:srgbClr val="7030A0"/>
                </a:solidFill>
                <a:latin typeface="Times New Roman"/>
                <a:ea typeface="TimesNewRoman,Bold"/>
              </a:rPr>
              <a:t>енергії</a:t>
            </a:r>
            <a:r>
              <a:rPr lang="ru-RU" sz="2800" b="1" i="1" strike="noStrike" spc="-1" dirty="0">
                <a:solidFill>
                  <a:srgbClr val="7030A0"/>
                </a:solidFill>
                <a:latin typeface="Times New Roman"/>
                <a:ea typeface="TimesNewRoman,Bold"/>
              </a:rPr>
              <a:t>. </a:t>
            </a:r>
            <a:endParaRPr lang="ru-RU" sz="2800" b="1" i="1" strike="noStrike" spc="-1" dirty="0" smtClean="0">
              <a:solidFill>
                <a:srgbClr val="7030A0"/>
              </a:solidFill>
              <a:latin typeface="Times New Roman"/>
              <a:ea typeface="TimesNewRoman,Bold"/>
            </a:endParaRPr>
          </a:p>
          <a:p>
            <a:pPr algn="just">
              <a:lnSpc>
                <a:spcPct val="80000"/>
              </a:lnSpc>
            </a:pPr>
            <a:r>
              <a:rPr lang="ru-RU" sz="1800" b="1" strike="noStrike" spc="-1" dirty="0" err="1" smtClean="0">
                <a:solidFill>
                  <a:srgbClr val="000000"/>
                </a:solidFill>
                <a:latin typeface="Times New Roman"/>
                <a:ea typeface="TimesNewRoman"/>
              </a:rPr>
              <a:t>Резерви</a:t>
            </a:r>
            <a:r>
              <a:rPr lang="ru-RU" sz="1800" b="1" strike="noStrike" spc="-1" dirty="0" smtClean="0">
                <a:solidFill>
                  <a:srgbClr val="000000"/>
                </a:solidFill>
                <a:latin typeface="Times New Roman"/>
                <a:ea typeface="TimesNewRoman"/>
              </a:rPr>
              <a:t> </a:t>
            </a:r>
            <a:r>
              <a:rPr lang="ru-RU" sz="1800" b="1" strike="noStrike" spc="-1" dirty="0" err="1">
                <a:solidFill>
                  <a:srgbClr val="000000"/>
                </a:solidFill>
                <a:latin typeface="Times New Roman"/>
                <a:ea typeface="TimesNewRoman"/>
              </a:rPr>
              <a:t>сонячної</a:t>
            </a:r>
            <a:r>
              <a:rPr lang="ru-RU" sz="1800" b="1" strike="noStrike" spc="-1" dirty="0">
                <a:solidFill>
                  <a:srgbClr val="000000"/>
                </a:solidFill>
                <a:latin typeface="Times New Roman"/>
                <a:ea typeface="TimesNewRoman"/>
              </a:rPr>
              <a:t> </a:t>
            </a:r>
            <a:r>
              <a:rPr lang="ru-RU" sz="1800" b="1" strike="noStrike" spc="-1" dirty="0" err="1">
                <a:solidFill>
                  <a:srgbClr val="000000"/>
                </a:solidFill>
                <a:latin typeface="Times New Roman"/>
                <a:ea typeface="TimesNewRoman"/>
              </a:rPr>
              <a:t>енергії</a:t>
            </a:r>
            <a:r>
              <a:rPr lang="ru-RU" sz="1800" b="1" strike="noStrike" spc="-1" dirty="0">
                <a:solidFill>
                  <a:srgbClr val="000000"/>
                </a:solidFill>
                <a:latin typeface="Times New Roman"/>
                <a:ea typeface="TimesNewRoman"/>
              </a:rPr>
              <a:t> </a:t>
            </a:r>
            <a:r>
              <a:rPr lang="ru-RU" sz="1800" b="1" strike="noStrike" spc="-1" dirty="0" err="1">
                <a:solidFill>
                  <a:srgbClr val="000000"/>
                </a:solidFill>
                <a:latin typeface="Times New Roman"/>
                <a:ea typeface="TimesNewRoman"/>
              </a:rPr>
              <a:t>достатньо</a:t>
            </a:r>
            <a:r>
              <a:rPr lang="ru-RU" sz="1800" b="1" strike="noStrike" spc="-1" dirty="0">
                <a:solidFill>
                  <a:srgbClr val="000000"/>
                </a:solidFill>
                <a:latin typeface="Times New Roman"/>
                <a:ea typeface="TimesNewRoman"/>
              </a:rPr>
              <a:t> </a:t>
            </a:r>
            <a:r>
              <a:rPr lang="ru-RU" sz="1800" b="1" strike="noStrike" spc="-1" dirty="0" err="1">
                <a:solidFill>
                  <a:srgbClr val="000000"/>
                </a:solidFill>
                <a:latin typeface="Times New Roman"/>
                <a:ea typeface="TimesNewRoman"/>
              </a:rPr>
              <a:t>великі</a:t>
            </a:r>
            <a:r>
              <a:rPr lang="ru-RU" sz="1800" b="1" strike="noStrike" spc="-1" dirty="0">
                <a:solidFill>
                  <a:srgbClr val="000000"/>
                </a:solidFill>
                <a:latin typeface="Times New Roman"/>
                <a:ea typeface="TimesNewRoman"/>
              </a:rPr>
              <a:t>: на </a:t>
            </a:r>
            <a:r>
              <a:rPr lang="ru-RU" sz="1800" b="1" strike="noStrike" spc="-1" dirty="0" err="1">
                <a:solidFill>
                  <a:srgbClr val="000000"/>
                </a:solidFill>
                <a:latin typeface="Times New Roman"/>
                <a:ea typeface="TimesNewRoman"/>
              </a:rPr>
              <a:t>поверхню</a:t>
            </a:r>
            <a:r>
              <a:rPr lang="ru-RU" sz="1800" b="1" strike="noStrike" spc="-1" dirty="0">
                <a:solidFill>
                  <a:srgbClr val="000000"/>
                </a:solidFill>
                <a:latin typeface="Times New Roman"/>
                <a:ea typeface="TimesNewRoman"/>
              </a:rPr>
              <a:t> </a:t>
            </a:r>
            <a:r>
              <a:rPr lang="ru-RU" sz="1800" b="1" strike="noStrike" spc="-1" dirty="0" err="1">
                <a:solidFill>
                  <a:srgbClr val="000000"/>
                </a:solidFill>
                <a:latin typeface="Times New Roman"/>
                <a:ea typeface="TimesNewRoman"/>
              </a:rPr>
              <a:t>земної</a:t>
            </a:r>
            <a:r>
              <a:rPr lang="ru-RU" sz="1800" b="1" strike="noStrike" spc="-1" dirty="0">
                <a:solidFill>
                  <a:srgbClr val="000000"/>
                </a:solidFill>
                <a:latin typeface="Times New Roman"/>
                <a:ea typeface="TimesNewRoman"/>
              </a:rPr>
              <a:t> </a:t>
            </a:r>
            <a:r>
              <a:rPr lang="ru-RU" sz="1800" b="1" strike="noStrike" spc="-1" dirty="0" err="1">
                <a:solidFill>
                  <a:srgbClr val="000000"/>
                </a:solidFill>
                <a:latin typeface="Times New Roman"/>
                <a:ea typeface="TimesNewRoman"/>
              </a:rPr>
              <a:t>кулі</a:t>
            </a:r>
            <a:r>
              <a:rPr lang="ru-RU" sz="1800" b="1" strike="noStrike" spc="-1" dirty="0">
                <a:solidFill>
                  <a:srgbClr val="000000"/>
                </a:solidFill>
                <a:latin typeface="Times New Roman"/>
                <a:ea typeface="TimesNewRoman"/>
              </a:rPr>
              <a:t> </a:t>
            </a:r>
            <a:r>
              <a:rPr lang="ru-RU" sz="1800" b="1" strike="noStrike" spc="-1" dirty="0" err="1">
                <a:solidFill>
                  <a:srgbClr val="000000"/>
                </a:solidFill>
                <a:latin typeface="Times New Roman"/>
                <a:ea typeface="TimesNewRoman"/>
              </a:rPr>
              <a:t>потрапляє</a:t>
            </a:r>
            <a:r>
              <a:rPr lang="ru-RU" sz="1800" b="1" strike="noStrike" spc="-1" dirty="0">
                <a:solidFill>
                  <a:srgbClr val="000000"/>
                </a:solidFill>
                <a:latin typeface="Times New Roman"/>
                <a:ea typeface="TimesNewRoman"/>
              </a:rPr>
              <a:t> </a:t>
            </a:r>
            <a:r>
              <a:rPr lang="ru-RU" sz="1800" b="1" strike="noStrike" spc="-1" dirty="0" err="1">
                <a:solidFill>
                  <a:srgbClr val="000000"/>
                </a:solidFill>
                <a:latin typeface="Times New Roman"/>
                <a:ea typeface="TimesNewRoman"/>
              </a:rPr>
              <a:t>близько</a:t>
            </a:r>
            <a:r>
              <a:rPr lang="ru-RU" sz="1800" b="1" strike="noStrike" spc="-1" dirty="0">
                <a:solidFill>
                  <a:srgbClr val="000000"/>
                </a:solidFill>
                <a:latin typeface="Times New Roman"/>
                <a:ea typeface="TimesNewRoman"/>
              </a:rPr>
              <a:t> 5 1020 ккал </a:t>
            </a:r>
            <a:r>
              <a:rPr lang="ru-RU" sz="1800" b="1" strike="noStrike" spc="-1" dirty="0" err="1">
                <a:solidFill>
                  <a:srgbClr val="000000"/>
                </a:solidFill>
                <a:latin typeface="Times New Roman"/>
                <a:ea typeface="TimesNewRoman"/>
              </a:rPr>
              <a:t>цієї</a:t>
            </a:r>
            <a:r>
              <a:rPr lang="ru-RU" sz="1800" b="1" strike="noStrike" spc="-1" dirty="0">
                <a:solidFill>
                  <a:srgbClr val="000000"/>
                </a:solidFill>
                <a:latin typeface="Times New Roman"/>
                <a:ea typeface="TimesNewRoman"/>
              </a:rPr>
              <a:t> </a:t>
            </a:r>
            <a:r>
              <a:rPr lang="ru-RU" sz="1800" b="1" strike="noStrike" spc="-1" dirty="0" err="1">
                <a:solidFill>
                  <a:srgbClr val="000000"/>
                </a:solidFill>
                <a:latin typeface="Times New Roman"/>
                <a:ea typeface="TimesNewRoman"/>
              </a:rPr>
              <a:t>енергії</a:t>
            </a:r>
            <a:r>
              <a:rPr lang="ru-RU" sz="1800" b="1" strike="noStrike" spc="-1" dirty="0">
                <a:solidFill>
                  <a:srgbClr val="000000"/>
                </a:solidFill>
                <a:latin typeface="Times New Roman"/>
                <a:ea typeface="TimesNewRoman"/>
              </a:rPr>
              <a:t> за </a:t>
            </a:r>
            <a:r>
              <a:rPr lang="ru-RU" sz="1800" b="1" strike="noStrike" spc="-1" dirty="0" err="1">
                <a:solidFill>
                  <a:srgbClr val="000000"/>
                </a:solidFill>
                <a:latin typeface="Times New Roman"/>
                <a:ea typeface="TimesNewRoman"/>
              </a:rPr>
              <a:t>рік</a:t>
            </a:r>
            <a:r>
              <a:rPr lang="ru-RU" sz="1800" b="1" strike="noStrike" spc="-1" dirty="0">
                <a:solidFill>
                  <a:srgbClr val="000000"/>
                </a:solidFill>
                <a:latin typeface="Times New Roman"/>
                <a:ea typeface="TimesNewRoman"/>
              </a:rPr>
              <a:t>, </a:t>
            </a:r>
            <a:r>
              <a:rPr lang="ru-RU" sz="1800" b="1" strike="noStrike" spc="-1" dirty="0" err="1">
                <a:solidFill>
                  <a:srgbClr val="000000"/>
                </a:solidFill>
                <a:latin typeface="Times New Roman"/>
                <a:ea typeface="TimesNewRoman"/>
              </a:rPr>
              <a:t>що</a:t>
            </a:r>
            <a:r>
              <a:rPr lang="ru-RU" sz="1800" b="1" strike="noStrike" spc="-1" dirty="0">
                <a:solidFill>
                  <a:srgbClr val="000000"/>
                </a:solidFill>
                <a:latin typeface="Times New Roman"/>
                <a:ea typeface="TimesNewRoman"/>
              </a:rPr>
              <a:t> в 10 000 </a:t>
            </a:r>
            <a:r>
              <a:rPr lang="ru-RU" sz="1800" b="1" strike="noStrike" spc="-1" dirty="0" err="1">
                <a:solidFill>
                  <a:srgbClr val="000000"/>
                </a:solidFill>
                <a:latin typeface="Times New Roman"/>
                <a:ea typeface="TimesNewRoman"/>
              </a:rPr>
              <a:t>разів</a:t>
            </a:r>
            <a:r>
              <a:rPr lang="ru-RU" sz="1800" b="1" strike="noStrike" spc="-1" dirty="0">
                <a:solidFill>
                  <a:srgbClr val="000000"/>
                </a:solidFill>
                <a:latin typeface="Times New Roman"/>
                <a:ea typeface="TimesNewRoman"/>
              </a:rPr>
              <a:t> </a:t>
            </a:r>
            <a:r>
              <a:rPr lang="ru-RU" sz="1800" b="1" strike="noStrike" spc="-1" dirty="0" err="1">
                <a:solidFill>
                  <a:srgbClr val="000000"/>
                </a:solidFill>
                <a:latin typeface="Times New Roman"/>
                <a:ea typeface="TimesNewRoman"/>
              </a:rPr>
              <a:t>перевищує</a:t>
            </a:r>
            <a:r>
              <a:rPr lang="ru-RU" sz="1800" b="1" strike="noStrike" spc="-1" dirty="0">
                <a:solidFill>
                  <a:srgbClr val="000000"/>
                </a:solidFill>
                <a:latin typeface="Times New Roman"/>
                <a:ea typeface="TimesNewRoman"/>
              </a:rPr>
              <a:t> </a:t>
            </a:r>
            <a:r>
              <a:rPr lang="ru-RU" sz="1800" b="1" strike="noStrike" spc="-1" dirty="0" err="1">
                <a:solidFill>
                  <a:srgbClr val="000000"/>
                </a:solidFill>
                <a:latin typeface="Times New Roman"/>
                <a:ea typeface="TimesNewRoman"/>
              </a:rPr>
              <a:t>сучасний</a:t>
            </a:r>
            <a:r>
              <a:rPr lang="ru-RU" sz="1800" b="1" strike="noStrike" spc="-1" dirty="0">
                <a:solidFill>
                  <a:srgbClr val="000000"/>
                </a:solidFill>
                <a:latin typeface="Times New Roman"/>
                <a:ea typeface="TimesNewRoman"/>
              </a:rPr>
              <a:t> </a:t>
            </a:r>
            <a:r>
              <a:rPr lang="ru-RU" sz="1800" b="1" strike="noStrike" spc="-1" dirty="0" err="1">
                <a:solidFill>
                  <a:srgbClr val="000000"/>
                </a:solidFill>
                <a:latin typeface="Times New Roman"/>
                <a:ea typeface="TimesNewRoman"/>
              </a:rPr>
              <a:t>рівень</a:t>
            </a:r>
            <a:r>
              <a:rPr lang="ru-RU" sz="1800" b="1" strike="noStrike" spc="-1" dirty="0">
                <a:solidFill>
                  <a:srgbClr val="000000"/>
                </a:solidFill>
                <a:latin typeface="Times New Roman"/>
                <a:ea typeface="TimesNewRoman"/>
              </a:rPr>
              <a:t> </a:t>
            </a:r>
            <a:r>
              <a:rPr lang="ru-RU" sz="1800" b="1" strike="noStrike" spc="-1" dirty="0" err="1">
                <a:solidFill>
                  <a:srgbClr val="000000"/>
                </a:solidFill>
                <a:latin typeface="Times New Roman"/>
                <a:ea typeface="TimesNewRoman"/>
              </a:rPr>
              <a:t>світової</a:t>
            </a:r>
            <a:r>
              <a:rPr lang="ru-RU" sz="1800" b="1" strike="noStrike" spc="-1" dirty="0">
                <a:solidFill>
                  <a:srgbClr val="000000"/>
                </a:solidFill>
                <a:latin typeface="Times New Roman"/>
                <a:ea typeface="TimesNewRoman"/>
              </a:rPr>
              <a:t> </a:t>
            </a:r>
            <a:r>
              <a:rPr lang="ru-RU" sz="1800" b="1" strike="noStrike" spc="-1" dirty="0" err="1">
                <a:solidFill>
                  <a:srgbClr val="000000"/>
                </a:solidFill>
                <a:latin typeface="Times New Roman"/>
                <a:ea typeface="TimesNewRoman"/>
              </a:rPr>
              <a:t>енергетики</a:t>
            </a:r>
            <a:r>
              <a:rPr lang="ru-RU" sz="1800" b="1" strike="noStrike" spc="-1" dirty="0">
                <a:solidFill>
                  <a:srgbClr val="000000"/>
                </a:solidFill>
                <a:latin typeface="Times New Roman"/>
                <a:ea typeface="TimesNewRoman"/>
              </a:rPr>
              <a:t> за </a:t>
            </a:r>
            <a:r>
              <a:rPr lang="ru-RU" sz="1800" b="1" strike="noStrike" spc="-1" dirty="0" err="1">
                <a:solidFill>
                  <a:srgbClr val="000000"/>
                </a:solidFill>
                <a:latin typeface="Times New Roman"/>
                <a:ea typeface="TimesNewRoman"/>
              </a:rPr>
              <a:t>рахунок</a:t>
            </a:r>
            <a:r>
              <a:rPr lang="ru-RU" sz="1800" b="1" strike="noStrike" spc="-1" dirty="0">
                <a:solidFill>
                  <a:srgbClr val="000000"/>
                </a:solidFill>
                <a:latin typeface="Times New Roman"/>
                <a:ea typeface="TimesNewRoman"/>
              </a:rPr>
              <a:t> </a:t>
            </a:r>
            <a:r>
              <a:rPr lang="ru-RU" sz="1800" b="1" strike="noStrike" spc="-1" dirty="0" err="1">
                <a:solidFill>
                  <a:srgbClr val="000000"/>
                </a:solidFill>
                <a:latin typeface="Times New Roman"/>
                <a:ea typeface="TimesNewRoman"/>
              </a:rPr>
              <a:t>палива</a:t>
            </a:r>
            <a:r>
              <a:rPr lang="ru-RU" sz="1800" b="1" strike="noStrike" spc="-1" dirty="0">
                <a:solidFill>
                  <a:srgbClr val="000000"/>
                </a:solidFill>
                <a:latin typeface="Times New Roman"/>
                <a:ea typeface="TimesNewRoman"/>
              </a:rPr>
              <a:t> </a:t>
            </a:r>
            <a:r>
              <a:rPr lang="ru-RU" sz="1800" b="1" strike="noStrike" spc="-1" dirty="0" err="1">
                <a:solidFill>
                  <a:srgbClr val="000000"/>
                </a:solidFill>
                <a:latin typeface="Times New Roman"/>
                <a:ea typeface="TimesNewRoman"/>
              </a:rPr>
              <a:t>корисних</a:t>
            </a:r>
            <a:r>
              <a:rPr lang="ru-RU" sz="1800" b="1" strike="noStrike" spc="-1" dirty="0">
                <a:solidFill>
                  <a:srgbClr val="000000"/>
                </a:solidFill>
                <a:latin typeface="Times New Roman"/>
                <a:ea typeface="TimesNewRoman"/>
              </a:rPr>
              <a:t> </a:t>
            </a:r>
            <a:r>
              <a:rPr lang="ru-RU" sz="1800" b="1" strike="noStrike" spc="-1" dirty="0" err="1">
                <a:solidFill>
                  <a:srgbClr val="000000"/>
                </a:solidFill>
                <a:latin typeface="Times New Roman"/>
                <a:ea typeface="TimesNewRoman"/>
              </a:rPr>
              <a:t>копалин</a:t>
            </a:r>
            <a:r>
              <a:rPr lang="ru-RU" sz="1800" b="1" strike="noStrike" spc="-1" dirty="0">
                <a:solidFill>
                  <a:srgbClr val="000000"/>
                </a:solidFill>
                <a:latin typeface="Times New Roman"/>
                <a:ea typeface="TimesNewRoman"/>
              </a:rPr>
              <a:t>. </a:t>
            </a:r>
            <a:r>
              <a:rPr lang="ru-RU" sz="1800" b="1" strike="noStrike" spc="-1" dirty="0" err="1">
                <a:solidFill>
                  <a:srgbClr val="000000"/>
                </a:solidFill>
                <a:latin typeface="Times New Roman"/>
                <a:ea typeface="TimesNewRoman"/>
              </a:rPr>
              <a:t>Сонячна</a:t>
            </a:r>
            <a:r>
              <a:rPr lang="ru-RU" sz="1800" b="1" strike="noStrike" spc="-1" dirty="0">
                <a:solidFill>
                  <a:srgbClr val="000000"/>
                </a:solidFill>
                <a:latin typeface="Times New Roman"/>
                <a:ea typeface="TimesNewRoman"/>
              </a:rPr>
              <a:t> </a:t>
            </a:r>
            <a:r>
              <a:rPr lang="ru-RU" sz="1800" b="1" strike="noStrike" spc="-1" dirty="0" err="1">
                <a:solidFill>
                  <a:srgbClr val="000000"/>
                </a:solidFill>
                <a:latin typeface="Times New Roman"/>
                <a:ea typeface="TimesNewRoman"/>
              </a:rPr>
              <a:t>енергія</a:t>
            </a:r>
            <a:r>
              <a:rPr lang="ru-RU" sz="1800" b="1" strike="noStrike" spc="-1" dirty="0">
                <a:solidFill>
                  <a:srgbClr val="000000"/>
                </a:solidFill>
                <a:latin typeface="Times New Roman"/>
                <a:ea typeface="TimesNewRoman"/>
              </a:rPr>
              <a:t> </a:t>
            </a:r>
            <a:r>
              <a:rPr lang="ru-RU" sz="1800" b="1" strike="noStrike" spc="-1" dirty="0" err="1">
                <a:solidFill>
                  <a:srgbClr val="000000"/>
                </a:solidFill>
                <a:latin typeface="Times New Roman"/>
                <a:ea typeface="TimesNewRoman"/>
              </a:rPr>
              <a:t>здатна</a:t>
            </a:r>
            <a:r>
              <a:rPr lang="ru-RU" sz="1800" b="1" strike="noStrike" spc="-1" dirty="0">
                <a:solidFill>
                  <a:srgbClr val="000000"/>
                </a:solidFill>
                <a:latin typeface="Times New Roman"/>
                <a:ea typeface="TimesNewRoman"/>
              </a:rPr>
              <a:t> </a:t>
            </a:r>
            <a:r>
              <a:rPr lang="ru-RU" sz="1800" b="1" strike="noStrike" spc="-1" dirty="0" err="1">
                <a:solidFill>
                  <a:srgbClr val="000000"/>
                </a:solidFill>
                <a:latin typeface="Times New Roman"/>
                <a:ea typeface="TimesNewRoman"/>
              </a:rPr>
              <a:t>забезпечити</a:t>
            </a:r>
            <a:r>
              <a:rPr lang="ru-RU" sz="1800" b="1" strike="noStrike" spc="-1" dirty="0">
                <a:solidFill>
                  <a:srgbClr val="000000"/>
                </a:solidFill>
                <a:latin typeface="Times New Roman"/>
                <a:ea typeface="TimesNewRoman"/>
              </a:rPr>
              <a:t> </a:t>
            </a:r>
            <a:r>
              <a:rPr lang="ru-RU" sz="1800" b="1" strike="noStrike" spc="-1" dirty="0" err="1">
                <a:solidFill>
                  <a:srgbClr val="000000"/>
                </a:solidFill>
                <a:latin typeface="Times New Roman"/>
                <a:ea typeface="TimesNewRoman"/>
              </a:rPr>
              <a:t>сучасний</a:t>
            </a:r>
            <a:r>
              <a:rPr lang="ru-RU" sz="1800" b="1" strike="noStrike" spc="-1" dirty="0">
                <a:solidFill>
                  <a:srgbClr val="000000"/>
                </a:solidFill>
                <a:latin typeface="Times New Roman"/>
                <a:ea typeface="TimesNewRoman"/>
              </a:rPr>
              <a:t> і </a:t>
            </a:r>
            <a:r>
              <a:rPr lang="ru-RU" sz="1800" b="1" strike="noStrike" spc="-1" dirty="0" err="1">
                <a:solidFill>
                  <a:srgbClr val="000000"/>
                </a:solidFill>
                <a:latin typeface="Times New Roman"/>
                <a:ea typeface="TimesNewRoman"/>
              </a:rPr>
              <a:t>майбутній</a:t>
            </a:r>
            <a:r>
              <a:rPr lang="ru-RU" sz="1800" b="1" strike="noStrike" spc="-1" dirty="0">
                <a:solidFill>
                  <a:srgbClr val="000000"/>
                </a:solidFill>
                <a:latin typeface="Times New Roman"/>
                <a:ea typeface="TimesNewRoman"/>
              </a:rPr>
              <a:t> </a:t>
            </a:r>
            <a:r>
              <a:rPr lang="ru-RU" sz="1800" b="1" strike="noStrike" spc="-1" dirty="0" err="1">
                <a:solidFill>
                  <a:srgbClr val="000000"/>
                </a:solidFill>
                <a:latin typeface="Times New Roman"/>
                <a:ea typeface="TimesNewRoman"/>
              </a:rPr>
              <a:t>рівень</a:t>
            </a:r>
            <a:r>
              <a:rPr lang="ru-RU" sz="1800" b="1" strike="noStrike" spc="-1" dirty="0">
                <a:solidFill>
                  <a:srgbClr val="000000"/>
                </a:solidFill>
                <a:latin typeface="Times New Roman"/>
                <a:ea typeface="TimesNewRoman"/>
              </a:rPr>
              <a:t> </a:t>
            </a:r>
            <a:r>
              <a:rPr lang="ru-RU" sz="1800" b="1" strike="noStrike" spc="-1" dirty="0" err="1">
                <a:solidFill>
                  <a:srgbClr val="000000"/>
                </a:solidFill>
                <a:latin typeface="Times New Roman"/>
                <a:ea typeface="TimesNewRoman"/>
              </a:rPr>
              <a:t>енерговитрат</a:t>
            </a:r>
            <a:r>
              <a:rPr lang="ru-RU" sz="1800" b="1" strike="noStrike" spc="-1" dirty="0">
                <a:solidFill>
                  <a:srgbClr val="000000"/>
                </a:solidFill>
                <a:latin typeface="Times New Roman"/>
                <a:ea typeface="TimesNewRoman"/>
              </a:rPr>
              <a:t> </a:t>
            </a:r>
            <a:r>
              <a:rPr lang="ru-RU" sz="1800" b="1" strike="noStrike" spc="-1" dirty="0" err="1">
                <a:solidFill>
                  <a:srgbClr val="000000"/>
                </a:solidFill>
                <a:latin typeface="Times New Roman"/>
                <a:ea typeface="TimesNewRoman"/>
              </a:rPr>
              <a:t>людства</a:t>
            </a:r>
            <a:r>
              <a:rPr lang="ru-RU" sz="1800" b="1" strike="noStrike" spc="-1" dirty="0">
                <a:solidFill>
                  <a:srgbClr val="000000"/>
                </a:solidFill>
                <a:latin typeface="Times New Roman"/>
                <a:ea typeface="TimesNewRoman"/>
              </a:rPr>
              <a:t>. </a:t>
            </a:r>
            <a:r>
              <a:rPr lang="ru-RU" sz="1800" b="1" strike="noStrike" spc="-1" dirty="0" err="1">
                <a:solidFill>
                  <a:srgbClr val="000000"/>
                </a:solidFill>
                <a:latin typeface="Times New Roman"/>
                <a:ea typeface="TimesNewRoman"/>
              </a:rPr>
              <a:t>Кількість</a:t>
            </a:r>
            <a:r>
              <a:rPr lang="ru-RU" sz="1800" b="1" strike="noStrike" spc="-1" dirty="0">
                <a:solidFill>
                  <a:srgbClr val="000000"/>
                </a:solidFill>
                <a:latin typeface="Times New Roman"/>
                <a:ea typeface="TimesNewRoman"/>
              </a:rPr>
              <a:t> </a:t>
            </a:r>
            <a:r>
              <a:rPr lang="ru-RU" sz="1800" b="1" strike="noStrike" spc="-1" dirty="0" err="1">
                <a:solidFill>
                  <a:srgbClr val="000000"/>
                </a:solidFill>
                <a:latin typeface="Times New Roman"/>
                <a:ea typeface="TimesNewRoman"/>
              </a:rPr>
              <a:t>енергії</a:t>
            </a:r>
            <a:r>
              <a:rPr lang="ru-RU" sz="1800" b="1" strike="noStrike" spc="-1" dirty="0">
                <a:solidFill>
                  <a:srgbClr val="000000"/>
                </a:solidFill>
                <a:latin typeface="Times New Roman"/>
                <a:ea typeface="TimesNewRoman"/>
              </a:rPr>
              <a:t>, </a:t>
            </a:r>
            <a:r>
              <a:rPr lang="ru-RU" sz="1800" b="1" strike="noStrike" spc="-1" dirty="0" err="1">
                <a:solidFill>
                  <a:srgbClr val="000000"/>
                </a:solidFill>
                <a:latin typeface="Times New Roman"/>
                <a:ea typeface="TimesNewRoman"/>
              </a:rPr>
              <a:t>що</a:t>
            </a:r>
            <a:r>
              <a:rPr lang="ru-RU" sz="1800" b="1" strike="noStrike" spc="-1" dirty="0">
                <a:solidFill>
                  <a:srgbClr val="000000"/>
                </a:solidFill>
                <a:latin typeface="Times New Roman"/>
                <a:ea typeface="TimesNewRoman"/>
              </a:rPr>
              <a:t> </a:t>
            </a:r>
            <a:r>
              <a:rPr lang="ru-RU" sz="1800" b="1" strike="noStrike" spc="-1" dirty="0" err="1">
                <a:solidFill>
                  <a:srgbClr val="000000"/>
                </a:solidFill>
                <a:latin typeface="Times New Roman"/>
                <a:ea typeface="TimesNewRoman"/>
              </a:rPr>
              <a:t>падає</a:t>
            </a:r>
            <a:r>
              <a:rPr lang="ru-RU" sz="1800" b="1" strike="noStrike" spc="-1" dirty="0">
                <a:solidFill>
                  <a:srgbClr val="000000"/>
                </a:solidFill>
                <a:latin typeface="Times New Roman"/>
                <a:ea typeface="TimesNewRoman"/>
              </a:rPr>
              <a:t> на </a:t>
            </a:r>
            <a:r>
              <a:rPr lang="ru-RU" sz="1800" b="1" strike="noStrike" spc="-1" dirty="0" err="1">
                <a:solidFill>
                  <a:srgbClr val="000000"/>
                </a:solidFill>
                <a:latin typeface="Times New Roman"/>
                <a:ea typeface="TimesNewRoman"/>
              </a:rPr>
              <a:t>загальну</a:t>
            </a:r>
            <a:r>
              <a:rPr lang="ru-RU" sz="1800" b="1" strike="noStrike" spc="-1" dirty="0">
                <a:solidFill>
                  <a:srgbClr val="000000"/>
                </a:solidFill>
                <a:latin typeface="Times New Roman"/>
                <a:ea typeface="TimesNewRoman"/>
              </a:rPr>
              <a:t> </a:t>
            </a:r>
            <a:r>
              <a:rPr lang="ru-RU" sz="1800" b="1" strike="noStrike" spc="-1" dirty="0" err="1">
                <a:solidFill>
                  <a:srgbClr val="000000"/>
                </a:solidFill>
                <a:latin typeface="Times New Roman"/>
                <a:ea typeface="TimesNewRoman"/>
              </a:rPr>
              <a:t>площу</a:t>
            </a:r>
            <a:r>
              <a:rPr lang="ru-RU" sz="1800" b="1" strike="noStrike" spc="-1" dirty="0">
                <a:solidFill>
                  <a:srgbClr val="000000"/>
                </a:solidFill>
                <a:latin typeface="Times New Roman"/>
                <a:ea typeface="TimesNewRoman"/>
              </a:rPr>
              <a:t> </a:t>
            </a:r>
            <a:r>
              <a:rPr lang="ru-RU" sz="1800" b="1" strike="noStrike" spc="-1" dirty="0" err="1">
                <a:solidFill>
                  <a:srgbClr val="000000"/>
                </a:solidFill>
                <a:latin typeface="Times New Roman"/>
                <a:ea typeface="TimesNewRoman"/>
              </a:rPr>
              <a:t>пустель</a:t>
            </a:r>
            <a:r>
              <a:rPr lang="ru-RU" sz="1800" b="1" strike="noStrike" spc="-1" dirty="0">
                <a:solidFill>
                  <a:srgbClr val="000000"/>
                </a:solidFill>
                <a:latin typeface="Times New Roman"/>
                <a:ea typeface="TimesNewRoman"/>
              </a:rPr>
              <a:t> на </a:t>
            </a:r>
            <a:r>
              <a:rPr lang="ru-RU" sz="1800" b="1" strike="noStrike" spc="-1" dirty="0" err="1">
                <a:solidFill>
                  <a:srgbClr val="000000"/>
                </a:solidFill>
                <a:latin typeface="Times New Roman"/>
                <a:ea typeface="TimesNewRoman"/>
              </a:rPr>
              <a:t>Землі</a:t>
            </a:r>
            <a:r>
              <a:rPr lang="ru-RU" sz="1800" b="1" strike="noStrike" spc="-1" dirty="0">
                <a:solidFill>
                  <a:srgbClr val="000000"/>
                </a:solidFill>
                <a:latin typeface="Times New Roman"/>
                <a:ea typeface="TimesNewRoman"/>
              </a:rPr>
              <a:t> (2–107 км</a:t>
            </a:r>
            <a:r>
              <a:rPr lang="ru-RU" sz="1800" b="1" strike="noStrike" spc="-1" baseline="30000" dirty="0">
                <a:solidFill>
                  <a:srgbClr val="000000"/>
                </a:solidFill>
                <a:latin typeface="Times New Roman"/>
                <a:ea typeface="TimesNewRoman"/>
              </a:rPr>
              <a:t>2</a:t>
            </a:r>
            <a:r>
              <a:rPr lang="ru-RU" sz="1800" b="1" strike="noStrike" spc="-1" dirty="0">
                <a:solidFill>
                  <a:srgbClr val="000000"/>
                </a:solidFill>
                <a:latin typeface="Times New Roman"/>
                <a:ea typeface="TimesNewRoman"/>
              </a:rPr>
              <a:t>), </a:t>
            </a:r>
            <a:r>
              <a:rPr lang="ru-RU" sz="1800" b="1" strike="noStrike" spc="-1" dirty="0" err="1">
                <a:solidFill>
                  <a:srgbClr val="000000"/>
                </a:solidFill>
                <a:latin typeface="Times New Roman"/>
                <a:ea typeface="TimesNewRoman"/>
              </a:rPr>
              <a:t>досягає</a:t>
            </a:r>
            <a:r>
              <a:rPr lang="ru-RU" sz="1800" b="1" strike="noStrike" spc="-1" dirty="0">
                <a:solidFill>
                  <a:srgbClr val="000000"/>
                </a:solidFill>
                <a:latin typeface="Times New Roman"/>
                <a:ea typeface="TimesNewRoman"/>
              </a:rPr>
              <a:t> 1018 кВт-ч. </a:t>
            </a:r>
            <a:r>
              <a:rPr lang="ru-RU" sz="1800" b="1" strike="noStrike" spc="-1" dirty="0" err="1">
                <a:solidFill>
                  <a:srgbClr val="000000"/>
                </a:solidFill>
                <a:latin typeface="Times New Roman"/>
                <a:ea typeface="TimesNewRoman"/>
              </a:rPr>
              <a:t>Якщо</a:t>
            </a:r>
            <a:r>
              <a:rPr lang="ru-RU" sz="1800" b="1" strike="noStrike" spc="-1" dirty="0">
                <a:solidFill>
                  <a:srgbClr val="000000"/>
                </a:solidFill>
                <a:latin typeface="Times New Roman"/>
                <a:ea typeface="TimesNewRoman"/>
              </a:rPr>
              <a:t> </a:t>
            </a:r>
            <a:r>
              <a:rPr lang="ru-RU" sz="1800" b="1" strike="noStrike" spc="-1" dirty="0" err="1">
                <a:solidFill>
                  <a:srgbClr val="000000"/>
                </a:solidFill>
                <a:latin typeface="Times New Roman"/>
                <a:ea typeface="TimesNewRoman"/>
              </a:rPr>
              <a:t>засвоїти</a:t>
            </a:r>
            <a:r>
              <a:rPr lang="ru-RU" sz="1800" b="1" strike="noStrike" spc="-1" dirty="0">
                <a:solidFill>
                  <a:srgbClr val="000000"/>
                </a:solidFill>
                <a:latin typeface="Times New Roman"/>
                <a:ea typeface="TimesNewRoman"/>
              </a:rPr>
              <a:t> </a:t>
            </a:r>
            <a:r>
              <a:rPr lang="ru-RU" sz="1800" b="1" strike="noStrike" spc="-1" dirty="0" err="1">
                <a:solidFill>
                  <a:srgbClr val="000000"/>
                </a:solidFill>
                <a:latin typeface="Times New Roman"/>
                <a:ea typeface="TimesNewRoman"/>
              </a:rPr>
              <a:t>цю</a:t>
            </a:r>
            <a:r>
              <a:rPr lang="ru-RU" sz="1800" b="1" strike="noStrike" spc="-1" dirty="0">
                <a:solidFill>
                  <a:srgbClr val="000000"/>
                </a:solidFill>
                <a:latin typeface="Times New Roman"/>
                <a:ea typeface="TimesNewRoman"/>
              </a:rPr>
              <a:t> </a:t>
            </a:r>
            <a:r>
              <a:rPr lang="ru-RU" sz="1800" b="1" strike="noStrike" spc="-1" dirty="0" err="1">
                <a:solidFill>
                  <a:srgbClr val="000000"/>
                </a:solidFill>
                <a:latin typeface="Times New Roman"/>
                <a:ea typeface="TimesNewRoman"/>
              </a:rPr>
              <a:t>енергію</a:t>
            </a:r>
            <a:r>
              <a:rPr lang="ru-RU" sz="1800" b="1" strike="noStrike" spc="-1" dirty="0">
                <a:solidFill>
                  <a:srgbClr val="000000"/>
                </a:solidFill>
                <a:latin typeface="Times New Roman"/>
                <a:ea typeface="TimesNewRoman"/>
              </a:rPr>
              <a:t> з ККД, </a:t>
            </a:r>
            <a:r>
              <a:rPr lang="ru-RU" sz="1800" b="1" strike="noStrike" spc="-1" dirty="0" err="1">
                <a:solidFill>
                  <a:srgbClr val="000000"/>
                </a:solidFill>
                <a:latin typeface="Times New Roman"/>
                <a:ea typeface="TimesNewRoman"/>
              </a:rPr>
              <a:t>близьким</a:t>
            </a:r>
            <a:r>
              <a:rPr lang="ru-RU" sz="1800" b="1" strike="noStrike" spc="-1" dirty="0">
                <a:solidFill>
                  <a:srgbClr val="000000"/>
                </a:solidFill>
                <a:latin typeface="Times New Roman"/>
                <a:ea typeface="TimesNewRoman"/>
              </a:rPr>
              <a:t> до 5%, то </a:t>
            </a:r>
            <a:r>
              <a:rPr lang="ru-RU" sz="1800" b="1" strike="noStrike" spc="-1" dirty="0" err="1">
                <a:solidFill>
                  <a:srgbClr val="000000"/>
                </a:solidFill>
                <a:latin typeface="Times New Roman"/>
                <a:ea typeface="TimesNewRoman"/>
              </a:rPr>
              <a:t>рівень</a:t>
            </a:r>
            <a:r>
              <a:rPr lang="ru-RU" sz="1800" b="1" strike="noStrike" spc="-1" dirty="0">
                <a:solidFill>
                  <a:srgbClr val="000000"/>
                </a:solidFill>
                <a:latin typeface="Times New Roman"/>
                <a:ea typeface="TimesNewRoman"/>
              </a:rPr>
              <a:t> </a:t>
            </a:r>
            <a:r>
              <a:rPr lang="ru-RU" sz="1800" b="1" strike="noStrike" spc="-1" dirty="0" err="1">
                <a:solidFill>
                  <a:srgbClr val="000000"/>
                </a:solidFill>
                <a:latin typeface="Times New Roman"/>
                <a:ea typeface="TimesNewRoman"/>
              </a:rPr>
              <a:t>світової</a:t>
            </a:r>
            <a:r>
              <a:rPr lang="ru-RU" sz="1800" b="1" strike="noStrike" spc="-1" dirty="0">
                <a:solidFill>
                  <a:srgbClr val="000000"/>
                </a:solidFill>
                <a:latin typeface="Times New Roman"/>
                <a:ea typeface="TimesNewRoman"/>
              </a:rPr>
              <a:t> </a:t>
            </a:r>
            <a:r>
              <a:rPr lang="ru-RU" sz="1800" b="1" strike="noStrike" spc="-1" dirty="0" err="1">
                <a:solidFill>
                  <a:srgbClr val="000000"/>
                </a:solidFill>
                <a:latin typeface="Times New Roman"/>
                <a:ea typeface="TimesNewRoman"/>
              </a:rPr>
              <a:t>енергетики</a:t>
            </a:r>
            <a:r>
              <a:rPr lang="ru-RU" sz="1800" b="1" strike="noStrike" spc="-1" dirty="0">
                <a:solidFill>
                  <a:srgbClr val="000000"/>
                </a:solidFill>
                <a:latin typeface="Times New Roman"/>
                <a:ea typeface="TimesNewRoman"/>
              </a:rPr>
              <a:t> </a:t>
            </a:r>
            <a:r>
              <a:rPr lang="ru-RU" sz="1800" b="1" strike="noStrike" spc="-1" dirty="0" err="1">
                <a:solidFill>
                  <a:srgbClr val="000000"/>
                </a:solidFill>
                <a:latin typeface="Times New Roman"/>
                <a:ea typeface="TimesNewRoman"/>
              </a:rPr>
              <a:t>зросте</a:t>
            </a:r>
            <a:r>
              <a:rPr lang="ru-RU" sz="1800" b="1" strike="noStrike" spc="-1" dirty="0">
                <a:solidFill>
                  <a:srgbClr val="000000"/>
                </a:solidFill>
                <a:latin typeface="Times New Roman"/>
                <a:ea typeface="TimesNewRoman"/>
              </a:rPr>
              <a:t> </a:t>
            </a:r>
            <a:r>
              <a:rPr lang="ru-RU" sz="1800" b="1" strike="noStrike" spc="-1" dirty="0" err="1">
                <a:solidFill>
                  <a:srgbClr val="000000"/>
                </a:solidFill>
                <a:latin typeface="Times New Roman"/>
                <a:ea typeface="TimesNewRoman"/>
              </a:rPr>
              <a:t>більш</a:t>
            </a:r>
            <a:r>
              <a:rPr lang="ru-RU" sz="1800" b="1" strike="noStrike" spc="-1" dirty="0">
                <a:solidFill>
                  <a:srgbClr val="000000"/>
                </a:solidFill>
                <a:latin typeface="Times New Roman"/>
                <a:ea typeface="TimesNewRoman"/>
              </a:rPr>
              <a:t> </a:t>
            </a:r>
            <a:r>
              <a:rPr lang="ru-RU" sz="1800" b="1" strike="noStrike" spc="-1" dirty="0" err="1">
                <a:solidFill>
                  <a:srgbClr val="000000"/>
                </a:solidFill>
                <a:latin typeface="Times New Roman"/>
                <a:ea typeface="TimesNewRoman"/>
              </a:rPr>
              <a:t>ніж</a:t>
            </a:r>
            <a:r>
              <a:rPr lang="ru-RU" sz="1800" b="1" strike="noStrike" spc="-1" dirty="0">
                <a:solidFill>
                  <a:srgbClr val="000000"/>
                </a:solidFill>
                <a:latin typeface="Times New Roman"/>
                <a:ea typeface="TimesNewRoman"/>
              </a:rPr>
              <a:t> у 200 </a:t>
            </a:r>
            <a:r>
              <a:rPr lang="ru-RU" sz="1800" b="1" strike="noStrike" spc="-1" dirty="0" err="1">
                <a:solidFill>
                  <a:srgbClr val="000000"/>
                </a:solidFill>
                <a:latin typeface="Times New Roman"/>
                <a:ea typeface="TimesNewRoman"/>
              </a:rPr>
              <a:t>разів</a:t>
            </a:r>
            <a:r>
              <a:rPr lang="ru-RU" sz="1800" b="1" strike="noStrike" spc="-1" dirty="0">
                <a:solidFill>
                  <a:srgbClr val="000000"/>
                </a:solidFill>
                <a:latin typeface="Times New Roman"/>
                <a:ea typeface="TimesNewRoman"/>
              </a:rPr>
              <a:t>. </a:t>
            </a:r>
            <a:r>
              <a:rPr lang="ru-RU" sz="1800" b="1" strike="noStrike" spc="-1" dirty="0" err="1">
                <a:solidFill>
                  <a:srgbClr val="000000"/>
                </a:solidFill>
                <a:latin typeface="Times New Roman"/>
                <a:ea typeface="TimesNewRoman"/>
              </a:rPr>
              <a:t>Здійснюються</a:t>
            </a:r>
            <a:r>
              <a:rPr lang="ru-RU" sz="1800" b="1" strike="noStrike" spc="-1" dirty="0">
                <a:solidFill>
                  <a:srgbClr val="000000"/>
                </a:solidFill>
                <a:latin typeface="Times New Roman"/>
                <a:ea typeface="TimesNewRoman"/>
              </a:rPr>
              <a:t> </a:t>
            </a:r>
            <a:r>
              <a:rPr lang="ru-RU" sz="1800" b="1" i="1" u="sng" strike="noStrike" spc="-1" dirty="0" err="1">
                <a:solidFill>
                  <a:srgbClr val="7030A0"/>
                </a:solidFill>
                <a:uFillTx/>
                <a:latin typeface="Times New Roman"/>
                <a:ea typeface="TimesNewRoman"/>
              </a:rPr>
              <a:t>дослідження</a:t>
            </a:r>
            <a:r>
              <a:rPr lang="ru-RU" sz="1800" b="1" i="1" u="sng" strike="noStrike" spc="-1" dirty="0">
                <a:solidFill>
                  <a:srgbClr val="7030A0"/>
                </a:solidFill>
                <a:uFillTx/>
                <a:latin typeface="Times New Roman"/>
                <a:ea typeface="TimesNewRoman"/>
              </a:rPr>
              <a:t> у </a:t>
            </a:r>
            <a:r>
              <a:rPr lang="ru-RU" sz="1800" b="1" i="1" u="sng" strike="noStrike" spc="-1" dirty="0" err="1">
                <a:solidFill>
                  <a:srgbClr val="7030A0"/>
                </a:solidFill>
                <a:uFillTx/>
                <a:latin typeface="Times New Roman"/>
                <a:ea typeface="TimesNewRoman"/>
              </a:rPr>
              <a:t>напрямі</a:t>
            </a:r>
            <a:r>
              <a:rPr lang="ru-RU" sz="1800" b="1" i="1" u="sng" strike="noStrike" spc="-1" dirty="0">
                <a:solidFill>
                  <a:srgbClr val="7030A0"/>
                </a:solidFill>
                <a:uFillTx/>
                <a:latin typeface="Times New Roman"/>
                <a:ea typeface="TimesNewRoman"/>
              </a:rPr>
              <a:t> </a:t>
            </a:r>
            <a:r>
              <a:rPr lang="ru-RU" sz="1800" b="1" i="1" u="sng" strike="noStrike" spc="-1" dirty="0" err="1">
                <a:solidFill>
                  <a:srgbClr val="7030A0"/>
                </a:solidFill>
                <a:uFillTx/>
                <a:latin typeface="Times New Roman"/>
                <a:ea typeface="TimesNewRoman"/>
              </a:rPr>
              <a:t>освоєння</a:t>
            </a:r>
            <a:r>
              <a:rPr lang="ru-RU" sz="1800" b="1" i="1" u="sng" strike="noStrike" spc="-1" dirty="0">
                <a:solidFill>
                  <a:srgbClr val="7030A0"/>
                </a:solidFill>
                <a:uFillTx/>
                <a:latin typeface="Times New Roman"/>
                <a:ea typeface="TimesNewRoman"/>
              </a:rPr>
              <a:t> </a:t>
            </a:r>
            <a:r>
              <a:rPr lang="ru-RU" sz="1800" b="1" i="1" u="sng" strike="noStrike" spc="-1" dirty="0" err="1">
                <a:solidFill>
                  <a:srgbClr val="7030A0"/>
                </a:solidFill>
                <a:uFillTx/>
                <a:latin typeface="Times New Roman"/>
                <a:ea typeface="TimesNewRoman"/>
              </a:rPr>
              <a:t>сонячної</a:t>
            </a:r>
            <a:r>
              <a:rPr lang="ru-RU" sz="1800" b="1" i="1" u="sng" strike="noStrike" spc="-1" dirty="0">
                <a:solidFill>
                  <a:srgbClr val="7030A0"/>
                </a:solidFill>
                <a:uFillTx/>
                <a:latin typeface="Times New Roman"/>
                <a:ea typeface="TimesNewRoman"/>
              </a:rPr>
              <a:t> </a:t>
            </a:r>
            <a:r>
              <a:rPr lang="ru-RU" sz="1800" b="1" i="1" u="sng" strike="noStrike" spc="-1" dirty="0" err="1">
                <a:solidFill>
                  <a:srgbClr val="7030A0"/>
                </a:solidFill>
                <a:uFillTx/>
                <a:latin typeface="Times New Roman"/>
                <a:ea typeface="TimesNewRoman"/>
              </a:rPr>
              <a:t>енергії</a:t>
            </a:r>
            <a:r>
              <a:rPr lang="ru-RU" sz="1600" b="1" i="1" u="sng" strike="noStrike" spc="-1" dirty="0">
                <a:solidFill>
                  <a:srgbClr val="000000"/>
                </a:solidFill>
                <a:uFillTx/>
                <a:latin typeface="Times New Roman"/>
                <a:ea typeface="TimesNewRoman"/>
              </a:rPr>
              <a:t>, </a:t>
            </a:r>
            <a:r>
              <a:rPr lang="ru-RU" sz="1800" b="1" strike="noStrike" spc="-1" dirty="0">
                <a:solidFill>
                  <a:srgbClr val="000000"/>
                </a:solidFill>
                <a:latin typeface="Times New Roman"/>
                <a:ea typeface="TimesNewRoman"/>
              </a:rPr>
              <a:t>яка </a:t>
            </a:r>
            <a:r>
              <a:rPr lang="ru-RU" sz="1800" b="1" strike="noStrike" spc="-1" dirty="0" err="1">
                <a:solidFill>
                  <a:srgbClr val="000000"/>
                </a:solidFill>
                <a:latin typeface="Times New Roman"/>
                <a:ea typeface="TimesNewRoman"/>
              </a:rPr>
              <a:t>падає</a:t>
            </a:r>
            <a:r>
              <a:rPr lang="ru-RU" sz="1800" b="1" strike="noStrike" spc="-1" dirty="0">
                <a:solidFill>
                  <a:srgbClr val="000000"/>
                </a:solidFill>
                <a:latin typeface="Times New Roman"/>
                <a:ea typeface="TimesNewRoman"/>
              </a:rPr>
              <a:t> на </a:t>
            </a:r>
            <a:r>
              <a:rPr lang="ru-RU" sz="1800" b="1" strike="noStrike" spc="-1" dirty="0" err="1">
                <a:solidFill>
                  <a:srgbClr val="000000"/>
                </a:solidFill>
                <a:latin typeface="Times New Roman"/>
                <a:ea typeface="TimesNewRoman"/>
              </a:rPr>
              <a:t>поверхню</a:t>
            </a:r>
            <a:r>
              <a:rPr lang="ru-RU" sz="1800" b="1" strike="noStrike" spc="-1" dirty="0">
                <a:solidFill>
                  <a:srgbClr val="000000"/>
                </a:solidFill>
                <a:latin typeface="Times New Roman"/>
                <a:ea typeface="TimesNewRoman"/>
              </a:rPr>
              <a:t> морей та </a:t>
            </a:r>
            <a:r>
              <a:rPr lang="ru-RU" sz="1800" b="1" strike="noStrike" spc="-1" dirty="0" err="1">
                <a:solidFill>
                  <a:srgbClr val="000000"/>
                </a:solidFill>
                <a:latin typeface="Times New Roman"/>
                <a:ea typeface="TimesNewRoman"/>
              </a:rPr>
              <a:t>океанів</a:t>
            </a:r>
            <a:r>
              <a:rPr lang="ru-RU" sz="1800" b="1" strike="noStrike" spc="-1" dirty="0">
                <a:solidFill>
                  <a:srgbClr val="000000"/>
                </a:solidFill>
                <a:latin typeface="Times New Roman"/>
                <a:ea typeface="TimesNewRoman"/>
              </a:rPr>
              <a:t>. </a:t>
            </a:r>
            <a:r>
              <a:rPr lang="ru-RU" sz="1800" b="1" strike="noStrike" spc="-1" dirty="0" err="1">
                <a:solidFill>
                  <a:srgbClr val="000000"/>
                </a:solidFill>
                <a:latin typeface="Times New Roman"/>
                <a:ea typeface="TimesNewRoman"/>
              </a:rPr>
              <a:t>Найбільш</a:t>
            </a:r>
            <a:r>
              <a:rPr lang="ru-RU" sz="1800" b="1" strike="noStrike" spc="-1" dirty="0">
                <a:solidFill>
                  <a:srgbClr val="000000"/>
                </a:solidFill>
                <a:latin typeface="Times New Roman"/>
                <a:ea typeface="TimesNewRoman"/>
              </a:rPr>
              <a:t> </a:t>
            </a:r>
            <a:r>
              <a:rPr lang="ru-RU" sz="1800" b="1" strike="noStrike" spc="-1" dirty="0" err="1">
                <a:solidFill>
                  <a:srgbClr val="000000"/>
                </a:solidFill>
                <a:latin typeface="Times New Roman"/>
                <a:ea typeface="TimesNewRoman"/>
              </a:rPr>
              <a:t>перспективний</a:t>
            </a:r>
            <a:r>
              <a:rPr lang="ru-RU" sz="1800" b="1" strike="noStrike" spc="-1" dirty="0">
                <a:solidFill>
                  <a:srgbClr val="000000"/>
                </a:solidFill>
                <a:latin typeface="Times New Roman"/>
                <a:ea typeface="TimesNewRoman"/>
              </a:rPr>
              <a:t> метод </a:t>
            </a:r>
            <a:r>
              <a:rPr lang="ru-RU" sz="1800" b="1" strike="noStrike" spc="-1" dirty="0" err="1">
                <a:solidFill>
                  <a:srgbClr val="000000"/>
                </a:solidFill>
                <a:latin typeface="Times New Roman"/>
                <a:ea typeface="TimesNewRoman"/>
              </a:rPr>
              <a:t>великомасштабного</a:t>
            </a:r>
            <a:r>
              <a:rPr lang="ru-RU" sz="1800" b="1" strike="noStrike" spc="-1" dirty="0">
                <a:solidFill>
                  <a:srgbClr val="000000"/>
                </a:solidFill>
                <a:latin typeface="Times New Roman"/>
                <a:ea typeface="TimesNewRoman"/>
              </a:rPr>
              <a:t> </a:t>
            </a:r>
            <a:r>
              <a:rPr lang="ru-RU" sz="1800" b="1" strike="noStrike" spc="-1" dirty="0" err="1">
                <a:solidFill>
                  <a:srgbClr val="000000"/>
                </a:solidFill>
                <a:latin typeface="Times New Roman"/>
                <a:ea typeface="TimesNewRoman"/>
              </a:rPr>
              <a:t>перетворення</a:t>
            </a:r>
            <a:r>
              <a:rPr lang="ru-RU" sz="1800" b="1" strike="noStrike" spc="-1" dirty="0">
                <a:solidFill>
                  <a:srgbClr val="000000"/>
                </a:solidFill>
                <a:latin typeface="Times New Roman"/>
                <a:ea typeface="TimesNewRoman"/>
              </a:rPr>
              <a:t> </a:t>
            </a:r>
            <a:r>
              <a:rPr lang="ru-RU" sz="1800" b="1" strike="noStrike" spc="-1" dirty="0" err="1">
                <a:solidFill>
                  <a:srgbClr val="000000"/>
                </a:solidFill>
                <a:latin typeface="Times New Roman"/>
                <a:ea typeface="TimesNewRoman"/>
              </a:rPr>
              <a:t>сонячної</a:t>
            </a:r>
            <a:r>
              <a:rPr lang="ru-RU" sz="1800" b="1" strike="noStrike" spc="-1" dirty="0">
                <a:solidFill>
                  <a:srgbClr val="000000"/>
                </a:solidFill>
                <a:latin typeface="Times New Roman"/>
                <a:ea typeface="TimesNewRoman"/>
              </a:rPr>
              <a:t> </a:t>
            </a:r>
            <a:r>
              <a:rPr lang="ru-RU" sz="1800" b="1" strike="noStrike" spc="-1" dirty="0" err="1">
                <a:solidFill>
                  <a:srgbClr val="000000"/>
                </a:solidFill>
                <a:latin typeface="Times New Roman"/>
                <a:ea typeface="TimesNewRoman"/>
              </a:rPr>
              <a:t>енергії</a:t>
            </a:r>
            <a:r>
              <a:rPr lang="ru-RU" sz="1800" b="1" strike="noStrike" spc="-1" dirty="0">
                <a:solidFill>
                  <a:srgbClr val="000000"/>
                </a:solidFill>
                <a:latin typeface="Times New Roman"/>
                <a:ea typeface="TimesNewRoman"/>
              </a:rPr>
              <a:t> </a:t>
            </a:r>
            <a:r>
              <a:rPr lang="ru-RU" sz="1800" b="1" strike="noStrike" spc="-1" dirty="0" err="1">
                <a:solidFill>
                  <a:srgbClr val="000000"/>
                </a:solidFill>
                <a:latin typeface="Times New Roman"/>
                <a:ea typeface="TimesNewRoman"/>
              </a:rPr>
              <a:t>заснований</a:t>
            </a:r>
            <a:r>
              <a:rPr lang="ru-RU" sz="1800" b="1" strike="noStrike" spc="-1" dirty="0">
                <a:solidFill>
                  <a:srgbClr val="000000"/>
                </a:solidFill>
                <a:latin typeface="Times New Roman"/>
                <a:ea typeface="TimesNewRoman"/>
              </a:rPr>
              <a:t> на </a:t>
            </a:r>
            <a:r>
              <a:rPr lang="ru-RU" sz="1800" b="1" i="1" u="sng" strike="noStrike" spc="-1" dirty="0" err="1">
                <a:solidFill>
                  <a:srgbClr val="000000"/>
                </a:solidFill>
                <a:uFillTx/>
                <a:latin typeface="Times New Roman"/>
                <a:ea typeface="TimesNewRoman"/>
              </a:rPr>
              <a:t>використанні</a:t>
            </a:r>
            <a:r>
              <a:rPr lang="ru-RU" sz="1800" b="1" i="1" u="sng" strike="noStrike" spc="-1" dirty="0">
                <a:solidFill>
                  <a:srgbClr val="000000"/>
                </a:solidFill>
                <a:uFillTx/>
                <a:latin typeface="Times New Roman"/>
                <a:ea typeface="TimesNewRoman"/>
              </a:rPr>
              <a:t> </a:t>
            </a:r>
            <a:r>
              <a:rPr lang="ru-RU" sz="1800" b="1" i="1" u="sng" strike="noStrike" spc="-1" dirty="0" err="1">
                <a:solidFill>
                  <a:srgbClr val="000000"/>
                </a:solidFill>
                <a:uFillTx/>
                <a:latin typeface="Times New Roman"/>
                <a:ea typeface="TimesNewRoman"/>
              </a:rPr>
              <a:t>біосистем</a:t>
            </a:r>
            <a:r>
              <a:rPr lang="ru-RU" sz="1800" b="1" strike="noStrike" spc="-1" dirty="0">
                <a:solidFill>
                  <a:srgbClr val="000000"/>
                </a:solidFill>
                <a:latin typeface="Times New Roman"/>
                <a:ea typeface="TimesNewRoman"/>
              </a:rPr>
              <a:t>. </a:t>
            </a:r>
            <a:r>
              <a:rPr lang="ru-RU" sz="1800" b="1" strike="noStrike" spc="-1" dirty="0" err="1">
                <a:solidFill>
                  <a:srgbClr val="000000"/>
                </a:solidFill>
                <a:latin typeface="Times New Roman"/>
                <a:ea typeface="TimesNewRoman"/>
              </a:rPr>
              <a:t>Широке</a:t>
            </a:r>
            <a:r>
              <a:rPr lang="ru-RU" sz="1800" b="1" strike="noStrike" spc="-1" dirty="0">
                <a:solidFill>
                  <a:srgbClr val="000000"/>
                </a:solidFill>
                <a:latin typeface="Times New Roman"/>
                <a:ea typeface="TimesNewRoman"/>
              </a:rPr>
              <a:t> </a:t>
            </a:r>
            <a:r>
              <a:rPr lang="ru-RU" sz="1800" b="1" strike="noStrike" spc="-1" dirty="0" err="1">
                <a:solidFill>
                  <a:srgbClr val="000000"/>
                </a:solidFill>
                <a:latin typeface="Times New Roman"/>
                <a:ea typeface="TimesNewRoman"/>
              </a:rPr>
              <a:t>застосування</a:t>
            </a:r>
            <a:r>
              <a:rPr lang="ru-RU" sz="1800" b="1" strike="noStrike" spc="-1" dirty="0">
                <a:solidFill>
                  <a:srgbClr val="000000"/>
                </a:solidFill>
                <a:latin typeface="Times New Roman"/>
                <a:ea typeface="TimesNewRoman"/>
              </a:rPr>
              <a:t> </a:t>
            </a:r>
            <a:r>
              <a:rPr lang="ru-RU" sz="1800" b="1" strike="noStrike" spc="-1" dirty="0" err="1">
                <a:solidFill>
                  <a:srgbClr val="000000"/>
                </a:solidFill>
                <a:latin typeface="Times New Roman"/>
                <a:ea typeface="TimesNewRoman"/>
              </a:rPr>
              <a:t>біосистем</a:t>
            </a:r>
            <a:r>
              <a:rPr lang="ru-RU" sz="1800" b="1" strike="noStrike" spc="-1" dirty="0">
                <a:solidFill>
                  <a:srgbClr val="000000"/>
                </a:solidFill>
                <a:latin typeface="Times New Roman"/>
                <a:ea typeface="TimesNewRoman"/>
              </a:rPr>
              <a:t> для </a:t>
            </a:r>
            <a:r>
              <a:rPr lang="ru-RU" sz="1800" b="1" strike="noStrike" spc="-1" dirty="0" err="1">
                <a:solidFill>
                  <a:srgbClr val="000000"/>
                </a:solidFill>
                <a:latin typeface="Times New Roman"/>
                <a:ea typeface="TimesNewRoman"/>
              </a:rPr>
              <a:t>отримання</a:t>
            </a:r>
            <a:r>
              <a:rPr lang="ru-RU" sz="1800" b="1" strike="noStrike" spc="-1" dirty="0">
                <a:solidFill>
                  <a:srgbClr val="000000"/>
                </a:solidFill>
                <a:latin typeface="Times New Roman"/>
                <a:ea typeface="TimesNewRoman"/>
              </a:rPr>
              <a:t> </a:t>
            </a:r>
            <a:r>
              <a:rPr lang="ru-RU" sz="1800" b="1" strike="noStrike" spc="-1" dirty="0" err="1">
                <a:solidFill>
                  <a:srgbClr val="000000"/>
                </a:solidFill>
                <a:latin typeface="Times New Roman"/>
                <a:ea typeface="TimesNewRoman"/>
              </a:rPr>
              <a:t>енергії</a:t>
            </a:r>
            <a:r>
              <a:rPr lang="ru-RU" sz="1800" b="1" strike="noStrike" spc="-1" dirty="0">
                <a:solidFill>
                  <a:srgbClr val="000000"/>
                </a:solidFill>
                <a:latin typeface="Times New Roman"/>
                <a:ea typeface="TimesNewRoman"/>
              </a:rPr>
              <a:t> </a:t>
            </a:r>
            <a:r>
              <a:rPr lang="ru-RU" sz="1800" b="1" strike="noStrike" spc="-1" dirty="0" err="1">
                <a:solidFill>
                  <a:srgbClr val="000000"/>
                </a:solidFill>
                <a:latin typeface="Times New Roman"/>
                <a:ea typeface="TimesNewRoman"/>
              </a:rPr>
              <a:t>здатне</a:t>
            </a:r>
            <a:r>
              <a:rPr lang="ru-RU" sz="1800" b="1" strike="noStrike" spc="-1" dirty="0">
                <a:solidFill>
                  <a:srgbClr val="000000"/>
                </a:solidFill>
                <a:latin typeface="Times New Roman"/>
                <a:ea typeface="TimesNewRoman"/>
              </a:rPr>
              <a:t> </a:t>
            </a:r>
            <a:r>
              <a:rPr lang="ru-RU" sz="1800" b="1" strike="noStrike" spc="-1" dirty="0" err="1">
                <a:solidFill>
                  <a:srgbClr val="000000"/>
                </a:solidFill>
                <a:latin typeface="Times New Roman"/>
                <a:ea typeface="TimesNewRoman"/>
              </a:rPr>
              <a:t>забезпечити</a:t>
            </a:r>
            <a:r>
              <a:rPr lang="ru-RU" sz="1800" b="1" strike="noStrike" spc="-1" dirty="0">
                <a:solidFill>
                  <a:srgbClr val="000000"/>
                </a:solidFill>
                <a:latin typeface="Times New Roman"/>
                <a:ea typeface="TimesNewRoman"/>
              </a:rPr>
              <a:t> </a:t>
            </a:r>
            <a:r>
              <a:rPr lang="ru-RU" sz="1800" b="1" strike="noStrike" spc="-1" dirty="0" err="1">
                <a:solidFill>
                  <a:srgbClr val="000000"/>
                </a:solidFill>
                <a:latin typeface="Times New Roman"/>
                <a:ea typeface="TimesNewRoman"/>
              </a:rPr>
              <a:t>понад</a:t>
            </a:r>
            <a:r>
              <a:rPr lang="ru-RU" sz="1800" b="1" strike="noStrike" spc="-1" dirty="0">
                <a:solidFill>
                  <a:srgbClr val="000000"/>
                </a:solidFill>
                <a:latin typeface="Times New Roman"/>
                <a:ea typeface="TimesNewRoman"/>
              </a:rPr>
              <a:t> 15% </a:t>
            </a:r>
            <a:r>
              <a:rPr lang="ru-RU" sz="1800" b="1" strike="noStrike" spc="-1" dirty="0" err="1">
                <a:solidFill>
                  <a:srgbClr val="000000"/>
                </a:solidFill>
                <a:latin typeface="Times New Roman"/>
                <a:ea typeface="TimesNewRoman"/>
              </a:rPr>
              <a:t>виробництва</a:t>
            </a:r>
            <a:r>
              <a:rPr lang="ru-RU" sz="1800" b="1" strike="noStrike" spc="-1" dirty="0">
                <a:solidFill>
                  <a:srgbClr val="000000"/>
                </a:solidFill>
                <a:latin typeface="Times New Roman"/>
                <a:ea typeface="TimesNewRoman"/>
              </a:rPr>
              <a:t> </a:t>
            </a:r>
            <a:r>
              <a:rPr lang="ru-RU" sz="1800" b="1" strike="noStrike" spc="-1" dirty="0" err="1">
                <a:solidFill>
                  <a:srgbClr val="000000"/>
                </a:solidFill>
                <a:latin typeface="Times New Roman"/>
                <a:ea typeface="TimesNewRoman"/>
              </a:rPr>
              <a:t>енергії</a:t>
            </a:r>
            <a:r>
              <a:rPr lang="ru-RU" sz="1800" b="1" strike="noStrike" spc="-1" dirty="0">
                <a:solidFill>
                  <a:srgbClr val="000000"/>
                </a:solidFill>
                <a:latin typeface="Times New Roman"/>
                <a:ea typeface="TimesNewRoman"/>
              </a:rPr>
              <a:t> для </a:t>
            </a:r>
            <a:r>
              <a:rPr lang="ru-RU" sz="1800" b="1" strike="noStrike" spc="-1" dirty="0" err="1">
                <a:solidFill>
                  <a:srgbClr val="000000"/>
                </a:solidFill>
                <a:latin typeface="Times New Roman"/>
                <a:ea typeface="TimesNewRoman"/>
              </a:rPr>
              <a:t>економічно</a:t>
            </a:r>
            <a:r>
              <a:rPr lang="ru-RU" sz="1800" b="1" strike="noStrike" spc="-1" dirty="0">
                <a:solidFill>
                  <a:srgbClr val="000000"/>
                </a:solidFill>
                <a:latin typeface="Times New Roman"/>
                <a:ea typeface="TimesNewRoman"/>
              </a:rPr>
              <a:t> </a:t>
            </a:r>
            <a:r>
              <a:rPr lang="ru-RU" sz="1800" b="1" strike="noStrike" spc="-1" dirty="0" err="1">
                <a:solidFill>
                  <a:srgbClr val="000000"/>
                </a:solidFill>
                <a:latin typeface="Times New Roman"/>
                <a:ea typeface="TimesNewRoman"/>
              </a:rPr>
              <a:t>розвинених</a:t>
            </a:r>
            <a:r>
              <a:rPr lang="ru-RU" sz="1800" b="1" strike="noStrike" spc="-1" dirty="0">
                <a:solidFill>
                  <a:srgbClr val="000000"/>
                </a:solidFill>
                <a:latin typeface="Times New Roman"/>
                <a:ea typeface="TimesNewRoman"/>
              </a:rPr>
              <a:t> </a:t>
            </a:r>
            <a:r>
              <a:rPr lang="ru-RU" sz="1800" b="1" strike="noStrike" spc="-1" dirty="0" err="1">
                <a:solidFill>
                  <a:srgbClr val="000000"/>
                </a:solidFill>
                <a:latin typeface="Times New Roman"/>
                <a:ea typeface="TimesNewRoman"/>
              </a:rPr>
              <a:t>країн</a:t>
            </a:r>
            <a:r>
              <a:rPr lang="ru-RU" sz="1800" b="1" strike="noStrike" spc="-1" dirty="0">
                <a:solidFill>
                  <a:srgbClr val="000000"/>
                </a:solidFill>
                <a:latin typeface="Times New Roman"/>
                <a:ea typeface="TimesNewRoman"/>
              </a:rPr>
              <a:t>. В </a:t>
            </a:r>
            <a:r>
              <a:rPr lang="ru-RU" sz="1800" b="1" strike="noStrike" spc="-1" dirty="0" err="1">
                <a:solidFill>
                  <a:srgbClr val="000000"/>
                </a:solidFill>
                <a:latin typeface="Times New Roman"/>
                <a:ea typeface="TimesNewRoman"/>
              </a:rPr>
              <a:t>останні</a:t>
            </a:r>
            <a:r>
              <a:rPr lang="ru-RU" sz="1800" b="1" strike="noStrike" spc="-1" dirty="0">
                <a:solidFill>
                  <a:srgbClr val="000000"/>
                </a:solidFill>
                <a:latin typeface="Times New Roman"/>
                <a:ea typeface="TimesNewRoman"/>
              </a:rPr>
              <a:t> 10–15 </a:t>
            </a:r>
            <a:r>
              <a:rPr lang="ru-RU" sz="1800" b="1" strike="noStrike" spc="-1" dirty="0" err="1">
                <a:solidFill>
                  <a:srgbClr val="000000"/>
                </a:solidFill>
                <a:latin typeface="Times New Roman"/>
                <a:ea typeface="TimesNewRoman"/>
              </a:rPr>
              <a:t>років</a:t>
            </a:r>
            <a:r>
              <a:rPr lang="ru-RU" sz="1800" b="1" strike="noStrike" spc="-1" dirty="0">
                <a:solidFill>
                  <a:srgbClr val="000000"/>
                </a:solidFill>
                <a:latin typeface="Times New Roman"/>
                <a:ea typeface="TimesNewRoman"/>
              </a:rPr>
              <a:t> </a:t>
            </a:r>
            <a:r>
              <a:rPr lang="ru-RU" sz="1800" b="1" strike="noStrike" spc="-1" dirty="0" err="1">
                <a:solidFill>
                  <a:srgbClr val="000000"/>
                </a:solidFill>
                <a:latin typeface="Times New Roman"/>
                <a:ea typeface="TimesNewRoman"/>
              </a:rPr>
              <a:t>з’явилися</a:t>
            </a:r>
            <a:r>
              <a:rPr lang="ru-RU" sz="1800" b="1" strike="noStrike" spc="-1" dirty="0">
                <a:solidFill>
                  <a:srgbClr val="000000"/>
                </a:solidFill>
                <a:latin typeface="Times New Roman"/>
                <a:ea typeface="TimesNewRoman"/>
              </a:rPr>
              <a:t> </a:t>
            </a:r>
            <a:r>
              <a:rPr lang="ru-RU" sz="1800" b="1" strike="noStrike" spc="-1" dirty="0" err="1">
                <a:solidFill>
                  <a:srgbClr val="000000"/>
                </a:solidFill>
                <a:latin typeface="Times New Roman"/>
                <a:ea typeface="TimesNewRoman"/>
              </a:rPr>
              <a:t>нові</a:t>
            </a:r>
            <a:r>
              <a:rPr lang="ru-RU" sz="1800" b="1" strike="noStrike" spc="-1" dirty="0">
                <a:solidFill>
                  <a:srgbClr val="000000"/>
                </a:solidFill>
                <a:latin typeface="Times New Roman"/>
                <a:ea typeface="TimesNewRoman"/>
              </a:rPr>
              <a:t> шляхи </a:t>
            </a:r>
            <a:r>
              <a:rPr lang="ru-RU" sz="1800" b="1" strike="noStrike" spc="-1" dirty="0" err="1">
                <a:solidFill>
                  <a:srgbClr val="000000"/>
                </a:solidFill>
                <a:latin typeface="Times New Roman"/>
                <a:ea typeface="TimesNewRoman"/>
              </a:rPr>
              <a:t>біотрансформації</a:t>
            </a:r>
            <a:r>
              <a:rPr lang="ru-RU" sz="1800" b="1" strike="noStrike" spc="-1" dirty="0">
                <a:solidFill>
                  <a:srgbClr val="000000"/>
                </a:solidFill>
                <a:latin typeface="Times New Roman"/>
                <a:ea typeface="TimesNewRoman"/>
              </a:rPr>
              <a:t> </a:t>
            </a:r>
            <a:r>
              <a:rPr lang="ru-RU" sz="1800" b="1" strike="noStrike" spc="-1" dirty="0" err="1">
                <a:solidFill>
                  <a:srgbClr val="000000"/>
                </a:solidFill>
                <a:latin typeface="Times New Roman"/>
                <a:ea typeface="TimesNewRoman"/>
              </a:rPr>
              <a:t>сонячної</a:t>
            </a:r>
            <a:r>
              <a:rPr lang="ru-RU" sz="1800" b="1" strike="noStrike" spc="-1" dirty="0">
                <a:solidFill>
                  <a:srgbClr val="000000"/>
                </a:solidFill>
                <a:latin typeface="Times New Roman"/>
                <a:ea typeface="TimesNewRoman"/>
              </a:rPr>
              <a:t> </a:t>
            </a:r>
            <a:r>
              <a:rPr lang="ru-RU" sz="1800" b="1" strike="noStrike" spc="-1" dirty="0" err="1">
                <a:solidFill>
                  <a:srgbClr val="000000"/>
                </a:solidFill>
                <a:latin typeface="Times New Roman"/>
                <a:ea typeface="TimesNewRoman"/>
              </a:rPr>
              <a:t>енергії</a:t>
            </a:r>
            <a:r>
              <a:rPr lang="ru-RU" sz="1800" b="1" strike="noStrike" spc="-1" dirty="0">
                <a:solidFill>
                  <a:srgbClr val="000000"/>
                </a:solidFill>
                <a:latin typeface="Times New Roman"/>
                <a:ea typeface="TimesNewRoman"/>
              </a:rPr>
              <a:t> при </a:t>
            </a:r>
            <a:r>
              <a:rPr lang="ru-RU" sz="1800" b="1" strike="noStrike" spc="-1" dirty="0" err="1">
                <a:solidFill>
                  <a:srgbClr val="000000"/>
                </a:solidFill>
                <a:latin typeface="Times New Roman"/>
                <a:ea typeface="TimesNewRoman"/>
              </a:rPr>
              <a:t>фотосинтезі</a:t>
            </a:r>
            <a:r>
              <a:rPr lang="ru-RU" sz="1800" b="1" strike="noStrike" spc="-1" dirty="0">
                <a:solidFill>
                  <a:srgbClr val="000000"/>
                </a:solidFill>
                <a:latin typeface="Times New Roman"/>
                <a:ea typeface="TimesNewRoman"/>
              </a:rPr>
              <a:t>.</a:t>
            </a:r>
            <a:endParaRPr lang="ru-RU" sz="1800" b="0" strike="noStrike" spc="-1" dirty="0">
              <a:latin typeface="Arial"/>
            </a:endParaRPr>
          </a:p>
        </p:txBody>
      </p:sp>
    </p:spTree>
    <p:extLst>
      <p:ext uri="{BB962C8B-B14F-4D97-AF65-F5344CB8AC3E}">
        <p14:creationId xmlns:p14="http://schemas.microsoft.com/office/powerpoint/2010/main" val="423286825"/>
      </p:ext>
    </p:extLst>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 name="CustomShape 1"/>
          <p:cNvSpPr/>
          <p:nvPr/>
        </p:nvSpPr>
        <p:spPr>
          <a:xfrm>
            <a:off x="285840" y="284313"/>
            <a:ext cx="8530614" cy="5987878"/>
          </a:xfrm>
          <a:prstGeom prst="rect">
            <a:avLst/>
          </a:prstGeom>
          <a:noFill/>
          <a:ln w="9360">
            <a:noFill/>
          </a:ln>
        </p:spPr>
        <p:style>
          <a:lnRef idx="0">
            <a:scrgbClr r="0" g="0" b="0"/>
          </a:lnRef>
          <a:fillRef idx="0">
            <a:scrgbClr r="0" g="0" b="0"/>
          </a:fillRef>
          <a:effectRef idx="0">
            <a:scrgbClr r="0" g="0" b="0"/>
          </a:effectRef>
          <a:fontRef idx="minor"/>
        </p:style>
        <p:txBody>
          <a:bodyPr wrap="square" lIns="90000" tIns="45000" rIns="90000" bIns="45000" anchor="ctr">
            <a:spAutoFit/>
          </a:bodyPr>
          <a:lstStyle/>
          <a:p>
            <a:pPr algn="just">
              <a:lnSpc>
                <a:spcPct val="80000"/>
              </a:lnSpc>
            </a:pPr>
            <a:r>
              <a:rPr lang="ru-RU" sz="1500" b="1" strike="noStrike" spc="-1" dirty="0">
                <a:solidFill>
                  <a:srgbClr val="000000"/>
                </a:solidFill>
                <a:latin typeface="Times New Roman"/>
                <a:ea typeface="DejaVu Sans"/>
              </a:rPr>
              <a:t>Установлено, </a:t>
            </a:r>
            <a:r>
              <a:rPr lang="ru-RU" sz="1500" b="1" strike="noStrike" spc="-1" dirty="0" err="1">
                <a:solidFill>
                  <a:srgbClr val="000000"/>
                </a:solidFill>
                <a:latin typeface="Times New Roman"/>
                <a:ea typeface="DejaVu Sans"/>
              </a:rPr>
              <a:t>що</a:t>
            </a:r>
            <a:r>
              <a:rPr lang="ru-RU" sz="1500" b="1" strike="noStrike" spc="-1" dirty="0">
                <a:solidFill>
                  <a:srgbClr val="000000"/>
                </a:solidFill>
                <a:latin typeface="Times New Roman"/>
                <a:ea typeface="DejaVu Sans"/>
              </a:rPr>
              <a:t> </a:t>
            </a:r>
            <a:r>
              <a:rPr lang="ru-RU" sz="1500" b="1" strike="noStrike" spc="-1" dirty="0" err="1">
                <a:solidFill>
                  <a:srgbClr val="000000"/>
                </a:solidFill>
                <a:latin typeface="Times New Roman"/>
                <a:ea typeface="DejaVu Sans"/>
              </a:rPr>
              <a:t>окремі</a:t>
            </a:r>
            <a:r>
              <a:rPr lang="ru-RU" sz="1500" b="1" strike="noStrike" spc="-1" dirty="0">
                <a:solidFill>
                  <a:srgbClr val="000000"/>
                </a:solidFill>
                <a:latin typeface="Times New Roman"/>
                <a:ea typeface="DejaVu Sans"/>
              </a:rPr>
              <a:t> </a:t>
            </a:r>
            <a:r>
              <a:rPr lang="ru-RU" sz="1500" b="1" strike="noStrike" spc="-1" dirty="0" err="1">
                <a:solidFill>
                  <a:srgbClr val="000000"/>
                </a:solidFill>
                <a:latin typeface="Times New Roman"/>
                <a:ea typeface="DejaVu Sans"/>
              </a:rPr>
              <a:t>мікробіологічні</a:t>
            </a:r>
            <a:r>
              <a:rPr lang="ru-RU" sz="1500" b="1" strike="noStrike" spc="-1" dirty="0">
                <a:solidFill>
                  <a:srgbClr val="000000"/>
                </a:solidFill>
                <a:latin typeface="Times New Roman"/>
                <a:ea typeface="DejaVu Sans"/>
              </a:rPr>
              <a:t> </a:t>
            </a:r>
            <a:r>
              <a:rPr lang="ru-RU" sz="1500" b="1" strike="noStrike" spc="-1" dirty="0" err="1">
                <a:solidFill>
                  <a:srgbClr val="000000"/>
                </a:solidFill>
                <a:latin typeface="Times New Roman"/>
                <a:ea typeface="DejaVu Sans"/>
              </a:rPr>
              <a:t>системи</a:t>
            </a:r>
            <a:r>
              <a:rPr lang="ru-RU" sz="1500" b="1" strike="noStrike" spc="-1" dirty="0">
                <a:solidFill>
                  <a:srgbClr val="000000"/>
                </a:solidFill>
                <a:latin typeface="Times New Roman"/>
                <a:ea typeface="DejaVu Sans"/>
              </a:rPr>
              <a:t> </a:t>
            </a:r>
            <a:r>
              <a:rPr lang="ru-RU" sz="1500" b="1" strike="noStrike" spc="-1" dirty="0" err="1">
                <a:solidFill>
                  <a:srgbClr val="000000"/>
                </a:solidFill>
                <a:latin typeface="Times New Roman"/>
                <a:ea typeface="DejaVu Sans"/>
              </a:rPr>
              <a:t>характеризуються</a:t>
            </a:r>
            <a:r>
              <a:rPr lang="ru-RU" sz="1500" b="1" strike="noStrike" spc="-1" dirty="0">
                <a:solidFill>
                  <a:srgbClr val="000000"/>
                </a:solidFill>
                <a:latin typeface="Times New Roman"/>
                <a:ea typeface="DejaVu Sans"/>
              </a:rPr>
              <a:t> </a:t>
            </a:r>
            <a:r>
              <a:rPr lang="ru-RU" sz="1500" b="1" strike="noStrike" spc="-1" dirty="0" err="1">
                <a:solidFill>
                  <a:srgbClr val="000000"/>
                </a:solidFill>
                <a:latin typeface="Times New Roman"/>
                <a:ea typeface="DejaVu Sans"/>
              </a:rPr>
              <a:t>високою</a:t>
            </a:r>
            <a:r>
              <a:rPr lang="ru-RU" sz="1500" b="1" strike="noStrike" spc="-1" dirty="0">
                <a:solidFill>
                  <a:srgbClr val="000000"/>
                </a:solidFill>
                <a:latin typeface="Times New Roman"/>
                <a:ea typeface="DejaVu Sans"/>
              </a:rPr>
              <a:t> </a:t>
            </a:r>
            <a:r>
              <a:rPr lang="ru-RU" sz="1500" b="1" strike="noStrike" spc="-1" dirty="0" err="1">
                <a:solidFill>
                  <a:srgbClr val="000000"/>
                </a:solidFill>
                <a:latin typeface="Times New Roman"/>
                <a:ea typeface="DejaVu Sans"/>
              </a:rPr>
              <a:t>ефективністю</a:t>
            </a:r>
            <a:r>
              <a:rPr lang="ru-RU" sz="1500" b="1" strike="noStrike" spc="-1" dirty="0">
                <a:solidFill>
                  <a:srgbClr val="000000"/>
                </a:solidFill>
                <a:latin typeface="Times New Roman"/>
                <a:ea typeface="DejaVu Sans"/>
              </a:rPr>
              <a:t> фотосинтезу. Так, </a:t>
            </a:r>
            <a:r>
              <a:rPr lang="ru-RU" sz="1500" b="1" i="1" strike="noStrike" spc="-1" dirty="0" err="1">
                <a:solidFill>
                  <a:srgbClr val="FF0000"/>
                </a:solidFill>
                <a:latin typeface="Times New Roman"/>
                <a:ea typeface="DejaVu Sans"/>
              </a:rPr>
              <a:t>фотоліз</a:t>
            </a:r>
            <a:r>
              <a:rPr lang="ru-RU" sz="1500" b="1" i="1" strike="noStrike" spc="-1" dirty="0">
                <a:solidFill>
                  <a:srgbClr val="FF0000"/>
                </a:solidFill>
                <a:latin typeface="Times New Roman"/>
                <a:ea typeface="DejaVu Sans"/>
              </a:rPr>
              <a:t> води</a:t>
            </a:r>
            <a:r>
              <a:rPr lang="ru-RU" sz="1500" b="1" strike="noStrike" spc="-1" dirty="0">
                <a:solidFill>
                  <a:srgbClr val="000000"/>
                </a:solidFill>
                <a:latin typeface="Times New Roman"/>
                <a:ea typeface="DejaVu Sans"/>
              </a:rPr>
              <a:t>, </a:t>
            </a:r>
            <a:r>
              <a:rPr lang="ru-RU" sz="1500" b="1" strike="noStrike" spc="-1" dirty="0" err="1">
                <a:solidFill>
                  <a:srgbClr val="000000"/>
                </a:solidFill>
                <a:latin typeface="Times New Roman"/>
                <a:ea typeface="DejaVu Sans"/>
              </a:rPr>
              <a:t>який</a:t>
            </a:r>
            <a:r>
              <a:rPr lang="ru-RU" sz="1500" b="1" strike="noStrike" spc="-1" dirty="0">
                <a:solidFill>
                  <a:srgbClr val="000000"/>
                </a:solidFill>
                <a:latin typeface="Times New Roman"/>
                <a:ea typeface="DejaVu Sans"/>
              </a:rPr>
              <a:t> </a:t>
            </a:r>
            <a:r>
              <a:rPr lang="ru-RU" sz="1500" b="1" strike="noStrike" spc="-1" dirty="0" err="1">
                <a:solidFill>
                  <a:srgbClr val="000000"/>
                </a:solidFill>
                <a:latin typeface="Times New Roman"/>
                <a:ea typeface="DejaVu Sans"/>
              </a:rPr>
              <a:t>здійснює</a:t>
            </a:r>
            <a:r>
              <a:rPr lang="ru-RU" sz="1500" b="1" strike="noStrike" spc="-1" dirty="0">
                <a:solidFill>
                  <a:srgbClr val="000000"/>
                </a:solidFill>
                <a:latin typeface="Times New Roman"/>
                <a:ea typeface="DejaVu Sans"/>
              </a:rPr>
              <a:t> </a:t>
            </a:r>
            <a:r>
              <a:rPr lang="ru-RU" sz="1500" b="1" strike="noStrike" spc="-1" dirty="0" err="1">
                <a:solidFill>
                  <a:srgbClr val="000000"/>
                </a:solidFill>
                <a:latin typeface="Times New Roman"/>
                <a:ea typeface="DejaVu Sans"/>
              </a:rPr>
              <a:t>суспензія</a:t>
            </a:r>
            <a:r>
              <a:rPr lang="ru-RU" sz="1500" b="1" strike="noStrike" spc="-1" dirty="0">
                <a:solidFill>
                  <a:srgbClr val="000000"/>
                </a:solidFill>
                <a:latin typeface="Times New Roman"/>
                <a:ea typeface="DejaVu Sans"/>
              </a:rPr>
              <a:t> </a:t>
            </a:r>
            <a:r>
              <a:rPr lang="ru-RU" sz="1500" b="1" strike="noStrike" spc="-1" dirty="0" err="1">
                <a:solidFill>
                  <a:srgbClr val="000000"/>
                </a:solidFill>
                <a:latin typeface="Times New Roman"/>
                <a:ea typeface="DejaVu Sans"/>
              </a:rPr>
              <a:t>хлорели</a:t>
            </a:r>
            <a:r>
              <a:rPr lang="ru-RU" sz="1500" b="1" strike="noStrike" spc="-1" dirty="0">
                <a:solidFill>
                  <a:srgbClr val="000000"/>
                </a:solidFill>
                <a:latin typeface="Times New Roman"/>
                <a:ea typeface="DejaVu Sans"/>
              </a:rPr>
              <a:t> з </a:t>
            </a:r>
            <a:r>
              <a:rPr lang="ru-RU" sz="1500" b="1" strike="noStrike" spc="-1" dirty="0" err="1">
                <a:solidFill>
                  <a:srgbClr val="000000"/>
                </a:solidFill>
                <a:latin typeface="Times New Roman"/>
                <a:ea typeface="DejaVu Sans"/>
              </a:rPr>
              <a:t>утворенням</a:t>
            </a:r>
            <a:r>
              <a:rPr lang="ru-RU" sz="1500" b="1" strike="noStrike" spc="-1" dirty="0">
                <a:solidFill>
                  <a:srgbClr val="000000"/>
                </a:solidFill>
                <a:latin typeface="Times New Roman"/>
                <a:ea typeface="DejaVu Sans"/>
              </a:rPr>
              <a:t> </a:t>
            </a:r>
            <a:r>
              <a:rPr lang="ru-RU" sz="1500" b="1" strike="noStrike" spc="-1" dirty="0" err="1">
                <a:solidFill>
                  <a:srgbClr val="000000"/>
                </a:solidFill>
                <a:latin typeface="Times New Roman"/>
                <a:ea typeface="DejaVu Sans"/>
              </a:rPr>
              <a:t>кисню</a:t>
            </a:r>
            <a:r>
              <a:rPr lang="ru-RU" sz="1500" b="1" strike="noStrike" spc="-1" dirty="0">
                <a:solidFill>
                  <a:srgbClr val="000000"/>
                </a:solidFill>
                <a:latin typeface="Times New Roman"/>
                <a:ea typeface="DejaVu Sans"/>
              </a:rPr>
              <a:t>, в </a:t>
            </a:r>
            <a:r>
              <a:rPr lang="ru-RU" sz="1500" b="1" strike="noStrike" spc="-1" dirty="0" err="1">
                <a:solidFill>
                  <a:srgbClr val="000000"/>
                </a:solidFill>
                <a:latin typeface="Times New Roman"/>
                <a:ea typeface="DejaVu Sans"/>
              </a:rPr>
              <a:t>оптимальних</a:t>
            </a:r>
            <a:r>
              <a:rPr lang="ru-RU" sz="1500" b="1" strike="noStrike" spc="-1" dirty="0">
                <a:solidFill>
                  <a:srgbClr val="000000"/>
                </a:solidFill>
                <a:latin typeface="Times New Roman"/>
                <a:ea typeface="DejaVu Sans"/>
              </a:rPr>
              <a:t> </a:t>
            </a:r>
            <a:r>
              <a:rPr lang="ru-RU" sz="1500" b="1" strike="noStrike" spc="-1" dirty="0" err="1">
                <a:solidFill>
                  <a:srgbClr val="000000"/>
                </a:solidFill>
                <a:latin typeface="Times New Roman"/>
                <a:ea typeface="DejaVu Sans"/>
              </a:rPr>
              <a:t>умовах</a:t>
            </a:r>
            <a:r>
              <a:rPr lang="ru-RU" sz="1500" b="1" strike="noStrike" spc="-1" dirty="0">
                <a:solidFill>
                  <a:srgbClr val="000000"/>
                </a:solidFill>
                <a:latin typeface="Times New Roman"/>
                <a:ea typeface="DejaVu Sans"/>
              </a:rPr>
              <a:t> </a:t>
            </a:r>
            <a:r>
              <a:rPr lang="ru-RU" sz="1500" b="1" strike="noStrike" spc="-1" dirty="0" err="1">
                <a:solidFill>
                  <a:srgbClr val="000000"/>
                </a:solidFill>
                <a:latin typeface="Times New Roman"/>
                <a:ea typeface="DejaVu Sans"/>
              </a:rPr>
              <a:t>культивування</a:t>
            </a:r>
            <a:r>
              <a:rPr lang="ru-RU" sz="1500" b="1" strike="noStrike" spc="-1" dirty="0">
                <a:solidFill>
                  <a:srgbClr val="000000"/>
                </a:solidFill>
                <a:latin typeface="Times New Roman"/>
                <a:ea typeface="DejaVu Sans"/>
              </a:rPr>
              <a:t> </a:t>
            </a:r>
            <a:r>
              <a:rPr lang="ru-RU" sz="1500" b="1" strike="noStrike" spc="-1" dirty="0" err="1">
                <a:solidFill>
                  <a:srgbClr val="000000"/>
                </a:solidFill>
                <a:latin typeface="Times New Roman"/>
                <a:ea typeface="DejaVu Sans"/>
              </a:rPr>
              <a:t>дає</a:t>
            </a:r>
            <a:r>
              <a:rPr lang="ru-RU" sz="1500" b="1" strike="noStrike" spc="-1" dirty="0">
                <a:solidFill>
                  <a:srgbClr val="000000"/>
                </a:solidFill>
                <a:latin typeface="Times New Roman"/>
                <a:ea typeface="DejaVu Sans"/>
              </a:rPr>
              <a:t> 130–140 л газу з 1 м</a:t>
            </a:r>
            <a:r>
              <a:rPr lang="ru-RU" sz="1500" b="1" strike="noStrike" spc="-1" baseline="30000" dirty="0">
                <a:solidFill>
                  <a:srgbClr val="000000"/>
                </a:solidFill>
                <a:latin typeface="Times New Roman"/>
                <a:ea typeface="DejaVu Sans"/>
              </a:rPr>
              <a:t>2</a:t>
            </a:r>
            <a:r>
              <a:rPr lang="ru-RU" sz="1500" b="1" strike="noStrike" spc="-1" dirty="0">
                <a:solidFill>
                  <a:srgbClr val="000000"/>
                </a:solidFill>
                <a:latin typeface="Times New Roman"/>
                <a:ea typeface="DejaVu Sans"/>
              </a:rPr>
              <a:t> </a:t>
            </a:r>
            <a:r>
              <a:rPr lang="ru-RU" sz="1500" b="1" strike="noStrike" spc="-1" dirty="0" err="1">
                <a:solidFill>
                  <a:srgbClr val="000000"/>
                </a:solidFill>
                <a:latin typeface="Times New Roman"/>
                <a:ea typeface="DejaVu Sans"/>
              </a:rPr>
              <a:t>опромінюваної</a:t>
            </a:r>
            <a:r>
              <a:rPr lang="ru-RU" sz="1500" b="1" strike="noStrike" spc="-1" dirty="0">
                <a:solidFill>
                  <a:srgbClr val="000000"/>
                </a:solidFill>
                <a:latin typeface="Times New Roman"/>
                <a:ea typeface="DejaVu Sans"/>
              </a:rPr>
              <a:t> </a:t>
            </a:r>
            <a:r>
              <a:rPr lang="ru-RU" sz="1500" b="1" strike="noStrike" spc="-1" dirty="0" err="1">
                <a:solidFill>
                  <a:srgbClr val="000000"/>
                </a:solidFill>
                <a:latin typeface="Times New Roman"/>
                <a:ea typeface="DejaVu Sans"/>
              </a:rPr>
              <a:t>поверхні</a:t>
            </a:r>
            <a:r>
              <a:rPr lang="ru-RU" sz="1500" b="1" strike="noStrike" spc="-1" dirty="0">
                <a:solidFill>
                  <a:srgbClr val="000000"/>
                </a:solidFill>
                <a:latin typeface="Times New Roman"/>
                <a:ea typeface="DejaVu Sans"/>
              </a:rPr>
              <a:t> за </a:t>
            </a:r>
            <a:r>
              <a:rPr lang="ru-RU" sz="1500" b="1" strike="noStrike" spc="-1" dirty="0" err="1">
                <a:solidFill>
                  <a:srgbClr val="000000"/>
                </a:solidFill>
                <a:latin typeface="Times New Roman"/>
                <a:ea typeface="DejaVu Sans"/>
              </a:rPr>
              <a:t>добу</a:t>
            </a:r>
            <a:r>
              <a:rPr lang="ru-RU" sz="1500" b="1" strike="noStrike" spc="-1" dirty="0">
                <a:solidFill>
                  <a:srgbClr val="000000"/>
                </a:solidFill>
                <a:latin typeface="Times New Roman"/>
                <a:ea typeface="DejaVu Sans"/>
              </a:rPr>
              <a:t>. </a:t>
            </a:r>
            <a:r>
              <a:rPr lang="ru-RU" sz="1500" b="1" strike="noStrike" spc="-1" dirty="0" err="1">
                <a:solidFill>
                  <a:srgbClr val="000000"/>
                </a:solidFill>
                <a:latin typeface="Times New Roman"/>
                <a:ea typeface="DejaVu Sans"/>
              </a:rPr>
              <a:t>Відомо</a:t>
            </a:r>
            <a:r>
              <a:rPr lang="ru-RU" sz="1500" b="1" strike="noStrike" spc="-1" dirty="0">
                <a:solidFill>
                  <a:srgbClr val="000000"/>
                </a:solidFill>
                <a:latin typeface="Times New Roman"/>
                <a:ea typeface="DejaVu Sans"/>
              </a:rPr>
              <a:t>, </a:t>
            </a:r>
            <a:r>
              <a:rPr lang="ru-RU" sz="1500" b="1" strike="noStrike" spc="-1" dirty="0" err="1">
                <a:solidFill>
                  <a:srgbClr val="000000"/>
                </a:solidFill>
                <a:latin typeface="Times New Roman"/>
                <a:ea typeface="DejaVu Sans"/>
              </a:rPr>
              <a:t>що</a:t>
            </a:r>
            <a:r>
              <a:rPr lang="ru-RU" sz="1500" b="1" strike="noStrike" spc="-1" dirty="0">
                <a:solidFill>
                  <a:srgbClr val="000000"/>
                </a:solidFill>
                <a:latin typeface="Times New Roman"/>
                <a:ea typeface="DejaVu Sans"/>
              </a:rPr>
              <a:t> одна </a:t>
            </a:r>
            <a:r>
              <a:rPr lang="ru-RU" sz="1500" b="1" strike="noStrike" spc="-1" dirty="0" err="1">
                <a:solidFill>
                  <a:srgbClr val="000000"/>
                </a:solidFill>
                <a:latin typeface="Times New Roman"/>
                <a:ea typeface="DejaVu Sans"/>
              </a:rPr>
              <a:t>зособливостей</a:t>
            </a:r>
            <a:r>
              <a:rPr lang="ru-RU" sz="1500" b="1" strike="noStrike" spc="-1" dirty="0">
                <a:solidFill>
                  <a:srgbClr val="000000"/>
                </a:solidFill>
                <a:latin typeface="Times New Roman"/>
                <a:ea typeface="DejaVu Sans"/>
              </a:rPr>
              <a:t> </a:t>
            </a:r>
            <a:r>
              <a:rPr lang="ru-RU" sz="1500" b="1" strike="noStrike" spc="-1" dirty="0" err="1">
                <a:solidFill>
                  <a:srgbClr val="000000"/>
                </a:solidFill>
                <a:latin typeface="Times New Roman"/>
                <a:ea typeface="DejaVu Sans"/>
              </a:rPr>
              <a:t>процесу</a:t>
            </a:r>
            <a:r>
              <a:rPr lang="ru-RU" sz="1500" b="1" strike="noStrike" spc="-1" dirty="0">
                <a:solidFill>
                  <a:srgbClr val="000000"/>
                </a:solidFill>
                <a:latin typeface="Times New Roman"/>
                <a:ea typeface="DejaVu Sans"/>
              </a:rPr>
              <a:t> фотосинтезу – </a:t>
            </a:r>
            <a:r>
              <a:rPr lang="ru-RU" sz="1500" b="1" strike="noStrike" spc="-1" dirty="0" err="1">
                <a:solidFill>
                  <a:srgbClr val="000000"/>
                </a:solidFill>
                <a:latin typeface="Times New Roman"/>
                <a:ea typeface="DejaVu Sans"/>
              </a:rPr>
              <a:t>зменшення</a:t>
            </a:r>
            <a:r>
              <a:rPr lang="ru-RU" sz="1500" b="1" strike="noStrike" spc="-1" dirty="0">
                <a:solidFill>
                  <a:srgbClr val="000000"/>
                </a:solidFill>
                <a:latin typeface="Times New Roman"/>
                <a:ea typeface="DejaVu Sans"/>
              </a:rPr>
              <a:t> </a:t>
            </a:r>
            <a:r>
              <a:rPr lang="ru-RU" sz="1500" b="1" strike="noStrike" spc="-1" dirty="0" err="1">
                <a:solidFill>
                  <a:srgbClr val="000000"/>
                </a:solidFill>
                <a:latin typeface="Times New Roman"/>
                <a:ea typeface="DejaVu Sans"/>
              </a:rPr>
              <a:t>ефективності</a:t>
            </a:r>
            <a:r>
              <a:rPr lang="ru-RU" sz="1500" b="1" strike="noStrike" spc="-1" dirty="0">
                <a:solidFill>
                  <a:srgbClr val="000000"/>
                </a:solidFill>
                <a:latin typeface="Times New Roman"/>
                <a:ea typeface="DejaVu Sans"/>
              </a:rPr>
              <a:t> </a:t>
            </a:r>
            <a:r>
              <a:rPr lang="ru-RU" sz="1500" b="1" strike="noStrike" spc="-1" dirty="0" err="1">
                <a:solidFill>
                  <a:srgbClr val="000000"/>
                </a:solidFill>
                <a:latin typeface="Times New Roman"/>
                <a:ea typeface="DejaVu Sans"/>
              </a:rPr>
              <a:t>перетворення</a:t>
            </a:r>
            <a:r>
              <a:rPr lang="ru-RU" sz="1500" b="1" strike="noStrike" spc="-1" dirty="0">
                <a:solidFill>
                  <a:srgbClr val="000000"/>
                </a:solidFill>
                <a:latin typeface="Times New Roman"/>
                <a:ea typeface="DejaVu Sans"/>
              </a:rPr>
              <a:t> </a:t>
            </a:r>
            <a:r>
              <a:rPr lang="ru-RU" sz="1500" b="1" strike="noStrike" spc="-1" dirty="0" err="1">
                <a:solidFill>
                  <a:srgbClr val="000000"/>
                </a:solidFill>
                <a:latin typeface="Times New Roman"/>
                <a:ea typeface="DejaVu Sans"/>
              </a:rPr>
              <a:t>сонячної</a:t>
            </a:r>
            <a:r>
              <a:rPr lang="ru-RU" sz="1500" b="1" strike="noStrike" spc="-1" dirty="0">
                <a:solidFill>
                  <a:srgbClr val="000000"/>
                </a:solidFill>
                <a:latin typeface="Times New Roman"/>
                <a:ea typeface="DejaVu Sans"/>
              </a:rPr>
              <a:t> </a:t>
            </a:r>
            <a:r>
              <a:rPr lang="ru-RU" sz="1500" b="1" strike="noStrike" spc="-1" dirty="0" err="1">
                <a:solidFill>
                  <a:srgbClr val="000000"/>
                </a:solidFill>
                <a:latin typeface="Times New Roman"/>
                <a:ea typeface="DejaVu Sans"/>
              </a:rPr>
              <a:t>енергії</a:t>
            </a:r>
            <a:r>
              <a:rPr lang="ru-RU" sz="1500" b="1" strike="noStrike" spc="-1" dirty="0">
                <a:solidFill>
                  <a:srgbClr val="000000"/>
                </a:solidFill>
                <a:latin typeface="Times New Roman"/>
                <a:ea typeface="DejaVu Sans"/>
              </a:rPr>
              <a:t> при </a:t>
            </a:r>
            <a:r>
              <a:rPr lang="ru-RU" sz="1500" b="1" strike="noStrike" spc="-1" dirty="0" err="1">
                <a:solidFill>
                  <a:srgbClr val="000000"/>
                </a:solidFill>
                <a:latin typeface="Times New Roman"/>
                <a:ea typeface="DejaVu Sans"/>
              </a:rPr>
              <a:t>високих</a:t>
            </a:r>
            <a:r>
              <a:rPr lang="ru-RU" sz="1500" b="1" strike="noStrike" spc="-1" dirty="0">
                <a:solidFill>
                  <a:srgbClr val="000000"/>
                </a:solidFill>
                <a:latin typeface="Times New Roman"/>
                <a:ea typeface="DejaVu Sans"/>
              </a:rPr>
              <a:t> </a:t>
            </a:r>
            <a:r>
              <a:rPr lang="ru-RU" sz="1500" b="1" strike="noStrike" spc="-1" dirty="0" err="1">
                <a:solidFill>
                  <a:srgbClr val="000000"/>
                </a:solidFill>
                <a:latin typeface="Times New Roman"/>
                <a:ea typeface="DejaVu Sans"/>
              </a:rPr>
              <a:t>значеннях</a:t>
            </a:r>
            <a:r>
              <a:rPr lang="ru-RU" sz="1500" b="1" strike="noStrike" spc="-1" dirty="0">
                <a:solidFill>
                  <a:srgbClr val="000000"/>
                </a:solidFill>
                <a:latin typeface="Times New Roman"/>
                <a:ea typeface="DejaVu Sans"/>
              </a:rPr>
              <a:t> </a:t>
            </a:r>
            <a:r>
              <a:rPr lang="ru-RU" sz="1500" b="1" strike="noStrike" spc="-1" dirty="0" err="1">
                <a:solidFill>
                  <a:srgbClr val="000000"/>
                </a:solidFill>
                <a:latin typeface="Times New Roman"/>
                <a:ea typeface="DejaVu Sans"/>
              </a:rPr>
              <a:t>інтенсивності</a:t>
            </a:r>
            <a:r>
              <a:rPr lang="ru-RU" sz="1500" b="1" strike="noStrike" spc="-1" dirty="0">
                <a:solidFill>
                  <a:srgbClr val="000000"/>
                </a:solidFill>
                <a:latin typeface="Times New Roman"/>
                <a:ea typeface="DejaVu Sans"/>
              </a:rPr>
              <a:t> </a:t>
            </a:r>
            <a:r>
              <a:rPr lang="ru-RU" sz="1500" b="1" strike="noStrike" spc="-1" dirty="0" err="1">
                <a:solidFill>
                  <a:srgbClr val="000000"/>
                </a:solidFill>
                <a:latin typeface="Times New Roman"/>
                <a:ea typeface="DejaVu Sans"/>
              </a:rPr>
              <a:t>світла</a:t>
            </a:r>
            <a:r>
              <a:rPr lang="ru-RU" sz="1500" b="1" strike="noStrike" spc="-1" dirty="0">
                <a:solidFill>
                  <a:srgbClr val="000000"/>
                </a:solidFill>
                <a:latin typeface="Times New Roman"/>
                <a:ea typeface="DejaVu Sans"/>
              </a:rPr>
              <a:t>. </a:t>
            </a:r>
            <a:r>
              <a:rPr lang="ru-RU" sz="1500" b="1" strike="noStrike" spc="-1" dirty="0" err="1">
                <a:solidFill>
                  <a:srgbClr val="000000"/>
                </a:solidFill>
                <a:latin typeface="Times New Roman"/>
                <a:ea typeface="DejaVu Sans"/>
              </a:rPr>
              <a:t>Нові</a:t>
            </a:r>
            <a:r>
              <a:rPr lang="ru-RU" sz="1500" b="1" strike="noStrike" spc="-1" dirty="0">
                <a:solidFill>
                  <a:srgbClr val="000000"/>
                </a:solidFill>
                <a:latin typeface="Times New Roman"/>
                <a:ea typeface="DejaVu Sans"/>
              </a:rPr>
              <a:t> </a:t>
            </a:r>
            <a:r>
              <a:rPr lang="ru-RU" sz="1500" b="1" strike="noStrike" spc="-1" dirty="0" err="1">
                <a:solidFill>
                  <a:srgbClr val="000000"/>
                </a:solidFill>
                <a:latin typeface="Times New Roman"/>
                <a:ea typeface="DejaVu Sans"/>
              </a:rPr>
              <a:t>технології</a:t>
            </a:r>
            <a:r>
              <a:rPr lang="ru-RU" sz="1500" b="1" strike="noStrike" spc="-1" dirty="0">
                <a:solidFill>
                  <a:srgbClr val="000000"/>
                </a:solidFill>
                <a:latin typeface="Times New Roman"/>
                <a:ea typeface="DejaVu Sans"/>
              </a:rPr>
              <a:t> </a:t>
            </a:r>
            <a:r>
              <a:rPr lang="ru-RU" sz="1500" b="1" strike="noStrike" spc="-1" dirty="0" err="1">
                <a:solidFill>
                  <a:srgbClr val="000000"/>
                </a:solidFill>
                <a:latin typeface="Times New Roman"/>
                <a:ea typeface="DejaVu Sans"/>
              </a:rPr>
              <a:t>дозволяють</a:t>
            </a:r>
            <a:r>
              <a:rPr lang="ru-RU" sz="1500" b="1" strike="noStrike" spc="-1" dirty="0">
                <a:solidFill>
                  <a:srgbClr val="000000"/>
                </a:solidFill>
                <a:latin typeface="Times New Roman"/>
                <a:ea typeface="DejaVu Sans"/>
              </a:rPr>
              <a:t> </a:t>
            </a:r>
            <a:r>
              <a:rPr lang="ru-RU" sz="1500" b="1" strike="noStrike" spc="-1" dirty="0" err="1">
                <a:solidFill>
                  <a:srgbClr val="000000"/>
                </a:solidFill>
                <a:latin typeface="Times New Roman"/>
                <a:ea typeface="DejaVu Sans"/>
              </a:rPr>
              <a:t>підвищити</a:t>
            </a:r>
            <a:r>
              <a:rPr lang="ru-RU" sz="1500" b="1" strike="noStrike" spc="-1" dirty="0">
                <a:solidFill>
                  <a:srgbClr val="000000"/>
                </a:solidFill>
                <a:latin typeface="Times New Roman"/>
                <a:ea typeface="DejaVu Sans"/>
              </a:rPr>
              <a:t> </a:t>
            </a:r>
            <a:r>
              <a:rPr lang="ru-RU" sz="1500" b="1" strike="noStrike" spc="-1" dirty="0" err="1">
                <a:solidFill>
                  <a:srgbClr val="000000"/>
                </a:solidFill>
                <a:latin typeface="Times New Roman"/>
                <a:ea typeface="DejaVu Sans"/>
              </a:rPr>
              <a:t>ефективність</a:t>
            </a:r>
            <a:r>
              <a:rPr lang="ru-RU" sz="1500" b="1" strike="noStrike" spc="-1" dirty="0">
                <a:solidFill>
                  <a:srgbClr val="000000"/>
                </a:solidFill>
                <a:latin typeface="Times New Roman"/>
                <a:ea typeface="DejaVu Sans"/>
              </a:rPr>
              <a:t> фотосинтезу при </a:t>
            </a:r>
            <a:r>
              <a:rPr lang="ru-RU" sz="1500" b="1" strike="noStrike" spc="-1" dirty="0" err="1">
                <a:solidFill>
                  <a:srgbClr val="000000"/>
                </a:solidFill>
                <a:latin typeface="Times New Roman"/>
                <a:ea typeface="DejaVu Sans"/>
              </a:rPr>
              <a:t>високій</a:t>
            </a:r>
            <a:r>
              <a:rPr lang="ru-RU" sz="1500" b="1" strike="noStrike" spc="-1" dirty="0">
                <a:solidFill>
                  <a:srgbClr val="000000"/>
                </a:solidFill>
                <a:latin typeface="Times New Roman"/>
                <a:ea typeface="DejaVu Sans"/>
              </a:rPr>
              <a:t> </a:t>
            </a:r>
            <a:r>
              <a:rPr lang="ru-RU" sz="1500" b="1" strike="noStrike" spc="-1" dirty="0" err="1">
                <a:solidFill>
                  <a:srgbClr val="000000"/>
                </a:solidFill>
                <a:latin typeface="Times New Roman"/>
                <a:ea typeface="DejaVu Sans"/>
              </a:rPr>
              <a:t>інтенсивності</a:t>
            </a:r>
            <a:r>
              <a:rPr lang="ru-RU" sz="1500" b="1" strike="noStrike" spc="-1" dirty="0">
                <a:solidFill>
                  <a:srgbClr val="000000"/>
                </a:solidFill>
                <a:latin typeface="Times New Roman"/>
                <a:ea typeface="DejaVu Sans"/>
              </a:rPr>
              <a:t> </a:t>
            </a:r>
            <a:r>
              <a:rPr lang="ru-RU" sz="1500" b="1" strike="noStrike" spc="-1" dirty="0" err="1">
                <a:solidFill>
                  <a:srgbClr val="000000"/>
                </a:solidFill>
                <a:latin typeface="Times New Roman"/>
                <a:ea typeface="DejaVu Sans"/>
              </a:rPr>
              <a:t>світла</a:t>
            </a:r>
            <a:r>
              <a:rPr lang="ru-RU" sz="1500" b="1" strike="noStrike" spc="-1" dirty="0">
                <a:solidFill>
                  <a:srgbClr val="000000"/>
                </a:solidFill>
                <a:latin typeface="Times New Roman"/>
                <a:ea typeface="DejaVu Sans"/>
              </a:rPr>
              <a:t>. </a:t>
            </a:r>
            <a:r>
              <a:rPr lang="ru-RU" sz="1500" b="1" strike="noStrike" spc="-1" dirty="0" err="1">
                <a:solidFill>
                  <a:srgbClr val="000000"/>
                </a:solidFill>
                <a:latin typeface="Times New Roman"/>
                <a:ea typeface="DejaVu Sans"/>
              </a:rPr>
              <a:t>Розробляються</a:t>
            </a:r>
            <a:r>
              <a:rPr lang="ru-RU" sz="1500" b="1" strike="noStrike" spc="-1" dirty="0">
                <a:solidFill>
                  <a:srgbClr val="000000"/>
                </a:solidFill>
                <a:latin typeface="Times New Roman"/>
                <a:ea typeface="DejaVu Sans"/>
              </a:rPr>
              <a:t> </a:t>
            </a:r>
            <a:r>
              <a:rPr lang="ru-RU" sz="1500" b="1" strike="noStrike" spc="-1" dirty="0" err="1">
                <a:solidFill>
                  <a:srgbClr val="000000"/>
                </a:solidFill>
                <a:latin typeface="Times New Roman"/>
                <a:ea typeface="DejaVu Sans"/>
              </a:rPr>
              <a:t>системи</a:t>
            </a:r>
            <a:r>
              <a:rPr lang="ru-RU" sz="1500" b="1" strike="noStrike" spc="-1" dirty="0">
                <a:solidFill>
                  <a:srgbClr val="000000"/>
                </a:solidFill>
                <a:latin typeface="Times New Roman"/>
                <a:ea typeface="DejaVu Sans"/>
              </a:rPr>
              <a:t>, </a:t>
            </a:r>
            <a:r>
              <a:rPr lang="ru-RU" sz="1500" b="1" strike="noStrike" spc="-1" dirty="0" err="1">
                <a:solidFill>
                  <a:srgbClr val="000000"/>
                </a:solidFill>
                <a:latin typeface="Times New Roman"/>
                <a:ea typeface="DejaVu Sans"/>
              </a:rPr>
              <a:t>що</a:t>
            </a:r>
            <a:r>
              <a:rPr lang="ru-RU" sz="1500" b="1" strike="noStrike" spc="-1" dirty="0">
                <a:solidFill>
                  <a:srgbClr val="000000"/>
                </a:solidFill>
                <a:latin typeface="Times New Roman"/>
                <a:ea typeface="DejaVu Sans"/>
              </a:rPr>
              <a:t> </a:t>
            </a:r>
            <a:r>
              <a:rPr lang="ru-RU" sz="1500" b="1" strike="noStrike" spc="-1" dirty="0" err="1">
                <a:solidFill>
                  <a:srgbClr val="000000"/>
                </a:solidFill>
                <a:latin typeface="Times New Roman"/>
                <a:ea typeface="DejaVu Sans"/>
              </a:rPr>
              <a:t>ефективно</a:t>
            </a:r>
            <a:r>
              <a:rPr lang="ru-RU" sz="1500" b="1" strike="noStrike" spc="-1" dirty="0">
                <a:solidFill>
                  <a:srgbClr val="000000"/>
                </a:solidFill>
                <a:latin typeface="Times New Roman"/>
                <a:ea typeface="DejaVu Sans"/>
              </a:rPr>
              <a:t> </a:t>
            </a:r>
            <a:r>
              <a:rPr lang="ru-RU" sz="1500" b="1" strike="noStrike" spc="-1" dirty="0" err="1">
                <a:solidFill>
                  <a:srgbClr val="000000"/>
                </a:solidFill>
                <a:latin typeface="Times New Roman"/>
                <a:ea typeface="DejaVu Sans"/>
              </a:rPr>
              <a:t>поглинають</a:t>
            </a:r>
            <a:r>
              <a:rPr lang="ru-RU" sz="1500" b="1" strike="noStrike" spc="-1" dirty="0">
                <a:solidFill>
                  <a:srgbClr val="000000"/>
                </a:solidFill>
                <a:latin typeface="Times New Roman"/>
                <a:ea typeface="DejaVu Sans"/>
              </a:rPr>
              <a:t> </a:t>
            </a:r>
            <a:r>
              <a:rPr lang="ru-RU" sz="1500" b="1" strike="noStrike" spc="-1" dirty="0" err="1">
                <a:solidFill>
                  <a:srgbClr val="000000"/>
                </a:solidFill>
                <a:latin typeface="Times New Roman"/>
                <a:ea typeface="DejaVu Sans"/>
              </a:rPr>
              <a:t>світловий</a:t>
            </a:r>
            <a:r>
              <a:rPr lang="ru-RU" sz="1500" b="1" strike="noStrike" spc="-1" dirty="0">
                <a:solidFill>
                  <a:srgbClr val="000000"/>
                </a:solidFill>
                <a:latin typeface="Times New Roman"/>
                <a:ea typeface="DejaVu Sans"/>
              </a:rPr>
              <a:t> </a:t>
            </a:r>
            <a:r>
              <a:rPr lang="ru-RU" sz="1500" b="1" strike="noStrike" spc="-1" dirty="0" err="1">
                <a:solidFill>
                  <a:srgbClr val="000000"/>
                </a:solidFill>
                <a:latin typeface="Times New Roman"/>
                <a:ea typeface="DejaVu Sans"/>
              </a:rPr>
              <a:t>потік</a:t>
            </a:r>
            <a:r>
              <a:rPr lang="ru-RU" sz="1500" b="1" strike="noStrike" spc="-1" dirty="0">
                <a:solidFill>
                  <a:srgbClr val="000000"/>
                </a:solidFill>
                <a:latin typeface="Times New Roman"/>
                <a:ea typeface="DejaVu Sans"/>
              </a:rPr>
              <a:t> і </a:t>
            </a:r>
            <a:r>
              <a:rPr lang="ru-RU" sz="1500" b="1" strike="noStrike" spc="-1" dirty="0" err="1">
                <a:solidFill>
                  <a:srgbClr val="000000"/>
                </a:solidFill>
                <a:latin typeface="Times New Roman"/>
                <a:ea typeface="DejaVu Sans"/>
              </a:rPr>
              <a:t>збагачені</a:t>
            </a:r>
            <a:r>
              <a:rPr lang="ru-RU" sz="1500" b="1" strike="noStrike" spc="-1" dirty="0">
                <a:solidFill>
                  <a:srgbClr val="000000"/>
                </a:solidFill>
                <a:latin typeface="Times New Roman"/>
                <a:ea typeface="DejaVu Sans"/>
              </a:rPr>
              <a:t> </a:t>
            </a:r>
            <a:r>
              <a:rPr lang="ru-RU" sz="1500" b="1" strike="noStrike" spc="-1" dirty="0" err="1">
                <a:solidFill>
                  <a:srgbClr val="000000"/>
                </a:solidFill>
                <a:latin typeface="Times New Roman"/>
                <a:ea typeface="DejaVu Sans"/>
              </a:rPr>
              <a:t>реакційними</a:t>
            </a:r>
            <a:r>
              <a:rPr lang="ru-RU" sz="1500" b="1" strike="noStrike" spc="-1" dirty="0">
                <a:solidFill>
                  <a:srgbClr val="000000"/>
                </a:solidFill>
                <a:latin typeface="Times New Roman"/>
                <a:ea typeface="DejaVu Sans"/>
              </a:rPr>
              <a:t> центрами </a:t>
            </a:r>
            <a:r>
              <a:rPr lang="ru-RU" sz="1500" b="1" strike="noStrike" spc="-1" dirty="0" err="1">
                <a:solidFill>
                  <a:srgbClr val="000000"/>
                </a:solidFill>
                <a:latin typeface="Times New Roman"/>
                <a:ea typeface="DejaVu Sans"/>
              </a:rPr>
              <a:t>стосовно</a:t>
            </a:r>
            <a:r>
              <a:rPr lang="ru-RU" sz="1500" b="1" strike="noStrike" spc="-1" dirty="0">
                <a:solidFill>
                  <a:srgbClr val="000000"/>
                </a:solidFill>
                <a:latin typeface="Times New Roman"/>
                <a:ea typeface="DejaVu Sans"/>
              </a:rPr>
              <a:t> до </a:t>
            </a:r>
            <a:r>
              <a:rPr lang="ru-RU" sz="1500" b="1" strike="noStrike" spc="-1" dirty="0" err="1">
                <a:solidFill>
                  <a:srgbClr val="000000"/>
                </a:solidFill>
                <a:latin typeface="Times New Roman"/>
                <a:ea typeface="DejaVu Sans"/>
              </a:rPr>
              <a:t>пігменту</a:t>
            </a:r>
            <a:r>
              <a:rPr lang="ru-RU" sz="1500" b="1" strike="noStrike" spc="-1" dirty="0">
                <a:solidFill>
                  <a:srgbClr val="000000"/>
                </a:solidFill>
                <a:latin typeface="Times New Roman"/>
                <a:ea typeface="DejaVu Sans"/>
              </a:rPr>
              <a:t>.</a:t>
            </a:r>
            <a:endParaRPr lang="ru-RU" sz="1500" b="0" strike="noStrike" spc="-1" dirty="0">
              <a:latin typeface="Arial"/>
            </a:endParaRPr>
          </a:p>
          <a:p>
            <a:pPr algn="just">
              <a:lnSpc>
                <a:spcPct val="80000"/>
              </a:lnSpc>
            </a:pPr>
            <a:r>
              <a:rPr lang="ru-RU" sz="1500" b="1" strike="noStrike" spc="-1" dirty="0" err="1">
                <a:solidFill>
                  <a:srgbClr val="000000"/>
                </a:solidFill>
                <a:latin typeface="Times New Roman"/>
                <a:ea typeface="DejaVu Sans"/>
              </a:rPr>
              <a:t>Світлові</a:t>
            </a:r>
            <a:r>
              <a:rPr lang="ru-RU" sz="1500" b="1" strike="noStrike" spc="-1" dirty="0">
                <a:solidFill>
                  <a:srgbClr val="000000"/>
                </a:solidFill>
                <a:latin typeface="Times New Roman"/>
                <a:ea typeface="DejaVu Sans"/>
              </a:rPr>
              <a:t> </a:t>
            </a:r>
            <a:r>
              <a:rPr lang="ru-RU" sz="1500" b="1" strike="noStrike" spc="-1" dirty="0" err="1">
                <a:solidFill>
                  <a:srgbClr val="000000"/>
                </a:solidFill>
                <a:latin typeface="Times New Roman"/>
                <a:ea typeface="DejaVu Sans"/>
              </a:rPr>
              <a:t>криві</a:t>
            </a:r>
            <a:r>
              <a:rPr lang="ru-RU" sz="1500" b="1" strike="noStrike" spc="-1" dirty="0">
                <a:solidFill>
                  <a:srgbClr val="000000"/>
                </a:solidFill>
                <a:latin typeface="Times New Roman"/>
                <a:ea typeface="DejaVu Sans"/>
              </a:rPr>
              <a:t> фотосинтезу </a:t>
            </a:r>
            <a:r>
              <a:rPr lang="ru-RU" sz="1500" b="1" strike="noStrike" spc="-1" dirty="0" err="1">
                <a:solidFill>
                  <a:srgbClr val="000000"/>
                </a:solidFill>
                <a:latin typeface="Times New Roman"/>
                <a:ea typeface="DejaVu Sans"/>
              </a:rPr>
              <a:t>поліпшуються</a:t>
            </a:r>
            <a:r>
              <a:rPr lang="ru-RU" sz="1500" b="1" strike="noStrike" spc="-1" dirty="0">
                <a:solidFill>
                  <a:srgbClr val="000000"/>
                </a:solidFill>
                <a:latin typeface="Times New Roman"/>
                <a:ea typeface="DejaVu Sans"/>
              </a:rPr>
              <a:t> </a:t>
            </a:r>
            <a:r>
              <a:rPr lang="ru-RU" sz="1500" b="1" strike="noStrike" spc="-1" dirty="0" err="1">
                <a:solidFill>
                  <a:srgbClr val="000000"/>
                </a:solidFill>
                <a:latin typeface="Times New Roman"/>
                <a:ea typeface="DejaVu Sans"/>
              </a:rPr>
              <a:t>також</a:t>
            </a:r>
            <a:r>
              <a:rPr lang="ru-RU" sz="1500" b="1" strike="noStrike" spc="-1" dirty="0">
                <a:solidFill>
                  <a:srgbClr val="000000"/>
                </a:solidFill>
                <a:latin typeface="Times New Roman"/>
                <a:ea typeface="DejaVu Sans"/>
              </a:rPr>
              <a:t> </a:t>
            </a:r>
            <a:r>
              <a:rPr lang="ru-RU" sz="1500" b="1" strike="noStrike" spc="-1" dirty="0" err="1">
                <a:solidFill>
                  <a:srgbClr val="000000"/>
                </a:solidFill>
                <a:latin typeface="Times New Roman"/>
                <a:ea typeface="DejaVu Sans"/>
              </a:rPr>
              <a:t>із</a:t>
            </a:r>
            <a:r>
              <a:rPr lang="ru-RU" sz="1500" b="1" strike="noStrike" spc="-1" dirty="0">
                <a:solidFill>
                  <a:srgbClr val="000000"/>
                </a:solidFill>
                <a:latin typeface="Times New Roman"/>
                <a:ea typeface="DejaVu Sans"/>
              </a:rPr>
              <a:t> </a:t>
            </a:r>
            <a:r>
              <a:rPr lang="ru-RU" sz="1500" b="1" strike="noStrike" spc="-1" dirty="0" err="1">
                <a:solidFill>
                  <a:srgbClr val="000000"/>
                </a:solidFill>
                <a:latin typeface="Times New Roman"/>
                <a:ea typeface="DejaVu Sans"/>
              </a:rPr>
              <a:t>збільшенням</a:t>
            </a:r>
            <a:r>
              <a:rPr lang="ru-RU" sz="1500" b="1" strike="noStrike" spc="-1" dirty="0">
                <a:solidFill>
                  <a:srgbClr val="000000"/>
                </a:solidFill>
                <a:latin typeface="Times New Roman"/>
                <a:ea typeface="DejaVu Sans"/>
              </a:rPr>
              <a:t> </a:t>
            </a:r>
            <a:r>
              <a:rPr lang="ru-RU" sz="1500" b="1" strike="noStrike" spc="-1" dirty="0" err="1">
                <a:solidFill>
                  <a:srgbClr val="000000"/>
                </a:solidFill>
                <a:latin typeface="Times New Roman"/>
                <a:ea typeface="DejaVu Sans"/>
              </a:rPr>
              <a:t>швидкості</a:t>
            </a:r>
            <a:r>
              <a:rPr lang="ru-RU" sz="1500" b="1" strike="noStrike" spc="-1" dirty="0">
                <a:solidFill>
                  <a:srgbClr val="000000"/>
                </a:solidFill>
                <a:latin typeface="Times New Roman"/>
                <a:ea typeface="DejaVu Sans"/>
              </a:rPr>
              <a:t> </a:t>
            </a:r>
            <a:r>
              <a:rPr lang="ru-RU" sz="1500" b="1" strike="noStrike" spc="-1" dirty="0" err="1">
                <a:solidFill>
                  <a:srgbClr val="000000"/>
                </a:solidFill>
                <a:latin typeface="Times New Roman"/>
                <a:ea typeface="DejaVu Sans"/>
              </a:rPr>
              <a:t>лімітуючої</a:t>
            </a:r>
            <a:r>
              <a:rPr lang="ru-RU" sz="1500" b="1" strike="noStrike" spc="-1" dirty="0">
                <a:solidFill>
                  <a:srgbClr val="000000"/>
                </a:solidFill>
                <a:latin typeface="Times New Roman"/>
                <a:ea typeface="DejaVu Sans"/>
              </a:rPr>
              <a:t> </a:t>
            </a:r>
            <a:r>
              <a:rPr lang="ru-RU" sz="1500" b="1" strike="noStrike" spc="-1" dirty="0" err="1">
                <a:solidFill>
                  <a:srgbClr val="000000"/>
                </a:solidFill>
                <a:latin typeface="Times New Roman"/>
                <a:ea typeface="DejaVu Sans"/>
              </a:rPr>
              <a:t>стадії</a:t>
            </a:r>
            <a:r>
              <a:rPr lang="ru-RU" sz="1500" b="1" strike="noStrike" spc="-1" dirty="0">
                <a:solidFill>
                  <a:srgbClr val="000000"/>
                </a:solidFill>
                <a:latin typeface="Times New Roman"/>
                <a:ea typeface="DejaVu Sans"/>
              </a:rPr>
              <a:t> </a:t>
            </a:r>
            <a:r>
              <a:rPr lang="ru-RU" sz="1500" b="1" strike="noStrike" spc="-1" dirty="0" err="1">
                <a:solidFill>
                  <a:srgbClr val="000000"/>
                </a:solidFill>
                <a:latin typeface="Times New Roman"/>
                <a:ea typeface="DejaVu Sans"/>
              </a:rPr>
              <a:t>електронного</a:t>
            </a:r>
            <a:r>
              <a:rPr lang="ru-RU" sz="1500" b="1" strike="noStrike" spc="-1" dirty="0">
                <a:solidFill>
                  <a:srgbClr val="000000"/>
                </a:solidFill>
                <a:latin typeface="Times New Roman"/>
                <a:ea typeface="DejaVu Sans"/>
              </a:rPr>
              <a:t> транспорту. </a:t>
            </a:r>
            <a:r>
              <a:rPr lang="ru-RU" sz="1500" b="1" strike="noStrike" spc="-1" dirty="0" err="1">
                <a:solidFill>
                  <a:srgbClr val="000000"/>
                </a:solidFill>
                <a:latin typeface="Times New Roman"/>
                <a:ea typeface="DejaVu Sans"/>
              </a:rPr>
              <a:t>Наприклад</a:t>
            </a:r>
            <a:r>
              <a:rPr lang="ru-RU" sz="1500" b="1" strike="noStrike" spc="-1" dirty="0">
                <a:solidFill>
                  <a:srgbClr val="000000"/>
                </a:solidFill>
                <a:latin typeface="Times New Roman"/>
                <a:ea typeface="DejaVu Sans"/>
              </a:rPr>
              <a:t>, </a:t>
            </a:r>
            <a:r>
              <a:rPr lang="ru-RU" sz="1500" b="1" strike="noStrike" spc="-1" dirty="0" err="1">
                <a:solidFill>
                  <a:srgbClr val="000000"/>
                </a:solidFill>
                <a:latin typeface="Times New Roman"/>
                <a:ea typeface="DejaVu Sans"/>
              </a:rPr>
              <a:t>проведення</a:t>
            </a:r>
            <a:r>
              <a:rPr lang="ru-RU" sz="1500" b="1" strike="noStrike" spc="-1" dirty="0">
                <a:solidFill>
                  <a:srgbClr val="000000"/>
                </a:solidFill>
                <a:latin typeface="Times New Roman"/>
                <a:ea typeface="DejaVu Sans"/>
              </a:rPr>
              <a:t> </a:t>
            </a:r>
            <a:r>
              <a:rPr lang="ru-RU" sz="1500" b="1" strike="noStrike" spc="-1" dirty="0" err="1">
                <a:solidFill>
                  <a:srgbClr val="000000"/>
                </a:solidFill>
                <a:latin typeface="Times New Roman"/>
                <a:ea typeface="DejaVu Sans"/>
              </a:rPr>
              <a:t>процесу</a:t>
            </a:r>
            <a:r>
              <a:rPr lang="ru-RU" sz="1500" b="1" strike="noStrike" spc="-1" dirty="0">
                <a:solidFill>
                  <a:srgbClr val="000000"/>
                </a:solidFill>
                <a:latin typeface="Times New Roman"/>
                <a:ea typeface="DejaVu Sans"/>
              </a:rPr>
              <a:t> при </a:t>
            </a:r>
            <a:r>
              <a:rPr lang="ru-RU" sz="1500" b="1" strike="noStrike" spc="-1" dirty="0" err="1">
                <a:solidFill>
                  <a:srgbClr val="000000"/>
                </a:solidFill>
                <a:latin typeface="Times New Roman"/>
                <a:ea typeface="DejaVu Sans"/>
              </a:rPr>
              <a:t>підвищених</a:t>
            </a:r>
            <a:r>
              <a:rPr lang="ru-RU" sz="1500" b="1" strike="noStrike" spc="-1" dirty="0">
                <a:solidFill>
                  <a:srgbClr val="000000"/>
                </a:solidFill>
                <a:latin typeface="Times New Roman"/>
                <a:ea typeface="DejaVu Sans"/>
              </a:rPr>
              <a:t> температурах у системах </a:t>
            </a:r>
            <a:r>
              <a:rPr lang="ru-RU" sz="1500" b="1" strike="noStrike" spc="-1" dirty="0" err="1">
                <a:solidFill>
                  <a:srgbClr val="000000"/>
                </a:solidFill>
                <a:latin typeface="Times New Roman"/>
                <a:ea typeface="DejaVu Sans"/>
              </a:rPr>
              <a:t>термофільних</a:t>
            </a:r>
            <a:r>
              <a:rPr lang="ru-RU" sz="1500" b="1" strike="noStrike" spc="-1" dirty="0">
                <a:solidFill>
                  <a:srgbClr val="000000"/>
                </a:solidFill>
                <a:latin typeface="Times New Roman"/>
                <a:ea typeface="DejaVu Sans"/>
              </a:rPr>
              <a:t> </a:t>
            </a:r>
            <a:r>
              <a:rPr lang="ru-RU" sz="1500" b="1" strike="noStrike" spc="-1" dirty="0" err="1">
                <a:solidFill>
                  <a:srgbClr val="000000"/>
                </a:solidFill>
                <a:latin typeface="Times New Roman"/>
                <a:ea typeface="DejaVu Sans"/>
              </a:rPr>
              <a:t>мікроорганізмів</a:t>
            </a:r>
            <a:r>
              <a:rPr lang="ru-RU" sz="1500" b="1" strike="noStrike" spc="-1" dirty="0">
                <a:solidFill>
                  <a:srgbClr val="000000"/>
                </a:solidFill>
                <a:latin typeface="Times New Roman"/>
                <a:ea typeface="DejaVu Sans"/>
              </a:rPr>
              <a:t> </a:t>
            </a:r>
            <a:r>
              <a:rPr lang="ru-RU" sz="1500" b="1" strike="noStrike" spc="-1" dirty="0" err="1">
                <a:solidFill>
                  <a:srgbClr val="000000"/>
                </a:solidFill>
                <a:latin typeface="Times New Roman"/>
                <a:ea typeface="DejaVu Sans"/>
              </a:rPr>
              <a:t>збільшує</a:t>
            </a:r>
            <a:r>
              <a:rPr lang="ru-RU" sz="1500" b="1" strike="noStrike" spc="-1" dirty="0">
                <a:solidFill>
                  <a:srgbClr val="000000"/>
                </a:solidFill>
                <a:latin typeface="Times New Roman"/>
                <a:ea typeface="DejaVu Sans"/>
              </a:rPr>
              <a:t> </a:t>
            </a:r>
            <a:r>
              <a:rPr lang="ru-RU" sz="1500" b="1" strike="noStrike" spc="-1" dirty="0" err="1">
                <a:solidFill>
                  <a:srgbClr val="000000"/>
                </a:solidFill>
                <a:latin typeface="Times New Roman"/>
                <a:ea typeface="DejaVu Sans"/>
              </a:rPr>
              <a:t>ефективність</a:t>
            </a:r>
            <a:r>
              <a:rPr lang="ru-RU" sz="1500" b="1" strike="noStrike" spc="-1" dirty="0">
                <a:solidFill>
                  <a:srgbClr val="000000"/>
                </a:solidFill>
                <a:latin typeface="Times New Roman"/>
                <a:ea typeface="DejaVu Sans"/>
              </a:rPr>
              <a:t> </a:t>
            </a:r>
            <a:r>
              <a:rPr lang="ru-RU" sz="1500" b="1" strike="noStrike" spc="-1" dirty="0" err="1">
                <a:solidFill>
                  <a:srgbClr val="000000"/>
                </a:solidFill>
                <a:latin typeface="Times New Roman"/>
                <a:ea typeface="DejaVu Sans"/>
              </a:rPr>
              <a:t>перетворення</a:t>
            </a:r>
            <a:r>
              <a:rPr lang="ru-RU" sz="1500" b="1" strike="noStrike" spc="-1" dirty="0">
                <a:solidFill>
                  <a:srgbClr val="000000"/>
                </a:solidFill>
                <a:latin typeface="Times New Roman"/>
                <a:ea typeface="DejaVu Sans"/>
              </a:rPr>
              <a:t> </a:t>
            </a:r>
            <a:r>
              <a:rPr lang="ru-RU" sz="1500" b="1" strike="noStrike" spc="-1" dirty="0" err="1">
                <a:solidFill>
                  <a:srgbClr val="000000"/>
                </a:solidFill>
                <a:latin typeface="Times New Roman"/>
                <a:ea typeface="DejaVu Sans"/>
              </a:rPr>
              <a:t>сонячної</a:t>
            </a:r>
            <a:r>
              <a:rPr lang="ru-RU" sz="1500" b="1" strike="noStrike" spc="-1" dirty="0">
                <a:solidFill>
                  <a:srgbClr val="000000"/>
                </a:solidFill>
                <a:latin typeface="Times New Roman"/>
                <a:ea typeface="DejaVu Sans"/>
              </a:rPr>
              <a:t> </a:t>
            </a:r>
            <a:r>
              <a:rPr lang="ru-RU" sz="1500" b="1" strike="noStrike" spc="-1" dirty="0" err="1">
                <a:solidFill>
                  <a:srgbClr val="000000"/>
                </a:solidFill>
                <a:latin typeface="Times New Roman"/>
                <a:ea typeface="DejaVu Sans"/>
              </a:rPr>
              <a:t>енергії</a:t>
            </a:r>
            <a:r>
              <a:rPr lang="ru-RU" sz="1500" b="1" strike="noStrike" spc="-1" dirty="0">
                <a:solidFill>
                  <a:srgbClr val="000000"/>
                </a:solidFill>
                <a:latin typeface="Times New Roman"/>
                <a:ea typeface="DejaVu Sans"/>
              </a:rPr>
              <a:t> при </a:t>
            </a:r>
            <a:r>
              <a:rPr lang="ru-RU" sz="1500" b="1" strike="noStrike" spc="-1" dirty="0" err="1">
                <a:solidFill>
                  <a:srgbClr val="000000"/>
                </a:solidFill>
                <a:latin typeface="Times New Roman"/>
                <a:ea typeface="DejaVu Sans"/>
              </a:rPr>
              <a:t>високій</a:t>
            </a:r>
            <a:r>
              <a:rPr lang="ru-RU" sz="1500" b="1" strike="noStrike" spc="-1" dirty="0">
                <a:solidFill>
                  <a:srgbClr val="000000"/>
                </a:solidFill>
                <a:latin typeface="Times New Roman"/>
                <a:ea typeface="DejaVu Sans"/>
              </a:rPr>
              <a:t> </a:t>
            </a:r>
            <a:r>
              <a:rPr lang="ru-RU" sz="1500" b="1" strike="noStrike" spc="-1" dirty="0" err="1">
                <a:solidFill>
                  <a:srgbClr val="000000"/>
                </a:solidFill>
                <a:latin typeface="Times New Roman"/>
                <a:ea typeface="DejaVu Sans"/>
              </a:rPr>
              <a:t>інтенсивності</a:t>
            </a:r>
            <a:r>
              <a:rPr lang="ru-RU" sz="1500" b="1" strike="noStrike" spc="-1" dirty="0">
                <a:solidFill>
                  <a:srgbClr val="000000"/>
                </a:solidFill>
                <a:latin typeface="Times New Roman"/>
                <a:ea typeface="DejaVu Sans"/>
              </a:rPr>
              <a:t> </a:t>
            </a:r>
            <a:r>
              <a:rPr lang="ru-RU" sz="1500" b="1" strike="noStrike" spc="-1" dirty="0" err="1">
                <a:solidFill>
                  <a:srgbClr val="000000"/>
                </a:solidFill>
                <a:latin typeface="Times New Roman"/>
                <a:ea typeface="DejaVu Sans"/>
              </a:rPr>
              <a:t>світла</a:t>
            </a:r>
            <a:r>
              <a:rPr lang="ru-RU" sz="1500" b="1" strike="noStrike" spc="-1" dirty="0">
                <a:solidFill>
                  <a:srgbClr val="000000"/>
                </a:solidFill>
                <a:latin typeface="Times New Roman"/>
                <a:ea typeface="DejaVu Sans"/>
              </a:rPr>
              <a:t>.</a:t>
            </a:r>
            <a:endParaRPr lang="ru-RU" sz="1500" b="0" strike="noStrike" spc="-1" dirty="0">
              <a:latin typeface="Arial"/>
            </a:endParaRPr>
          </a:p>
          <a:p>
            <a:pPr algn="just">
              <a:lnSpc>
                <a:spcPct val="80000"/>
              </a:lnSpc>
            </a:pPr>
            <a:endParaRPr lang="ru-RU" sz="1500" b="0" strike="noStrike" spc="-1" dirty="0">
              <a:latin typeface="Arial"/>
            </a:endParaRPr>
          </a:p>
          <a:p>
            <a:pPr marL="342900" indent="-342900" algn="just">
              <a:lnSpc>
                <a:spcPct val="80000"/>
              </a:lnSpc>
              <a:buFont typeface="Wingdings" panose="05000000000000000000" pitchFamily="2" charset="2"/>
              <a:buChar char="ü"/>
            </a:pPr>
            <a:r>
              <a:rPr lang="ru-RU" sz="2800" b="1" i="1" strike="noStrike" spc="-1" dirty="0" err="1" smtClean="0">
                <a:solidFill>
                  <a:srgbClr val="7030A0"/>
                </a:solidFill>
                <a:latin typeface="Times New Roman"/>
                <a:ea typeface="TimesNewRoman,Bold"/>
              </a:rPr>
              <a:t>Фотовиробництво</a:t>
            </a:r>
            <a:r>
              <a:rPr lang="ru-RU" sz="2800" b="1" i="1" strike="noStrike" spc="-1" dirty="0" smtClean="0">
                <a:solidFill>
                  <a:srgbClr val="7030A0"/>
                </a:solidFill>
                <a:latin typeface="Times New Roman"/>
                <a:ea typeface="TimesNewRoman,Bold"/>
              </a:rPr>
              <a:t> </a:t>
            </a:r>
            <a:r>
              <a:rPr lang="ru-RU" sz="2800" b="1" i="1" strike="noStrike" spc="-1" dirty="0" err="1">
                <a:solidFill>
                  <a:srgbClr val="7030A0"/>
                </a:solidFill>
                <a:latin typeface="Times New Roman"/>
                <a:ea typeface="TimesNewRoman,Bold"/>
              </a:rPr>
              <a:t>водню</a:t>
            </a:r>
            <a:r>
              <a:rPr lang="ru-RU" sz="2800" b="1" i="1" strike="noStrike" spc="-1" dirty="0">
                <a:solidFill>
                  <a:srgbClr val="7030A0"/>
                </a:solidFill>
                <a:latin typeface="Times New Roman"/>
                <a:ea typeface="TimesNewRoman,Bold"/>
              </a:rPr>
              <a:t>. </a:t>
            </a:r>
            <a:endParaRPr lang="ru-RU" sz="2800" b="1" i="1" strike="noStrike" spc="-1" dirty="0" smtClean="0">
              <a:solidFill>
                <a:srgbClr val="7030A0"/>
              </a:solidFill>
              <a:latin typeface="Times New Roman"/>
              <a:ea typeface="TimesNewRoman,Bold"/>
            </a:endParaRPr>
          </a:p>
          <a:p>
            <a:pPr algn="just">
              <a:lnSpc>
                <a:spcPct val="80000"/>
              </a:lnSpc>
            </a:pPr>
            <a:r>
              <a:rPr lang="ru-RU" sz="1600" b="1" strike="noStrike" spc="-1" dirty="0" err="1" smtClean="0">
                <a:solidFill>
                  <a:srgbClr val="000000"/>
                </a:solidFill>
                <a:latin typeface="Times New Roman"/>
                <a:ea typeface="TimesNewRoman"/>
              </a:rPr>
              <a:t>Відомо</a:t>
            </a:r>
            <a:r>
              <a:rPr lang="ru-RU" sz="1600" b="1" strike="noStrike" spc="-1" dirty="0">
                <a:solidFill>
                  <a:srgbClr val="000000"/>
                </a:solidFill>
                <a:latin typeface="Times New Roman"/>
                <a:ea typeface="TimesNewRoman"/>
              </a:rPr>
              <a:t>, </a:t>
            </a:r>
            <a:r>
              <a:rPr lang="ru-RU" sz="1600" b="1" strike="noStrike" spc="-1" dirty="0" err="1">
                <a:solidFill>
                  <a:srgbClr val="000000"/>
                </a:solidFill>
                <a:latin typeface="Times New Roman"/>
                <a:ea typeface="TimesNewRoman"/>
              </a:rPr>
              <a:t>що</a:t>
            </a:r>
            <a:r>
              <a:rPr lang="ru-RU" sz="1600" b="1" strike="noStrike" spc="-1" dirty="0">
                <a:solidFill>
                  <a:srgbClr val="000000"/>
                </a:solidFill>
                <a:latin typeface="Times New Roman"/>
                <a:ea typeface="TimesNewRoman"/>
              </a:rPr>
              <a:t> </a:t>
            </a:r>
            <a:r>
              <a:rPr lang="ru-RU" sz="1600" b="1" strike="noStrike" spc="-1" dirty="0" err="1">
                <a:solidFill>
                  <a:srgbClr val="000000"/>
                </a:solidFill>
                <a:latin typeface="Times New Roman"/>
                <a:ea typeface="TimesNewRoman"/>
              </a:rPr>
              <a:t>хлоропласти</a:t>
            </a:r>
            <a:r>
              <a:rPr lang="ru-RU" sz="1600" b="1" strike="noStrike" spc="-1" dirty="0">
                <a:solidFill>
                  <a:srgbClr val="000000"/>
                </a:solidFill>
                <a:latin typeface="Times New Roman"/>
                <a:ea typeface="TimesNewRoman"/>
              </a:rPr>
              <a:t> (</a:t>
            </a:r>
            <a:r>
              <a:rPr lang="ru-RU" sz="1600" b="1" strike="noStrike" spc="-1" dirty="0" err="1">
                <a:solidFill>
                  <a:srgbClr val="000000"/>
                </a:solidFill>
                <a:latin typeface="Times New Roman"/>
                <a:ea typeface="TimesNewRoman"/>
              </a:rPr>
              <a:t>наприклад</a:t>
            </a:r>
            <a:r>
              <a:rPr lang="ru-RU" sz="1600" b="1" strike="noStrike" spc="-1" dirty="0">
                <a:solidFill>
                  <a:srgbClr val="000000"/>
                </a:solidFill>
                <a:latin typeface="Times New Roman"/>
                <a:ea typeface="TimesNewRoman"/>
              </a:rPr>
              <a:t>, з шпинату) за </a:t>
            </a:r>
            <a:r>
              <a:rPr lang="ru-RU" sz="1600" b="1" strike="noStrike" spc="-1" dirty="0" err="1">
                <a:solidFill>
                  <a:srgbClr val="000000"/>
                </a:solidFill>
                <a:latin typeface="Times New Roman"/>
                <a:ea typeface="TimesNewRoman"/>
              </a:rPr>
              <a:t>наявності</a:t>
            </a:r>
            <a:r>
              <a:rPr lang="ru-RU" sz="1600" b="1" strike="noStrike" spc="-1" dirty="0">
                <a:solidFill>
                  <a:srgbClr val="000000"/>
                </a:solidFill>
                <a:latin typeface="Times New Roman"/>
                <a:ea typeface="TimesNewRoman"/>
              </a:rPr>
              <a:t> штучного донора </a:t>
            </a:r>
            <a:r>
              <a:rPr lang="ru-RU" sz="1600" b="1" strike="noStrike" spc="-1" dirty="0" err="1">
                <a:solidFill>
                  <a:srgbClr val="000000"/>
                </a:solidFill>
                <a:latin typeface="Times New Roman"/>
                <a:ea typeface="TimesNewRoman"/>
              </a:rPr>
              <a:t>електронів</a:t>
            </a:r>
            <a:r>
              <a:rPr lang="ru-RU" sz="1600" b="1" strike="noStrike" spc="-1" dirty="0">
                <a:solidFill>
                  <a:srgbClr val="000000"/>
                </a:solidFill>
                <a:latin typeface="Times New Roman"/>
                <a:ea typeface="TimesNewRoman"/>
              </a:rPr>
              <a:t> і </a:t>
            </a:r>
            <a:r>
              <a:rPr lang="ru-RU" sz="1600" b="1" strike="noStrike" spc="-1" dirty="0" err="1">
                <a:solidFill>
                  <a:srgbClr val="000000"/>
                </a:solidFill>
                <a:latin typeface="Times New Roman"/>
                <a:ea typeface="TimesNewRoman"/>
              </a:rPr>
              <a:t>бактерійного</a:t>
            </a:r>
            <a:r>
              <a:rPr lang="ru-RU" sz="1600" b="1" strike="noStrike" spc="-1" dirty="0">
                <a:solidFill>
                  <a:srgbClr val="000000"/>
                </a:solidFill>
                <a:latin typeface="Times New Roman"/>
                <a:ea typeface="TimesNewRoman"/>
              </a:rPr>
              <a:t> </a:t>
            </a:r>
            <a:r>
              <a:rPr lang="ru-RU" sz="1600" b="1" strike="noStrike" spc="-1" dirty="0" err="1">
                <a:solidFill>
                  <a:srgbClr val="000000"/>
                </a:solidFill>
                <a:latin typeface="Times New Roman"/>
                <a:ea typeface="TimesNewRoman"/>
              </a:rPr>
              <a:t>екстракту</a:t>
            </a:r>
            <a:r>
              <a:rPr lang="ru-RU" sz="1600" b="1" strike="noStrike" spc="-1" dirty="0">
                <a:solidFill>
                  <a:srgbClr val="000000"/>
                </a:solidFill>
                <a:latin typeface="Times New Roman"/>
                <a:ea typeface="TimesNewRoman"/>
              </a:rPr>
              <a:t>, </a:t>
            </a:r>
            <a:r>
              <a:rPr lang="ru-RU" sz="1600" b="1" strike="noStrike" spc="-1" dirty="0" err="1">
                <a:solidFill>
                  <a:srgbClr val="000000"/>
                </a:solidFill>
                <a:latin typeface="Times New Roman"/>
                <a:ea typeface="TimesNewRoman"/>
              </a:rPr>
              <a:t>що</a:t>
            </a:r>
            <a:r>
              <a:rPr lang="ru-RU" sz="1600" b="1" strike="noStrike" spc="-1" dirty="0">
                <a:solidFill>
                  <a:srgbClr val="000000"/>
                </a:solidFill>
                <a:latin typeface="Times New Roman"/>
                <a:ea typeface="TimesNewRoman"/>
              </a:rPr>
              <a:t> </a:t>
            </a:r>
            <a:r>
              <a:rPr lang="ru-RU" sz="1600" b="1" strike="noStrike" spc="-1" dirty="0" err="1">
                <a:solidFill>
                  <a:srgbClr val="000000"/>
                </a:solidFill>
                <a:latin typeface="Times New Roman"/>
                <a:ea typeface="TimesNewRoman"/>
              </a:rPr>
              <a:t>містить</a:t>
            </a:r>
            <a:r>
              <a:rPr lang="ru-RU" sz="1600" b="1" strike="noStrike" spc="-1" dirty="0">
                <a:solidFill>
                  <a:srgbClr val="000000"/>
                </a:solidFill>
                <a:latin typeface="Times New Roman"/>
                <a:ea typeface="TimesNewRoman"/>
              </a:rPr>
              <a:t> фермент </a:t>
            </a:r>
            <a:r>
              <a:rPr lang="ru-RU" sz="1600" b="1" strike="noStrike" spc="-1" dirty="0" err="1">
                <a:solidFill>
                  <a:srgbClr val="000000"/>
                </a:solidFill>
                <a:latin typeface="Times New Roman"/>
                <a:ea typeface="TimesNewRoman"/>
              </a:rPr>
              <a:t>гідрогеназу</a:t>
            </a:r>
            <a:r>
              <a:rPr lang="ru-RU" sz="1600" b="1" strike="noStrike" spc="-1" dirty="0">
                <a:solidFill>
                  <a:srgbClr val="000000"/>
                </a:solidFill>
                <a:latin typeface="Times New Roman"/>
                <a:ea typeface="TimesNewRoman"/>
              </a:rPr>
              <a:t>, </a:t>
            </a:r>
            <a:r>
              <a:rPr lang="ru-RU" sz="1600" b="1" strike="noStrike" spc="-1" dirty="0" err="1">
                <a:solidFill>
                  <a:srgbClr val="000000"/>
                </a:solidFill>
                <a:latin typeface="Times New Roman"/>
                <a:ea typeface="TimesNewRoman"/>
              </a:rPr>
              <a:t>здатні</a:t>
            </a:r>
            <a:r>
              <a:rPr lang="ru-RU" sz="1600" b="1" strike="noStrike" spc="-1" dirty="0">
                <a:solidFill>
                  <a:srgbClr val="000000"/>
                </a:solidFill>
                <a:latin typeface="Times New Roman"/>
                <a:ea typeface="TimesNewRoman"/>
              </a:rPr>
              <a:t> </a:t>
            </a:r>
            <a:r>
              <a:rPr lang="ru-RU" sz="1600" b="1" strike="noStrike" spc="-1" dirty="0" err="1">
                <a:solidFill>
                  <a:srgbClr val="000000"/>
                </a:solidFill>
                <a:latin typeface="Times New Roman"/>
                <a:ea typeface="TimesNewRoman"/>
              </a:rPr>
              <a:t>продукувати</a:t>
            </a:r>
            <a:r>
              <a:rPr lang="ru-RU" sz="1600" b="1" strike="noStrike" spc="-1" dirty="0">
                <a:solidFill>
                  <a:srgbClr val="000000"/>
                </a:solidFill>
                <a:latin typeface="Times New Roman"/>
                <a:ea typeface="TimesNewRoman"/>
              </a:rPr>
              <a:t> </a:t>
            </a:r>
            <a:r>
              <a:rPr lang="ru-RU" sz="1600" b="1" strike="noStrike" spc="-1" dirty="0" err="1">
                <a:solidFill>
                  <a:srgbClr val="000000"/>
                </a:solidFill>
                <a:latin typeface="Times New Roman"/>
                <a:ea typeface="TimesNewRoman"/>
              </a:rPr>
              <a:t>водень</a:t>
            </a:r>
            <a:r>
              <a:rPr lang="ru-RU" sz="1600" b="1" strike="noStrike" spc="-1" dirty="0">
                <a:solidFill>
                  <a:srgbClr val="000000"/>
                </a:solidFill>
                <a:latin typeface="Times New Roman"/>
                <a:ea typeface="TimesNewRoman"/>
              </a:rPr>
              <a:t>:</a:t>
            </a:r>
            <a:endParaRPr lang="ru-RU" sz="1600" b="0" strike="noStrike" spc="-1" dirty="0">
              <a:latin typeface="Arial"/>
            </a:endParaRPr>
          </a:p>
          <a:p>
            <a:pPr algn="ctr">
              <a:lnSpc>
                <a:spcPct val="80000"/>
              </a:lnSpc>
            </a:pPr>
            <a:r>
              <a:rPr lang="ru-RU" sz="1600" b="1" strike="noStrike" spc="-1" dirty="0">
                <a:solidFill>
                  <a:srgbClr val="FF0000"/>
                </a:solidFill>
                <a:latin typeface="Times New Roman"/>
                <a:ea typeface="TimesNewRoman,Bold"/>
              </a:rPr>
              <a:t>Донор </a:t>
            </a:r>
            <a:r>
              <a:rPr lang="ru-RU" sz="1600" b="1" strike="noStrike" spc="-1" dirty="0" err="1">
                <a:solidFill>
                  <a:srgbClr val="FF0000"/>
                </a:solidFill>
                <a:latin typeface="Times New Roman"/>
                <a:ea typeface="TimesNewRoman,Bold"/>
              </a:rPr>
              <a:t>електронів</a:t>
            </a:r>
            <a:r>
              <a:rPr lang="ru-RU" sz="1600" b="1" strike="noStrike" spc="-1" dirty="0">
                <a:solidFill>
                  <a:srgbClr val="FF0000"/>
                </a:solidFill>
                <a:latin typeface="Times New Roman"/>
                <a:ea typeface="TimesNewRoman,Bold"/>
              </a:rPr>
              <a:t> → фотосистема I → </a:t>
            </a:r>
            <a:r>
              <a:rPr lang="ru-RU" sz="1600" b="1" strike="noStrike" spc="-1" dirty="0" err="1">
                <a:solidFill>
                  <a:srgbClr val="FF0000"/>
                </a:solidFill>
                <a:latin typeface="Times New Roman"/>
                <a:ea typeface="TimesNewRoman,Bold"/>
              </a:rPr>
              <a:t>переносник</a:t>
            </a:r>
            <a:r>
              <a:rPr lang="ru-RU" sz="1600" b="1" strike="noStrike" spc="-1" dirty="0">
                <a:solidFill>
                  <a:srgbClr val="FF0000"/>
                </a:solidFill>
                <a:latin typeface="Times New Roman"/>
                <a:ea typeface="TimesNewRoman,Bold"/>
              </a:rPr>
              <a:t>  </a:t>
            </a:r>
            <a:r>
              <a:rPr lang="ru-RU" sz="1600" b="1" strike="noStrike" spc="-1" dirty="0" err="1">
                <a:solidFill>
                  <a:srgbClr val="FF0000"/>
                </a:solidFill>
                <a:latin typeface="Times New Roman"/>
                <a:ea typeface="TimesNewRoman,Bold"/>
              </a:rPr>
              <a:t>електронів</a:t>
            </a:r>
            <a:r>
              <a:rPr lang="ru-RU" sz="1600" b="1" strike="noStrike" spc="-1" dirty="0">
                <a:solidFill>
                  <a:srgbClr val="FF0000"/>
                </a:solidFill>
                <a:latin typeface="Times New Roman"/>
                <a:ea typeface="TimesNewRoman,Bold"/>
              </a:rPr>
              <a:t> →</a:t>
            </a:r>
            <a:endParaRPr lang="ru-RU" sz="1600" b="0" strike="noStrike" spc="-1" dirty="0">
              <a:latin typeface="Arial"/>
            </a:endParaRPr>
          </a:p>
          <a:p>
            <a:pPr algn="ctr">
              <a:lnSpc>
                <a:spcPct val="80000"/>
              </a:lnSpc>
            </a:pPr>
            <a:r>
              <a:rPr lang="ru-RU" sz="1600" b="1" strike="noStrike" spc="-1" dirty="0">
                <a:solidFill>
                  <a:srgbClr val="FF0000"/>
                </a:solidFill>
                <a:latin typeface="Times New Roman"/>
                <a:ea typeface="TimesNewRoman,Bold"/>
              </a:rPr>
              <a:t>→ </a:t>
            </a:r>
            <a:r>
              <a:rPr lang="ru-RU" sz="1600" b="1" strike="noStrike" spc="-1" dirty="0" err="1">
                <a:solidFill>
                  <a:srgbClr val="FF0000"/>
                </a:solidFill>
                <a:latin typeface="Times New Roman"/>
                <a:ea typeface="TimesNewRoman,Bold"/>
              </a:rPr>
              <a:t>гідрогеназа</a:t>
            </a:r>
            <a:r>
              <a:rPr lang="ru-RU" sz="1600" b="1" strike="noStrike" spc="-1" dirty="0">
                <a:solidFill>
                  <a:srgbClr val="FF0000"/>
                </a:solidFill>
                <a:latin typeface="Times New Roman"/>
                <a:ea typeface="TimesNewRoman,Bold"/>
              </a:rPr>
              <a:t> → Н</a:t>
            </a:r>
            <a:r>
              <a:rPr lang="ru-RU" sz="1600" b="1" strike="noStrike" spc="-1" baseline="-25000" dirty="0">
                <a:solidFill>
                  <a:srgbClr val="FF0000"/>
                </a:solidFill>
                <a:latin typeface="Times New Roman"/>
                <a:ea typeface="TimesNewRoman,Bold"/>
              </a:rPr>
              <a:t>2</a:t>
            </a:r>
            <a:r>
              <a:rPr lang="ru-RU" sz="1600" b="1" strike="noStrike" spc="-1" dirty="0">
                <a:solidFill>
                  <a:srgbClr val="FF0000"/>
                </a:solidFill>
                <a:latin typeface="Times New Roman"/>
                <a:ea typeface="TimesNewRoman,Bold"/>
              </a:rPr>
              <a:t> ↑</a:t>
            </a:r>
            <a:endParaRPr lang="ru-RU" sz="1600" b="0" strike="noStrike" spc="-1" dirty="0">
              <a:latin typeface="Arial"/>
            </a:endParaRPr>
          </a:p>
          <a:p>
            <a:pPr algn="just">
              <a:lnSpc>
                <a:spcPct val="80000"/>
              </a:lnSpc>
            </a:pPr>
            <a:endParaRPr lang="ru-RU" sz="1600" b="1" i="1" u="sng" strike="noStrike" spc="-1" dirty="0" smtClean="0">
              <a:solidFill>
                <a:srgbClr val="000000"/>
              </a:solidFill>
              <a:uFillTx/>
              <a:latin typeface="Times New Roman"/>
              <a:ea typeface="TimesNewRoman"/>
            </a:endParaRPr>
          </a:p>
          <a:p>
            <a:pPr algn="just">
              <a:lnSpc>
                <a:spcPct val="80000"/>
              </a:lnSpc>
            </a:pPr>
            <a:r>
              <a:rPr lang="ru-RU" sz="1600" b="1" i="1" u="sng" strike="noStrike" spc="-1" dirty="0" err="1" smtClean="0">
                <a:solidFill>
                  <a:srgbClr val="000000"/>
                </a:solidFill>
                <a:uFillTx/>
                <a:latin typeface="Times New Roman"/>
                <a:ea typeface="TimesNewRoman"/>
              </a:rPr>
              <a:t>Гідрогеназа</a:t>
            </a:r>
            <a:r>
              <a:rPr lang="ru-RU" sz="1600" b="1" i="1" u="sng" strike="noStrike" spc="-1" dirty="0" smtClean="0">
                <a:solidFill>
                  <a:srgbClr val="000000"/>
                </a:solidFill>
                <a:uFillTx/>
                <a:latin typeface="Times New Roman"/>
                <a:ea typeface="TimesNewRoman"/>
              </a:rPr>
              <a:t> </a:t>
            </a:r>
            <a:r>
              <a:rPr lang="ru-RU" sz="1600" b="1" i="1" u="sng" strike="noStrike" spc="-1" dirty="0" err="1">
                <a:solidFill>
                  <a:srgbClr val="000000"/>
                </a:solidFill>
                <a:uFillTx/>
                <a:latin typeface="Times New Roman"/>
                <a:ea typeface="TimesNewRoman"/>
              </a:rPr>
              <a:t>отримує</a:t>
            </a:r>
            <a:r>
              <a:rPr lang="ru-RU" sz="1600" b="1" i="1" u="sng" strike="noStrike" spc="-1" dirty="0">
                <a:solidFill>
                  <a:srgbClr val="000000"/>
                </a:solidFill>
                <a:uFillTx/>
                <a:latin typeface="Times New Roman"/>
                <a:ea typeface="TimesNewRoman"/>
              </a:rPr>
              <a:t> </a:t>
            </a:r>
            <a:r>
              <a:rPr lang="ru-RU" sz="1600" b="1" i="1" u="sng" strike="noStrike" spc="-1" dirty="0" err="1">
                <a:solidFill>
                  <a:srgbClr val="000000"/>
                </a:solidFill>
                <a:uFillTx/>
                <a:latin typeface="Times New Roman"/>
                <a:ea typeface="TimesNewRoman"/>
              </a:rPr>
              <a:t>електрони</a:t>
            </a:r>
            <a:r>
              <a:rPr lang="ru-RU" sz="1600" b="1" i="1" u="sng" strike="noStrike" spc="-1" dirty="0">
                <a:solidFill>
                  <a:srgbClr val="000000"/>
                </a:solidFill>
                <a:uFillTx/>
                <a:latin typeface="Times New Roman"/>
                <a:ea typeface="TimesNewRoman"/>
              </a:rPr>
              <a:t> </a:t>
            </a:r>
            <a:r>
              <a:rPr lang="ru-RU" sz="1600" b="1" i="1" u="sng" strike="noStrike" spc="-1" dirty="0" err="1">
                <a:solidFill>
                  <a:srgbClr val="000000"/>
                </a:solidFill>
                <a:uFillTx/>
                <a:latin typeface="Times New Roman"/>
                <a:ea typeface="TimesNewRoman"/>
              </a:rPr>
              <a:t>від</a:t>
            </a:r>
            <a:r>
              <a:rPr lang="ru-RU" sz="1600" b="1" i="1" u="sng" strike="noStrike" spc="-1" dirty="0">
                <a:solidFill>
                  <a:srgbClr val="000000"/>
                </a:solidFill>
                <a:uFillTx/>
                <a:latin typeface="Times New Roman"/>
                <a:ea typeface="TimesNewRoman"/>
              </a:rPr>
              <a:t> </a:t>
            </a:r>
            <a:r>
              <a:rPr lang="ru-RU" sz="1600" b="1" i="1" u="sng" strike="noStrike" spc="-1" dirty="0" err="1">
                <a:solidFill>
                  <a:srgbClr val="000000"/>
                </a:solidFill>
                <a:uFillTx/>
                <a:latin typeface="Times New Roman"/>
                <a:ea typeface="TimesNewRoman"/>
              </a:rPr>
              <a:t>фередоксину</a:t>
            </a:r>
            <a:r>
              <a:rPr lang="ru-RU" sz="1600" b="1" i="1" u="sng" strike="noStrike" spc="-1" dirty="0">
                <a:solidFill>
                  <a:srgbClr val="000000"/>
                </a:solidFill>
                <a:uFillTx/>
                <a:latin typeface="Times New Roman"/>
                <a:ea typeface="TimesNewRoman"/>
              </a:rPr>
              <a:t>. </a:t>
            </a:r>
            <a:r>
              <a:rPr lang="ru-RU" sz="1600" b="1" strike="noStrike" spc="-1" dirty="0">
                <a:solidFill>
                  <a:srgbClr val="000000"/>
                </a:solidFill>
                <a:latin typeface="Times New Roman"/>
                <a:ea typeface="TimesNewRoman"/>
              </a:rPr>
              <a:t>Як </a:t>
            </a:r>
            <a:r>
              <a:rPr lang="ru-RU" sz="1600" b="1" strike="noStrike" spc="-1" dirty="0" err="1">
                <a:solidFill>
                  <a:srgbClr val="000000"/>
                </a:solidFill>
                <a:latin typeface="Times New Roman"/>
                <a:ea typeface="TimesNewRoman"/>
              </a:rPr>
              <a:t>донори</a:t>
            </a:r>
            <a:r>
              <a:rPr lang="ru-RU" sz="1600" b="1" strike="noStrike" spc="-1" dirty="0">
                <a:solidFill>
                  <a:srgbClr val="000000"/>
                </a:solidFill>
                <a:latin typeface="Times New Roman"/>
                <a:ea typeface="TimesNewRoman"/>
              </a:rPr>
              <a:t> </a:t>
            </a:r>
            <a:r>
              <a:rPr lang="ru-RU" sz="1600" b="1" strike="noStrike" spc="-1" dirty="0" err="1">
                <a:solidFill>
                  <a:srgbClr val="000000"/>
                </a:solidFill>
                <a:latin typeface="Times New Roman"/>
                <a:ea typeface="TimesNewRoman"/>
              </a:rPr>
              <a:t>електронів</a:t>
            </a:r>
            <a:r>
              <a:rPr lang="ru-RU" sz="1600" b="1" strike="noStrike" spc="-1" dirty="0">
                <a:solidFill>
                  <a:srgbClr val="000000"/>
                </a:solidFill>
                <a:latin typeface="Times New Roman"/>
                <a:ea typeface="TimesNewRoman"/>
              </a:rPr>
              <a:t> </a:t>
            </a:r>
            <a:r>
              <a:rPr lang="ru-RU" sz="1600" b="1" strike="noStrike" spc="-1" dirty="0" err="1">
                <a:solidFill>
                  <a:srgbClr val="000000"/>
                </a:solidFill>
                <a:latin typeface="Times New Roman"/>
                <a:ea typeface="TimesNewRoman"/>
              </a:rPr>
              <a:t>використовують</a:t>
            </a:r>
            <a:r>
              <a:rPr lang="ru-RU" sz="1600" b="1" strike="noStrike" spc="-1" dirty="0">
                <a:solidFill>
                  <a:srgbClr val="000000"/>
                </a:solidFill>
                <a:latin typeface="Times New Roman"/>
                <a:ea typeface="TimesNewRoman"/>
              </a:rPr>
              <a:t> </a:t>
            </a:r>
            <a:r>
              <a:rPr lang="ru-RU" sz="1600" b="1" strike="noStrike" spc="-1" dirty="0" err="1">
                <a:solidFill>
                  <a:srgbClr val="000000"/>
                </a:solidFill>
                <a:latin typeface="Times New Roman"/>
                <a:ea typeface="TimesNewRoman"/>
              </a:rPr>
              <a:t>різні</a:t>
            </a:r>
            <a:r>
              <a:rPr lang="ru-RU" sz="1600" b="1" strike="noStrike" spc="-1" dirty="0">
                <a:solidFill>
                  <a:srgbClr val="000000"/>
                </a:solidFill>
                <a:latin typeface="Times New Roman"/>
                <a:ea typeface="TimesNewRoman"/>
              </a:rPr>
              <a:t> </a:t>
            </a:r>
            <a:r>
              <a:rPr lang="ru-RU" sz="1600" b="1" strike="noStrike" spc="-1" dirty="0" err="1">
                <a:solidFill>
                  <a:srgbClr val="000000"/>
                </a:solidFill>
                <a:latin typeface="Times New Roman"/>
                <a:ea typeface="TimesNewRoman"/>
              </a:rPr>
              <a:t>органічні</a:t>
            </a:r>
            <a:r>
              <a:rPr lang="ru-RU" sz="1600" b="1" strike="noStrike" spc="-1" dirty="0">
                <a:solidFill>
                  <a:srgbClr val="000000"/>
                </a:solidFill>
                <a:latin typeface="Times New Roman"/>
                <a:ea typeface="TimesNewRoman"/>
              </a:rPr>
              <a:t> </a:t>
            </a:r>
            <a:r>
              <a:rPr lang="ru-RU" sz="1600" b="1" strike="noStrike" spc="-1" dirty="0" err="1">
                <a:solidFill>
                  <a:srgbClr val="000000"/>
                </a:solidFill>
                <a:latin typeface="Times New Roman"/>
                <a:ea typeface="TimesNewRoman"/>
              </a:rPr>
              <a:t>сполуки</a:t>
            </a:r>
            <a:r>
              <a:rPr lang="ru-RU" sz="1600" b="1" strike="noStrike" spc="-1" dirty="0">
                <a:solidFill>
                  <a:srgbClr val="000000"/>
                </a:solidFill>
                <a:latin typeface="Times New Roman"/>
                <a:ea typeface="TimesNewRoman"/>
              </a:rPr>
              <a:t>. </a:t>
            </a:r>
            <a:r>
              <a:rPr lang="ru-RU" sz="1600" b="1" strike="noStrike" spc="-1" dirty="0" err="1">
                <a:solidFill>
                  <a:srgbClr val="000000"/>
                </a:solidFill>
                <a:latin typeface="Times New Roman"/>
                <a:ea typeface="TimesNewRoman"/>
              </a:rPr>
              <a:t>Процес</a:t>
            </a:r>
            <a:r>
              <a:rPr lang="ru-RU" sz="1600" b="1" strike="noStrike" spc="-1" dirty="0">
                <a:solidFill>
                  <a:srgbClr val="000000"/>
                </a:solidFill>
                <a:latin typeface="Times New Roman"/>
                <a:ea typeface="TimesNewRoman"/>
              </a:rPr>
              <a:t> </a:t>
            </a:r>
            <a:r>
              <a:rPr lang="ru-RU" sz="1600" b="1" strike="noStrike" spc="-1" dirty="0" err="1">
                <a:solidFill>
                  <a:srgbClr val="000000"/>
                </a:solidFill>
                <a:latin typeface="Times New Roman"/>
                <a:ea typeface="TimesNewRoman"/>
              </a:rPr>
              <a:t>супроводжується</a:t>
            </a:r>
            <a:r>
              <a:rPr lang="ru-RU" sz="1600" b="1" strike="noStrike" spc="-1" dirty="0">
                <a:solidFill>
                  <a:srgbClr val="000000"/>
                </a:solidFill>
                <a:latin typeface="Times New Roman"/>
                <a:ea typeface="TimesNewRoman"/>
              </a:rPr>
              <a:t> </a:t>
            </a:r>
            <a:r>
              <a:rPr lang="ru-RU" sz="1600" b="1" strike="noStrike" spc="-1" dirty="0" err="1">
                <a:solidFill>
                  <a:srgbClr val="000000"/>
                </a:solidFill>
                <a:latin typeface="Times New Roman"/>
                <a:ea typeface="TimesNewRoman"/>
              </a:rPr>
              <a:t>опромінюванням</a:t>
            </a:r>
            <a:r>
              <a:rPr lang="ru-RU" sz="1600" b="1" strike="noStrike" spc="-1" dirty="0">
                <a:solidFill>
                  <a:srgbClr val="000000"/>
                </a:solidFill>
                <a:latin typeface="Times New Roman"/>
                <a:ea typeface="TimesNewRoman"/>
              </a:rPr>
              <a:t> </a:t>
            </a:r>
            <a:r>
              <a:rPr lang="ru-RU" sz="1600" b="1" strike="noStrike" spc="-1" dirty="0" err="1">
                <a:solidFill>
                  <a:srgbClr val="000000"/>
                </a:solidFill>
                <a:latin typeface="Times New Roman"/>
                <a:ea typeface="TimesNewRoman"/>
              </a:rPr>
              <a:t>видимим</a:t>
            </a:r>
            <a:r>
              <a:rPr lang="ru-RU" sz="1600" b="1" strike="noStrike" spc="-1" dirty="0">
                <a:solidFill>
                  <a:srgbClr val="000000"/>
                </a:solidFill>
                <a:latin typeface="Times New Roman"/>
                <a:ea typeface="TimesNewRoman"/>
              </a:rPr>
              <a:t> </a:t>
            </a:r>
            <a:r>
              <a:rPr lang="ru-RU" sz="1600" b="1" strike="noStrike" spc="-1" dirty="0" err="1">
                <a:solidFill>
                  <a:srgbClr val="000000"/>
                </a:solidFill>
                <a:latin typeface="Times New Roman"/>
                <a:ea typeface="TimesNewRoman"/>
              </a:rPr>
              <a:t>світлом</a:t>
            </a:r>
            <a:r>
              <a:rPr lang="ru-RU" sz="1600" b="1" strike="noStrike" spc="-1" dirty="0">
                <a:solidFill>
                  <a:srgbClr val="000000"/>
                </a:solidFill>
                <a:latin typeface="Times New Roman"/>
                <a:ea typeface="TimesNewRoman"/>
              </a:rPr>
              <a:t>. </a:t>
            </a:r>
            <a:endParaRPr lang="ru-RU" sz="1600" b="0" strike="noStrike" spc="-1" dirty="0">
              <a:latin typeface="Arial"/>
            </a:endParaRPr>
          </a:p>
          <a:p>
            <a:pPr algn="just">
              <a:lnSpc>
                <a:spcPct val="80000"/>
              </a:lnSpc>
            </a:pPr>
            <a:r>
              <a:rPr lang="ru-RU" sz="1600" b="1" strike="noStrike" spc="-1" dirty="0" err="1">
                <a:solidFill>
                  <a:srgbClr val="000000"/>
                </a:solidFill>
                <a:latin typeface="Times New Roman"/>
                <a:ea typeface="TimesNewRoman"/>
              </a:rPr>
              <a:t>Ця</a:t>
            </a:r>
            <a:r>
              <a:rPr lang="ru-RU" sz="1600" b="1" strike="noStrike" spc="-1" dirty="0">
                <a:solidFill>
                  <a:srgbClr val="000000"/>
                </a:solidFill>
                <a:latin typeface="Times New Roman"/>
                <a:ea typeface="TimesNewRoman"/>
              </a:rPr>
              <a:t> </a:t>
            </a:r>
            <a:r>
              <a:rPr lang="ru-RU" sz="1600" b="1" i="1" u="sng" strike="noStrike" spc="-1" dirty="0">
                <a:solidFill>
                  <a:srgbClr val="FF0000"/>
                </a:solidFill>
                <a:uFillTx/>
                <a:latin typeface="Times New Roman"/>
                <a:ea typeface="TimesNewRoman"/>
              </a:rPr>
              <a:t>форма </a:t>
            </a:r>
            <a:r>
              <a:rPr lang="ru-RU" sz="1600" b="1" i="1" u="sng" strike="noStrike" spc="-1" dirty="0" err="1">
                <a:solidFill>
                  <a:srgbClr val="FF0000"/>
                </a:solidFill>
                <a:uFillTx/>
                <a:latin typeface="Times New Roman"/>
                <a:ea typeface="TimesNewRoman"/>
              </a:rPr>
              <a:t>отримання</a:t>
            </a:r>
            <a:r>
              <a:rPr lang="ru-RU" sz="1600" b="1" i="1" u="sng" strike="noStrike" spc="-1" dirty="0">
                <a:solidFill>
                  <a:srgbClr val="FF0000"/>
                </a:solidFill>
                <a:uFillTx/>
                <a:latin typeface="Times New Roman"/>
                <a:ea typeface="TimesNewRoman"/>
              </a:rPr>
              <a:t> </a:t>
            </a:r>
            <a:r>
              <a:rPr lang="ru-RU" sz="1600" b="1" i="1" u="sng" strike="noStrike" spc="-1" dirty="0" err="1">
                <a:solidFill>
                  <a:srgbClr val="FF0000"/>
                </a:solidFill>
                <a:uFillTx/>
                <a:latin typeface="Times New Roman"/>
                <a:ea typeface="TimesNewRoman"/>
              </a:rPr>
              <a:t>енергії</a:t>
            </a:r>
            <a:r>
              <a:rPr lang="ru-RU" sz="1600" b="1" i="1" u="sng" strike="noStrike" spc="-1" dirty="0">
                <a:solidFill>
                  <a:srgbClr val="FF0000"/>
                </a:solidFill>
                <a:uFillTx/>
                <a:latin typeface="Times New Roman"/>
                <a:ea typeface="TimesNewRoman"/>
              </a:rPr>
              <a:t> </a:t>
            </a:r>
            <a:r>
              <a:rPr lang="ru-RU" sz="1600" b="1" i="1" u="sng" strike="noStrike" spc="-1" dirty="0" err="1">
                <a:solidFill>
                  <a:srgbClr val="FF0000"/>
                </a:solidFill>
                <a:uFillTx/>
                <a:latin typeface="Times New Roman"/>
                <a:ea typeface="TimesNewRoman"/>
              </a:rPr>
              <a:t>має</a:t>
            </a:r>
            <a:r>
              <a:rPr lang="ru-RU" sz="1600" b="1" i="1" u="sng" strike="noStrike" spc="-1" dirty="0">
                <a:solidFill>
                  <a:srgbClr val="FF0000"/>
                </a:solidFill>
                <a:uFillTx/>
                <a:latin typeface="Times New Roman"/>
                <a:ea typeface="TimesNewRoman"/>
              </a:rPr>
              <a:t> низку </a:t>
            </a:r>
            <a:r>
              <a:rPr lang="ru-RU" sz="1600" b="1" i="1" u="sng" strike="noStrike" spc="-1" dirty="0" err="1">
                <a:solidFill>
                  <a:srgbClr val="FF0000"/>
                </a:solidFill>
                <a:uFillTx/>
                <a:latin typeface="Times New Roman"/>
                <a:ea typeface="TimesNewRoman"/>
              </a:rPr>
              <a:t>переваг</a:t>
            </a:r>
            <a:r>
              <a:rPr lang="ru-RU" sz="1600" b="1" i="1" u="sng" strike="noStrike" spc="-1" dirty="0">
                <a:solidFill>
                  <a:srgbClr val="FF0000"/>
                </a:solidFill>
                <a:uFillTx/>
                <a:latin typeface="Times New Roman"/>
                <a:ea typeface="TimesNewRoman"/>
              </a:rPr>
              <a:t>: </a:t>
            </a:r>
            <a:r>
              <a:rPr lang="ru-RU" sz="1600" b="1" strike="noStrike" spc="-1" dirty="0" err="1">
                <a:solidFill>
                  <a:srgbClr val="000000"/>
                </a:solidFill>
                <a:latin typeface="Times New Roman"/>
                <a:ea typeface="TimesNewRoman"/>
              </a:rPr>
              <a:t>надлишок</a:t>
            </a:r>
            <a:r>
              <a:rPr lang="ru-RU" sz="1600" b="1" strike="noStrike" spc="-1" dirty="0">
                <a:solidFill>
                  <a:srgbClr val="000000"/>
                </a:solidFill>
                <a:latin typeface="Times New Roman"/>
                <a:ea typeface="TimesNewRoman"/>
              </a:rPr>
              <a:t> субстрату </a:t>
            </a:r>
            <a:r>
              <a:rPr lang="ru-RU" sz="1600" b="1" strike="noStrike" spc="-1" dirty="0" err="1">
                <a:solidFill>
                  <a:srgbClr val="000000"/>
                </a:solidFill>
                <a:latin typeface="Times New Roman"/>
                <a:ea typeface="TimesNewRoman"/>
              </a:rPr>
              <a:t>фотолізу</a:t>
            </a:r>
            <a:r>
              <a:rPr lang="ru-RU" sz="1600" b="1" strike="noStrike" spc="-1" dirty="0">
                <a:solidFill>
                  <a:srgbClr val="000000"/>
                </a:solidFill>
                <a:latin typeface="Times New Roman"/>
                <a:ea typeface="TimesNewRoman"/>
              </a:rPr>
              <a:t> (води); </a:t>
            </a:r>
            <a:r>
              <a:rPr lang="ru-RU" sz="1600" b="1" strike="noStrike" spc="-1" dirty="0" err="1">
                <a:solidFill>
                  <a:srgbClr val="000000"/>
                </a:solidFill>
                <a:latin typeface="Times New Roman"/>
                <a:ea typeface="TimesNewRoman"/>
              </a:rPr>
              <a:t>нелімітоване</a:t>
            </a:r>
            <a:r>
              <a:rPr lang="ru-RU" sz="1600" b="1" strike="noStrike" spc="-1" dirty="0">
                <a:solidFill>
                  <a:srgbClr val="000000"/>
                </a:solidFill>
                <a:latin typeface="Times New Roman"/>
                <a:ea typeface="TimesNewRoman"/>
              </a:rPr>
              <a:t> </a:t>
            </a:r>
            <a:r>
              <a:rPr lang="ru-RU" sz="1600" b="1" strike="noStrike" spc="-1" dirty="0" err="1">
                <a:solidFill>
                  <a:srgbClr val="000000"/>
                </a:solidFill>
                <a:latin typeface="Times New Roman"/>
                <a:ea typeface="TimesNewRoman"/>
              </a:rPr>
              <a:t>джерело</a:t>
            </a:r>
            <a:r>
              <a:rPr lang="ru-RU" sz="1600" b="1" strike="noStrike" spc="-1" dirty="0">
                <a:solidFill>
                  <a:srgbClr val="000000"/>
                </a:solidFill>
                <a:latin typeface="Times New Roman"/>
                <a:ea typeface="TimesNewRoman"/>
              </a:rPr>
              <a:t> </a:t>
            </a:r>
            <a:r>
              <a:rPr lang="ru-RU" sz="1600" b="1" strike="noStrike" spc="-1" dirty="0" err="1">
                <a:solidFill>
                  <a:srgbClr val="000000"/>
                </a:solidFill>
                <a:latin typeface="Times New Roman"/>
                <a:ea typeface="TimesNewRoman"/>
              </a:rPr>
              <a:t>енергії</a:t>
            </a:r>
            <a:r>
              <a:rPr lang="ru-RU" sz="1600" b="1" strike="noStrike" spc="-1" dirty="0">
                <a:solidFill>
                  <a:srgbClr val="000000"/>
                </a:solidFill>
                <a:latin typeface="Arial"/>
                <a:ea typeface="TimesNewRoman"/>
              </a:rPr>
              <a:t> </a:t>
            </a:r>
            <a:r>
              <a:rPr lang="ru-RU" sz="1600" b="1" strike="noStrike" spc="-1" dirty="0">
                <a:solidFill>
                  <a:srgbClr val="000000"/>
                </a:solidFill>
                <a:latin typeface="Times New Roman"/>
                <a:ea typeface="TimesNewRoman"/>
              </a:rPr>
              <a:t>(</a:t>
            </a:r>
            <a:r>
              <a:rPr lang="ru-RU" sz="1600" b="1" strike="noStrike" spc="-1" dirty="0" err="1">
                <a:solidFill>
                  <a:srgbClr val="000000"/>
                </a:solidFill>
                <a:latin typeface="Times New Roman"/>
                <a:ea typeface="TimesNewRoman"/>
              </a:rPr>
              <a:t>сонячне</a:t>
            </a:r>
            <a:r>
              <a:rPr lang="ru-RU" sz="1600" b="1" strike="noStrike" spc="-1" dirty="0">
                <a:solidFill>
                  <a:srgbClr val="000000"/>
                </a:solidFill>
                <a:latin typeface="Times New Roman"/>
                <a:ea typeface="TimesNewRoman"/>
              </a:rPr>
              <a:t> </a:t>
            </a:r>
            <a:r>
              <a:rPr lang="ru-RU" sz="1600" b="1" strike="noStrike" spc="-1" dirty="0" err="1">
                <a:solidFill>
                  <a:srgbClr val="000000"/>
                </a:solidFill>
                <a:latin typeface="Times New Roman"/>
                <a:ea typeface="TimesNewRoman"/>
              </a:rPr>
              <a:t>світло</a:t>
            </a:r>
            <a:r>
              <a:rPr lang="ru-RU" sz="1600" b="1" strike="noStrike" spc="-1" dirty="0">
                <a:solidFill>
                  <a:srgbClr val="000000"/>
                </a:solidFill>
                <a:latin typeface="Times New Roman"/>
                <a:ea typeface="TimesNewRoman"/>
              </a:rPr>
              <a:t>); </a:t>
            </a:r>
            <a:r>
              <a:rPr lang="ru-RU" sz="1600" b="1" strike="noStrike" spc="-1" dirty="0" err="1">
                <a:solidFill>
                  <a:srgbClr val="000000"/>
                </a:solidFill>
                <a:latin typeface="Times New Roman"/>
                <a:ea typeface="TimesNewRoman"/>
              </a:rPr>
              <a:t>водень</a:t>
            </a:r>
            <a:r>
              <a:rPr lang="ru-RU" sz="1600" b="1" strike="noStrike" spc="-1" dirty="0">
                <a:solidFill>
                  <a:srgbClr val="000000"/>
                </a:solidFill>
                <a:latin typeface="Times New Roman"/>
                <a:ea typeface="TimesNewRoman"/>
              </a:rPr>
              <a:t>, </a:t>
            </a:r>
            <a:r>
              <a:rPr lang="ru-RU" sz="1600" b="1" strike="noStrike" spc="-1" dirty="0" err="1">
                <a:solidFill>
                  <a:srgbClr val="000000"/>
                </a:solidFill>
                <a:latin typeface="Times New Roman"/>
                <a:ea typeface="TimesNewRoman"/>
              </a:rPr>
              <a:t>що</a:t>
            </a:r>
            <a:r>
              <a:rPr lang="ru-RU" sz="1600" b="1" strike="noStrike" spc="-1" dirty="0">
                <a:solidFill>
                  <a:srgbClr val="000000"/>
                </a:solidFill>
                <a:latin typeface="Times New Roman"/>
                <a:ea typeface="TimesNewRoman"/>
              </a:rPr>
              <a:t> не </a:t>
            </a:r>
            <a:r>
              <a:rPr lang="ru-RU" sz="1600" b="1" strike="noStrike" spc="-1" dirty="0" err="1">
                <a:solidFill>
                  <a:srgbClr val="000000"/>
                </a:solidFill>
                <a:latin typeface="Times New Roman"/>
                <a:ea typeface="TimesNewRoman"/>
              </a:rPr>
              <a:t>забруднює</a:t>
            </a:r>
            <a:r>
              <a:rPr lang="ru-RU" sz="1600" b="1" strike="noStrike" spc="-1" dirty="0">
                <a:solidFill>
                  <a:srgbClr val="000000"/>
                </a:solidFill>
                <a:latin typeface="Times New Roman"/>
                <a:ea typeface="TimesNewRoman"/>
              </a:rPr>
              <a:t> атмосферу. </a:t>
            </a:r>
            <a:r>
              <a:rPr lang="ru-RU" sz="1600" b="1" strike="noStrike" spc="-1" dirty="0" err="1">
                <a:solidFill>
                  <a:srgbClr val="000000"/>
                </a:solidFill>
                <a:latin typeface="Times New Roman"/>
                <a:ea typeface="TimesNewRoman"/>
              </a:rPr>
              <a:t>Водень</a:t>
            </a:r>
            <a:r>
              <a:rPr lang="ru-RU" sz="1600" b="1" strike="noStrike" spc="-1" dirty="0">
                <a:solidFill>
                  <a:srgbClr val="000000"/>
                </a:solidFill>
                <a:latin typeface="Times New Roman"/>
                <a:ea typeface="TimesNewRoman"/>
              </a:rPr>
              <a:t> </a:t>
            </a:r>
            <a:r>
              <a:rPr lang="ru-RU" sz="1600" b="1" strike="noStrike" spc="-1" dirty="0" err="1">
                <a:solidFill>
                  <a:srgbClr val="000000"/>
                </a:solidFill>
                <a:latin typeface="Times New Roman"/>
                <a:ea typeface="TimesNewRoman"/>
              </a:rPr>
              <a:t>має</a:t>
            </a:r>
            <a:r>
              <a:rPr lang="ru-RU" sz="1600" b="1" strike="noStrike" spc="-1" dirty="0">
                <a:solidFill>
                  <a:srgbClr val="000000"/>
                </a:solidFill>
                <a:latin typeface="Times New Roman"/>
                <a:ea typeface="TimesNewRoman"/>
              </a:rPr>
              <a:t> </a:t>
            </a:r>
            <a:r>
              <a:rPr lang="ru-RU" sz="1600" b="1" strike="noStrike" spc="-1" dirty="0" err="1">
                <a:solidFill>
                  <a:srgbClr val="000000"/>
                </a:solidFill>
                <a:latin typeface="Times New Roman"/>
                <a:ea typeface="TimesNewRoman"/>
              </a:rPr>
              <a:t>більш</a:t>
            </a:r>
            <a:r>
              <a:rPr lang="ru-RU" sz="1600" b="1" strike="noStrike" spc="-1" dirty="0">
                <a:solidFill>
                  <a:srgbClr val="000000"/>
                </a:solidFill>
                <a:latin typeface="Times New Roman"/>
                <a:ea typeface="TimesNewRoman"/>
              </a:rPr>
              <a:t> </a:t>
            </a:r>
            <a:r>
              <a:rPr lang="ru-RU" sz="1600" b="1" strike="noStrike" spc="-1" dirty="0" err="1">
                <a:solidFill>
                  <a:srgbClr val="000000"/>
                </a:solidFill>
                <a:latin typeface="Times New Roman"/>
                <a:ea typeface="TimesNewRoman"/>
              </a:rPr>
              <a:t>високу</a:t>
            </a:r>
            <a:r>
              <a:rPr lang="ru-RU" sz="1600" b="1" strike="noStrike" spc="-1" dirty="0">
                <a:solidFill>
                  <a:srgbClr val="000000"/>
                </a:solidFill>
                <a:latin typeface="Times New Roman"/>
                <a:ea typeface="TimesNewRoman"/>
              </a:rPr>
              <a:t> </a:t>
            </a:r>
            <a:r>
              <a:rPr lang="ru-RU" sz="1600" b="1" strike="noStrike" spc="-1" dirty="0" err="1">
                <a:solidFill>
                  <a:srgbClr val="000000"/>
                </a:solidFill>
                <a:latin typeface="Times New Roman"/>
                <a:ea typeface="TimesNewRoman"/>
              </a:rPr>
              <a:t>теплотворну</a:t>
            </a:r>
            <a:r>
              <a:rPr lang="ru-RU" sz="1600" b="1" strike="noStrike" spc="-1" dirty="0">
                <a:solidFill>
                  <a:srgbClr val="000000"/>
                </a:solidFill>
                <a:latin typeface="Times New Roman"/>
                <a:ea typeface="TimesNewRoman"/>
              </a:rPr>
              <a:t> </a:t>
            </a:r>
            <a:r>
              <a:rPr lang="ru-RU" sz="1600" b="1" strike="noStrike" spc="-1" dirty="0" err="1">
                <a:solidFill>
                  <a:srgbClr val="000000"/>
                </a:solidFill>
                <a:latin typeface="Times New Roman"/>
                <a:ea typeface="TimesNewRoman"/>
              </a:rPr>
              <a:t>здатність</a:t>
            </a:r>
            <a:r>
              <a:rPr lang="ru-RU" sz="1600" b="1" strike="noStrike" spc="-1" dirty="0">
                <a:solidFill>
                  <a:srgbClr val="000000"/>
                </a:solidFill>
                <a:latin typeface="Times New Roman"/>
                <a:ea typeface="TimesNewRoman"/>
              </a:rPr>
              <a:t> </a:t>
            </a:r>
            <a:r>
              <a:rPr lang="ru-RU" sz="1600" b="1" strike="noStrike" spc="-1" dirty="0" err="1">
                <a:solidFill>
                  <a:srgbClr val="000000"/>
                </a:solidFill>
                <a:latin typeface="Times New Roman"/>
                <a:ea typeface="TimesNewRoman"/>
              </a:rPr>
              <a:t>порівняно</a:t>
            </a:r>
            <a:r>
              <a:rPr lang="ru-RU" sz="1600" b="1" strike="noStrike" spc="-1" dirty="0">
                <a:solidFill>
                  <a:srgbClr val="000000"/>
                </a:solidFill>
                <a:latin typeface="Times New Roman"/>
                <a:ea typeface="TimesNewRoman"/>
              </a:rPr>
              <a:t> </a:t>
            </a:r>
            <a:r>
              <a:rPr lang="ru-RU" sz="1600" b="1" strike="noStrike" spc="-1" dirty="0" err="1">
                <a:solidFill>
                  <a:srgbClr val="000000"/>
                </a:solidFill>
                <a:latin typeface="Times New Roman"/>
                <a:ea typeface="TimesNewRoman"/>
              </a:rPr>
              <a:t>звуглеводами</a:t>
            </a:r>
            <a:r>
              <a:rPr lang="ru-RU" sz="1600" b="1" strike="noStrike" spc="-1" dirty="0">
                <a:solidFill>
                  <a:srgbClr val="000000"/>
                </a:solidFill>
                <a:latin typeface="Times New Roman"/>
                <a:ea typeface="TimesNewRoman"/>
              </a:rPr>
              <a:t>. </a:t>
            </a:r>
            <a:r>
              <a:rPr lang="ru-RU" sz="1600" b="1" strike="noStrike" spc="-1" dirty="0" err="1">
                <a:solidFill>
                  <a:srgbClr val="000000"/>
                </a:solidFill>
                <a:latin typeface="Times New Roman"/>
                <a:ea typeface="TimesNewRoman"/>
              </a:rPr>
              <a:t>Крім</a:t>
            </a:r>
            <a:r>
              <a:rPr lang="ru-RU" sz="1600" b="1" strike="noStrike" spc="-1" dirty="0">
                <a:solidFill>
                  <a:srgbClr val="000000"/>
                </a:solidFill>
                <a:latin typeface="Times New Roman"/>
                <a:ea typeface="TimesNewRoman"/>
              </a:rPr>
              <a:t> того, </a:t>
            </a:r>
            <a:r>
              <a:rPr lang="ru-RU" sz="1600" b="1" strike="noStrike" spc="-1" dirty="0" err="1">
                <a:solidFill>
                  <a:srgbClr val="000000"/>
                </a:solidFill>
                <a:latin typeface="Times New Roman"/>
                <a:ea typeface="TimesNewRoman"/>
              </a:rPr>
              <a:t>процес</a:t>
            </a:r>
            <a:r>
              <a:rPr lang="ru-RU" sz="1600" b="1" strike="noStrike" spc="-1" dirty="0">
                <a:solidFill>
                  <a:srgbClr val="000000"/>
                </a:solidFill>
                <a:latin typeface="Times New Roman"/>
                <a:ea typeface="TimesNewRoman"/>
              </a:rPr>
              <a:t> </a:t>
            </a:r>
            <a:r>
              <a:rPr lang="ru-RU" sz="1600" b="1" strike="noStrike" spc="-1" dirty="0" err="1">
                <a:solidFill>
                  <a:srgbClr val="000000"/>
                </a:solidFill>
                <a:latin typeface="Times New Roman"/>
                <a:ea typeface="TimesNewRoman"/>
              </a:rPr>
              <a:t>отримання</a:t>
            </a:r>
            <a:r>
              <a:rPr lang="ru-RU" sz="1600" b="1" strike="noStrike" spc="-1" dirty="0">
                <a:solidFill>
                  <a:srgbClr val="000000"/>
                </a:solidFill>
                <a:latin typeface="Times New Roman"/>
                <a:ea typeface="TimesNewRoman"/>
              </a:rPr>
              <a:t> </a:t>
            </a:r>
            <a:r>
              <a:rPr lang="ru-RU" sz="1600" b="1" strike="noStrike" spc="-1" dirty="0" err="1">
                <a:solidFill>
                  <a:srgbClr val="000000"/>
                </a:solidFill>
                <a:latin typeface="Times New Roman"/>
                <a:ea typeface="TimesNewRoman"/>
              </a:rPr>
              <a:t>водню</a:t>
            </a:r>
            <a:r>
              <a:rPr lang="ru-RU" sz="1600" b="1" strike="noStrike" spc="-1" dirty="0">
                <a:solidFill>
                  <a:srgbClr val="000000"/>
                </a:solidFill>
                <a:latin typeface="Times New Roman"/>
                <a:ea typeface="TimesNewRoman"/>
              </a:rPr>
              <a:t> – </a:t>
            </a:r>
            <a:r>
              <a:rPr lang="ru-RU" sz="1600" b="1" i="1" u="sng" strike="noStrike" spc="-1" dirty="0" err="1">
                <a:solidFill>
                  <a:srgbClr val="000000"/>
                </a:solidFill>
                <a:uFillTx/>
                <a:latin typeface="Times New Roman"/>
                <a:ea typeface="TimesNewRoman"/>
              </a:rPr>
              <a:t>поновлюваний</a:t>
            </a:r>
            <a:r>
              <a:rPr lang="ru-RU" sz="1600" b="1" i="1" u="sng" strike="noStrike" spc="-1" dirty="0">
                <a:solidFill>
                  <a:srgbClr val="000000"/>
                </a:solidFill>
                <a:uFillTx/>
                <a:latin typeface="Times New Roman"/>
                <a:ea typeface="TimesNewRoman"/>
              </a:rPr>
              <a:t> </a:t>
            </a:r>
            <a:r>
              <a:rPr lang="ru-RU" sz="1600" b="1" i="1" u="sng" strike="noStrike" spc="-1" dirty="0" err="1">
                <a:solidFill>
                  <a:srgbClr val="000000"/>
                </a:solidFill>
                <a:uFillTx/>
                <a:latin typeface="Times New Roman"/>
                <a:ea typeface="TimesNewRoman"/>
              </a:rPr>
              <a:t>процес</a:t>
            </a:r>
            <a:r>
              <a:rPr lang="ru-RU" sz="1600" b="1" i="1" u="sng" strike="noStrike" spc="-1" dirty="0">
                <a:solidFill>
                  <a:srgbClr val="000000"/>
                </a:solidFill>
                <a:uFillTx/>
                <a:latin typeface="Times New Roman"/>
                <a:ea typeface="TimesNewRoman"/>
              </a:rPr>
              <a:t>. </a:t>
            </a:r>
            <a:r>
              <a:rPr lang="ru-RU" sz="1600" b="1" strike="noStrike" spc="-1" dirty="0" err="1">
                <a:solidFill>
                  <a:srgbClr val="000000"/>
                </a:solidFill>
                <a:latin typeface="Times New Roman"/>
                <a:ea typeface="TimesNewRoman"/>
              </a:rPr>
              <a:t>Водень</a:t>
            </a:r>
            <a:r>
              <a:rPr lang="ru-RU" sz="1600" b="1" strike="noStrike" spc="-1" dirty="0">
                <a:solidFill>
                  <a:srgbClr val="000000"/>
                </a:solidFill>
                <a:latin typeface="Times New Roman"/>
                <a:ea typeface="TimesNewRoman"/>
              </a:rPr>
              <a:t> </a:t>
            </a:r>
            <a:r>
              <a:rPr lang="ru-RU" sz="1600" b="1" strike="noStrike" spc="-1" dirty="0" err="1">
                <a:solidFill>
                  <a:srgbClr val="000000"/>
                </a:solidFill>
                <a:latin typeface="Times New Roman"/>
                <a:ea typeface="TimesNewRoman"/>
              </a:rPr>
              <a:t>можна</a:t>
            </a:r>
            <a:r>
              <a:rPr lang="ru-RU" sz="1600" b="1" strike="noStrike" spc="-1" dirty="0">
                <a:solidFill>
                  <a:srgbClr val="000000"/>
                </a:solidFill>
                <a:latin typeface="Times New Roman"/>
                <a:ea typeface="TimesNewRoman"/>
              </a:rPr>
              <a:t> </a:t>
            </a:r>
            <a:r>
              <a:rPr lang="ru-RU" sz="1600" b="1" strike="noStrike" spc="-1" dirty="0" err="1">
                <a:solidFill>
                  <a:srgbClr val="000000"/>
                </a:solidFill>
                <a:latin typeface="Times New Roman"/>
                <a:ea typeface="TimesNewRoman"/>
              </a:rPr>
              <a:t>отримувати</a:t>
            </a:r>
            <a:r>
              <a:rPr lang="ru-RU" sz="1600" b="1" strike="noStrike" spc="-1" dirty="0">
                <a:solidFill>
                  <a:srgbClr val="000000"/>
                </a:solidFill>
                <a:latin typeface="Times New Roman"/>
                <a:ea typeface="TimesNewRoman"/>
              </a:rPr>
              <a:t> за </a:t>
            </a:r>
            <a:r>
              <a:rPr lang="ru-RU" sz="1600" b="1" strike="noStrike" spc="-1" dirty="0" err="1">
                <a:solidFill>
                  <a:srgbClr val="000000"/>
                </a:solidFill>
                <a:latin typeface="Times New Roman"/>
                <a:ea typeface="TimesNewRoman"/>
              </a:rPr>
              <a:t>участю</a:t>
            </a:r>
            <a:r>
              <a:rPr lang="ru-RU" sz="1600" b="1" strike="noStrike" spc="-1" dirty="0">
                <a:solidFill>
                  <a:srgbClr val="000000"/>
                </a:solidFill>
                <a:latin typeface="Times New Roman"/>
                <a:ea typeface="TimesNewRoman"/>
              </a:rPr>
              <a:t> </a:t>
            </a:r>
            <a:r>
              <a:rPr lang="ru-RU" sz="1600" b="1" strike="noStrike" spc="-1" dirty="0" err="1">
                <a:solidFill>
                  <a:srgbClr val="000000"/>
                </a:solidFill>
                <a:latin typeface="Times New Roman"/>
                <a:ea typeface="TimesNewRoman"/>
              </a:rPr>
              <a:t>поглинаючих</a:t>
            </a:r>
            <a:r>
              <a:rPr lang="ru-RU" sz="1600" b="1" strike="noStrike" spc="-1" dirty="0">
                <a:solidFill>
                  <a:srgbClr val="000000"/>
                </a:solidFill>
                <a:latin typeface="Times New Roman"/>
                <a:ea typeface="TimesNewRoman"/>
              </a:rPr>
              <a:t> </a:t>
            </a:r>
            <a:r>
              <a:rPr lang="ru-RU" sz="1600" b="1" strike="noStrike" spc="-1" dirty="0" err="1">
                <a:solidFill>
                  <a:srgbClr val="000000"/>
                </a:solidFill>
                <a:latin typeface="Times New Roman"/>
                <a:ea typeface="TimesNewRoman"/>
              </a:rPr>
              <a:t>світло</a:t>
            </a:r>
            <a:r>
              <a:rPr lang="ru-RU" sz="1600" b="1" strike="noStrike" spc="-1" dirty="0">
                <a:solidFill>
                  <a:srgbClr val="000000"/>
                </a:solidFill>
                <a:latin typeface="Times New Roman"/>
                <a:ea typeface="TimesNewRoman"/>
              </a:rPr>
              <a:t> </a:t>
            </a:r>
            <a:r>
              <a:rPr lang="ru-RU" sz="1600" b="1" strike="noStrike" spc="-1" dirty="0" err="1">
                <a:solidFill>
                  <a:srgbClr val="000000"/>
                </a:solidFill>
                <a:latin typeface="Times New Roman"/>
                <a:ea typeface="TimesNewRoman"/>
              </a:rPr>
              <a:t>пігментів</a:t>
            </a:r>
            <a:r>
              <a:rPr lang="ru-RU" sz="1600" b="1" strike="noStrike" spc="-1" dirty="0">
                <a:solidFill>
                  <a:srgbClr val="000000"/>
                </a:solidFill>
                <a:latin typeface="Times New Roman"/>
                <a:ea typeface="TimesNewRoman"/>
              </a:rPr>
              <a:t>, а не мембран </a:t>
            </a:r>
            <a:r>
              <a:rPr lang="ru-RU" sz="1600" b="1" strike="noStrike" spc="-1" dirty="0" err="1">
                <a:solidFill>
                  <a:srgbClr val="000000"/>
                </a:solidFill>
                <a:latin typeface="Times New Roman"/>
                <a:ea typeface="TimesNewRoman"/>
              </a:rPr>
              <a:t>хлоропластів</a:t>
            </a:r>
            <a:r>
              <a:rPr lang="ru-RU" sz="1600" b="1" strike="noStrike" spc="-1" dirty="0">
                <a:solidFill>
                  <a:srgbClr val="000000"/>
                </a:solidFill>
                <a:latin typeface="Times New Roman"/>
                <a:ea typeface="TimesNewRoman"/>
              </a:rPr>
              <a:t>. </a:t>
            </a:r>
            <a:r>
              <a:rPr lang="ru-RU" sz="1600" b="1" strike="noStrike" spc="-1" dirty="0" err="1">
                <a:solidFill>
                  <a:srgbClr val="000000"/>
                </a:solidFill>
                <a:latin typeface="Times New Roman"/>
                <a:ea typeface="TimesNewRoman"/>
              </a:rPr>
              <a:t>Його</a:t>
            </a:r>
            <a:r>
              <a:rPr lang="ru-RU" sz="1600" b="1" strike="noStrike" spc="-1" dirty="0">
                <a:solidFill>
                  <a:srgbClr val="000000"/>
                </a:solidFill>
                <a:latin typeface="Arial"/>
                <a:ea typeface="TimesNewRoman"/>
              </a:rPr>
              <a:t> </a:t>
            </a:r>
            <a:r>
              <a:rPr lang="ru-RU" sz="1600" b="1" strike="noStrike" spc="-1" dirty="0" err="1">
                <a:solidFill>
                  <a:srgbClr val="000000"/>
                </a:solidFill>
                <a:latin typeface="Times New Roman"/>
                <a:ea typeface="TimesNewRoman"/>
              </a:rPr>
              <a:t>здатні</a:t>
            </a:r>
            <a:r>
              <a:rPr lang="ru-RU" sz="1600" b="1" strike="noStrike" spc="-1" dirty="0">
                <a:solidFill>
                  <a:srgbClr val="000000"/>
                </a:solidFill>
                <a:latin typeface="Times New Roman"/>
                <a:ea typeface="TimesNewRoman"/>
              </a:rPr>
              <a:t> </a:t>
            </a:r>
            <a:r>
              <a:rPr lang="ru-RU" sz="1600" b="1" strike="noStrike" spc="-1" dirty="0" err="1">
                <a:solidFill>
                  <a:srgbClr val="000000"/>
                </a:solidFill>
                <a:latin typeface="Times New Roman"/>
                <a:ea typeface="TimesNewRoman"/>
              </a:rPr>
              <a:t>виділяти</a:t>
            </a:r>
            <a:r>
              <a:rPr lang="ru-RU" sz="1600" b="1" strike="noStrike" spc="-1" dirty="0">
                <a:solidFill>
                  <a:srgbClr val="000000"/>
                </a:solidFill>
                <a:latin typeface="Times New Roman"/>
                <a:ea typeface="TimesNewRoman"/>
              </a:rPr>
              <a:t> й </a:t>
            </a:r>
            <a:r>
              <a:rPr lang="ru-RU" sz="1600" b="1" strike="noStrike" spc="-1" dirty="0" err="1">
                <a:solidFill>
                  <a:srgbClr val="000000"/>
                </a:solidFill>
                <a:latin typeface="Times New Roman"/>
                <a:ea typeface="TimesNewRoman"/>
              </a:rPr>
              <a:t>окремі</a:t>
            </a:r>
            <a:r>
              <a:rPr lang="ru-RU" sz="1600" b="1" strike="noStrike" spc="-1" dirty="0">
                <a:solidFill>
                  <a:srgbClr val="000000"/>
                </a:solidFill>
                <a:latin typeface="Times New Roman"/>
                <a:ea typeface="TimesNewRoman"/>
              </a:rPr>
              <a:t> </a:t>
            </a:r>
            <a:r>
              <a:rPr lang="ru-RU" sz="1600" b="1" strike="noStrike" spc="-1" dirty="0" err="1">
                <a:solidFill>
                  <a:srgbClr val="000000"/>
                </a:solidFill>
                <a:latin typeface="Times New Roman"/>
                <a:ea typeface="TimesNewRoman"/>
              </a:rPr>
              <a:t>мікроорганізми</a:t>
            </a:r>
            <a:r>
              <a:rPr lang="ru-RU" sz="1600" b="1" strike="noStrike" spc="-1" dirty="0">
                <a:solidFill>
                  <a:srgbClr val="000000"/>
                </a:solidFill>
                <a:latin typeface="Times New Roman"/>
                <a:ea typeface="TimesNewRoman"/>
              </a:rPr>
              <a:t>, </a:t>
            </a:r>
            <a:r>
              <a:rPr lang="ru-RU" sz="1600" b="1" strike="noStrike" spc="-1" dirty="0" err="1">
                <a:solidFill>
                  <a:srgbClr val="000000"/>
                </a:solidFill>
                <a:latin typeface="Times New Roman"/>
                <a:ea typeface="TimesNewRoman"/>
              </a:rPr>
              <a:t>наприклад</a:t>
            </a:r>
            <a:r>
              <a:rPr lang="ru-RU" sz="1600" b="1" strike="noStrike" spc="-1" dirty="0">
                <a:solidFill>
                  <a:srgbClr val="000000"/>
                </a:solidFill>
                <a:latin typeface="Times New Roman"/>
                <a:ea typeface="TimesNewRoman"/>
              </a:rPr>
              <a:t>, </a:t>
            </a:r>
            <a:r>
              <a:rPr lang="ru-RU" sz="1600" b="1" strike="noStrike" spc="-1" dirty="0" err="1">
                <a:solidFill>
                  <a:srgbClr val="000000"/>
                </a:solidFill>
                <a:latin typeface="Times New Roman"/>
                <a:ea typeface="TimesNewRoman"/>
              </a:rPr>
              <a:t>ціанобактерії</a:t>
            </a:r>
            <a:r>
              <a:rPr lang="ru-RU" sz="1600" b="1" strike="noStrike" spc="-1" dirty="0">
                <a:solidFill>
                  <a:srgbClr val="000000"/>
                </a:solidFill>
                <a:latin typeface="Times New Roman"/>
                <a:ea typeface="TimesNewRoman"/>
              </a:rPr>
              <a:t> (</a:t>
            </a:r>
            <a:r>
              <a:rPr lang="ru-RU" sz="1600" b="1" strike="noStrike" spc="-1" dirty="0" err="1">
                <a:solidFill>
                  <a:srgbClr val="000000"/>
                </a:solidFill>
                <a:latin typeface="Times New Roman"/>
                <a:ea typeface="TimesNewRoman"/>
              </a:rPr>
              <a:t>аеробні</a:t>
            </a:r>
            <a:r>
              <a:rPr lang="ru-RU" sz="1600" b="1" strike="noStrike" spc="-1" dirty="0">
                <a:solidFill>
                  <a:srgbClr val="000000"/>
                </a:solidFill>
                <a:latin typeface="Times New Roman"/>
                <a:ea typeface="TimesNewRoman"/>
              </a:rPr>
              <a:t> </a:t>
            </a:r>
            <a:r>
              <a:rPr lang="ru-RU" sz="1600" b="1" strike="noStrike" spc="-1" dirty="0" err="1">
                <a:solidFill>
                  <a:srgbClr val="000000"/>
                </a:solidFill>
                <a:latin typeface="Times New Roman"/>
                <a:ea typeface="TimesNewRoman"/>
              </a:rPr>
              <a:t>фототрофи</a:t>
            </a:r>
            <a:r>
              <a:rPr lang="ru-RU" sz="1600" b="1" strike="noStrike" spc="-1" dirty="0">
                <a:solidFill>
                  <a:srgbClr val="000000"/>
                </a:solidFill>
                <a:latin typeface="Times New Roman"/>
                <a:ea typeface="TimesNewRoman"/>
              </a:rPr>
              <a:t>) та </a:t>
            </a:r>
            <a:r>
              <a:rPr lang="ru-RU" sz="1600" b="1" strike="noStrike" spc="-1" dirty="0" err="1">
                <a:solidFill>
                  <a:srgbClr val="000000"/>
                </a:solidFill>
                <a:latin typeface="Times New Roman"/>
                <a:ea typeface="TimesNewRoman"/>
              </a:rPr>
              <a:t>ін</a:t>
            </a:r>
            <a:r>
              <a:rPr lang="ru-RU" sz="1600" b="1" strike="noStrike" spc="-1" dirty="0">
                <a:solidFill>
                  <a:srgbClr val="000000"/>
                </a:solidFill>
                <a:latin typeface="Times New Roman"/>
                <a:ea typeface="TimesNewRoman"/>
              </a:rPr>
              <a:t>.</a:t>
            </a:r>
            <a:r>
              <a:rPr lang="ru-RU" sz="1600" b="1" strike="noStrike" spc="-1" dirty="0">
                <a:solidFill>
                  <a:srgbClr val="000000"/>
                </a:solidFill>
                <a:latin typeface="Arial"/>
                <a:ea typeface="TimesNewRoman"/>
              </a:rPr>
              <a:t> </a:t>
            </a:r>
            <a:r>
              <a:rPr lang="ru-RU" sz="1600" b="1" strike="noStrike" spc="-1" dirty="0" err="1">
                <a:solidFill>
                  <a:srgbClr val="000000"/>
                </a:solidFill>
                <a:latin typeface="Times New Roman"/>
                <a:ea typeface="TimesNewRoman"/>
              </a:rPr>
              <a:t>Основна</a:t>
            </a:r>
            <a:r>
              <a:rPr lang="ru-RU" sz="1600" b="1" strike="noStrike" spc="-1" dirty="0">
                <a:solidFill>
                  <a:srgbClr val="000000"/>
                </a:solidFill>
                <a:latin typeface="Times New Roman"/>
                <a:ea typeface="TimesNewRoman"/>
              </a:rPr>
              <a:t> проблема </a:t>
            </a:r>
            <a:r>
              <a:rPr lang="ru-RU" sz="1600" b="1" strike="noStrike" spc="-1" dirty="0" err="1">
                <a:solidFill>
                  <a:srgbClr val="000000"/>
                </a:solidFill>
                <a:latin typeface="Times New Roman"/>
                <a:ea typeface="TimesNewRoman"/>
              </a:rPr>
              <a:t>створення</a:t>
            </a:r>
            <a:r>
              <a:rPr lang="ru-RU" sz="1600" b="1" strike="noStrike" spc="-1" dirty="0">
                <a:solidFill>
                  <a:srgbClr val="000000"/>
                </a:solidFill>
                <a:latin typeface="Times New Roman"/>
                <a:ea typeface="TimesNewRoman"/>
              </a:rPr>
              <a:t> систем </a:t>
            </a:r>
            <a:r>
              <a:rPr lang="ru-RU" sz="1600" b="1" strike="noStrike" spc="-1" dirty="0" err="1">
                <a:solidFill>
                  <a:srgbClr val="000000"/>
                </a:solidFill>
                <a:latin typeface="Times New Roman"/>
                <a:ea typeface="TimesNewRoman"/>
              </a:rPr>
              <a:t>конверсії</a:t>
            </a:r>
            <a:r>
              <a:rPr lang="ru-RU" sz="1600" b="1" strike="noStrike" spc="-1" dirty="0">
                <a:solidFill>
                  <a:srgbClr val="000000"/>
                </a:solidFill>
                <a:latin typeface="Times New Roman"/>
                <a:ea typeface="TimesNewRoman"/>
              </a:rPr>
              <a:t> </a:t>
            </a:r>
            <a:r>
              <a:rPr lang="ru-RU" sz="1600" b="1" strike="noStrike" spc="-1" dirty="0" err="1">
                <a:solidFill>
                  <a:srgbClr val="000000"/>
                </a:solidFill>
                <a:latin typeface="Times New Roman"/>
                <a:ea typeface="TimesNewRoman"/>
              </a:rPr>
              <a:t>енергії</a:t>
            </a:r>
            <a:r>
              <a:rPr lang="ru-RU" sz="1600" b="1" strike="noStrike" spc="-1" dirty="0">
                <a:solidFill>
                  <a:srgbClr val="000000"/>
                </a:solidFill>
                <a:latin typeface="Times New Roman"/>
                <a:ea typeface="TimesNewRoman"/>
              </a:rPr>
              <a:t> </a:t>
            </a:r>
            <a:r>
              <a:rPr lang="ru-RU" sz="1600" b="1" strike="noStrike" spc="-1" dirty="0" err="1">
                <a:solidFill>
                  <a:srgbClr val="000000"/>
                </a:solidFill>
                <a:latin typeface="Times New Roman"/>
                <a:ea typeface="TimesNewRoman"/>
              </a:rPr>
              <a:t>біомаси</a:t>
            </a:r>
            <a:r>
              <a:rPr lang="ru-RU" sz="1600" b="1" strike="noStrike" spc="-1" dirty="0">
                <a:solidFill>
                  <a:srgbClr val="000000"/>
                </a:solidFill>
                <a:latin typeface="Times New Roman"/>
                <a:ea typeface="TimesNewRoman"/>
              </a:rPr>
              <a:t> у </a:t>
            </a:r>
            <a:r>
              <a:rPr lang="ru-RU" sz="1600" b="1" strike="noStrike" spc="-1" dirty="0" err="1">
                <a:solidFill>
                  <a:srgbClr val="000000"/>
                </a:solidFill>
                <a:latin typeface="Times New Roman"/>
                <a:ea typeface="TimesNewRoman"/>
              </a:rPr>
              <a:t>водень</a:t>
            </a:r>
            <a:r>
              <a:rPr lang="ru-RU" sz="1600" b="1" strike="noStrike" spc="-1" dirty="0">
                <a:solidFill>
                  <a:srgbClr val="000000"/>
                </a:solidFill>
                <a:latin typeface="Times New Roman"/>
                <a:ea typeface="TimesNewRoman"/>
              </a:rPr>
              <a:t> </a:t>
            </a:r>
            <a:r>
              <a:rPr lang="ru-RU" sz="1600" b="1" strike="noStrike" spc="-1" dirty="0" err="1">
                <a:solidFill>
                  <a:srgbClr val="000000"/>
                </a:solidFill>
                <a:latin typeface="Times New Roman"/>
                <a:ea typeface="TimesNewRoman"/>
              </a:rPr>
              <a:t>пов’язана</a:t>
            </a:r>
            <a:r>
              <a:rPr lang="ru-RU" sz="1600" b="1" strike="noStrike" spc="-1" dirty="0">
                <a:solidFill>
                  <a:srgbClr val="000000"/>
                </a:solidFill>
                <a:latin typeface="Times New Roman"/>
                <a:ea typeface="TimesNewRoman"/>
              </a:rPr>
              <a:t> з </a:t>
            </a:r>
            <a:r>
              <a:rPr lang="ru-RU" sz="1600" b="1" strike="noStrike" spc="-1" dirty="0" err="1">
                <a:solidFill>
                  <a:srgbClr val="000000"/>
                </a:solidFill>
                <a:latin typeface="Times New Roman"/>
                <a:ea typeface="TimesNewRoman"/>
              </a:rPr>
              <a:t>перетворенням</a:t>
            </a:r>
            <a:r>
              <a:rPr lang="ru-RU" sz="1600" b="1" strike="noStrike" spc="-1" dirty="0">
                <a:solidFill>
                  <a:srgbClr val="000000"/>
                </a:solidFill>
                <a:latin typeface="Times New Roman"/>
                <a:ea typeface="TimesNewRoman"/>
              </a:rPr>
              <a:t> </a:t>
            </a:r>
            <a:r>
              <a:rPr lang="ru-RU" sz="1600" b="1" strike="noStrike" spc="-1" dirty="0" err="1">
                <a:solidFill>
                  <a:srgbClr val="000000"/>
                </a:solidFill>
                <a:latin typeface="Times New Roman"/>
                <a:ea typeface="TimesNewRoman"/>
              </a:rPr>
              <a:t>цих</a:t>
            </a:r>
            <a:r>
              <a:rPr lang="ru-RU" sz="1600" b="1" strike="noStrike" spc="-1" dirty="0">
                <a:solidFill>
                  <a:srgbClr val="000000"/>
                </a:solidFill>
                <a:latin typeface="Times New Roman"/>
                <a:ea typeface="TimesNewRoman"/>
              </a:rPr>
              <a:t> </a:t>
            </a:r>
            <a:r>
              <a:rPr lang="ru-RU" sz="1600" b="1" strike="noStrike" spc="-1" dirty="0" err="1">
                <a:solidFill>
                  <a:srgbClr val="000000"/>
                </a:solidFill>
                <a:latin typeface="Times New Roman"/>
                <a:ea typeface="TimesNewRoman"/>
              </a:rPr>
              <a:t>метаболітів</a:t>
            </a:r>
            <a:r>
              <a:rPr lang="ru-RU" sz="1600" b="1" strike="noStrike" spc="-1" dirty="0">
                <a:solidFill>
                  <a:srgbClr val="000000"/>
                </a:solidFill>
                <a:latin typeface="Times New Roman"/>
                <a:ea typeface="TimesNewRoman"/>
              </a:rPr>
              <a:t> на </a:t>
            </a:r>
            <a:r>
              <a:rPr lang="ru-RU" sz="1600" b="1" strike="noStrike" spc="-1" dirty="0" err="1">
                <a:solidFill>
                  <a:srgbClr val="000000"/>
                </a:solidFill>
                <a:latin typeface="Times New Roman"/>
                <a:ea typeface="TimesNewRoman"/>
              </a:rPr>
              <a:t>паливну</a:t>
            </a:r>
            <a:r>
              <a:rPr lang="ru-RU" sz="1600" b="1" strike="noStrike" spc="-1" dirty="0">
                <a:solidFill>
                  <a:srgbClr val="000000"/>
                </a:solidFill>
                <a:latin typeface="Times New Roman"/>
                <a:ea typeface="TimesNewRoman"/>
              </a:rPr>
              <a:t> форму.</a:t>
            </a:r>
            <a:r>
              <a:rPr lang="ru-RU" sz="1600" b="1" strike="noStrike" spc="-1" dirty="0">
                <a:solidFill>
                  <a:srgbClr val="000000"/>
                </a:solidFill>
                <a:latin typeface="Arial"/>
                <a:ea typeface="TimesNewRoman"/>
              </a:rPr>
              <a:t> </a:t>
            </a:r>
            <a:r>
              <a:rPr lang="ru-RU" sz="1600" b="1" strike="noStrike" spc="-1" dirty="0">
                <a:solidFill>
                  <a:srgbClr val="000000"/>
                </a:solidFill>
                <a:latin typeface="Times New Roman"/>
                <a:ea typeface="TimesNewRoman"/>
              </a:rPr>
              <a:t>Є </a:t>
            </a:r>
            <a:r>
              <a:rPr lang="ru-RU" sz="1600" b="1" strike="noStrike" spc="-1" dirty="0" err="1">
                <a:solidFill>
                  <a:srgbClr val="000000"/>
                </a:solidFill>
                <a:latin typeface="Times New Roman"/>
                <a:ea typeface="TimesNewRoman"/>
              </a:rPr>
              <a:t>попити</a:t>
            </a:r>
            <a:r>
              <a:rPr lang="ru-RU" sz="1600" b="1" strike="noStrike" spc="-1" dirty="0">
                <a:solidFill>
                  <a:srgbClr val="000000"/>
                </a:solidFill>
                <a:latin typeface="Times New Roman"/>
                <a:ea typeface="TimesNewRoman"/>
              </a:rPr>
              <a:t> </a:t>
            </a:r>
            <a:r>
              <a:rPr lang="ru-RU" sz="1600" b="1" strike="noStrike" spc="-1" dirty="0" err="1">
                <a:solidFill>
                  <a:srgbClr val="000000"/>
                </a:solidFill>
                <a:latin typeface="Times New Roman"/>
                <a:ea typeface="TimesNewRoman"/>
              </a:rPr>
              <a:t>вбудувати</a:t>
            </a:r>
            <a:r>
              <a:rPr lang="ru-RU" sz="1600" b="1" strike="noStrike" spc="-1" dirty="0">
                <a:solidFill>
                  <a:srgbClr val="000000"/>
                </a:solidFill>
                <a:latin typeface="Times New Roman"/>
                <a:ea typeface="TimesNewRoman"/>
              </a:rPr>
              <a:t> </a:t>
            </a:r>
            <a:r>
              <a:rPr lang="ru-RU" sz="1600" b="1" strike="noStrike" spc="-1" dirty="0" err="1">
                <a:solidFill>
                  <a:srgbClr val="000000"/>
                </a:solidFill>
                <a:latin typeface="Times New Roman"/>
                <a:ea typeface="TimesNewRoman"/>
              </a:rPr>
              <a:t>молекули</a:t>
            </a:r>
            <a:r>
              <a:rPr lang="ru-RU" sz="1600" b="1" strike="noStrike" spc="-1" dirty="0">
                <a:solidFill>
                  <a:srgbClr val="000000"/>
                </a:solidFill>
                <a:latin typeface="Times New Roman"/>
                <a:ea typeface="TimesNewRoman"/>
              </a:rPr>
              <a:t> </a:t>
            </a:r>
            <a:r>
              <a:rPr lang="ru-RU" sz="1600" b="1" strike="noStrike" spc="-1" dirty="0" err="1">
                <a:solidFill>
                  <a:srgbClr val="000000"/>
                </a:solidFill>
                <a:latin typeface="Times New Roman"/>
                <a:ea typeface="TimesNewRoman"/>
              </a:rPr>
              <a:t>пігментів</a:t>
            </a:r>
            <a:r>
              <a:rPr lang="ru-RU" sz="1600" b="1" strike="noStrike" spc="-1" dirty="0">
                <a:solidFill>
                  <a:srgbClr val="000000"/>
                </a:solidFill>
                <a:latin typeface="Times New Roman"/>
                <a:ea typeface="TimesNewRoman"/>
              </a:rPr>
              <a:t> у </a:t>
            </a:r>
            <a:r>
              <a:rPr lang="ru-RU" sz="1600" b="1" strike="noStrike" spc="-1" dirty="0" err="1">
                <a:solidFill>
                  <a:srgbClr val="000000"/>
                </a:solidFill>
                <a:latin typeface="Times New Roman"/>
                <a:ea typeface="TimesNewRoman"/>
              </a:rPr>
              <a:t>штучні</a:t>
            </a:r>
            <a:r>
              <a:rPr lang="ru-RU" sz="1600" b="1" strike="noStrike" spc="-1" dirty="0">
                <a:solidFill>
                  <a:srgbClr val="000000"/>
                </a:solidFill>
                <a:latin typeface="Times New Roman"/>
                <a:ea typeface="TimesNewRoman"/>
              </a:rPr>
              <a:t> </a:t>
            </a:r>
            <a:r>
              <a:rPr lang="ru-RU" sz="1600" b="1" strike="noStrike" spc="-1" dirty="0" err="1">
                <a:solidFill>
                  <a:srgbClr val="000000"/>
                </a:solidFill>
                <a:latin typeface="Times New Roman"/>
                <a:ea typeface="TimesNewRoman"/>
              </a:rPr>
              <a:t>системи</a:t>
            </a:r>
            <a:r>
              <a:rPr lang="ru-RU" sz="1600" b="1" strike="noStrike" spc="-1" dirty="0">
                <a:solidFill>
                  <a:srgbClr val="000000"/>
                </a:solidFill>
                <a:latin typeface="Times New Roman"/>
                <a:ea typeface="TimesNewRoman"/>
              </a:rPr>
              <a:t> й </a:t>
            </a:r>
            <a:r>
              <a:rPr lang="ru-RU" sz="1600" b="1" strike="noStrike" spc="-1" dirty="0" err="1">
                <a:solidFill>
                  <a:srgbClr val="000000"/>
                </a:solidFill>
                <a:latin typeface="Times New Roman"/>
                <a:ea typeface="TimesNewRoman"/>
              </a:rPr>
              <a:t>підвищити</a:t>
            </a:r>
            <a:r>
              <a:rPr lang="ru-RU" sz="1600" b="1" strike="noStrike" spc="-1" dirty="0">
                <a:solidFill>
                  <a:srgbClr val="000000"/>
                </a:solidFill>
                <a:latin typeface="Times New Roman"/>
                <a:ea typeface="TimesNewRoman"/>
              </a:rPr>
              <a:t> </a:t>
            </a:r>
            <a:r>
              <a:rPr lang="ru-RU" sz="1600" b="1" strike="noStrike" spc="-1" dirty="0" err="1">
                <a:solidFill>
                  <a:srgbClr val="000000"/>
                </a:solidFill>
                <a:latin typeface="Times New Roman"/>
                <a:ea typeface="TimesNewRoman"/>
              </a:rPr>
              <a:t>ефективність</a:t>
            </a:r>
            <a:r>
              <a:rPr lang="ru-RU" sz="1600" b="1" strike="noStrike" spc="-1" dirty="0">
                <a:solidFill>
                  <a:srgbClr val="000000"/>
                </a:solidFill>
                <a:latin typeface="Times New Roman"/>
                <a:ea typeface="TimesNewRoman"/>
              </a:rPr>
              <a:t> </a:t>
            </a:r>
            <a:r>
              <a:rPr lang="ru-RU" sz="1600" b="1" strike="noStrike" spc="-1" dirty="0" err="1">
                <a:solidFill>
                  <a:srgbClr val="000000"/>
                </a:solidFill>
                <a:latin typeface="Times New Roman"/>
                <a:ea typeface="TimesNewRoman"/>
              </a:rPr>
              <a:t>їх</a:t>
            </a:r>
            <a:r>
              <a:rPr lang="ru-RU" sz="1600" b="1" strike="noStrike" spc="-1" dirty="0">
                <a:solidFill>
                  <a:srgbClr val="000000"/>
                </a:solidFill>
                <a:latin typeface="Times New Roman"/>
                <a:ea typeface="TimesNewRoman"/>
              </a:rPr>
              <a:t> </a:t>
            </a:r>
            <a:r>
              <a:rPr lang="ru-RU" sz="1600" b="1" strike="noStrike" spc="-1" dirty="0" err="1">
                <a:solidFill>
                  <a:srgbClr val="000000"/>
                </a:solidFill>
                <a:latin typeface="Times New Roman"/>
                <a:ea typeface="TimesNewRoman"/>
              </a:rPr>
              <a:t>використання</a:t>
            </a:r>
            <a:r>
              <a:rPr lang="ru-RU" sz="1600" b="1" strike="noStrike" spc="-1" dirty="0">
                <a:solidFill>
                  <a:srgbClr val="000000"/>
                </a:solidFill>
                <a:latin typeface="Times New Roman"/>
                <a:ea typeface="TimesNewRoman"/>
              </a:rPr>
              <a:t>.</a:t>
            </a:r>
            <a:endParaRPr lang="ru-RU" sz="1600" b="0" strike="noStrike" spc="-1" dirty="0">
              <a:latin typeface="Arial"/>
            </a:endParaRPr>
          </a:p>
        </p:txBody>
      </p:sp>
    </p:spTree>
    <p:extLst>
      <p:ext uri="{BB962C8B-B14F-4D97-AF65-F5344CB8AC3E}">
        <p14:creationId xmlns:p14="http://schemas.microsoft.com/office/powerpoint/2010/main" val="2562285771"/>
      </p:ext>
    </p:extLst>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 name="Picture 2"/>
          <p:cNvPicPr/>
          <p:nvPr/>
        </p:nvPicPr>
        <p:blipFill>
          <a:blip r:embed="rId2"/>
          <a:stretch/>
        </p:blipFill>
        <p:spPr>
          <a:xfrm>
            <a:off x="455535" y="504968"/>
            <a:ext cx="8169851" cy="5744622"/>
          </a:xfrm>
          <a:prstGeom prst="rect">
            <a:avLst/>
          </a:prstGeom>
          <a:ln>
            <a:noFill/>
          </a:ln>
        </p:spPr>
      </p:pic>
    </p:spTree>
    <p:extLst>
      <p:ext uri="{BB962C8B-B14F-4D97-AF65-F5344CB8AC3E}">
        <p14:creationId xmlns:p14="http://schemas.microsoft.com/office/powerpoint/2010/main" val="2364110302"/>
      </p:ext>
    </p:extLst>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 name="CustomShape 1"/>
          <p:cNvSpPr/>
          <p:nvPr/>
        </p:nvSpPr>
        <p:spPr>
          <a:xfrm>
            <a:off x="354842" y="762045"/>
            <a:ext cx="8501878" cy="5483124"/>
          </a:xfrm>
          <a:prstGeom prst="rect">
            <a:avLst/>
          </a:prstGeom>
          <a:noFill/>
          <a:ln w="9360">
            <a:noFill/>
          </a:ln>
        </p:spPr>
        <p:style>
          <a:lnRef idx="0">
            <a:scrgbClr r="0" g="0" b="0"/>
          </a:lnRef>
          <a:fillRef idx="0">
            <a:scrgbClr r="0" g="0" b="0"/>
          </a:fillRef>
          <a:effectRef idx="0">
            <a:scrgbClr r="0" g="0" b="0"/>
          </a:effectRef>
          <a:fontRef idx="minor"/>
        </p:style>
        <p:txBody>
          <a:bodyPr wrap="square" lIns="90000" tIns="45000" rIns="90000" bIns="45000" anchor="ctr">
            <a:spAutoFit/>
          </a:bodyPr>
          <a:lstStyle/>
          <a:p>
            <a:pPr algn="just">
              <a:lnSpc>
                <a:spcPct val="80000"/>
              </a:lnSpc>
            </a:pPr>
            <a:r>
              <a:rPr lang="ru-RU" sz="1800" b="1" strike="noStrike" spc="-1" dirty="0">
                <a:solidFill>
                  <a:srgbClr val="000000"/>
                </a:solidFill>
                <a:latin typeface="Times New Roman"/>
                <a:ea typeface="DejaVu Sans"/>
              </a:rPr>
              <a:t>До </a:t>
            </a:r>
            <a:r>
              <a:rPr lang="ru-RU" sz="1800" b="1" strike="noStrike" spc="-1" dirty="0" err="1">
                <a:solidFill>
                  <a:srgbClr val="000000"/>
                </a:solidFill>
                <a:latin typeface="Times New Roman"/>
                <a:ea typeface="DejaVu Sans"/>
              </a:rPr>
              <a:t>найважливіших</a:t>
            </a:r>
            <a:r>
              <a:rPr lang="ru-RU" sz="1800" b="1" strike="noStrike" spc="-1" dirty="0">
                <a:solidFill>
                  <a:srgbClr val="000000"/>
                </a:solidFill>
                <a:latin typeface="Times New Roman"/>
                <a:ea typeface="DejaVu Sans"/>
              </a:rPr>
              <a:t> </a:t>
            </a:r>
            <a:r>
              <a:rPr lang="ru-RU" sz="1800" b="1" strike="noStrike" spc="-1" dirty="0" err="1">
                <a:solidFill>
                  <a:srgbClr val="000000"/>
                </a:solidFill>
                <a:latin typeface="Times New Roman"/>
                <a:ea typeface="DejaVu Sans"/>
              </a:rPr>
              <a:t>напрямів</a:t>
            </a:r>
            <a:r>
              <a:rPr lang="ru-RU" sz="1800" b="1" strike="noStrike" spc="-1" dirty="0">
                <a:solidFill>
                  <a:srgbClr val="000000"/>
                </a:solidFill>
                <a:latin typeface="Times New Roman"/>
                <a:ea typeface="DejaVu Sans"/>
              </a:rPr>
              <a:t> </a:t>
            </a:r>
            <a:r>
              <a:rPr lang="ru-RU" sz="1800" b="1" strike="noStrike" spc="-1" dirty="0" err="1">
                <a:solidFill>
                  <a:srgbClr val="000000"/>
                </a:solidFill>
                <a:latin typeface="Times New Roman"/>
                <a:ea typeface="DejaVu Sans"/>
              </a:rPr>
              <a:t>біотехнології</a:t>
            </a:r>
            <a:r>
              <a:rPr lang="ru-RU" sz="1800" b="1" strike="noStrike" spc="-1" dirty="0">
                <a:solidFill>
                  <a:srgbClr val="000000"/>
                </a:solidFill>
                <a:latin typeface="Times New Roman"/>
                <a:ea typeface="DejaVu Sans"/>
              </a:rPr>
              <a:t> належать </a:t>
            </a:r>
            <a:r>
              <a:rPr lang="ru-RU" sz="1800" b="1" strike="noStrike" spc="-1" dirty="0" err="1">
                <a:solidFill>
                  <a:srgbClr val="000000"/>
                </a:solidFill>
                <a:latin typeface="Times New Roman"/>
                <a:ea typeface="DejaVu Sans"/>
              </a:rPr>
              <a:t>певні</a:t>
            </a:r>
            <a:r>
              <a:rPr lang="ru-RU" sz="1800" b="1" strike="noStrike" spc="-1" dirty="0">
                <a:solidFill>
                  <a:srgbClr val="000000"/>
                </a:solidFill>
                <a:latin typeface="Times New Roman"/>
                <a:ea typeface="DejaVu Sans"/>
              </a:rPr>
              <a:t> </a:t>
            </a:r>
            <a:r>
              <a:rPr lang="ru-RU" sz="1800" b="1" strike="noStrike" spc="-1" dirty="0" err="1">
                <a:solidFill>
                  <a:srgbClr val="000000"/>
                </a:solidFill>
                <a:latin typeface="Times New Roman"/>
                <a:ea typeface="DejaVu Sans"/>
              </a:rPr>
              <a:t>галузі</a:t>
            </a:r>
            <a:r>
              <a:rPr lang="ru-RU" sz="1800" b="1" strike="noStrike" spc="-1" dirty="0">
                <a:solidFill>
                  <a:srgbClr val="000000"/>
                </a:solidFill>
                <a:latin typeface="Times New Roman"/>
                <a:ea typeface="DejaVu Sans"/>
              </a:rPr>
              <a:t> </a:t>
            </a:r>
            <a:r>
              <a:rPr lang="ru-RU" sz="1800" b="1" strike="noStrike" spc="-1" dirty="0" err="1">
                <a:solidFill>
                  <a:srgbClr val="000000"/>
                </a:solidFill>
                <a:latin typeface="Times New Roman"/>
                <a:ea typeface="DejaVu Sans"/>
              </a:rPr>
              <a:t>харчової</a:t>
            </a:r>
            <a:r>
              <a:rPr lang="ru-RU" sz="1800" b="1" strike="noStrike" spc="-1" dirty="0">
                <a:solidFill>
                  <a:srgbClr val="000000"/>
                </a:solidFill>
                <a:latin typeface="Times New Roman"/>
                <a:ea typeface="DejaVu Sans"/>
              </a:rPr>
              <a:t> </a:t>
            </a:r>
            <a:r>
              <a:rPr lang="ru-RU" sz="1800" b="1" strike="noStrike" spc="-1" dirty="0" err="1">
                <a:solidFill>
                  <a:srgbClr val="000000"/>
                </a:solidFill>
                <a:latin typeface="Times New Roman"/>
                <a:ea typeface="DejaVu Sans"/>
              </a:rPr>
              <a:t>промисловості</a:t>
            </a:r>
            <a:r>
              <a:rPr lang="ru-RU" sz="1800" b="1" strike="noStrike" spc="-1" dirty="0">
                <a:solidFill>
                  <a:srgbClr val="000000"/>
                </a:solidFill>
                <a:latin typeface="Times New Roman"/>
                <a:ea typeface="DejaVu Sans"/>
              </a:rPr>
              <a:t>. </a:t>
            </a:r>
            <a:r>
              <a:rPr lang="ru-RU" sz="1800" b="1" strike="noStrike" spc="-1" dirty="0" err="1">
                <a:solidFill>
                  <a:srgbClr val="000000"/>
                </a:solidFill>
                <a:latin typeface="Times New Roman"/>
                <a:ea typeface="DejaVu Sans"/>
              </a:rPr>
              <a:t>Сьогодні</a:t>
            </a:r>
            <a:r>
              <a:rPr lang="ru-RU" sz="1800" b="1" strike="noStrike" spc="-1" dirty="0">
                <a:solidFill>
                  <a:srgbClr val="000000"/>
                </a:solidFill>
                <a:latin typeface="Times New Roman"/>
                <a:ea typeface="DejaVu Sans"/>
              </a:rPr>
              <a:t> </a:t>
            </a:r>
            <a:r>
              <a:rPr lang="ru-RU" sz="1800" b="1" strike="noStrike" spc="-1" dirty="0" err="1">
                <a:solidFill>
                  <a:srgbClr val="000000"/>
                </a:solidFill>
                <a:latin typeface="Times New Roman"/>
                <a:ea typeface="DejaVu Sans"/>
              </a:rPr>
              <a:t>біотехнологія</a:t>
            </a:r>
            <a:r>
              <a:rPr lang="ru-RU" sz="1800" b="1" strike="noStrike" spc="-1" dirty="0">
                <a:solidFill>
                  <a:srgbClr val="000000"/>
                </a:solidFill>
                <a:latin typeface="Times New Roman"/>
                <a:ea typeface="DejaVu Sans"/>
              </a:rPr>
              <a:t> не </a:t>
            </a:r>
            <a:r>
              <a:rPr lang="ru-RU" sz="1800" b="1" strike="noStrike" spc="-1" dirty="0" err="1">
                <a:solidFill>
                  <a:srgbClr val="000000"/>
                </a:solidFill>
                <a:latin typeface="Times New Roman"/>
                <a:ea typeface="DejaVu Sans"/>
              </a:rPr>
              <a:t>лише</a:t>
            </a:r>
            <a:r>
              <a:rPr lang="ru-RU" sz="1800" b="1" strike="noStrike" spc="-1" dirty="0">
                <a:solidFill>
                  <a:srgbClr val="000000"/>
                </a:solidFill>
                <a:latin typeface="Times New Roman"/>
                <a:ea typeface="DejaVu Sans"/>
              </a:rPr>
              <a:t> </a:t>
            </a:r>
            <a:r>
              <a:rPr lang="ru-RU" sz="1800" b="1" strike="noStrike" spc="-1" dirty="0" err="1">
                <a:solidFill>
                  <a:srgbClr val="000000"/>
                </a:solidFill>
                <a:latin typeface="Times New Roman"/>
                <a:ea typeface="DejaVu Sans"/>
              </a:rPr>
              <a:t>вдосконалює</a:t>
            </a:r>
            <a:r>
              <a:rPr lang="ru-RU" sz="1800" b="1" strike="noStrike" spc="-1" dirty="0">
                <a:solidFill>
                  <a:srgbClr val="000000"/>
                </a:solidFill>
                <a:latin typeface="Times New Roman"/>
                <a:ea typeface="DejaVu Sans"/>
              </a:rPr>
              <a:t> </a:t>
            </a:r>
            <a:r>
              <a:rPr lang="ru-RU" sz="1800" b="1" strike="noStrike" spc="-1" dirty="0" err="1">
                <a:solidFill>
                  <a:srgbClr val="000000"/>
                </a:solidFill>
                <a:latin typeface="Times New Roman"/>
                <a:ea typeface="DejaVu Sans"/>
              </a:rPr>
              <a:t>традиційні</a:t>
            </a:r>
            <a:r>
              <a:rPr lang="ru-RU" sz="1800" b="1" strike="noStrike" spc="-1" dirty="0">
                <a:solidFill>
                  <a:srgbClr val="000000"/>
                </a:solidFill>
                <a:latin typeface="Times New Roman"/>
                <a:ea typeface="DejaVu Sans"/>
              </a:rPr>
              <a:t> </a:t>
            </a:r>
            <a:r>
              <a:rPr lang="ru-RU" sz="1800" b="1" strike="noStrike" spc="-1" dirty="0" err="1">
                <a:solidFill>
                  <a:srgbClr val="000000"/>
                </a:solidFill>
                <a:latin typeface="Times New Roman"/>
                <a:ea typeface="DejaVu Sans"/>
              </a:rPr>
              <a:t>методи</a:t>
            </a:r>
            <a:r>
              <a:rPr lang="ru-RU" sz="1800" b="1" strike="noStrike" spc="-1" dirty="0">
                <a:solidFill>
                  <a:srgbClr val="000000"/>
                </a:solidFill>
                <a:latin typeface="Times New Roman"/>
                <a:ea typeface="DejaVu Sans"/>
              </a:rPr>
              <a:t>, </a:t>
            </a:r>
            <a:r>
              <a:rPr lang="ru-RU" sz="1800" b="1" strike="noStrike" spc="-1" dirty="0" err="1">
                <a:solidFill>
                  <a:srgbClr val="000000"/>
                </a:solidFill>
                <a:latin typeface="Times New Roman"/>
                <a:ea typeface="DejaVu Sans"/>
              </a:rPr>
              <a:t>які</a:t>
            </a:r>
            <a:r>
              <a:rPr lang="ru-RU" sz="1800" b="1" strike="noStrike" spc="-1" dirty="0">
                <a:solidFill>
                  <a:srgbClr val="000000"/>
                </a:solidFill>
                <a:latin typeface="Times New Roman"/>
                <a:ea typeface="DejaVu Sans"/>
              </a:rPr>
              <a:t> широко </a:t>
            </a:r>
            <a:r>
              <a:rPr lang="ru-RU" sz="1800" b="1" strike="noStrike" spc="-1" dirty="0" err="1">
                <a:solidFill>
                  <a:srgbClr val="000000"/>
                </a:solidFill>
                <a:latin typeface="Times New Roman"/>
                <a:ea typeface="DejaVu Sans"/>
              </a:rPr>
              <a:t>використовують</a:t>
            </a:r>
            <a:r>
              <a:rPr lang="ru-RU" sz="1800" b="1" strike="noStrike" spc="-1" dirty="0">
                <a:solidFill>
                  <a:srgbClr val="000000"/>
                </a:solidFill>
                <a:latin typeface="Times New Roman"/>
                <a:ea typeface="DejaVu Sans"/>
              </a:rPr>
              <a:t> у </a:t>
            </a:r>
            <a:r>
              <a:rPr lang="ru-RU" sz="1800" b="1" strike="noStrike" spc="-1" dirty="0" err="1">
                <a:solidFill>
                  <a:srgbClr val="000000"/>
                </a:solidFill>
                <a:latin typeface="Times New Roman"/>
                <a:ea typeface="DejaVu Sans"/>
              </a:rPr>
              <a:t>харчовій</a:t>
            </a:r>
            <a:r>
              <a:rPr lang="ru-RU" sz="1800" b="1" strike="noStrike" spc="-1" dirty="0">
                <a:solidFill>
                  <a:srgbClr val="000000"/>
                </a:solidFill>
                <a:latin typeface="Times New Roman"/>
                <a:ea typeface="DejaVu Sans"/>
              </a:rPr>
              <a:t> </a:t>
            </a:r>
            <a:r>
              <a:rPr lang="ru-RU" sz="1800" b="1" strike="noStrike" spc="-1" dirty="0" err="1">
                <a:solidFill>
                  <a:srgbClr val="000000"/>
                </a:solidFill>
                <a:latin typeface="Times New Roman"/>
                <a:ea typeface="DejaVu Sans"/>
              </a:rPr>
              <a:t>промисловості</a:t>
            </a:r>
            <a:r>
              <a:rPr lang="ru-RU" sz="1800" b="1" strike="noStrike" spc="-1" dirty="0">
                <a:solidFill>
                  <a:srgbClr val="000000"/>
                </a:solidFill>
                <a:latin typeface="Times New Roman"/>
                <a:ea typeface="DejaVu Sans"/>
              </a:rPr>
              <a:t> при </a:t>
            </a:r>
            <a:r>
              <a:rPr lang="ru-RU" sz="1800" b="1" strike="noStrike" spc="-1" dirty="0" err="1">
                <a:solidFill>
                  <a:srgbClr val="000000"/>
                </a:solidFill>
                <a:latin typeface="Times New Roman"/>
                <a:ea typeface="DejaVu Sans"/>
              </a:rPr>
              <a:t>виробництві</a:t>
            </a:r>
            <a:r>
              <a:rPr lang="ru-RU" sz="1800" b="1" strike="noStrike" spc="-1" dirty="0">
                <a:solidFill>
                  <a:srgbClr val="000000"/>
                </a:solidFill>
                <a:latin typeface="Times New Roman"/>
                <a:ea typeface="DejaVu Sans"/>
              </a:rPr>
              <a:t> </a:t>
            </a:r>
            <a:r>
              <a:rPr lang="ru-RU" sz="1800" b="1" strike="noStrike" spc="-1" dirty="0" err="1">
                <a:solidFill>
                  <a:srgbClr val="000000"/>
                </a:solidFill>
                <a:latin typeface="Times New Roman"/>
                <a:ea typeface="DejaVu Sans"/>
              </a:rPr>
              <a:t>молочнокислих</a:t>
            </a:r>
            <a:r>
              <a:rPr lang="ru-RU" sz="1800" b="1" strike="noStrike" spc="-1" dirty="0">
                <a:solidFill>
                  <a:srgbClr val="000000"/>
                </a:solidFill>
                <a:latin typeface="Times New Roman"/>
                <a:ea typeface="DejaVu Sans"/>
              </a:rPr>
              <a:t> </a:t>
            </a:r>
            <a:r>
              <a:rPr lang="ru-RU" sz="1800" b="1" strike="noStrike" spc="-1" dirty="0" err="1">
                <a:solidFill>
                  <a:srgbClr val="000000"/>
                </a:solidFill>
                <a:latin typeface="Times New Roman"/>
                <a:ea typeface="DejaVu Sans"/>
              </a:rPr>
              <a:t>продуктів</a:t>
            </a:r>
            <a:r>
              <a:rPr lang="ru-RU" sz="1800" b="1" strike="noStrike" spc="-1" dirty="0">
                <a:solidFill>
                  <a:srgbClr val="000000"/>
                </a:solidFill>
                <a:latin typeface="Times New Roman"/>
                <a:ea typeface="DejaVu Sans"/>
              </a:rPr>
              <a:t>, </a:t>
            </a:r>
            <a:r>
              <a:rPr lang="ru-RU" sz="1800" b="1" strike="noStrike" spc="-1" dirty="0" err="1">
                <a:solidFill>
                  <a:srgbClr val="000000"/>
                </a:solidFill>
                <a:latin typeface="Times New Roman"/>
                <a:ea typeface="DejaVu Sans"/>
              </a:rPr>
              <a:t>сиру</a:t>
            </a:r>
            <a:r>
              <a:rPr lang="ru-RU" sz="1800" b="1" strike="noStrike" spc="-1" dirty="0">
                <a:solidFill>
                  <a:srgbClr val="000000"/>
                </a:solidFill>
                <a:latin typeface="Times New Roman"/>
                <a:ea typeface="DejaVu Sans"/>
              </a:rPr>
              <a:t>, </a:t>
            </a:r>
            <a:r>
              <a:rPr lang="ru-RU" sz="1800" b="1" strike="noStrike" spc="-1" dirty="0" err="1">
                <a:solidFill>
                  <a:srgbClr val="000000"/>
                </a:solidFill>
                <a:latin typeface="Times New Roman"/>
                <a:ea typeface="DejaVu Sans"/>
              </a:rPr>
              <a:t>харчових</a:t>
            </a:r>
            <a:r>
              <a:rPr lang="ru-RU" sz="1800" b="1" strike="noStrike" spc="-1" dirty="0">
                <a:solidFill>
                  <a:srgbClr val="000000"/>
                </a:solidFill>
                <a:latin typeface="Times New Roman"/>
                <a:ea typeface="DejaVu Sans"/>
              </a:rPr>
              <a:t> кислот, </a:t>
            </a:r>
            <a:r>
              <a:rPr lang="ru-RU" sz="1800" b="1" strike="noStrike" spc="-1" dirty="0" err="1">
                <a:solidFill>
                  <a:srgbClr val="000000"/>
                </a:solidFill>
                <a:latin typeface="Times New Roman"/>
                <a:ea typeface="DejaVu Sans"/>
              </a:rPr>
              <a:t>алкогольних</a:t>
            </a:r>
            <a:r>
              <a:rPr lang="ru-RU" sz="1800" b="1" strike="noStrike" spc="-1" dirty="0">
                <a:solidFill>
                  <a:srgbClr val="000000"/>
                </a:solidFill>
                <a:latin typeface="Times New Roman"/>
                <a:ea typeface="DejaVu Sans"/>
              </a:rPr>
              <a:t> </a:t>
            </a:r>
            <a:r>
              <a:rPr lang="ru-RU" sz="1800" b="1" strike="noStrike" spc="-1" dirty="0" err="1">
                <a:solidFill>
                  <a:srgbClr val="000000"/>
                </a:solidFill>
                <a:latin typeface="Times New Roman"/>
                <a:ea typeface="DejaVu Sans"/>
              </a:rPr>
              <a:t>напоїв</a:t>
            </a:r>
            <a:r>
              <a:rPr lang="ru-RU" sz="1800" b="1" strike="noStrike" spc="-1" dirty="0">
                <a:solidFill>
                  <a:srgbClr val="000000"/>
                </a:solidFill>
                <a:latin typeface="Times New Roman"/>
                <a:ea typeface="DejaVu Sans"/>
              </a:rPr>
              <a:t>, але і </a:t>
            </a:r>
            <a:r>
              <a:rPr lang="ru-RU" sz="1800" b="1" strike="noStrike" spc="-1" dirty="0" err="1">
                <a:solidFill>
                  <a:srgbClr val="000000"/>
                </a:solidFill>
                <a:latin typeface="Times New Roman"/>
                <a:ea typeface="DejaVu Sans"/>
              </a:rPr>
              <a:t>створює</a:t>
            </a:r>
            <a:r>
              <a:rPr lang="ru-RU" sz="1800" b="1" strike="noStrike" spc="-1" dirty="0">
                <a:solidFill>
                  <a:srgbClr val="000000"/>
                </a:solidFill>
                <a:latin typeface="Times New Roman"/>
                <a:ea typeface="DejaVu Sans"/>
              </a:rPr>
              <a:t> </a:t>
            </a:r>
            <a:r>
              <a:rPr lang="ru-RU" sz="1800" b="1" strike="noStrike" spc="-1" dirty="0" err="1">
                <a:solidFill>
                  <a:srgbClr val="000000"/>
                </a:solidFill>
                <a:latin typeface="Times New Roman"/>
                <a:ea typeface="DejaVu Sans"/>
              </a:rPr>
              <a:t>сучасні</a:t>
            </a:r>
            <a:r>
              <a:rPr lang="ru-RU" sz="1800" b="1" strike="noStrike" spc="-1" dirty="0">
                <a:solidFill>
                  <a:srgbClr val="000000"/>
                </a:solidFill>
                <a:latin typeface="Times New Roman"/>
                <a:ea typeface="DejaVu Sans"/>
              </a:rPr>
              <a:t> </a:t>
            </a:r>
            <a:r>
              <a:rPr lang="ru-RU" sz="1800" b="1" strike="noStrike" spc="-1" dirty="0" err="1">
                <a:solidFill>
                  <a:srgbClr val="000000"/>
                </a:solidFill>
                <a:latin typeface="Times New Roman"/>
                <a:ea typeface="DejaVu Sans"/>
              </a:rPr>
              <a:t>технології</a:t>
            </a:r>
            <a:r>
              <a:rPr lang="ru-RU" sz="1800" b="1" strike="noStrike" spc="-1" dirty="0">
                <a:solidFill>
                  <a:srgbClr val="000000"/>
                </a:solidFill>
                <a:latin typeface="Times New Roman"/>
                <a:ea typeface="DejaVu Sans"/>
              </a:rPr>
              <a:t> для синтезу </a:t>
            </a:r>
            <a:r>
              <a:rPr lang="ru-RU" sz="1800" b="1" strike="noStrike" spc="-1" dirty="0" err="1">
                <a:solidFill>
                  <a:srgbClr val="000000"/>
                </a:solidFill>
                <a:latin typeface="Times New Roman"/>
                <a:ea typeface="DejaVu Sans"/>
              </a:rPr>
              <a:t>полімерів</a:t>
            </a:r>
            <a:r>
              <a:rPr lang="ru-RU" sz="1800" b="1" strike="noStrike" spc="-1" dirty="0">
                <a:solidFill>
                  <a:srgbClr val="000000"/>
                </a:solidFill>
                <a:latin typeface="Times New Roman"/>
                <a:ea typeface="DejaVu Sans"/>
              </a:rPr>
              <a:t>, </a:t>
            </a:r>
            <a:r>
              <a:rPr lang="ru-RU" sz="1800" b="1" strike="noStrike" spc="-1" dirty="0" err="1">
                <a:solidFill>
                  <a:srgbClr val="000000"/>
                </a:solidFill>
                <a:latin typeface="Times New Roman"/>
                <a:ea typeface="DejaVu Sans"/>
              </a:rPr>
              <a:t>штучних</a:t>
            </a:r>
            <a:r>
              <a:rPr lang="ru-RU" sz="1800" b="1" strike="noStrike" spc="-1" dirty="0">
                <a:solidFill>
                  <a:srgbClr val="000000"/>
                </a:solidFill>
                <a:latin typeface="Times New Roman"/>
                <a:ea typeface="DejaVu Sans"/>
              </a:rPr>
              <a:t> приправ </a:t>
            </a:r>
            <a:r>
              <a:rPr lang="ru-RU" sz="1800" b="1" strike="noStrike" spc="-1" dirty="0" err="1">
                <a:solidFill>
                  <a:srgbClr val="000000"/>
                </a:solidFill>
                <a:latin typeface="Times New Roman"/>
                <a:ea typeface="DejaVu Sans"/>
              </a:rPr>
              <a:t>тощо</a:t>
            </a:r>
            <a:r>
              <a:rPr lang="ru-RU" sz="1800" b="1" strike="noStrike" spc="-1" dirty="0">
                <a:solidFill>
                  <a:srgbClr val="000000"/>
                </a:solidFill>
                <a:latin typeface="Times New Roman"/>
                <a:ea typeface="DejaVu Sans"/>
              </a:rPr>
              <a:t>.</a:t>
            </a:r>
            <a:endParaRPr lang="ru-RU" sz="1800" b="0" strike="noStrike" spc="-1" dirty="0">
              <a:latin typeface="Arial"/>
            </a:endParaRPr>
          </a:p>
          <a:p>
            <a:pPr marL="342900" indent="-342900" algn="just">
              <a:lnSpc>
                <a:spcPct val="80000"/>
              </a:lnSpc>
              <a:buFont typeface="Wingdings" panose="05000000000000000000" pitchFamily="2" charset="2"/>
              <a:buChar char="ü"/>
            </a:pPr>
            <a:r>
              <a:rPr lang="ru-RU" sz="2400" b="1" i="1" strike="noStrike" spc="-1" dirty="0" err="1" smtClean="0">
                <a:solidFill>
                  <a:srgbClr val="7030A0"/>
                </a:solidFill>
                <a:latin typeface="Times New Roman"/>
                <a:ea typeface="TimesNewRoman,Bold"/>
              </a:rPr>
              <a:t>Виробництво</a:t>
            </a:r>
            <a:r>
              <a:rPr lang="ru-RU" sz="2400" b="1" i="1" strike="noStrike" spc="-1" dirty="0" smtClean="0">
                <a:solidFill>
                  <a:srgbClr val="7030A0"/>
                </a:solidFill>
                <a:latin typeface="Times New Roman"/>
                <a:ea typeface="TimesNewRoman,Bold"/>
              </a:rPr>
              <a:t> </a:t>
            </a:r>
            <a:r>
              <a:rPr lang="ru-RU" sz="2400" b="1" i="1" strike="noStrike" spc="-1" dirty="0">
                <a:solidFill>
                  <a:srgbClr val="7030A0"/>
                </a:solidFill>
                <a:latin typeface="Times New Roman"/>
                <a:ea typeface="TimesNewRoman,Bold"/>
              </a:rPr>
              <a:t>кормового </a:t>
            </a:r>
            <a:r>
              <a:rPr lang="ru-RU" sz="2400" b="1" i="1" strike="noStrike" spc="-1" dirty="0" err="1">
                <a:solidFill>
                  <a:srgbClr val="7030A0"/>
                </a:solidFill>
                <a:latin typeface="Times New Roman"/>
                <a:ea typeface="TimesNewRoman,Bold"/>
              </a:rPr>
              <a:t>білка</a:t>
            </a:r>
            <a:r>
              <a:rPr lang="ru-RU" sz="2400" b="1" i="1" strike="noStrike" spc="-1" dirty="0">
                <a:solidFill>
                  <a:srgbClr val="7030A0"/>
                </a:solidFill>
                <a:latin typeface="Times New Roman"/>
                <a:ea typeface="TimesNewRoman,Bold"/>
              </a:rPr>
              <a:t>. </a:t>
            </a:r>
            <a:endParaRPr lang="ru-RU" sz="2400" b="1" i="1" strike="noStrike" spc="-1" dirty="0" smtClean="0">
              <a:solidFill>
                <a:srgbClr val="7030A0"/>
              </a:solidFill>
              <a:latin typeface="Times New Roman"/>
              <a:ea typeface="TimesNewRoman,Bold"/>
            </a:endParaRPr>
          </a:p>
          <a:p>
            <a:pPr algn="just">
              <a:lnSpc>
                <a:spcPct val="80000"/>
              </a:lnSpc>
            </a:pPr>
            <a:r>
              <a:rPr lang="ru-RU" sz="1800" b="1" strike="noStrike" spc="-1" dirty="0" err="1" smtClean="0">
                <a:solidFill>
                  <a:srgbClr val="000000"/>
                </a:solidFill>
                <a:latin typeface="Times New Roman"/>
                <a:ea typeface="TimesNewRoman"/>
              </a:rPr>
              <a:t>Відповідно</a:t>
            </a:r>
            <a:r>
              <a:rPr lang="ru-RU" sz="1800" b="1" strike="noStrike" spc="-1" dirty="0" smtClean="0">
                <a:solidFill>
                  <a:srgbClr val="000000"/>
                </a:solidFill>
                <a:latin typeface="Times New Roman"/>
                <a:ea typeface="TimesNewRoman"/>
              </a:rPr>
              <a:t> </a:t>
            </a:r>
            <a:r>
              <a:rPr lang="ru-RU" sz="1800" b="1" strike="noStrike" spc="-1" dirty="0">
                <a:solidFill>
                  <a:srgbClr val="000000"/>
                </a:solidFill>
                <a:latin typeface="Times New Roman"/>
                <a:ea typeface="TimesNewRoman"/>
              </a:rPr>
              <a:t>до норм </a:t>
            </a:r>
            <a:r>
              <a:rPr lang="ru-RU" sz="1800" b="1" strike="noStrike" spc="-1" dirty="0" err="1">
                <a:solidFill>
                  <a:srgbClr val="000000"/>
                </a:solidFill>
                <a:latin typeface="Times New Roman"/>
                <a:ea typeface="TimesNewRoman"/>
              </a:rPr>
              <a:t>живлення</a:t>
            </a:r>
            <a:r>
              <a:rPr lang="ru-RU" sz="1800" b="1" strike="noStrike" spc="-1" dirty="0">
                <a:solidFill>
                  <a:srgbClr val="000000"/>
                </a:solidFill>
                <a:latin typeface="Times New Roman"/>
                <a:ea typeface="TimesNewRoman"/>
              </a:rPr>
              <a:t> </a:t>
            </a:r>
            <a:r>
              <a:rPr lang="ru-RU" sz="1800" b="1" strike="noStrike" spc="-1" dirty="0" err="1">
                <a:solidFill>
                  <a:srgbClr val="000000"/>
                </a:solidFill>
                <a:latin typeface="Times New Roman"/>
                <a:ea typeface="TimesNewRoman"/>
              </a:rPr>
              <a:t>людина</a:t>
            </a:r>
            <a:r>
              <a:rPr lang="ru-RU" sz="1800" b="1" strike="noStrike" spc="-1" dirty="0">
                <a:solidFill>
                  <a:srgbClr val="000000"/>
                </a:solidFill>
                <a:latin typeface="Times New Roman"/>
                <a:ea typeface="TimesNewRoman"/>
              </a:rPr>
              <a:t> та </a:t>
            </a:r>
            <a:r>
              <a:rPr lang="ru-RU" sz="1800" b="1" strike="noStrike" spc="-1" dirty="0" err="1">
                <a:solidFill>
                  <a:srgbClr val="000000"/>
                </a:solidFill>
                <a:latin typeface="Times New Roman"/>
                <a:ea typeface="TimesNewRoman"/>
              </a:rPr>
              <a:t>тварини</a:t>
            </a:r>
            <a:r>
              <a:rPr lang="ru-RU" sz="1800" b="1" strike="noStrike" spc="-1" dirty="0">
                <a:solidFill>
                  <a:srgbClr val="000000"/>
                </a:solidFill>
                <a:latin typeface="Times New Roman"/>
                <a:ea typeface="TimesNewRoman"/>
              </a:rPr>
              <a:t> </a:t>
            </a:r>
            <a:r>
              <a:rPr lang="ru-RU" sz="1800" b="1" strike="noStrike" spc="-1" dirty="0" err="1">
                <a:solidFill>
                  <a:srgbClr val="000000"/>
                </a:solidFill>
                <a:latin typeface="Times New Roman"/>
                <a:ea typeface="TimesNewRoman"/>
              </a:rPr>
              <a:t>повинні</a:t>
            </a:r>
            <a:r>
              <a:rPr lang="ru-RU" sz="1800" b="1" strike="noStrike" spc="-1" dirty="0">
                <a:solidFill>
                  <a:srgbClr val="000000"/>
                </a:solidFill>
                <a:latin typeface="Times New Roman"/>
                <a:ea typeface="TimesNewRoman"/>
              </a:rPr>
              <a:t> </a:t>
            </a:r>
            <a:r>
              <a:rPr lang="ru-RU" sz="1800" b="1" strike="noStrike" spc="-1" dirty="0" err="1">
                <a:solidFill>
                  <a:srgbClr val="000000"/>
                </a:solidFill>
                <a:latin typeface="Times New Roman"/>
                <a:ea typeface="TimesNewRoman"/>
              </a:rPr>
              <a:t>щодня</a:t>
            </a:r>
            <a:r>
              <a:rPr lang="ru-RU" sz="1800" b="1" strike="noStrike" spc="-1" dirty="0">
                <a:solidFill>
                  <a:srgbClr val="000000"/>
                </a:solidFill>
                <a:latin typeface="Times New Roman"/>
                <a:ea typeface="TimesNewRoman"/>
              </a:rPr>
              <a:t> </a:t>
            </a:r>
            <a:r>
              <a:rPr lang="ru-RU" sz="1800" b="1" strike="noStrike" spc="-1" dirty="0" err="1">
                <a:solidFill>
                  <a:srgbClr val="000000"/>
                </a:solidFill>
                <a:latin typeface="Times New Roman"/>
                <a:ea typeface="TimesNewRoman"/>
              </a:rPr>
              <a:t>отримувати</a:t>
            </a:r>
            <a:r>
              <a:rPr lang="ru-RU" sz="1800" b="1" strike="noStrike" spc="-1" dirty="0">
                <a:solidFill>
                  <a:srgbClr val="000000"/>
                </a:solidFill>
                <a:latin typeface="Times New Roman"/>
                <a:ea typeface="TimesNewRoman"/>
              </a:rPr>
              <a:t> з </a:t>
            </a:r>
            <a:r>
              <a:rPr lang="ru-RU" sz="1800" b="1" strike="noStrike" spc="-1" dirty="0" err="1">
                <a:solidFill>
                  <a:srgbClr val="000000"/>
                </a:solidFill>
                <a:latin typeface="Times New Roman"/>
                <a:ea typeface="TimesNewRoman"/>
              </a:rPr>
              <a:t>їжею</a:t>
            </a:r>
            <a:r>
              <a:rPr lang="ru-RU" sz="1800" b="1" strike="noStrike" spc="-1" dirty="0">
                <a:solidFill>
                  <a:srgbClr val="000000"/>
                </a:solidFill>
                <a:latin typeface="Times New Roman"/>
                <a:ea typeface="TimesNewRoman"/>
              </a:rPr>
              <a:t> 60–120 г </a:t>
            </a:r>
            <a:r>
              <a:rPr lang="ru-RU" sz="1800" b="1" strike="noStrike" spc="-1" dirty="0" err="1">
                <a:solidFill>
                  <a:srgbClr val="000000"/>
                </a:solidFill>
                <a:latin typeface="Times New Roman"/>
                <a:ea typeface="TimesNewRoman"/>
              </a:rPr>
              <a:t>повноцінного</a:t>
            </a:r>
            <a:r>
              <a:rPr lang="ru-RU" sz="1800" b="1" strike="noStrike" spc="-1" dirty="0">
                <a:solidFill>
                  <a:srgbClr val="000000"/>
                </a:solidFill>
                <a:latin typeface="Times New Roman"/>
                <a:ea typeface="TimesNewRoman"/>
              </a:rPr>
              <a:t> </a:t>
            </a:r>
            <a:r>
              <a:rPr lang="ru-RU" sz="1800" b="1" strike="noStrike" spc="-1" dirty="0" err="1">
                <a:solidFill>
                  <a:srgbClr val="000000"/>
                </a:solidFill>
                <a:latin typeface="Times New Roman"/>
                <a:ea typeface="TimesNewRoman"/>
              </a:rPr>
              <a:t>білка</a:t>
            </a:r>
            <a:r>
              <a:rPr lang="ru-RU" sz="1800" b="1" strike="noStrike" spc="-1" dirty="0">
                <a:solidFill>
                  <a:srgbClr val="000000"/>
                </a:solidFill>
                <a:latin typeface="Times New Roman"/>
                <a:ea typeface="TimesNewRoman"/>
              </a:rPr>
              <a:t>. </a:t>
            </a:r>
            <a:r>
              <a:rPr lang="ru-RU" sz="1800" b="1" strike="noStrike" spc="-1" dirty="0" err="1">
                <a:solidFill>
                  <a:srgbClr val="000000"/>
                </a:solidFill>
                <a:latin typeface="Times New Roman"/>
                <a:ea typeface="TimesNewRoman"/>
              </a:rPr>
              <a:t>Окремі</a:t>
            </a:r>
            <a:r>
              <a:rPr lang="ru-RU" sz="1800" b="1" strike="noStrike" spc="-1" dirty="0">
                <a:solidFill>
                  <a:srgbClr val="000000"/>
                </a:solidFill>
                <a:latin typeface="Times New Roman"/>
                <a:ea typeface="TimesNewRoman"/>
              </a:rPr>
              <a:t> </a:t>
            </a:r>
            <a:r>
              <a:rPr lang="ru-RU" sz="1800" b="1" strike="noStrike" spc="-1" dirty="0" err="1">
                <a:solidFill>
                  <a:srgbClr val="000000"/>
                </a:solidFill>
                <a:latin typeface="Times New Roman"/>
                <a:ea typeface="TimesNewRoman"/>
              </a:rPr>
              <a:t>амінокислоти</a:t>
            </a:r>
            <a:r>
              <a:rPr lang="ru-RU" sz="1800" b="1" strike="noStrike" spc="-1" dirty="0">
                <a:solidFill>
                  <a:srgbClr val="000000"/>
                </a:solidFill>
                <a:latin typeface="Times New Roman"/>
                <a:ea typeface="TimesNewRoman"/>
              </a:rPr>
              <a:t>, </a:t>
            </a:r>
            <a:r>
              <a:rPr lang="ru-RU" sz="1800" b="1" strike="noStrike" spc="-1" dirty="0" err="1">
                <a:solidFill>
                  <a:srgbClr val="000000"/>
                </a:solidFill>
                <a:latin typeface="Times New Roman"/>
                <a:ea typeface="TimesNewRoman"/>
              </a:rPr>
              <a:t>що</a:t>
            </a:r>
            <a:r>
              <a:rPr lang="ru-RU" sz="1800" b="1" strike="noStrike" spc="-1" dirty="0">
                <a:solidFill>
                  <a:srgbClr val="000000"/>
                </a:solidFill>
                <a:latin typeface="Times New Roman"/>
                <a:ea typeface="TimesNewRoman"/>
              </a:rPr>
              <a:t> </a:t>
            </a:r>
            <a:r>
              <a:rPr lang="ru-RU" sz="1800" b="1" strike="noStrike" spc="-1" dirty="0" err="1">
                <a:solidFill>
                  <a:srgbClr val="000000"/>
                </a:solidFill>
                <a:latin typeface="Times New Roman"/>
                <a:ea typeface="TimesNewRoman"/>
              </a:rPr>
              <a:t>мають</a:t>
            </a:r>
            <a:r>
              <a:rPr lang="ru-RU" sz="1800" b="1" strike="noStrike" spc="-1" dirty="0">
                <a:solidFill>
                  <a:srgbClr val="000000"/>
                </a:solidFill>
                <a:latin typeface="Times New Roman"/>
                <a:ea typeface="TimesNewRoman"/>
              </a:rPr>
              <a:t> </a:t>
            </a:r>
            <a:r>
              <a:rPr lang="ru-RU" sz="1800" b="1" strike="noStrike" spc="-1" dirty="0" err="1">
                <a:solidFill>
                  <a:srgbClr val="000000"/>
                </a:solidFill>
                <a:latin typeface="Times New Roman"/>
                <a:ea typeface="TimesNewRoman"/>
              </a:rPr>
              <a:t>назву</a:t>
            </a:r>
            <a:r>
              <a:rPr lang="ru-RU" sz="1800" b="1" strike="noStrike" spc="-1" dirty="0">
                <a:solidFill>
                  <a:srgbClr val="000000"/>
                </a:solidFill>
                <a:latin typeface="Times New Roman"/>
                <a:ea typeface="TimesNewRoman"/>
              </a:rPr>
              <a:t> </a:t>
            </a:r>
            <a:r>
              <a:rPr lang="ru-RU" sz="1800" b="1" strike="noStrike" spc="-1" dirty="0" err="1">
                <a:solidFill>
                  <a:srgbClr val="000000"/>
                </a:solidFill>
                <a:latin typeface="Times New Roman"/>
                <a:ea typeface="TimesNewRoman"/>
              </a:rPr>
              <a:t>незамінних</a:t>
            </a:r>
            <a:r>
              <a:rPr lang="ru-RU" sz="1800" b="1" strike="noStrike" spc="-1" dirty="0">
                <a:solidFill>
                  <a:srgbClr val="000000"/>
                </a:solidFill>
                <a:latin typeface="Times New Roman"/>
                <a:ea typeface="TimesNewRoman"/>
              </a:rPr>
              <a:t>, </a:t>
            </a:r>
            <a:r>
              <a:rPr lang="ru-RU" sz="1800" b="1" strike="noStrike" spc="-1" dirty="0" err="1">
                <a:solidFill>
                  <a:srgbClr val="000000"/>
                </a:solidFill>
                <a:latin typeface="Times New Roman"/>
                <a:ea typeface="TimesNewRoman"/>
              </a:rPr>
              <a:t>людина</a:t>
            </a:r>
            <a:r>
              <a:rPr lang="ru-RU" sz="1800" b="1" strike="noStrike" spc="-1" dirty="0">
                <a:solidFill>
                  <a:srgbClr val="000000"/>
                </a:solidFill>
                <a:latin typeface="Times New Roman"/>
                <a:ea typeface="TimesNewRoman"/>
              </a:rPr>
              <a:t> і </a:t>
            </a:r>
            <a:r>
              <a:rPr lang="ru-RU" sz="1800" b="1" strike="noStrike" spc="-1" dirty="0" err="1">
                <a:solidFill>
                  <a:srgbClr val="000000"/>
                </a:solidFill>
                <a:latin typeface="Times New Roman"/>
                <a:ea typeface="TimesNewRoman"/>
              </a:rPr>
              <a:t>тварини</a:t>
            </a:r>
            <a:r>
              <a:rPr lang="ru-RU" sz="1800" b="1" strike="noStrike" spc="-1" dirty="0">
                <a:solidFill>
                  <a:srgbClr val="000000"/>
                </a:solidFill>
                <a:latin typeface="Times New Roman"/>
                <a:ea typeface="TimesNewRoman"/>
              </a:rPr>
              <a:t> не </a:t>
            </a:r>
            <a:r>
              <a:rPr lang="ru-RU" sz="1800" b="1" strike="noStrike" spc="-1" dirty="0" err="1">
                <a:solidFill>
                  <a:srgbClr val="000000"/>
                </a:solidFill>
                <a:latin typeface="Times New Roman"/>
                <a:ea typeface="TimesNewRoman"/>
              </a:rPr>
              <a:t>можуть</a:t>
            </a:r>
            <a:r>
              <a:rPr lang="ru-RU" sz="1800" b="1" strike="noStrike" spc="-1" dirty="0">
                <a:solidFill>
                  <a:srgbClr val="000000"/>
                </a:solidFill>
                <a:latin typeface="Times New Roman"/>
                <a:ea typeface="TimesNewRoman"/>
              </a:rPr>
              <a:t> </a:t>
            </a:r>
            <a:r>
              <a:rPr lang="ru-RU" sz="1800" b="1" strike="noStrike" spc="-1" dirty="0" err="1">
                <a:solidFill>
                  <a:srgbClr val="000000"/>
                </a:solidFill>
                <a:latin typeface="Times New Roman"/>
                <a:ea typeface="TimesNewRoman"/>
              </a:rPr>
              <a:t>синтезувати</a:t>
            </a:r>
            <a:r>
              <a:rPr lang="ru-RU" sz="1800" b="1" strike="noStrike" spc="-1" dirty="0">
                <a:solidFill>
                  <a:srgbClr val="000000"/>
                </a:solidFill>
                <a:latin typeface="Times New Roman"/>
                <a:ea typeface="TimesNewRoman"/>
              </a:rPr>
              <a:t>. </a:t>
            </a:r>
            <a:r>
              <a:rPr lang="ru-RU" sz="1800" b="1" strike="noStrike" spc="-1" dirty="0" err="1">
                <a:solidFill>
                  <a:srgbClr val="000000"/>
                </a:solidFill>
                <a:latin typeface="Times New Roman"/>
                <a:ea typeface="TimesNewRoman"/>
              </a:rPr>
              <a:t>Ці</a:t>
            </a:r>
            <a:r>
              <a:rPr lang="ru-RU" sz="1800" b="1" strike="noStrike" spc="-1" dirty="0">
                <a:solidFill>
                  <a:srgbClr val="000000"/>
                </a:solidFill>
                <a:latin typeface="Times New Roman"/>
                <a:ea typeface="TimesNewRoman"/>
              </a:rPr>
              <a:t> </a:t>
            </a:r>
            <a:r>
              <a:rPr lang="ru-RU" sz="1800" b="1" strike="noStrike" spc="-1" dirty="0" err="1">
                <a:solidFill>
                  <a:srgbClr val="000000"/>
                </a:solidFill>
                <a:latin typeface="Times New Roman"/>
                <a:ea typeface="TimesNewRoman"/>
              </a:rPr>
              <a:t>амінокислоти</a:t>
            </a:r>
            <a:r>
              <a:rPr lang="ru-RU" sz="1800" b="1" strike="noStrike" spc="-1" dirty="0">
                <a:solidFill>
                  <a:srgbClr val="000000"/>
                </a:solidFill>
                <a:latin typeface="Times New Roman"/>
                <a:ea typeface="TimesNewRoman"/>
              </a:rPr>
              <a:t> </a:t>
            </a:r>
            <a:r>
              <a:rPr lang="ru-RU" sz="1800" b="1" strike="noStrike" spc="-1" dirty="0" err="1">
                <a:solidFill>
                  <a:srgbClr val="000000"/>
                </a:solidFill>
                <a:latin typeface="Times New Roman"/>
                <a:ea typeface="TimesNewRoman"/>
              </a:rPr>
              <a:t>надходять</a:t>
            </a:r>
            <a:r>
              <a:rPr lang="ru-RU" sz="1800" b="1" strike="noStrike" spc="-1" dirty="0">
                <a:solidFill>
                  <a:srgbClr val="000000"/>
                </a:solidFill>
                <a:latin typeface="Times New Roman"/>
                <a:ea typeface="TimesNewRoman"/>
              </a:rPr>
              <a:t> до </a:t>
            </a:r>
            <a:r>
              <a:rPr lang="ru-RU" sz="1800" b="1" strike="noStrike" spc="-1" dirty="0" err="1">
                <a:solidFill>
                  <a:srgbClr val="000000"/>
                </a:solidFill>
                <a:latin typeface="Times New Roman"/>
                <a:ea typeface="TimesNewRoman"/>
              </a:rPr>
              <a:t>організму</a:t>
            </a:r>
            <a:r>
              <a:rPr lang="ru-RU" sz="1800" b="1" strike="noStrike" spc="-1" dirty="0">
                <a:solidFill>
                  <a:srgbClr val="000000"/>
                </a:solidFill>
                <a:latin typeface="Times New Roman"/>
                <a:ea typeface="TimesNewRoman"/>
              </a:rPr>
              <a:t> з </a:t>
            </a:r>
            <a:r>
              <a:rPr lang="ru-RU" sz="1800" b="1" strike="noStrike" spc="-1" dirty="0" err="1">
                <a:solidFill>
                  <a:srgbClr val="000000"/>
                </a:solidFill>
                <a:latin typeface="Times New Roman"/>
                <a:ea typeface="TimesNewRoman"/>
              </a:rPr>
              <a:t>їжею</a:t>
            </a:r>
            <a:r>
              <a:rPr lang="ru-RU" sz="1800" b="1" strike="noStrike" spc="-1" dirty="0">
                <a:solidFill>
                  <a:srgbClr val="000000"/>
                </a:solidFill>
                <a:latin typeface="Times New Roman"/>
                <a:ea typeface="TimesNewRoman"/>
              </a:rPr>
              <a:t>, </a:t>
            </a:r>
            <a:r>
              <a:rPr lang="ru-RU" sz="1800" b="1" strike="noStrike" spc="-1" dirty="0" err="1">
                <a:solidFill>
                  <a:srgbClr val="000000"/>
                </a:solidFill>
                <a:latin typeface="Times New Roman"/>
                <a:ea typeface="TimesNewRoman"/>
              </a:rPr>
              <a:t>їх</a:t>
            </a:r>
            <a:r>
              <a:rPr lang="ru-RU" sz="1800" b="1" strike="noStrike" spc="-1" dirty="0">
                <a:solidFill>
                  <a:srgbClr val="000000"/>
                </a:solidFill>
                <a:latin typeface="Times New Roman"/>
                <a:ea typeface="TimesNewRoman"/>
              </a:rPr>
              <a:t> </a:t>
            </a:r>
            <a:r>
              <a:rPr lang="ru-RU" sz="1800" b="1" strike="noStrike" spc="-1" dirty="0" err="1">
                <a:solidFill>
                  <a:srgbClr val="000000"/>
                </a:solidFill>
                <a:latin typeface="Times New Roman"/>
                <a:ea typeface="TimesNewRoman"/>
              </a:rPr>
              <a:t>відсутність</a:t>
            </a:r>
            <a:r>
              <a:rPr lang="ru-RU" sz="1800" b="1" strike="noStrike" spc="-1" dirty="0">
                <a:solidFill>
                  <a:srgbClr val="000000"/>
                </a:solidFill>
                <a:latin typeface="Times New Roman"/>
                <a:ea typeface="TimesNewRoman"/>
              </a:rPr>
              <a:t> </a:t>
            </a:r>
            <a:r>
              <a:rPr lang="ru-RU" sz="1800" b="1" strike="noStrike" spc="-1" dirty="0" err="1">
                <a:solidFill>
                  <a:srgbClr val="000000"/>
                </a:solidFill>
                <a:latin typeface="Times New Roman"/>
                <a:ea typeface="TimesNewRoman"/>
              </a:rPr>
              <a:t>викликає</a:t>
            </a:r>
            <a:r>
              <a:rPr lang="ru-RU" sz="1800" b="1" strike="noStrike" spc="-1" dirty="0">
                <a:solidFill>
                  <a:srgbClr val="000000"/>
                </a:solidFill>
                <a:latin typeface="Times New Roman"/>
                <a:ea typeface="TimesNewRoman"/>
              </a:rPr>
              <a:t> </a:t>
            </a:r>
            <a:r>
              <a:rPr lang="ru-RU" sz="1800" b="1" strike="noStrike" spc="-1" dirty="0" err="1">
                <a:solidFill>
                  <a:srgbClr val="000000"/>
                </a:solidFill>
                <a:latin typeface="Times New Roman"/>
                <a:ea typeface="TimesNewRoman"/>
              </a:rPr>
              <a:t>важкі</a:t>
            </a:r>
            <a:r>
              <a:rPr lang="ru-RU" sz="1800" b="1" strike="noStrike" spc="-1" dirty="0">
                <a:solidFill>
                  <a:srgbClr val="000000"/>
                </a:solidFill>
                <a:latin typeface="Times New Roman"/>
                <a:ea typeface="TimesNewRoman"/>
              </a:rPr>
              <a:t> </a:t>
            </a:r>
            <a:r>
              <a:rPr lang="ru-RU" sz="1800" b="1" strike="noStrike" spc="-1" dirty="0" err="1">
                <a:solidFill>
                  <a:srgbClr val="000000"/>
                </a:solidFill>
                <a:latin typeface="Times New Roman"/>
                <a:ea typeface="TimesNewRoman"/>
              </a:rPr>
              <a:t>захворювання</a:t>
            </a:r>
            <a:r>
              <a:rPr lang="ru-RU" sz="1800" b="1" strike="noStrike" spc="-1" dirty="0">
                <a:solidFill>
                  <a:srgbClr val="000000"/>
                </a:solidFill>
                <a:latin typeface="Times New Roman"/>
                <a:ea typeface="TimesNewRoman"/>
              </a:rPr>
              <a:t> </a:t>
            </a:r>
            <a:r>
              <a:rPr lang="ru-RU" sz="1800" b="1" strike="noStrike" spc="-1" dirty="0" err="1">
                <a:solidFill>
                  <a:srgbClr val="000000"/>
                </a:solidFill>
                <a:latin typeface="Times New Roman"/>
                <a:ea typeface="TimesNewRoman"/>
              </a:rPr>
              <a:t>людини</a:t>
            </a:r>
            <a:r>
              <a:rPr lang="ru-RU" sz="1800" b="1" strike="noStrike" spc="-1" dirty="0">
                <a:solidFill>
                  <a:srgbClr val="000000"/>
                </a:solidFill>
                <a:latin typeface="Times New Roman"/>
                <a:ea typeface="TimesNewRoman"/>
              </a:rPr>
              <a:t> і </a:t>
            </a:r>
            <a:r>
              <a:rPr lang="ru-RU" sz="1800" b="1" strike="noStrike" spc="-1" dirty="0" err="1">
                <a:solidFill>
                  <a:srgbClr val="000000"/>
                </a:solidFill>
                <a:latin typeface="Times New Roman"/>
                <a:ea typeface="TimesNewRoman"/>
              </a:rPr>
              <a:t>зниження</a:t>
            </a:r>
            <a:r>
              <a:rPr lang="ru-RU" sz="1800" b="1" strike="noStrike" spc="-1" dirty="0">
                <a:solidFill>
                  <a:srgbClr val="000000"/>
                </a:solidFill>
                <a:latin typeface="Times New Roman"/>
                <a:ea typeface="TimesNewRoman"/>
              </a:rPr>
              <a:t> </a:t>
            </a:r>
            <a:r>
              <a:rPr lang="ru-RU" sz="1800" b="1" strike="noStrike" spc="-1" dirty="0" err="1">
                <a:solidFill>
                  <a:srgbClr val="000000"/>
                </a:solidFill>
                <a:latin typeface="Times New Roman"/>
                <a:ea typeface="TimesNewRoman"/>
              </a:rPr>
              <a:t>продуктивності</a:t>
            </a:r>
            <a:r>
              <a:rPr lang="ru-RU" sz="1800" b="1" strike="noStrike" spc="-1" dirty="0">
                <a:solidFill>
                  <a:srgbClr val="000000"/>
                </a:solidFill>
                <a:latin typeface="Times New Roman"/>
                <a:ea typeface="TimesNewRoman"/>
              </a:rPr>
              <a:t> </a:t>
            </a:r>
            <a:r>
              <a:rPr lang="ru-RU" sz="1800" b="1" strike="noStrike" spc="-1" dirty="0" err="1">
                <a:solidFill>
                  <a:srgbClr val="000000"/>
                </a:solidFill>
                <a:latin typeface="Times New Roman"/>
                <a:ea typeface="TimesNewRoman"/>
              </a:rPr>
              <a:t>сільськогосподарських</a:t>
            </a:r>
            <a:r>
              <a:rPr lang="ru-RU" sz="1800" b="1" strike="noStrike" spc="-1" dirty="0">
                <a:solidFill>
                  <a:srgbClr val="000000"/>
                </a:solidFill>
                <a:latin typeface="Times New Roman"/>
                <a:ea typeface="TimesNewRoman"/>
              </a:rPr>
              <a:t> </a:t>
            </a:r>
            <a:r>
              <a:rPr lang="ru-RU" sz="1800" b="1" strike="noStrike" spc="-1" dirty="0" err="1">
                <a:solidFill>
                  <a:srgbClr val="000000"/>
                </a:solidFill>
                <a:latin typeface="Times New Roman"/>
                <a:ea typeface="TimesNewRoman"/>
              </a:rPr>
              <a:t>тварин</a:t>
            </a:r>
            <a:r>
              <a:rPr lang="ru-RU" sz="1800" b="1" strike="noStrike" spc="-1" dirty="0">
                <a:solidFill>
                  <a:srgbClr val="000000"/>
                </a:solidFill>
                <a:latin typeface="Times New Roman"/>
                <a:ea typeface="TimesNewRoman"/>
              </a:rPr>
              <a:t>. </a:t>
            </a:r>
            <a:r>
              <a:rPr lang="ru-RU" sz="1800" b="1" strike="noStrike" spc="-1" dirty="0" err="1">
                <a:solidFill>
                  <a:srgbClr val="000000"/>
                </a:solidFill>
                <a:latin typeface="Times New Roman"/>
                <a:ea typeface="TimesNewRoman"/>
              </a:rPr>
              <a:t>Головними</a:t>
            </a:r>
            <a:r>
              <a:rPr lang="ru-RU" sz="1800" b="1" strike="noStrike" spc="-1" dirty="0">
                <a:solidFill>
                  <a:srgbClr val="000000"/>
                </a:solidFill>
                <a:latin typeface="Times New Roman"/>
                <a:ea typeface="TimesNewRoman"/>
              </a:rPr>
              <a:t> </a:t>
            </a:r>
            <a:r>
              <a:rPr lang="ru-RU" sz="1800" b="1" strike="noStrike" spc="-1" dirty="0" err="1">
                <a:solidFill>
                  <a:srgbClr val="000000"/>
                </a:solidFill>
                <a:latin typeface="Times New Roman"/>
                <a:ea typeface="TimesNewRoman"/>
              </a:rPr>
              <a:t>джерелами</a:t>
            </a:r>
            <a:r>
              <a:rPr lang="ru-RU" sz="1800" b="1" strike="noStrike" spc="-1" dirty="0">
                <a:solidFill>
                  <a:srgbClr val="000000"/>
                </a:solidFill>
                <a:latin typeface="Times New Roman"/>
                <a:ea typeface="TimesNewRoman"/>
              </a:rPr>
              <a:t> </a:t>
            </a:r>
            <a:r>
              <a:rPr lang="ru-RU" sz="1800" b="1" strike="noStrike" spc="-1" dirty="0" err="1">
                <a:solidFill>
                  <a:srgbClr val="000000"/>
                </a:solidFill>
                <a:latin typeface="Times New Roman"/>
                <a:ea typeface="TimesNewRoman"/>
              </a:rPr>
              <a:t>незамінних</a:t>
            </a:r>
            <a:r>
              <a:rPr lang="ru-RU" sz="1800" b="1" strike="noStrike" spc="-1" dirty="0">
                <a:solidFill>
                  <a:srgbClr val="000000"/>
                </a:solidFill>
                <a:latin typeface="Times New Roman"/>
                <a:ea typeface="TimesNewRoman"/>
              </a:rPr>
              <a:t> </a:t>
            </a:r>
            <a:r>
              <a:rPr lang="ru-RU" sz="1800" b="1" strike="noStrike" spc="-1" dirty="0" err="1">
                <a:solidFill>
                  <a:srgbClr val="000000"/>
                </a:solidFill>
                <a:latin typeface="Times New Roman"/>
                <a:ea typeface="TimesNewRoman"/>
              </a:rPr>
              <a:t>амінокислот</a:t>
            </a:r>
            <a:r>
              <a:rPr lang="ru-RU" sz="1800" b="1" strike="noStrike" spc="-1" dirty="0">
                <a:solidFill>
                  <a:srgbClr val="000000"/>
                </a:solidFill>
                <a:latin typeface="Times New Roman"/>
                <a:ea typeface="TimesNewRoman"/>
              </a:rPr>
              <a:t> є </a:t>
            </a:r>
            <a:r>
              <a:rPr lang="ru-RU" sz="1800" b="1" strike="noStrike" spc="-1" dirty="0" err="1">
                <a:solidFill>
                  <a:srgbClr val="000000"/>
                </a:solidFill>
                <a:latin typeface="Times New Roman"/>
                <a:ea typeface="TimesNewRoman"/>
              </a:rPr>
              <a:t>білки</a:t>
            </a:r>
            <a:r>
              <a:rPr lang="ru-RU" sz="1800" b="1" strike="noStrike" spc="-1" dirty="0">
                <a:solidFill>
                  <a:srgbClr val="000000"/>
                </a:solidFill>
                <a:latin typeface="Times New Roman"/>
                <a:ea typeface="TimesNewRoman"/>
              </a:rPr>
              <a:t> </a:t>
            </a:r>
            <a:r>
              <a:rPr lang="ru-RU" sz="1800" b="1" strike="noStrike" spc="-1" dirty="0" err="1">
                <a:solidFill>
                  <a:srgbClr val="000000"/>
                </a:solidFill>
                <a:latin typeface="Times New Roman"/>
                <a:ea typeface="TimesNewRoman"/>
              </a:rPr>
              <a:t>тваринного</a:t>
            </a:r>
            <a:r>
              <a:rPr lang="ru-RU" sz="1800" b="1" strike="noStrike" spc="-1" dirty="0">
                <a:solidFill>
                  <a:srgbClr val="000000"/>
                </a:solidFill>
                <a:latin typeface="Times New Roman"/>
                <a:ea typeface="TimesNewRoman"/>
              </a:rPr>
              <a:t> й </a:t>
            </a:r>
            <a:r>
              <a:rPr lang="ru-RU" sz="1800" b="1" strike="noStrike" spc="-1" dirty="0" err="1">
                <a:solidFill>
                  <a:srgbClr val="000000"/>
                </a:solidFill>
                <a:latin typeface="Times New Roman"/>
                <a:ea typeface="TimesNewRoman"/>
              </a:rPr>
              <a:t>рослинного</a:t>
            </a:r>
            <a:r>
              <a:rPr lang="ru-RU" sz="1800" b="1" strike="noStrike" spc="-1" dirty="0">
                <a:solidFill>
                  <a:srgbClr val="000000"/>
                </a:solidFill>
                <a:latin typeface="Times New Roman"/>
                <a:ea typeface="TimesNewRoman"/>
              </a:rPr>
              <a:t> </a:t>
            </a:r>
            <a:r>
              <a:rPr lang="ru-RU" sz="1800" b="1" strike="noStrike" spc="-1" dirty="0" err="1">
                <a:solidFill>
                  <a:srgbClr val="000000"/>
                </a:solidFill>
                <a:latin typeface="Times New Roman"/>
                <a:ea typeface="TimesNewRoman"/>
              </a:rPr>
              <a:t>походження</a:t>
            </a:r>
            <a:r>
              <a:rPr lang="ru-RU" sz="1800" b="1" strike="noStrike" spc="-1" dirty="0">
                <a:solidFill>
                  <a:srgbClr val="000000"/>
                </a:solidFill>
                <a:latin typeface="Times New Roman"/>
                <a:ea typeface="TimesNewRoman"/>
              </a:rPr>
              <a:t>, </a:t>
            </a:r>
            <a:r>
              <a:rPr lang="ru-RU" sz="1800" b="1" strike="noStrike" spc="-1" dirty="0" err="1">
                <a:solidFill>
                  <a:srgbClr val="000000"/>
                </a:solidFill>
                <a:latin typeface="Times New Roman"/>
                <a:ea typeface="TimesNewRoman"/>
              </a:rPr>
              <a:t>що</a:t>
            </a:r>
            <a:r>
              <a:rPr lang="ru-RU" sz="1800" b="1" strike="noStrike" spc="-1" dirty="0">
                <a:solidFill>
                  <a:srgbClr val="000000"/>
                </a:solidFill>
                <a:latin typeface="Times New Roman"/>
                <a:ea typeface="TimesNewRoman"/>
              </a:rPr>
              <a:t> належать до складу </a:t>
            </a:r>
            <a:r>
              <a:rPr lang="ru-RU" sz="1800" b="1" strike="noStrike" spc="-1" dirty="0" err="1">
                <a:solidFill>
                  <a:srgbClr val="000000"/>
                </a:solidFill>
                <a:latin typeface="Times New Roman"/>
                <a:ea typeface="TimesNewRoman"/>
              </a:rPr>
              <a:t>їжі</a:t>
            </a:r>
            <a:r>
              <a:rPr lang="ru-RU" sz="1800" b="1" strike="noStrike" spc="-1" dirty="0">
                <a:solidFill>
                  <a:srgbClr val="000000"/>
                </a:solidFill>
                <a:latin typeface="Times New Roman"/>
                <a:ea typeface="TimesNewRoman"/>
              </a:rPr>
              <a:t>, а для </a:t>
            </a:r>
            <a:r>
              <a:rPr lang="ru-RU" sz="1800" b="1" strike="noStrike" spc="-1" dirty="0" err="1">
                <a:solidFill>
                  <a:srgbClr val="000000"/>
                </a:solidFill>
                <a:latin typeface="Times New Roman"/>
                <a:ea typeface="TimesNewRoman"/>
              </a:rPr>
              <a:t>тварин</a:t>
            </a:r>
            <a:r>
              <a:rPr lang="ru-RU" sz="1800" b="1" strike="noStrike" spc="-1" dirty="0">
                <a:solidFill>
                  <a:srgbClr val="000000"/>
                </a:solidFill>
                <a:latin typeface="Times New Roman"/>
                <a:ea typeface="TimesNewRoman"/>
              </a:rPr>
              <a:t> – в основному </a:t>
            </a:r>
            <a:r>
              <a:rPr lang="ru-RU" sz="1800" b="1" strike="noStrike" spc="-1" dirty="0" err="1">
                <a:solidFill>
                  <a:srgbClr val="000000"/>
                </a:solidFill>
                <a:latin typeface="Times New Roman"/>
                <a:ea typeface="TimesNewRoman"/>
              </a:rPr>
              <a:t>рослинні</a:t>
            </a:r>
            <a:r>
              <a:rPr lang="ru-RU" sz="1800" b="1" strike="noStrike" spc="-1" dirty="0">
                <a:solidFill>
                  <a:srgbClr val="000000"/>
                </a:solidFill>
                <a:latin typeface="Times New Roman"/>
                <a:ea typeface="TimesNewRoman"/>
              </a:rPr>
              <a:t> </a:t>
            </a:r>
            <a:r>
              <a:rPr lang="ru-RU" sz="1800" b="1" strike="noStrike" spc="-1" dirty="0" err="1">
                <a:solidFill>
                  <a:srgbClr val="000000"/>
                </a:solidFill>
                <a:latin typeface="Times New Roman"/>
                <a:ea typeface="TimesNewRoman"/>
              </a:rPr>
              <a:t>білки</a:t>
            </a:r>
            <a:r>
              <a:rPr lang="ru-RU" sz="1800" b="1" strike="noStrike" spc="-1" dirty="0">
                <a:solidFill>
                  <a:srgbClr val="000000"/>
                </a:solidFill>
                <a:latin typeface="Times New Roman"/>
                <a:ea typeface="TimesNewRoman"/>
              </a:rPr>
              <a:t>.</a:t>
            </a:r>
            <a:endParaRPr lang="ru-RU" sz="1800" b="0" strike="noStrike" spc="-1" dirty="0">
              <a:latin typeface="Arial"/>
            </a:endParaRPr>
          </a:p>
          <a:p>
            <a:pPr algn="just">
              <a:lnSpc>
                <a:spcPct val="80000"/>
              </a:lnSpc>
            </a:pPr>
            <a:r>
              <a:rPr lang="ru-RU" sz="1800" b="1" i="1" strike="noStrike" spc="-1" dirty="0" err="1">
                <a:solidFill>
                  <a:srgbClr val="000000"/>
                </a:solidFill>
                <a:latin typeface="Times New Roman"/>
                <a:ea typeface="TimesNewRoman"/>
              </a:rPr>
              <a:t>Якщо</a:t>
            </a:r>
            <a:r>
              <a:rPr lang="ru-RU" sz="1800" b="1" i="1" strike="noStrike" spc="-1" dirty="0">
                <a:solidFill>
                  <a:srgbClr val="000000"/>
                </a:solidFill>
                <a:latin typeface="Times New Roman"/>
                <a:ea typeface="TimesNewRoman"/>
              </a:rPr>
              <a:t> </a:t>
            </a:r>
            <a:r>
              <a:rPr lang="ru-RU" sz="1800" b="1" i="1" strike="noStrike" spc="-1" dirty="0" err="1">
                <a:solidFill>
                  <a:srgbClr val="000000"/>
                </a:solidFill>
                <a:latin typeface="Times New Roman"/>
                <a:ea typeface="TimesNewRoman"/>
              </a:rPr>
              <a:t>вміст</a:t>
            </a:r>
            <a:r>
              <a:rPr lang="ru-RU" sz="1800" b="1" i="1" strike="noStrike" spc="-1" dirty="0">
                <a:solidFill>
                  <a:srgbClr val="000000"/>
                </a:solidFill>
                <a:latin typeface="Times New Roman"/>
                <a:ea typeface="TimesNewRoman"/>
              </a:rPr>
              <a:t> </a:t>
            </a:r>
            <a:r>
              <a:rPr lang="ru-RU" sz="1800" b="1" i="1" strike="noStrike" spc="-1" dirty="0" err="1">
                <a:solidFill>
                  <a:srgbClr val="000000"/>
                </a:solidFill>
                <a:latin typeface="Times New Roman"/>
                <a:ea typeface="TimesNewRoman"/>
              </a:rPr>
              <a:t>білків</a:t>
            </a:r>
            <a:r>
              <a:rPr lang="ru-RU" sz="1800" b="1" i="1" strike="noStrike" spc="-1" dirty="0">
                <a:solidFill>
                  <a:srgbClr val="000000"/>
                </a:solidFill>
                <a:latin typeface="Times New Roman"/>
                <a:ea typeface="TimesNewRoman"/>
              </a:rPr>
              <a:t> у </a:t>
            </a:r>
            <a:r>
              <a:rPr lang="ru-RU" sz="1800" b="1" i="1" strike="noStrike" spc="-1" dirty="0" err="1">
                <a:solidFill>
                  <a:srgbClr val="000000"/>
                </a:solidFill>
                <a:latin typeface="Times New Roman"/>
                <a:ea typeface="TimesNewRoman"/>
              </a:rPr>
              <a:t>рослинному</a:t>
            </a:r>
            <a:r>
              <a:rPr lang="ru-RU" sz="1800" b="1" i="1" strike="noStrike" spc="-1" dirty="0">
                <a:solidFill>
                  <a:srgbClr val="000000"/>
                </a:solidFill>
                <a:latin typeface="Times New Roman"/>
                <a:ea typeface="TimesNewRoman"/>
              </a:rPr>
              <a:t> </a:t>
            </a:r>
            <a:r>
              <a:rPr lang="ru-RU" sz="1800" b="1" i="1" strike="noStrike" spc="-1" dirty="0" err="1">
                <a:solidFill>
                  <a:srgbClr val="000000"/>
                </a:solidFill>
                <a:latin typeface="Times New Roman"/>
                <a:ea typeface="TimesNewRoman"/>
              </a:rPr>
              <a:t>кормі</a:t>
            </a:r>
            <a:r>
              <a:rPr lang="ru-RU" sz="1800" b="1" i="1" strike="noStrike" spc="-1" dirty="0">
                <a:solidFill>
                  <a:srgbClr val="000000"/>
                </a:solidFill>
                <a:latin typeface="Times New Roman"/>
                <a:ea typeface="TimesNewRoman"/>
              </a:rPr>
              <a:t> </a:t>
            </a:r>
            <a:r>
              <a:rPr lang="ru-RU" sz="1800" b="1" i="1" strike="noStrike" spc="-1" dirty="0" err="1">
                <a:solidFill>
                  <a:srgbClr val="000000"/>
                </a:solidFill>
                <a:latin typeface="Times New Roman"/>
                <a:ea typeface="TimesNewRoman"/>
              </a:rPr>
              <a:t>нижчий</a:t>
            </a:r>
            <a:r>
              <a:rPr lang="ru-RU" sz="1800" b="1" i="1" strike="noStrike" spc="-1" dirty="0">
                <a:solidFill>
                  <a:srgbClr val="000000"/>
                </a:solidFill>
                <a:latin typeface="Times New Roman"/>
                <a:ea typeface="TimesNewRoman"/>
              </a:rPr>
              <a:t> за норму, то </a:t>
            </a:r>
            <a:r>
              <a:rPr lang="ru-RU" sz="1800" b="1" i="1" strike="noStrike" spc="-1" dirty="0" err="1">
                <a:solidFill>
                  <a:srgbClr val="000000"/>
                </a:solidFill>
                <a:latin typeface="Times New Roman"/>
                <a:ea typeface="TimesNewRoman"/>
              </a:rPr>
              <a:t>кількість</a:t>
            </a:r>
            <a:r>
              <a:rPr lang="ru-RU" sz="1800" b="1" i="1" strike="noStrike" spc="-1" dirty="0">
                <a:solidFill>
                  <a:srgbClr val="000000"/>
                </a:solidFill>
                <a:latin typeface="Times New Roman"/>
                <a:ea typeface="TimesNewRoman"/>
              </a:rPr>
              <a:t> </a:t>
            </a:r>
            <a:r>
              <a:rPr lang="ru-RU" sz="1800" b="1" i="1" strike="noStrike" spc="-1" dirty="0" err="1">
                <a:solidFill>
                  <a:srgbClr val="000000"/>
                </a:solidFill>
                <a:latin typeface="Times New Roman"/>
                <a:ea typeface="TimesNewRoman"/>
              </a:rPr>
              <a:t>білка</a:t>
            </a:r>
            <a:r>
              <a:rPr lang="ru-RU" sz="1800" b="1" i="1" strike="noStrike" spc="-1" dirty="0">
                <a:solidFill>
                  <a:srgbClr val="000000"/>
                </a:solidFill>
                <a:latin typeface="Times New Roman"/>
                <a:ea typeface="TimesNewRoman"/>
              </a:rPr>
              <a:t> в </a:t>
            </a:r>
            <a:r>
              <a:rPr lang="ru-RU" sz="1800" b="1" i="1" strike="noStrike" spc="-1" dirty="0" err="1">
                <a:solidFill>
                  <a:srgbClr val="000000"/>
                </a:solidFill>
                <a:latin typeface="Times New Roman"/>
                <a:ea typeface="TimesNewRoman"/>
              </a:rPr>
              <a:t>кормі</a:t>
            </a:r>
            <a:r>
              <a:rPr lang="ru-RU" sz="1800" b="1" i="1" strike="noStrike" spc="-1" dirty="0">
                <a:solidFill>
                  <a:srgbClr val="000000"/>
                </a:solidFill>
                <a:latin typeface="Times New Roman"/>
                <a:ea typeface="TimesNewRoman"/>
              </a:rPr>
              <a:t> </a:t>
            </a:r>
            <a:r>
              <a:rPr lang="ru-RU" sz="1800" b="1" i="1" strike="noStrike" spc="-1" dirty="0" err="1">
                <a:solidFill>
                  <a:srgbClr val="0070C0"/>
                </a:solidFill>
                <a:latin typeface="Times New Roman"/>
                <a:ea typeface="TimesNewRoman"/>
              </a:rPr>
              <a:t>компенсують</a:t>
            </a:r>
            <a:r>
              <a:rPr lang="ru-RU" sz="1800" b="1" i="1" strike="noStrike" spc="-1" dirty="0">
                <a:solidFill>
                  <a:srgbClr val="0070C0"/>
                </a:solidFill>
                <a:latin typeface="Times New Roman"/>
                <a:ea typeface="TimesNewRoman"/>
              </a:rPr>
              <a:t> </a:t>
            </a:r>
            <a:r>
              <a:rPr lang="ru-RU" sz="1800" b="1" i="1" strike="noStrike" spc="-1" dirty="0" err="1">
                <a:solidFill>
                  <a:srgbClr val="0070C0"/>
                </a:solidFill>
                <a:latin typeface="Times New Roman"/>
                <a:ea typeface="TimesNewRoman"/>
              </a:rPr>
              <a:t>уведенням</a:t>
            </a:r>
            <a:r>
              <a:rPr lang="ru-RU" sz="1800" b="1" i="1" strike="noStrike" spc="-1" dirty="0">
                <a:solidFill>
                  <a:srgbClr val="0070C0"/>
                </a:solidFill>
                <a:latin typeface="Times New Roman"/>
                <a:ea typeface="TimesNewRoman"/>
              </a:rPr>
              <a:t> </a:t>
            </a:r>
            <a:r>
              <a:rPr lang="ru-RU" sz="1800" b="1" i="1" strike="noStrike" spc="-1" dirty="0" err="1">
                <a:solidFill>
                  <a:srgbClr val="0070C0"/>
                </a:solidFill>
                <a:latin typeface="Times New Roman"/>
                <a:ea typeface="TimesNewRoman"/>
              </a:rPr>
              <a:t>білкових</a:t>
            </a:r>
            <a:r>
              <a:rPr lang="ru-RU" sz="1800" b="1" i="1" strike="noStrike" spc="-1" dirty="0">
                <a:solidFill>
                  <a:srgbClr val="0070C0"/>
                </a:solidFill>
                <a:latin typeface="Times New Roman"/>
                <a:ea typeface="TimesNewRoman"/>
              </a:rPr>
              <a:t> добавок </a:t>
            </a:r>
            <a:r>
              <a:rPr lang="ru-RU" sz="1800" b="1" i="1" strike="noStrike" spc="-1" dirty="0">
                <a:solidFill>
                  <a:srgbClr val="000000"/>
                </a:solidFill>
                <a:latin typeface="Times New Roman"/>
                <a:ea typeface="TimesNewRoman"/>
              </a:rPr>
              <a:t>у </a:t>
            </a:r>
            <a:r>
              <a:rPr lang="ru-RU" sz="1800" b="1" i="1" strike="noStrike" spc="-1" dirty="0" err="1">
                <a:solidFill>
                  <a:srgbClr val="000000"/>
                </a:solidFill>
                <a:latin typeface="Times New Roman"/>
                <a:ea typeface="TimesNewRoman"/>
              </a:rPr>
              <a:t>вигляді</a:t>
            </a:r>
            <a:r>
              <a:rPr lang="ru-RU" sz="1800" b="1" i="1" strike="noStrike" spc="-1" dirty="0">
                <a:solidFill>
                  <a:srgbClr val="000000"/>
                </a:solidFill>
                <a:latin typeface="Times New Roman"/>
                <a:ea typeface="TimesNewRoman"/>
              </a:rPr>
              <a:t> </a:t>
            </a:r>
            <a:r>
              <a:rPr lang="ru-RU" sz="1800" b="1" i="1" strike="noStrike" spc="-1" dirty="0" err="1">
                <a:solidFill>
                  <a:srgbClr val="000000"/>
                </a:solidFill>
                <a:latin typeface="Times New Roman"/>
                <a:ea typeface="TimesNewRoman"/>
              </a:rPr>
              <a:t>препаратів</a:t>
            </a:r>
            <a:r>
              <a:rPr lang="ru-RU" sz="1800" b="1" i="1" strike="noStrike" spc="-1" dirty="0">
                <a:solidFill>
                  <a:srgbClr val="000000"/>
                </a:solidFill>
                <a:latin typeface="Times New Roman"/>
                <a:ea typeface="TimesNewRoman"/>
              </a:rPr>
              <a:t> </a:t>
            </a:r>
            <a:r>
              <a:rPr lang="ru-RU" sz="1800" b="1" i="1" strike="noStrike" spc="-1" dirty="0" err="1">
                <a:solidFill>
                  <a:srgbClr val="000000"/>
                </a:solidFill>
                <a:latin typeface="Times New Roman"/>
                <a:ea typeface="TimesNewRoman"/>
              </a:rPr>
              <a:t>незамінних</a:t>
            </a:r>
            <a:r>
              <a:rPr lang="ru-RU" sz="1800" b="1" i="1" strike="noStrike" spc="-1" dirty="0">
                <a:solidFill>
                  <a:srgbClr val="000000"/>
                </a:solidFill>
                <a:latin typeface="Times New Roman"/>
                <a:ea typeface="TimesNewRoman"/>
              </a:rPr>
              <a:t> </a:t>
            </a:r>
            <a:r>
              <a:rPr lang="ru-RU" sz="1800" b="1" i="1" strike="noStrike" spc="-1" dirty="0" err="1">
                <a:solidFill>
                  <a:srgbClr val="000000"/>
                </a:solidFill>
                <a:latin typeface="Times New Roman"/>
                <a:ea typeface="TimesNewRoman"/>
              </a:rPr>
              <a:t>амінокислот</a:t>
            </a:r>
            <a:r>
              <a:rPr lang="ru-RU" sz="1800" b="1" i="1" strike="noStrike" spc="-1" dirty="0">
                <a:solidFill>
                  <a:srgbClr val="000000"/>
                </a:solidFill>
                <a:latin typeface="Times New Roman"/>
                <a:ea typeface="TimesNewRoman"/>
              </a:rPr>
              <a:t> </a:t>
            </a:r>
            <a:r>
              <a:rPr lang="ru-RU" sz="1800" b="1" i="1" strike="noStrike" spc="-1" dirty="0" err="1">
                <a:solidFill>
                  <a:srgbClr val="000000"/>
                </a:solidFill>
                <a:latin typeface="Times New Roman"/>
                <a:ea typeface="TimesNewRoman"/>
              </a:rPr>
              <a:t>або</a:t>
            </a:r>
            <a:r>
              <a:rPr lang="ru-RU" sz="1800" b="1" i="1" strike="noStrike" spc="-1" dirty="0">
                <a:solidFill>
                  <a:srgbClr val="000000"/>
                </a:solidFill>
                <a:latin typeface="Times New Roman"/>
                <a:ea typeface="TimesNewRoman"/>
              </a:rPr>
              <a:t> </a:t>
            </a:r>
            <a:r>
              <a:rPr lang="ru-RU" sz="1800" b="1" i="1" strike="noStrike" spc="-1" dirty="0" err="1">
                <a:solidFill>
                  <a:srgbClr val="000000"/>
                </a:solidFill>
                <a:latin typeface="Times New Roman"/>
                <a:ea typeface="TimesNewRoman"/>
              </a:rPr>
              <a:t>білкової</a:t>
            </a:r>
            <a:r>
              <a:rPr lang="ru-RU" sz="1800" b="1" i="1" strike="noStrike" spc="-1" dirty="0">
                <a:solidFill>
                  <a:srgbClr val="000000"/>
                </a:solidFill>
                <a:latin typeface="Times New Roman"/>
                <a:ea typeface="TimesNewRoman"/>
              </a:rPr>
              <a:t> </a:t>
            </a:r>
            <a:r>
              <a:rPr lang="ru-RU" sz="1800" b="1" i="1" strike="noStrike" spc="-1" dirty="0" err="1">
                <a:solidFill>
                  <a:srgbClr val="000000"/>
                </a:solidFill>
                <a:latin typeface="Times New Roman"/>
                <a:ea typeface="TimesNewRoman"/>
              </a:rPr>
              <a:t>маси</a:t>
            </a:r>
            <a:r>
              <a:rPr lang="ru-RU" sz="1800" b="1" i="1" strike="noStrike" spc="-1" dirty="0">
                <a:solidFill>
                  <a:srgbClr val="000000"/>
                </a:solidFill>
                <a:latin typeface="Times New Roman"/>
                <a:ea typeface="TimesNewRoman"/>
              </a:rPr>
              <a:t> з </a:t>
            </a:r>
            <a:r>
              <a:rPr lang="ru-RU" sz="1800" b="1" i="1" strike="noStrike" spc="-1" dirty="0" err="1">
                <a:solidFill>
                  <a:srgbClr val="000000"/>
                </a:solidFill>
                <a:latin typeface="Times New Roman"/>
                <a:ea typeface="TimesNewRoman"/>
              </a:rPr>
              <a:t>вищим</a:t>
            </a:r>
            <a:r>
              <a:rPr lang="ru-RU" sz="1800" b="1" i="1" strike="noStrike" spc="-1" dirty="0">
                <a:solidFill>
                  <a:srgbClr val="000000"/>
                </a:solidFill>
                <a:latin typeface="Times New Roman"/>
                <a:ea typeface="TimesNewRoman"/>
              </a:rPr>
              <a:t> </a:t>
            </a:r>
            <a:r>
              <a:rPr lang="ru-RU" sz="1800" b="1" i="1" strike="noStrike" spc="-1" dirty="0" err="1">
                <a:solidFill>
                  <a:srgbClr val="000000"/>
                </a:solidFill>
                <a:latin typeface="Times New Roman"/>
                <a:ea typeface="TimesNewRoman"/>
              </a:rPr>
              <a:t>вмістом</a:t>
            </a:r>
            <a:r>
              <a:rPr lang="ru-RU" sz="1800" b="1" i="1" strike="noStrike" spc="-1" dirty="0">
                <a:solidFill>
                  <a:srgbClr val="000000"/>
                </a:solidFill>
                <a:latin typeface="Times New Roman"/>
                <a:ea typeface="TimesNewRoman"/>
              </a:rPr>
              <a:t> </a:t>
            </a:r>
            <a:r>
              <a:rPr lang="ru-RU" sz="1800" b="1" i="1" strike="noStrike" spc="-1" dirty="0" err="1">
                <a:solidFill>
                  <a:srgbClr val="000000"/>
                </a:solidFill>
                <a:latin typeface="Times New Roman"/>
                <a:ea typeface="TimesNewRoman"/>
              </a:rPr>
              <a:t>амінокислот</a:t>
            </a:r>
            <a:r>
              <a:rPr lang="ru-RU" sz="1800" b="1" i="1" strike="noStrike" spc="-1" dirty="0">
                <a:solidFill>
                  <a:srgbClr val="000000"/>
                </a:solidFill>
                <a:latin typeface="Times New Roman"/>
                <a:ea typeface="TimesNewRoman"/>
              </a:rPr>
              <a:t>.</a:t>
            </a:r>
            <a:endParaRPr lang="ru-RU" sz="1800" b="0" strike="noStrike" spc="-1" dirty="0">
              <a:latin typeface="Arial"/>
            </a:endParaRPr>
          </a:p>
          <a:p>
            <a:pPr algn="just">
              <a:lnSpc>
                <a:spcPct val="80000"/>
              </a:lnSpc>
            </a:pPr>
            <a:r>
              <a:rPr lang="ru-RU" sz="1800" b="1" strike="noStrike" spc="-1" dirty="0" err="1">
                <a:solidFill>
                  <a:srgbClr val="000000"/>
                </a:solidFill>
                <a:latin typeface="Times New Roman"/>
                <a:ea typeface="TimesNewRoman"/>
              </a:rPr>
              <a:t>Особливий</a:t>
            </a:r>
            <a:r>
              <a:rPr lang="ru-RU" sz="1800" b="1" strike="noStrike" spc="-1" dirty="0">
                <a:solidFill>
                  <a:srgbClr val="000000"/>
                </a:solidFill>
                <a:latin typeface="Times New Roman"/>
                <a:ea typeface="TimesNewRoman"/>
              </a:rPr>
              <a:t> </a:t>
            </a:r>
            <a:r>
              <a:rPr lang="ru-RU" sz="1800" b="1" strike="noStrike" spc="-1" dirty="0" err="1">
                <a:solidFill>
                  <a:srgbClr val="000000"/>
                </a:solidFill>
                <a:latin typeface="Times New Roman"/>
                <a:ea typeface="TimesNewRoman"/>
              </a:rPr>
              <a:t>інтерес</a:t>
            </a:r>
            <a:r>
              <a:rPr lang="ru-RU" sz="1800" b="1" strike="noStrike" spc="-1" dirty="0">
                <a:solidFill>
                  <a:srgbClr val="000000"/>
                </a:solidFill>
                <a:latin typeface="Times New Roman"/>
                <a:ea typeface="TimesNewRoman"/>
              </a:rPr>
              <a:t> становить </a:t>
            </a:r>
            <a:r>
              <a:rPr lang="ru-RU" sz="1800" b="1" strike="noStrike" spc="-1" dirty="0" err="1">
                <a:solidFill>
                  <a:srgbClr val="000000"/>
                </a:solidFill>
                <a:latin typeface="Times New Roman"/>
                <a:ea typeface="TimesNewRoman"/>
              </a:rPr>
              <a:t>використання</a:t>
            </a:r>
            <a:r>
              <a:rPr lang="ru-RU" sz="1800" b="1" strike="noStrike" spc="-1" dirty="0">
                <a:solidFill>
                  <a:srgbClr val="000000"/>
                </a:solidFill>
                <a:latin typeface="Times New Roman"/>
                <a:ea typeface="TimesNewRoman"/>
              </a:rPr>
              <a:t> </a:t>
            </a:r>
            <a:r>
              <a:rPr lang="ru-RU" sz="1800" b="1" strike="noStrike" spc="-1" dirty="0" err="1">
                <a:solidFill>
                  <a:srgbClr val="000000"/>
                </a:solidFill>
                <a:latin typeface="Times New Roman"/>
                <a:ea typeface="TimesNewRoman"/>
              </a:rPr>
              <a:t>мікроорганізмів</a:t>
            </a:r>
            <a:r>
              <a:rPr lang="ru-RU" sz="1800" b="1" strike="noStrike" spc="-1" dirty="0">
                <a:solidFill>
                  <a:srgbClr val="000000"/>
                </a:solidFill>
                <a:latin typeface="Times New Roman"/>
                <a:ea typeface="TimesNewRoman"/>
              </a:rPr>
              <a:t> як </a:t>
            </a:r>
            <a:r>
              <a:rPr lang="ru-RU" sz="1800" b="1" strike="noStrike" spc="-1" dirty="0" err="1">
                <a:solidFill>
                  <a:srgbClr val="000000"/>
                </a:solidFill>
                <a:latin typeface="Times New Roman"/>
                <a:ea typeface="TimesNewRoman"/>
              </a:rPr>
              <a:t>джерела</a:t>
            </a:r>
            <a:r>
              <a:rPr lang="ru-RU" sz="1800" b="1" strike="noStrike" spc="-1" dirty="0">
                <a:solidFill>
                  <a:srgbClr val="000000"/>
                </a:solidFill>
                <a:latin typeface="Times New Roman"/>
                <a:ea typeface="TimesNewRoman"/>
              </a:rPr>
              <a:t> </a:t>
            </a:r>
            <a:r>
              <a:rPr lang="ru-RU" sz="1800" b="1" strike="noStrike" spc="-1" dirty="0" err="1">
                <a:solidFill>
                  <a:srgbClr val="000000"/>
                </a:solidFill>
                <a:latin typeface="Times New Roman"/>
                <a:ea typeface="TimesNewRoman"/>
              </a:rPr>
              <a:t>білка</a:t>
            </a:r>
            <a:r>
              <a:rPr lang="ru-RU" sz="1800" b="1" strike="noStrike" spc="-1" dirty="0">
                <a:solidFill>
                  <a:srgbClr val="000000"/>
                </a:solidFill>
                <a:latin typeface="Times New Roman"/>
                <a:ea typeface="TimesNewRoman"/>
              </a:rPr>
              <a:t> і </a:t>
            </a:r>
            <a:r>
              <a:rPr lang="ru-RU" sz="1800" b="1" strike="noStrike" spc="-1" dirty="0" err="1">
                <a:solidFill>
                  <a:srgbClr val="000000"/>
                </a:solidFill>
                <a:latin typeface="Times New Roman"/>
                <a:ea typeface="TimesNewRoman"/>
              </a:rPr>
              <a:t>вітамінів</a:t>
            </a:r>
            <a:r>
              <a:rPr lang="ru-RU" sz="1800" b="1" strike="noStrike" spc="-1" dirty="0">
                <a:solidFill>
                  <a:srgbClr val="000000"/>
                </a:solidFill>
                <a:latin typeface="Times New Roman"/>
                <a:ea typeface="TimesNewRoman"/>
              </a:rPr>
              <a:t> </a:t>
            </a:r>
            <a:r>
              <a:rPr lang="ru-RU" sz="1800" b="1" strike="noStrike" spc="-1" dirty="0" err="1">
                <a:solidFill>
                  <a:srgbClr val="000000"/>
                </a:solidFill>
                <a:latin typeface="Times New Roman"/>
                <a:ea typeface="TimesNewRoman"/>
              </a:rPr>
              <a:t>під</a:t>
            </a:r>
            <a:r>
              <a:rPr lang="ru-RU" sz="1800" b="1" strike="noStrike" spc="-1" dirty="0">
                <a:solidFill>
                  <a:srgbClr val="000000"/>
                </a:solidFill>
                <a:latin typeface="Times New Roman"/>
                <a:ea typeface="TimesNewRoman"/>
              </a:rPr>
              <a:t> час </a:t>
            </a:r>
            <a:r>
              <a:rPr lang="ru-RU" sz="1800" b="1" strike="noStrike" spc="-1" dirty="0" err="1">
                <a:solidFill>
                  <a:srgbClr val="000000"/>
                </a:solidFill>
                <a:latin typeface="Times New Roman"/>
                <a:ea typeface="TimesNewRoman"/>
              </a:rPr>
              <a:t>виробництва</a:t>
            </a:r>
            <a:r>
              <a:rPr lang="ru-RU" sz="1800" b="1" strike="noStrike" spc="-1" dirty="0">
                <a:solidFill>
                  <a:srgbClr val="000000"/>
                </a:solidFill>
                <a:latin typeface="Times New Roman"/>
                <a:ea typeface="TimesNewRoman"/>
              </a:rPr>
              <a:t> </a:t>
            </a:r>
            <a:r>
              <a:rPr lang="ru-RU" sz="1800" b="1" strike="noStrike" spc="-1" dirty="0" err="1">
                <a:solidFill>
                  <a:srgbClr val="000000"/>
                </a:solidFill>
                <a:latin typeface="Times New Roman"/>
                <a:ea typeface="TimesNewRoman"/>
              </a:rPr>
              <a:t>харчових</a:t>
            </a:r>
            <a:r>
              <a:rPr lang="ru-RU" sz="1800" b="1" strike="noStrike" spc="-1" dirty="0">
                <a:solidFill>
                  <a:srgbClr val="000000"/>
                </a:solidFill>
                <a:latin typeface="Times New Roman"/>
                <a:ea typeface="TimesNewRoman"/>
              </a:rPr>
              <a:t> </a:t>
            </a:r>
            <a:r>
              <a:rPr lang="ru-RU" sz="1800" b="1" strike="noStrike" spc="-1" dirty="0" err="1">
                <a:solidFill>
                  <a:srgbClr val="000000"/>
                </a:solidFill>
                <a:latin typeface="Times New Roman"/>
                <a:ea typeface="TimesNewRoman"/>
              </a:rPr>
              <a:t>продуктів</a:t>
            </a:r>
            <a:r>
              <a:rPr lang="ru-RU" sz="1800" b="1" strike="noStrike" spc="-1" dirty="0">
                <a:solidFill>
                  <a:srgbClr val="000000"/>
                </a:solidFill>
                <a:latin typeface="Times New Roman"/>
                <a:ea typeface="TimesNewRoman"/>
              </a:rPr>
              <a:t>. </a:t>
            </a:r>
            <a:endParaRPr lang="ru-RU" sz="1800" b="0" strike="noStrike" spc="-1" dirty="0">
              <a:latin typeface="Arial"/>
            </a:endParaRPr>
          </a:p>
          <a:p>
            <a:pPr algn="just">
              <a:lnSpc>
                <a:spcPct val="80000"/>
              </a:lnSpc>
            </a:pPr>
            <a:r>
              <a:rPr lang="ru-RU" sz="1800" b="1" strike="noStrike" spc="-1" dirty="0" err="1">
                <a:solidFill>
                  <a:srgbClr val="0070C0"/>
                </a:solidFill>
                <a:latin typeface="Times New Roman"/>
                <a:ea typeface="TimesNewRoman"/>
              </a:rPr>
              <a:t>Харчові</a:t>
            </a:r>
            <a:r>
              <a:rPr lang="ru-RU" sz="1800" b="1" strike="noStrike" spc="-1" dirty="0">
                <a:solidFill>
                  <a:srgbClr val="0070C0"/>
                </a:solidFill>
                <a:latin typeface="Times New Roman"/>
                <a:ea typeface="TimesNewRoman"/>
              </a:rPr>
              <a:t> </a:t>
            </a:r>
            <a:r>
              <a:rPr lang="ru-RU" sz="1800" b="1" strike="noStrike" spc="-1" dirty="0" err="1">
                <a:solidFill>
                  <a:srgbClr val="0070C0"/>
                </a:solidFill>
                <a:latin typeface="Times New Roman"/>
                <a:ea typeface="TimesNewRoman"/>
              </a:rPr>
              <a:t>продукти</a:t>
            </a:r>
            <a:r>
              <a:rPr lang="ru-RU" sz="1800" b="1" strike="noStrike" spc="-1" dirty="0">
                <a:solidFill>
                  <a:srgbClr val="0070C0"/>
                </a:solidFill>
                <a:latin typeface="Times New Roman"/>
                <a:ea typeface="TimesNewRoman"/>
              </a:rPr>
              <a:t>, </a:t>
            </a:r>
            <a:r>
              <a:rPr lang="ru-RU" sz="1800" b="1" strike="noStrike" spc="-1" dirty="0" err="1">
                <a:solidFill>
                  <a:srgbClr val="0070C0"/>
                </a:solidFill>
                <a:latin typeface="Times New Roman"/>
                <a:ea typeface="TimesNewRoman"/>
              </a:rPr>
              <a:t>що</a:t>
            </a:r>
            <a:r>
              <a:rPr lang="ru-RU" sz="1800" b="1" strike="noStrike" spc="-1" dirty="0">
                <a:solidFill>
                  <a:srgbClr val="0070C0"/>
                </a:solidFill>
                <a:latin typeface="Times New Roman"/>
                <a:ea typeface="TimesNewRoman"/>
              </a:rPr>
              <a:t> </a:t>
            </a:r>
            <a:r>
              <a:rPr lang="ru-RU" sz="1800" b="1" strike="noStrike" spc="-1" dirty="0" err="1">
                <a:solidFill>
                  <a:srgbClr val="0070C0"/>
                </a:solidFill>
                <a:latin typeface="Times New Roman"/>
                <a:ea typeface="TimesNewRoman"/>
              </a:rPr>
              <a:t>отримують</a:t>
            </a:r>
            <a:r>
              <a:rPr lang="ru-RU" sz="1800" b="1" strike="noStrike" spc="-1" dirty="0">
                <a:solidFill>
                  <a:srgbClr val="0070C0"/>
                </a:solidFill>
                <a:latin typeface="Times New Roman"/>
                <a:ea typeface="TimesNewRoman"/>
              </a:rPr>
              <a:t> з </a:t>
            </a:r>
            <a:r>
              <a:rPr lang="ru-RU" sz="1800" b="1" strike="noStrike" spc="-1" dirty="0" err="1">
                <a:solidFill>
                  <a:srgbClr val="0070C0"/>
                </a:solidFill>
                <a:latin typeface="Times New Roman"/>
                <a:ea typeface="TimesNewRoman"/>
              </a:rPr>
              <a:t>додаванням</a:t>
            </a:r>
            <a:r>
              <a:rPr lang="ru-RU" sz="1800" b="1" strike="noStrike" spc="-1" dirty="0">
                <a:solidFill>
                  <a:srgbClr val="0070C0"/>
                </a:solidFill>
                <a:latin typeface="Times New Roman"/>
                <a:ea typeface="TimesNewRoman"/>
              </a:rPr>
              <a:t> </a:t>
            </a:r>
            <a:r>
              <a:rPr lang="ru-RU" sz="1800" b="1" strike="noStrike" spc="-1" dirty="0" err="1">
                <a:solidFill>
                  <a:srgbClr val="0070C0"/>
                </a:solidFill>
                <a:latin typeface="Times New Roman"/>
                <a:ea typeface="TimesNewRoman"/>
              </a:rPr>
              <a:t>мікробних</a:t>
            </a:r>
            <a:r>
              <a:rPr lang="ru-RU" sz="1800" b="1" strike="noStrike" spc="-1" dirty="0">
                <a:solidFill>
                  <a:srgbClr val="0070C0"/>
                </a:solidFill>
                <a:latin typeface="Times New Roman"/>
                <a:ea typeface="TimesNewRoman"/>
              </a:rPr>
              <a:t> </a:t>
            </a:r>
            <a:r>
              <a:rPr lang="ru-RU" sz="1800" b="1" strike="noStrike" spc="-1" dirty="0" err="1">
                <a:solidFill>
                  <a:srgbClr val="0070C0"/>
                </a:solidFill>
                <a:latin typeface="Times New Roman"/>
                <a:ea typeface="TimesNewRoman"/>
              </a:rPr>
              <a:t>препаратів</a:t>
            </a:r>
            <a:r>
              <a:rPr lang="ru-RU" sz="1800" b="1" strike="noStrike" spc="-1" dirty="0">
                <a:solidFill>
                  <a:srgbClr val="000000"/>
                </a:solidFill>
                <a:latin typeface="Times New Roman"/>
                <a:ea typeface="TimesNewRoman"/>
              </a:rPr>
              <a:t>, </a:t>
            </a:r>
            <a:r>
              <a:rPr lang="ru-RU" sz="1800" b="1" strike="noStrike" spc="-1" dirty="0" err="1">
                <a:solidFill>
                  <a:srgbClr val="000000"/>
                </a:solidFill>
                <a:latin typeface="Times New Roman"/>
                <a:ea typeface="TimesNewRoman"/>
              </a:rPr>
              <a:t>повинні</a:t>
            </a:r>
            <a:r>
              <a:rPr lang="ru-RU" sz="1800" b="1" strike="noStrike" spc="-1" dirty="0">
                <a:solidFill>
                  <a:srgbClr val="000000"/>
                </a:solidFill>
                <a:latin typeface="Times New Roman"/>
                <a:ea typeface="TimesNewRoman"/>
              </a:rPr>
              <a:t> пройти </a:t>
            </a:r>
            <a:r>
              <a:rPr lang="ru-RU" sz="1800" b="1" strike="noStrike" spc="-1" dirty="0" err="1">
                <a:solidFill>
                  <a:srgbClr val="000000"/>
                </a:solidFill>
                <a:latin typeface="Times New Roman"/>
                <a:ea typeface="TimesNewRoman"/>
              </a:rPr>
              <a:t>всебічну</a:t>
            </a:r>
            <a:r>
              <a:rPr lang="ru-RU" sz="1000" b="1" strike="noStrike" spc="-1" dirty="0">
                <a:solidFill>
                  <a:srgbClr val="000000"/>
                </a:solidFill>
                <a:latin typeface="Times New Roman"/>
                <a:ea typeface="TimesNewRoman"/>
              </a:rPr>
              <a:t> </a:t>
            </a:r>
            <a:r>
              <a:rPr lang="ru-RU" sz="1800" b="1" strike="noStrike" spc="-1" dirty="0" err="1">
                <a:solidFill>
                  <a:srgbClr val="000000"/>
                </a:solidFill>
                <a:latin typeface="Times New Roman"/>
                <a:ea typeface="TimesNewRoman"/>
              </a:rPr>
              <a:t>перевірку</a:t>
            </a:r>
            <a:r>
              <a:rPr lang="ru-RU" sz="1800" b="1" strike="noStrike" spc="-1" dirty="0">
                <a:solidFill>
                  <a:srgbClr val="000000"/>
                </a:solidFill>
                <a:latin typeface="Times New Roman"/>
                <a:ea typeface="TimesNewRoman"/>
              </a:rPr>
              <a:t> для </a:t>
            </a:r>
            <a:r>
              <a:rPr lang="ru-RU" sz="1800" b="1" strike="noStrike" spc="-1" dirty="0" err="1">
                <a:solidFill>
                  <a:srgbClr val="000000"/>
                </a:solidFill>
                <a:latin typeface="Times New Roman"/>
                <a:ea typeface="TimesNewRoman"/>
              </a:rPr>
              <a:t>виявлення</a:t>
            </a:r>
            <a:r>
              <a:rPr lang="ru-RU" sz="1800" b="1" strike="noStrike" spc="-1" dirty="0">
                <a:solidFill>
                  <a:srgbClr val="000000"/>
                </a:solidFill>
                <a:latin typeface="Times New Roman"/>
                <a:ea typeface="TimesNewRoman"/>
              </a:rPr>
              <a:t> </a:t>
            </a:r>
            <a:r>
              <a:rPr lang="ru-RU" sz="1800" b="1" i="1" u="sng" strike="noStrike" spc="-1" dirty="0" err="1">
                <a:solidFill>
                  <a:srgbClr val="000000"/>
                </a:solidFill>
                <a:uFillTx/>
                <a:latin typeface="Times New Roman"/>
                <a:ea typeface="TimesNewRoman"/>
              </a:rPr>
              <a:t>канцерогенної</a:t>
            </a:r>
            <a:r>
              <a:rPr lang="ru-RU" sz="1800" b="1" i="1" u="sng" strike="noStrike" spc="-1" dirty="0">
                <a:solidFill>
                  <a:srgbClr val="000000"/>
                </a:solidFill>
                <a:uFillTx/>
                <a:latin typeface="Times New Roman"/>
                <a:ea typeface="TimesNewRoman"/>
              </a:rPr>
              <a:t>, </a:t>
            </a:r>
            <a:r>
              <a:rPr lang="ru-RU" sz="1800" b="1" i="1" u="sng" strike="noStrike" spc="-1" dirty="0" err="1">
                <a:solidFill>
                  <a:srgbClr val="000000"/>
                </a:solidFill>
                <a:uFillTx/>
                <a:latin typeface="Times New Roman"/>
                <a:ea typeface="TimesNewRoman"/>
              </a:rPr>
              <a:t>мутагенної</a:t>
            </a:r>
            <a:r>
              <a:rPr lang="ru-RU" sz="1800" b="1" i="1" u="sng" strike="noStrike" spc="-1" dirty="0">
                <a:solidFill>
                  <a:srgbClr val="000000"/>
                </a:solidFill>
                <a:uFillTx/>
                <a:latin typeface="Times New Roman"/>
                <a:ea typeface="TimesNewRoman"/>
              </a:rPr>
              <a:t> </a:t>
            </a:r>
            <a:r>
              <a:rPr lang="ru-RU" sz="1800" b="1" i="1" u="sng" strike="noStrike" spc="-1" dirty="0" err="1">
                <a:solidFill>
                  <a:srgbClr val="000000"/>
                </a:solidFill>
                <a:uFillTx/>
                <a:latin typeface="Times New Roman"/>
                <a:ea typeface="TimesNewRoman"/>
              </a:rPr>
              <a:t>дії</a:t>
            </a:r>
            <a:r>
              <a:rPr lang="ru-RU" sz="1800" b="1" i="1" u="sng" strike="noStrike" spc="-1" dirty="0">
                <a:solidFill>
                  <a:srgbClr val="000000"/>
                </a:solidFill>
                <a:uFillTx/>
                <a:latin typeface="Times New Roman"/>
                <a:ea typeface="TimesNewRoman"/>
              </a:rPr>
              <a:t> на </a:t>
            </a:r>
            <a:r>
              <a:rPr lang="ru-RU" sz="1800" b="1" i="1" u="sng" strike="noStrike" spc="-1" dirty="0" err="1">
                <a:solidFill>
                  <a:srgbClr val="000000"/>
                </a:solidFill>
                <a:uFillTx/>
                <a:latin typeface="Times New Roman"/>
                <a:ea typeface="TimesNewRoman"/>
              </a:rPr>
              <a:t>організм</a:t>
            </a:r>
            <a:r>
              <a:rPr lang="ru-RU" sz="1800" b="1" i="1" u="sng" strike="noStrike" spc="-1" dirty="0">
                <a:solidFill>
                  <a:srgbClr val="000000"/>
                </a:solidFill>
                <a:uFillTx/>
                <a:latin typeface="Times New Roman"/>
                <a:ea typeface="TimesNewRoman"/>
              </a:rPr>
              <a:t> </a:t>
            </a:r>
            <a:r>
              <a:rPr lang="ru-RU" sz="1800" b="1" i="1" u="sng" strike="noStrike" spc="-1" dirty="0" err="1">
                <a:solidFill>
                  <a:srgbClr val="000000"/>
                </a:solidFill>
                <a:uFillTx/>
                <a:latin typeface="Times New Roman"/>
                <a:ea typeface="TimesNewRoman"/>
              </a:rPr>
              <a:t>людини</a:t>
            </a:r>
            <a:r>
              <a:rPr lang="ru-RU" sz="1800" b="1" i="1" u="sng" strike="noStrike" spc="-1" dirty="0">
                <a:solidFill>
                  <a:srgbClr val="000000"/>
                </a:solidFill>
                <a:uFillTx/>
                <a:latin typeface="Times New Roman"/>
                <a:ea typeface="TimesNewRoman"/>
              </a:rPr>
              <a:t> та </a:t>
            </a:r>
            <a:r>
              <a:rPr lang="ru-RU" sz="1800" b="1" i="1" u="sng" strike="noStrike" spc="-1" dirty="0" err="1">
                <a:solidFill>
                  <a:srgbClr val="000000"/>
                </a:solidFill>
                <a:uFillTx/>
                <a:latin typeface="Times New Roman"/>
                <a:ea typeface="TimesNewRoman"/>
              </a:rPr>
              <a:t>тварин</a:t>
            </a:r>
            <a:r>
              <a:rPr lang="ru-RU" sz="1800" b="1" strike="noStrike" spc="-1" dirty="0">
                <a:solidFill>
                  <a:srgbClr val="000000"/>
                </a:solidFill>
                <a:latin typeface="Times New Roman"/>
                <a:ea typeface="TimesNewRoman"/>
              </a:rPr>
              <a:t>. Як </a:t>
            </a:r>
            <a:r>
              <a:rPr lang="ru-RU" sz="1800" b="1" strike="noStrike" spc="-1" dirty="0" err="1">
                <a:solidFill>
                  <a:srgbClr val="000000"/>
                </a:solidFill>
                <a:latin typeface="Times New Roman"/>
                <a:ea typeface="TimesNewRoman"/>
              </a:rPr>
              <a:t>джерела</a:t>
            </a:r>
            <a:r>
              <a:rPr lang="ru-RU" sz="1800" b="1" strike="noStrike" spc="-1" dirty="0">
                <a:solidFill>
                  <a:srgbClr val="000000"/>
                </a:solidFill>
                <a:latin typeface="Times New Roman"/>
                <a:ea typeface="TimesNewRoman"/>
              </a:rPr>
              <a:t> кормового </a:t>
            </a:r>
            <a:r>
              <a:rPr lang="ru-RU" sz="1800" b="1" strike="noStrike" spc="-1" dirty="0" err="1">
                <a:solidFill>
                  <a:srgbClr val="000000"/>
                </a:solidFill>
                <a:latin typeface="Times New Roman"/>
                <a:ea typeface="TimesNewRoman"/>
              </a:rPr>
              <a:t>білка</a:t>
            </a:r>
            <a:r>
              <a:rPr lang="ru-RU" sz="1800" b="1" strike="noStrike" spc="-1" dirty="0">
                <a:solidFill>
                  <a:srgbClr val="000000"/>
                </a:solidFill>
                <a:latin typeface="Times New Roman"/>
                <a:ea typeface="TimesNewRoman"/>
              </a:rPr>
              <a:t> </a:t>
            </a:r>
            <a:r>
              <a:rPr lang="ru-RU" sz="1800" b="1" strike="noStrike" spc="-1" dirty="0" err="1">
                <a:solidFill>
                  <a:srgbClr val="000000"/>
                </a:solidFill>
                <a:latin typeface="Times New Roman"/>
                <a:ea typeface="TimesNewRoman"/>
              </a:rPr>
              <a:t>частіше</a:t>
            </a:r>
            <a:r>
              <a:rPr lang="ru-RU" sz="1800" b="1" strike="noStrike" spc="-1" dirty="0">
                <a:solidFill>
                  <a:srgbClr val="000000"/>
                </a:solidFill>
                <a:latin typeface="Times New Roman"/>
                <a:ea typeface="TimesNewRoman"/>
              </a:rPr>
              <a:t> </a:t>
            </a:r>
            <a:r>
              <a:rPr lang="ru-RU" sz="1800" b="1" strike="noStrike" spc="-1" dirty="0" err="1">
                <a:solidFill>
                  <a:srgbClr val="000000"/>
                </a:solidFill>
                <a:latin typeface="Times New Roman"/>
                <a:ea typeface="TimesNewRoman"/>
              </a:rPr>
              <a:t>використовують</a:t>
            </a:r>
            <a:r>
              <a:rPr lang="ru-RU" sz="1800" b="1" strike="noStrike" spc="-1" dirty="0">
                <a:solidFill>
                  <a:srgbClr val="000000"/>
                </a:solidFill>
                <a:latin typeface="Times New Roman"/>
                <a:ea typeface="TimesNewRoman"/>
              </a:rPr>
              <a:t> </a:t>
            </a:r>
            <a:r>
              <a:rPr lang="ru-RU" sz="1800" b="1" strike="noStrike" spc="-1" dirty="0" err="1">
                <a:solidFill>
                  <a:srgbClr val="000000"/>
                </a:solidFill>
                <a:latin typeface="Times New Roman"/>
                <a:ea typeface="TimesNewRoman"/>
              </a:rPr>
              <a:t>різні</a:t>
            </a:r>
            <a:r>
              <a:rPr lang="ru-RU" sz="1800" b="1" strike="noStrike" spc="-1" dirty="0">
                <a:solidFill>
                  <a:srgbClr val="000000"/>
                </a:solidFill>
                <a:latin typeface="Times New Roman"/>
                <a:ea typeface="TimesNewRoman"/>
              </a:rPr>
              <a:t> </a:t>
            </a:r>
            <a:r>
              <a:rPr lang="ru-RU" sz="1800" b="1" strike="noStrike" spc="-1" dirty="0" err="1">
                <a:solidFill>
                  <a:srgbClr val="000000"/>
                </a:solidFill>
                <a:latin typeface="Times New Roman"/>
                <a:ea typeface="TimesNewRoman"/>
              </a:rPr>
              <a:t>види</a:t>
            </a:r>
            <a:r>
              <a:rPr lang="ru-RU" sz="1800" b="1" strike="noStrike" spc="-1" dirty="0">
                <a:solidFill>
                  <a:srgbClr val="000000"/>
                </a:solidFill>
                <a:latin typeface="Times New Roman"/>
                <a:ea typeface="TimesNewRoman"/>
              </a:rPr>
              <a:t> </a:t>
            </a:r>
            <a:r>
              <a:rPr lang="ru-RU" sz="1800" b="1" strike="noStrike" spc="-1" dirty="0" err="1">
                <a:solidFill>
                  <a:srgbClr val="7030A0"/>
                </a:solidFill>
                <a:latin typeface="Times New Roman"/>
                <a:ea typeface="TimesNewRoman"/>
              </a:rPr>
              <a:t>дріжджів</a:t>
            </a:r>
            <a:r>
              <a:rPr lang="ru-RU" sz="1800" b="1" strike="noStrike" spc="-1" dirty="0">
                <a:solidFill>
                  <a:srgbClr val="7030A0"/>
                </a:solidFill>
                <a:latin typeface="Times New Roman"/>
                <a:ea typeface="TimesNewRoman"/>
              </a:rPr>
              <a:t> і </a:t>
            </a:r>
            <a:r>
              <a:rPr lang="ru-RU" sz="1800" b="1" strike="noStrike" spc="-1" dirty="0" err="1">
                <a:solidFill>
                  <a:srgbClr val="7030A0"/>
                </a:solidFill>
                <a:latin typeface="Times New Roman"/>
                <a:ea typeface="TimesNewRoman"/>
              </a:rPr>
              <a:t>бактерій</a:t>
            </a:r>
            <a:r>
              <a:rPr lang="ru-RU" sz="1800" b="1" strike="noStrike" spc="-1" dirty="0">
                <a:solidFill>
                  <a:srgbClr val="7030A0"/>
                </a:solidFill>
                <a:latin typeface="Times New Roman"/>
                <a:ea typeface="TimesNewRoman"/>
              </a:rPr>
              <a:t>, </a:t>
            </a:r>
            <a:r>
              <a:rPr lang="ru-RU" sz="1800" b="1" strike="noStrike" spc="-1" dirty="0" err="1">
                <a:solidFill>
                  <a:srgbClr val="7030A0"/>
                </a:solidFill>
                <a:latin typeface="Times New Roman"/>
                <a:ea typeface="TimesNewRoman"/>
              </a:rPr>
              <a:t>мікроскопічні</a:t>
            </a:r>
            <a:r>
              <a:rPr lang="ru-RU" sz="1800" b="1" strike="noStrike" spc="-1" dirty="0">
                <a:solidFill>
                  <a:srgbClr val="7030A0"/>
                </a:solidFill>
                <a:latin typeface="Times New Roman"/>
                <a:ea typeface="TimesNewRoman"/>
              </a:rPr>
              <a:t> </a:t>
            </a:r>
            <a:r>
              <a:rPr lang="ru-RU" sz="1800" b="1" strike="noStrike" spc="-1" dirty="0" err="1">
                <a:solidFill>
                  <a:srgbClr val="7030A0"/>
                </a:solidFill>
                <a:latin typeface="Times New Roman"/>
                <a:ea typeface="TimesNewRoman"/>
              </a:rPr>
              <a:t>гриби</a:t>
            </a:r>
            <a:r>
              <a:rPr lang="ru-RU" sz="1800" b="1" strike="noStrike" spc="-1" dirty="0">
                <a:solidFill>
                  <a:srgbClr val="7030A0"/>
                </a:solidFill>
                <a:latin typeface="Times New Roman"/>
                <a:ea typeface="TimesNewRoman"/>
              </a:rPr>
              <a:t>, </a:t>
            </a:r>
            <a:r>
              <a:rPr lang="ru-RU" sz="1800" b="1" strike="noStrike" spc="-1" dirty="0" err="1">
                <a:solidFill>
                  <a:srgbClr val="7030A0"/>
                </a:solidFill>
                <a:latin typeface="Times New Roman"/>
                <a:ea typeface="TimesNewRoman"/>
              </a:rPr>
              <a:t>одноклітинні</a:t>
            </a:r>
            <a:r>
              <a:rPr lang="ru-RU" sz="1800" b="1" strike="noStrike" spc="-1" dirty="0">
                <a:solidFill>
                  <a:srgbClr val="7030A0"/>
                </a:solidFill>
                <a:latin typeface="Times New Roman"/>
                <a:ea typeface="TimesNewRoman"/>
              </a:rPr>
              <a:t> </a:t>
            </a:r>
            <a:r>
              <a:rPr lang="ru-RU" sz="1800" b="1" strike="noStrike" spc="-1" dirty="0" err="1">
                <a:solidFill>
                  <a:srgbClr val="7030A0"/>
                </a:solidFill>
                <a:latin typeface="Times New Roman"/>
                <a:ea typeface="TimesNewRoman"/>
              </a:rPr>
              <a:t>водорості</a:t>
            </a:r>
            <a:r>
              <a:rPr lang="ru-RU" sz="1800" b="1" strike="noStrike" spc="-1" dirty="0">
                <a:solidFill>
                  <a:srgbClr val="7030A0"/>
                </a:solidFill>
                <a:latin typeface="Times New Roman"/>
                <a:ea typeface="TimesNewRoman"/>
              </a:rPr>
              <a:t>, </a:t>
            </a:r>
            <a:r>
              <a:rPr lang="ru-RU" sz="1800" b="1" strike="noStrike" spc="-1" dirty="0" err="1">
                <a:solidFill>
                  <a:srgbClr val="7030A0"/>
                </a:solidFill>
                <a:latin typeface="Times New Roman"/>
                <a:ea typeface="TimesNewRoman"/>
              </a:rPr>
              <a:t>білкові</a:t>
            </a:r>
            <a:r>
              <a:rPr lang="ru-RU" sz="1800" b="1" strike="noStrike" spc="-1" dirty="0">
                <a:solidFill>
                  <a:srgbClr val="7030A0"/>
                </a:solidFill>
                <a:latin typeface="Times New Roman"/>
                <a:ea typeface="TimesNewRoman"/>
              </a:rPr>
              <a:t> </a:t>
            </a:r>
            <a:r>
              <a:rPr lang="ru-RU" sz="1800" b="1" strike="noStrike" spc="-1" dirty="0" err="1">
                <a:solidFill>
                  <a:srgbClr val="7030A0"/>
                </a:solidFill>
                <a:latin typeface="Times New Roman"/>
                <a:ea typeface="TimesNewRoman"/>
              </a:rPr>
              <a:t>коагуляти</a:t>
            </a:r>
            <a:r>
              <a:rPr lang="ru-RU" sz="1800" b="1" strike="noStrike" spc="-1" dirty="0">
                <a:solidFill>
                  <a:srgbClr val="7030A0"/>
                </a:solidFill>
                <a:latin typeface="Times New Roman"/>
                <a:ea typeface="TimesNewRoman"/>
              </a:rPr>
              <a:t> </a:t>
            </a:r>
            <a:r>
              <a:rPr lang="ru-RU" sz="1800" b="1" strike="noStrike" spc="-1" dirty="0" err="1">
                <a:solidFill>
                  <a:srgbClr val="7030A0"/>
                </a:solidFill>
                <a:latin typeface="Times New Roman"/>
                <a:ea typeface="TimesNewRoman"/>
              </a:rPr>
              <a:t>трав’янистих</a:t>
            </a:r>
            <a:r>
              <a:rPr lang="ru-RU" sz="1800" b="1" strike="noStrike" spc="-1" dirty="0">
                <a:solidFill>
                  <a:srgbClr val="7030A0"/>
                </a:solidFill>
                <a:latin typeface="Times New Roman"/>
                <a:ea typeface="TimesNewRoman"/>
              </a:rPr>
              <a:t> </a:t>
            </a:r>
            <a:r>
              <a:rPr lang="ru-RU" sz="1800" b="1" strike="noStrike" spc="-1" dirty="0" err="1">
                <a:solidFill>
                  <a:srgbClr val="7030A0"/>
                </a:solidFill>
                <a:latin typeface="Times New Roman"/>
                <a:ea typeface="TimesNewRoman"/>
              </a:rPr>
              <a:t>рослин</a:t>
            </a:r>
            <a:r>
              <a:rPr lang="ru-RU" sz="1800" b="1" strike="noStrike" spc="-1" dirty="0">
                <a:solidFill>
                  <a:srgbClr val="000000"/>
                </a:solidFill>
                <a:latin typeface="Times New Roman"/>
                <a:ea typeface="TimesNewRoman"/>
              </a:rPr>
              <a:t>.</a:t>
            </a:r>
            <a:endParaRPr lang="ru-RU" sz="1800" b="0" strike="noStrike" spc="-1" dirty="0">
              <a:latin typeface="Arial"/>
            </a:endParaRPr>
          </a:p>
        </p:txBody>
      </p:sp>
      <p:sp>
        <p:nvSpPr>
          <p:cNvPr id="201" name="CustomShape 2"/>
          <p:cNvSpPr/>
          <p:nvPr/>
        </p:nvSpPr>
        <p:spPr>
          <a:xfrm>
            <a:off x="214200" y="150586"/>
            <a:ext cx="8642520" cy="460211"/>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457200" indent="-455760" algn="just">
              <a:lnSpc>
                <a:spcPct val="100000"/>
              </a:lnSpc>
              <a:buClr>
                <a:srgbClr val="FF0000"/>
              </a:buClr>
              <a:buFont typeface="Wingdings" charset="2"/>
              <a:buChar char=""/>
            </a:pPr>
            <a:r>
              <a:rPr lang="ru-RU" sz="2400" b="1" strike="noStrike" spc="-1" dirty="0" err="1" smtClean="0">
                <a:solidFill>
                  <a:srgbClr val="FF0000"/>
                </a:solidFill>
                <a:latin typeface="Arial"/>
                <a:ea typeface="DejaVu Sans"/>
              </a:rPr>
              <a:t>Біотехнологічні</a:t>
            </a:r>
            <a:r>
              <a:rPr lang="ru-RU" sz="2400" b="1" strike="noStrike" spc="-1" dirty="0" smtClean="0">
                <a:solidFill>
                  <a:srgbClr val="FF0000"/>
                </a:solidFill>
                <a:latin typeface="Arial"/>
                <a:ea typeface="DejaVu Sans"/>
              </a:rPr>
              <a:t> </a:t>
            </a:r>
            <a:r>
              <a:rPr lang="ru-RU" sz="2400" b="1" strike="noStrike" spc="-1" dirty="0" err="1">
                <a:solidFill>
                  <a:srgbClr val="FF0000"/>
                </a:solidFill>
                <a:latin typeface="Arial"/>
                <a:ea typeface="DejaVu Sans"/>
              </a:rPr>
              <a:t>процеси</a:t>
            </a:r>
            <a:r>
              <a:rPr lang="ru-RU" sz="2400" b="1" strike="noStrike" spc="-1" dirty="0">
                <a:solidFill>
                  <a:srgbClr val="FF0000"/>
                </a:solidFill>
                <a:latin typeface="Arial"/>
                <a:ea typeface="DejaVu Sans"/>
              </a:rPr>
              <a:t> в </a:t>
            </a:r>
            <a:r>
              <a:rPr lang="ru-RU" sz="2400" b="1" strike="noStrike" spc="-1" dirty="0" err="1">
                <a:solidFill>
                  <a:srgbClr val="FF0000"/>
                </a:solidFill>
                <a:latin typeface="Arial"/>
                <a:ea typeface="DejaVu Sans"/>
              </a:rPr>
              <a:t>харчовій</a:t>
            </a:r>
            <a:r>
              <a:rPr lang="ru-RU" sz="2400" b="1" strike="noStrike" spc="-1" dirty="0">
                <a:solidFill>
                  <a:srgbClr val="FF0000"/>
                </a:solidFill>
                <a:latin typeface="Arial"/>
                <a:ea typeface="DejaVu Sans"/>
              </a:rPr>
              <a:t> </a:t>
            </a:r>
            <a:r>
              <a:rPr lang="ru-RU" sz="2400" b="1" strike="noStrike" spc="-1" dirty="0" err="1">
                <a:solidFill>
                  <a:srgbClr val="FF0000"/>
                </a:solidFill>
                <a:latin typeface="Arial"/>
                <a:ea typeface="DejaVu Sans"/>
              </a:rPr>
              <a:t>промисловості</a:t>
            </a:r>
            <a:r>
              <a:rPr lang="ru-RU" sz="2400" b="1" strike="noStrike" spc="-1" dirty="0">
                <a:solidFill>
                  <a:srgbClr val="FF0000"/>
                </a:solidFill>
                <a:latin typeface="Arial"/>
                <a:ea typeface="DejaVu Sans"/>
              </a:rPr>
              <a:t>. </a:t>
            </a:r>
            <a:endParaRPr lang="ru-RU" sz="2400" b="0" strike="noStrike" spc="-1" dirty="0">
              <a:latin typeface="Arial"/>
            </a:endParaRPr>
          </a:p>
        </p:txBody>
      </p:sp>
    </p:spTree>
    <p:extLst>
      <p:ext uri="{BB962C8B-B14F-4D97-AF65-F5344CB8AC3E}">
        <p14:creationId xmlns:p14="http://schemas.microsoft.com/office/powerpoint/2010/main" val="346714335"/>
      </p:ext>
    </p:extLst>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 name="CustomShape 1"/>
          <p:cNvSpPr/>
          <p:nvPr/>
        </p:nvSpPr>
        <p:spPr>
          <a:xfrm>
            <a:off x="395786" y="497667"/>
            <a:ext cx="8393372" cy="5409258"/>
          </a:xfrm>
          <a:prstGeom prst="rect">
            <a:avLst/>
          </a:prstGeom>
          <a:noFill/>
          <a:ln w="9360">
            <a:noFill/>
          </a:ln>
        </p:spPr>
        <p:style>
          <a:lnRef idx="0">
            <a:scrgbClr r="0" g="0" b="0"/>
          </a:lnRef>
          <a:fillRef idx="0">
            <a:scrgbClr r="0" g="0" b="0"/>
          </a:fillRef>
          <a:effectRef idx="0">
            <a:scrgbClr r="0" g="0" b="0"/>
          </a:effectRef>
          <a:fontRef idx="minor"/>
        </p:style>
        <p:txBody>
          <a:bodyPr wrap="square" lIns="90000" tIns="45000" rIns="90000" bIns="45000" anchor="ctr">
            <a:spAutoFit/>
          </a:bodyPr>
          <a:lstStyle/>
          <a:p>
            <a:pPr marL="571500" indent="-571500" algn="just">
              <a:lnSpc>
                <a:spcPct val="80000"/>
              </a:lnSpc>
              <a:buFont typeface="Wingdings" panose="05000000000000000000" pitchFamily="2" charset="2"/>
              <a:buChar char="ü"/>
            </a:pPr>
            <a:r>
              <a:rPr lang="ru-RU" sz="3200" b="1" strike="noStrike" spc="-1" dirty="0" err="1" smtClean="0">
                <a:solidFill>
                  <a:srgbClr val="7030A0"/>
                </a:solidFill>
                <a:latin typeface="Times New Roman"/>
                <a:ea typeface="TimesNewRoman,Bold"/>
              </a:rPr>
              <a:t>Використання</a:t>
            </a:r>
            <a:r>
              <a:rPr lang="ru-RU" sz="3200" b="1" strike="noStrike" spc="-1" dirty="0" smtClean="0">
                <a:solidFill>
                  <a:srgbClr val="7030A0"/>
                </a:solidFill>
                <a:latin typeface="Times New Roman"/>
                <a:ea typeface="TimesNewRoman,Bold"/>
              </a:rPr>
              <a:t> </a:t>
            </a:r>
            <a:r>
              <a:rPr lang="ru-RU" sz="3200" b="1" strike="noStrike" spc="-1" dirty="0" err="1">
                <a:solidFill>
                  <a:srgbClr val="7030A0"/>
                </a:solidFill>
                <a:latin typeface="Times New Roman"/>
                <a:ea typeface="TimesNewRoman,Bold"/>
              </a:rPr>
              <a:t>дріжджів</a:t>
            </a:r>
            <a:r>
              <a:rPr lang="ru-RU" sz="3200" b="1" strike="noStrike" spc="-1" dirty="0">
                <a:solidFill>
                  <a:srgbClr val="7030A0"/>
                </a:solidFill>
                <a:latin typeface="Times New Roman"/>
                <a:ea typeface="TimesNewRoman,Bold"/>
              </a:rPr>
              <a:t> і </a:t>
            </a:r>
            <a:r>
              <a:rPr lang="ru-RU" sz="3200" b="1" strike="noStrike" spc="-1" dirty="0" err="1">
                <a:solidFill>
                  <a:srgbClr val="7030A0"/>
                </a:solidFill>
                <a:latin typeface="Times New Roman"/>
                <a:ea typeface="TimesNewRoman,Bold"/>
              </a:rPr>
              <a:t>бактерій</a:t>
            </a:r>
            <a:r>
              <a:rPr lang="ru-RU" sz="3200" b="1" strike="noStrike" spc="-1" dirty="0">
                <a:solidFill>
                  <a:srgbClr val="7030A0"/>
                </a:solidFill>
                <a:latin typeface="Times New Roman"/>
                <a:ea typeface="TimesNewRoman,Bold"/>
              </a:rPr>
              <a:t>. </a:t>
            </a:r>
            <a:endParaRPr lang="ru-RU" sz="3200" b="0" strike="noStrike" spc="-1" dirty="0">
              <a:latin typeface="Arial"/>
            </a:endParaRPr>
          </a:p>
          <a:p>
            <a:pPr algn="just">
              <a:lnSpc>
                <a:spcPct val="80000"/>
              </a:lnSpc>
            </a:pPr>
            <a:r>
              <a:rPr lang="ru-RU" sz="2000" b="1" strike="noStrike" spc="-1" dirty="0" err="1">
                <a:solidFill>
                  <a:srgbClr val="000000"/>
                </a:solidFill>
                <a:latin typeface="Times New Roman"/>
                <a:ea typeface="TimesNewRoman,Bold"/>
              </a:rPr>
              <a:t>Д</a:t>
            </a:r>
            <a:r>
              <a:rPr lang="ru-RU" sz="2000" b="1" strike="noStrike" spc="-1" dirty="0" err="1">
                <a:solidFill>
                  <a:srgbClr val="000000"/>
                </a:solidFill>
                <a:latin typeface="Times New Roman"/>
                <a:ea typeface="TimesNewRoman"/>
              </a:rPr>
              <a:t>ріжджові</a:t>
            </a:r>
            <a:r>
              <a:rPr lang="ru-RU" sz="2000" b="1" strike="noStrike" spc="-1" dirty="0">
                <a:solidFill>
                  <a:srgbClr val="000000"/>
                </a:solidFill>
                <a:latin typeface="Times New Roman"/>
                <a:ea typeface="TimesNewRoman"/>
              </a:rPr>
              <a:t> </a:t>
            </a:r>
            <a:r>
              <a:rPr lang="ru-RU" sz="2000" b="1" strike="noStrike" spc="-1" dirty="0" err="1">
                <a:solidFill>
                  <a:srgbClr val="000000"/>
                </a:solidFill>
                <a:latin typeface="Times New Roman"/>
                <a:ea typeface="TimesNewRoman"/>
              </a:rPr>
              <a:t>клітини</a:t>
            </a:r>
            <a:r>
              <a:rPr lang="ru-RU" sz="2000" b="1" strike="noStrike" spc="-1" dirty="0">
                <a:solidFill>
                  <a:srgbClr val="000000"/>
                </a:solidFill>
                <a:latin typeface="Times New Roman"/>
                <a:ea typeface="TimesNewRoman"/>
              </a:rPr>
              <a:t> як </a:t>
            </a:r>
            <a:r>
              <a:rPr lang="ru-RU" sz="2000" b="1" strike="noStrike" spc="-1" dirty="0" err="1">
                <a:solidFill>
                  <a:srgbClr val="000000"/>
                </a:solidFill>
                <a:latin typeface="Times New Roman"/>
                <a:ea typeface="TimesNewRoman"/>
              </a:rPr>
              <a:t>джерело</a:t>
            </a:r>
            <a:r>
              <a:rPr lang="ru-RU" sz="2000" b="1" strike="noStrike" spc="-1" dirty="0">
                <a:solidFill>
                  <a:srgbClr val="000000"/>
                </a:solidFill>
                <a:latin typeface="Times New Roman"/>
                <a:ea typeface="TimesNewRoman"/>
              </a:rPr>
              <a:t> </a:t>
            </a:r>
            <a:r>
              <a:rPr lang="ru-RU" sz="2000" b="1" strike="noStrike" spc="-1" dirty="0" err="1">
                <a:solidFill>
                  <a:srgbClr val="000000"/>
                </a:solidFill>
                <a:latin typeface="Times New Roman"/>
                <a:ea typeface="TimesNewRoman"/>
              </a:rPr>
              <a:t>вуглецю</a:t>
            </a:r>
            <a:r>
              <a:rPr lang="ru-RU" sz="2000" b="1" strike="noStrike" spc="-1" dirty="0">
                <a:solidFill>
                  <a:srgbClr val="000000"/>
                </a:solidFill>
                <a:latin typeface="Times New Roman"/>
                <a:ea typeface="TimesNewRoman"/>
              </a:rPr>
              <a:t> </a:t>
            </a:r>
            <a:r>
              <a:rPr lang="ru-RU" sz="2000" b="1" strike="noStrike" spc="-1" dirty="0" err="1">
                <a:solidFill>
                  <a:srgbClr val="000000"/>
                </a:solidFill>
                <a:latin typeface="Times New Roman"/>
                <a:ea typeface="TimesNewRoman"/>
              </a:rPr>
              <a:t>здатні</a:t>
            </a:r>
            <a:r>
              <a:rPr lang="ru-RU" sz="2000" b="1" strike="noStrike" spc="-1" dirty="0">
                <a:solidFill>
                  <a:srgbClr val="000000"/>
                </a:solidFill>
                <a:latin typeface="Times New Roman"/>
                <a:ea typeface="TimesNewRoman"/>
              </a:rPr>
              <a:t> </a:t>
            </a:r>
            <a:r>
              <a:rPr lang="ru-RU" sz="2000" b="1" strike="noStrike" spc="-1" dirty="0" err="1">
                <a:solidFill>
                  <a:srgbClr val="000000"/>
                </a:solidFill>
                <a:latin typeface="Times New Roman"/>
                <a:ea typeface="TimesNewRoman"/>
              </a:rPr>
              <a:t>використовувати</a:t>
            </a:r>
            <a:r>
              <a:rPr lang="ru-RU" sz="2000" b="1" strike="noStrike" spc="-1" dirty="0">
                <a:solidFill>
                  <a:srgbClr val="000000"/>
                </a:solidFill>
                <a:latin typeface="Times New Roman"/>
                <a:ea typeface="TimesNewRoman"/>
              </a:rPr>
              <a:t> </a:t>
            </a:r>
            <a:r>
              <a:rPr lang="ru-RU" sz="2000" b="1" strike="noStrike" spc="-1" dirty="0" err="1">
                <a:solidFill>
                  <a:srgbClr val="000000"/>
                </a:solidFill>
                <a:latin typeface="Times New Roman"/>
                <a:ea typeface="TimesNewRoman"/>
              </a:rPr>
              <a:t>нерозгалужені</a:t>
            </a:r>
            <a:r>
              <a:rPr lang="ru-RU" sz="2000" b="1" strike="noStrike" spc="-1" dirty="0">
                <a:solidFill>
                  <a:srgbClr val="000000"/>
                </a:solidFill>
                <a:latin typeface="Times New Roman"/>
                <a:ea typeface="TimesNewRoman"/>
              </a:rPr>
              <a:t> </a:t>
            </a:r>
            <a:r>
              <a:rPr lang="ru-RU" sz="2000" b="1" strike="noStrike" spc="-1" dirty="0" err="1">
                <a:solidFill>
                  <a:srgbClr val="000000"/>
                </a:solidFill>
                <a:latin typeface="Times New Roman"/>
                <a:ea typeface="TimesNewRoman"/>
              </a:rPr>
              <a:t>вуглеводи</a:t>
            </a:r>
            <a:r>
              <a:rPr lang="ru-RU" sz="2000" b="1" strike="noStrike" spc="-1" dirty="0">
                <a:solidFill>
                  <a:srgbClr val="000000"/>
                </a:solidFill>
                <a:latin typeface="Times New Roman"/>
                <a:ea typeface="TimesNewRoman"/>
              </a:rPr>
              <a:t> з числом </a:t>
            </a:r>
            <a:r>
              <a:rPr lang="ru-RU" sz="2000" b="1" strike="noStrike" spc="-1" dirty="0" err="1">
                <a:solidFill>
                  <a:srgbClr val="000000"/>
                </a:solidFill>
                <a:latin typeface="Times New Roman"/>
                <a:ea typeface="TimesNewRoman"/>
              </a:rPr>
              <a:t>від</a:t>
            </a:r>
            <a:r>
              <a:rPr lang="ru-RU" sz="2000" b="1" strike="noStrike" spc="-1" dirty="0">
                <a:solidFill>
                  <a:srgbClr val="000000"/>
                </a:solidFill>
                <a:latin typeface="Times New Roman"/>
                <a:ea typeface="TimesNewRoman"/>
              </a:rPr>
              <a:t> 10 до 30 </a:t>
            </a:r>
            <a:r>
              <a:rPr lang="ru-RU" sz="2000" b="1" strike="noStrike" spc="-1" dirty="0" err="1">
                <a:solidFill>
                  <a:srgbClr val="000000"/>
                </a:solidFill>
                <a:latin typeface="Times New Roman"/>
                <a:ea typeface="TimesNewRoman"/>
              </a:rPr>
              <a:t>вуглецевих</a:t>
            </a:r>
            <a:r>
              <a:rPr lang="ru-RU" sz="2000" b="1" strike="noStrike" spc="-1" dirty="0">
                <a:solidFill>
                  <a:srgbClr val="000000"/>
                </a:solidFill>
                <a:latin typeface="Times New Roman"/>
                <a:ea typeface="TimesNewRoman"/>
              </a:rPr>
              <a:t> </a:t>
            </a:r>
            <a:r>
              <a:rPr lang="ru-RU" sz="2000" b="1" strike="noStrike" spc="-1" dirty="0" err="1">
                <a:solidFill>
                  <a:srgbClr val="000000"/>
                </a:solidFill>
                <a:latin typeface="Times New Roman"/>
                <a:ea typeface="TimesNewRoman"/>
              </a:rPr>
              <a:t>атомів</a:t>
            </a:r>
            <a:r>
              <a:rPr lang="ru-RU" sz="2000" b="1" strike="noStrike" spc="-1" dirty="0">
                <a:solidFill>
                  <a:srgbClr val="000000"/>
                </a:solidFill>
                <a:latin typeface="Times New Roman"/>
                <a:ea typeface="TimesNewRoman"/>
              </a:rPr>
              <a:t> у </a:t>
            </a:r>
            <a:r>
              <a:rPr lang="ru-RU" sz="2000" b="1" strike="noStrike" spc="-1" dirty="0" err="1">
                <a:solidFill>
                  <a:srgbClr val="000000"/>
                </a:solidFill>
                <a:latin typeface="Times New Roman"/>
                <a:ea typeface="TimesNewRoman"/>
              </a:rPr>
              <a:t>молекулі</a:t>
            </a:r>
            <a:r>
              <a:rPr lang="ru-RU" sz="2000" b="1" strike="noStrike" spc="-1" dirty="0">
                <a:solidFill>
                  <a:srgbClr val="000000"/>
                </a:solidFill>
                <a:latin typeface="Times New Roman"/>
                <a:ea typeface="TimesNewRoman"/>
              </a:rPr>
              <a:t>. </a:t>
            </a:r>
            <a:r>
              <a:rPr lang="ru-RU" sz="2000" b="1" strike="noStrike" spc="-1" dirty="0" err="1">
                <a:solidFill>
                  <a:srgbClr val="000000"/>
                </a:solidFill>
                <a:latin typeface="Times New Roman"/>
                <a:ea typeface="TimesNewRoman"/>
              </a:rPr>
              <a:t>Такі</a:t>
            </a:r>
            <a:r>
              <a:rPr lang="ru-RU" sz="2000" b="1" strike="noStrike" spc="-1" dirty="0">
                <a:solidFill>
                  <a:srgbClr val="000000"/>
                </a:solidFill>
                <a:latin typeface="Times New Roman"/>
                <a:ea typeface="TimesNewRoman"/>
              </a:rPr>
              <a:t> </a:t>
            </a:r>
            <a:r>
              <a:rPr lang="ru-RU" sz="2000" b="1" strike="noStrike" spc="-1" dirty="0" err="1">
                <a:solidFill>
                  <a:srgbClr val="000000"/>
                </a:solidFill>
                <a:latin typeface="Times New Roman"/>
                <a:ea typeface="TimesNewRoman"/>
              </a:rPr>
              <a:t>вуглеводи</a:t>
            </a:r>
            <a:r>
              <a:rPr lang="ru-RU" sz="2000" b="1" strike="noStrike" spc="-1" dirty="0">
                <a:solidFill>
                  <a:srgbClr val="000000"/>
                </a:solidFill>
                <a:latin typeface="Times New Roman"/>
                <a:ea typeface="TimesNewRoman"/>
              </a:rPr>
              <a:t> </a:t>
            </a:r>
            <a:r>
              <a:rPr lang="ru-RU" sz="2000" b="1" strike="noStrike" spc="-1" dirty="0" err="1">
                <a:solidFill>
                  <a:srgbClr val="000000"/>
                </a:solidFill>
                <a:latin typeface="Times New Roman"/>
                <a:ea typeface="TimesNewRoman"/>
              </a:rPr>
              <a:t>формують</a:t>
            </a:r>
            <a:r>
              <a:rPr lang="ru-RU" sz="2000" b="1" strike="noStrike" spc="-1" dirty="0">
                <a:solidFill>
                  <a:srgbClr val="000000"/>
                </a:solidFill>
                <a:latin typeface="Times New Roman"/>
                <a:ea typeface="TimesNewRoman"/>
              </a:rPr>
              <a:t> </a:t>
            </a:r>
            <a:r>
              <a:rPr lang="ru-RU" sz="2000" b="1" strike="noStrike" spc="-1" dirty="0" err="1">
                <a:solidFill>
                  <a:srgbClr val="000000"/>
                </a:solidFill>
                <a:latin typeface="Times New Roman"/>
                <a:ea typeface="TimesNewRoman"/>
              </a:rPr>
              <a:t>рідкі</a:t>
            </a:r>
            <a:r>
              <a:rPr lang="ru-RU" sz="2000" b="1" strike="noStrike" spc="-1" dirty="0">
                <a:solidFill>
                  <a:srgbClr val="000000"/>
                </a:solidFill>
                <a:latin typeface="Times New Roman"/>
                <a:ea typeface="TimesNewRoman"/>
              </a:rPr>
              <a:t> </a:t>
            </a:r>
            <a:r>
              <a:rPr lang="ru-RU" sz="2000" b="1" strike="noStrike" spc="-1" dirty="0" err="1">
                <a:solidFill>
                  <a:srgbClr val="000000"/>
                </a:solidFill>
                <a:latin typeface="Times New Roman"/>
                <a:ea typeface="TimesNewRoman"/>
              </a:rPr>
              <a:t>фракції</a:t>
            </a:r>
            <a:r>
              <a:rPr lang="ru-RU" sz="2000" b="1" strike="noStrike" spc="-1" dirty="0">
                <a:solidFill>
                  <a:srgbClr val="000000"/>
                </a:solidFill>
                <a:latin typeface="Arial"/>
                <a:ea typeface="TimesNewRoman"/>
              </a:rPr>
              <a:t> </a:t>
            </a:r>
            <a:r>
              <a:rPr lang="ru-RU" sz="2000" b="1" strike="noStrike" spc="-1" dirty="0" err="1">
                <a:solidFill>
                  <a:srgbClr val="000000"/>
                </a:solidFill>
                <a:latin typeface="Times New Roman"/>
                <a:ea typeface="TimesNewRoman"/>
              </a:rPr>
              <a:t>вуглеводів</a:t>
            </a:r>
            <a:r>
              <a:rPr lang="ru-RU" sz="2000" b="1" strike="noStrike" spc="-1" dirty="0">
                <a:solidFill>
                  <a:srgbClr val="000000"/>
                </a:solidFill>
                <a:latin typeface="Times New Roman"/>
                <a:ea typeface="TimesNewRoman"/>
              </a:rPr>
              <a:t> </a:t>
            </a:r>
            <a:r>
              <a:rPr lang="ru-RU" sz="2000" b="1" strike="noStrike" spc="-1" dirty="0" err="1">
                <a:solidFill>
                  <a:srgbClr val="000000"/>
                </a:solidFill>
                <a:latin typeface="Times New Roman"/>
                <a:ea typeface="TimesNewRoman"/>
              </a:rPr>
              <a:t>нафти</a:t>
            </a:r>
            <a:r>
              <a:rPr lang="ru-RU" sz="2000" b="1" strike="noStrike" spc="-1" dirty="0">
                <a:solidFill>
                  <a:srgbClr val="000000"/>
                </a:solidFill>
                <a:latin typeface="Times New Roman"/>
                <a:ea typeface="TimesNewRoman"/>
              </a:rPr>
              <a:t>. У </a:t>
            </a:r>
            <a:r>
              <a:rPr lang="ru-RU" sz="2000" b="1" strike="noStrike" spc="-1" dirty="0" err="1">
                <a:solidFill>
                  <a:srgbClr val="000000"/>
                </a:solidFill>
                <a:latin typeface="Times New Roman"/>
                <a:ea typeface="TimesNewRoman"/>
              </a:rPr>
              <a:t>нашій</a:t>
            </a:r>
            <a:r>
              <a:rPr lang="ru-RU" sz="2000" b="1" strike="noStrike" spc="-1" dirty="0">
                <a:solidFill>
                  <a:srgbClr val="000000"/>
                </a:solidFill>
                <a:latin typeface="Times New Roman"/>
                <a:ea typeface="TimesNewRoman"/>
              </a:rPr>
              <a:t> </a:t>
            </a:r>
            <a:r>
              <a:rPr lang="ru-RU" sz="2000" b="1" strike="noStrike" spc="-1" dirty="0" err="1">
                <a:solidFill>
                  <a:srgbClr val="000000"/>
                </a:solidFill>
                <a:latin typeface="Times New Roman"/>
                <a:ea typeface="TimesNewRoman"/>
              </a:rPr>
              <a:t>країні</a:t>
            </a:r>
            <a:r>
              <a:rPr lang="ru-RU" sz="2000" b="1" strike="noStrike" spc="-1" dirty="0">
                <a:solidFill>
                  <a:srgbClr val="000000"/>
                </a:solidFill>
                <a:latin typeface="Times New Roman"/>
                <a:ea typeface="TimesNewRoman"/>
              </a:rPr>
              <a:t> з </a:t>
            </a:r>
            <a:r>
              <a:rPr lang="ru-RU" sz="2000" b="1" i="1" strike="noStrike" spc="-1" dirty="0">
                <a:solidFill>
                  <a:srgbClr val="7030A0"/>
                </a:solidFill>
                <a:latin typeface="Times New Roman"/>
                <a:ea typeface="TimesNewRoman"/>
              </a:rPr>
              <a:t>n-</a:t>
            </a:r>
            <a:r>
              <a:rPr lang="ru-RU" sz="2000" b="1" i="1" strike="noStrike" spc="-1" dirty="0" err="1">
                <a:solidFill>
                  <a:srgbClr val="7030A0"/>
                </a:solidFill>
                <a:latin typeface="Times New Roman"/>
                <a:ea typeface="TimesNewRoman"/>
              </a:rPr>
              <a:t>парафінів</a:t>
            </a:r>
            <a:r>
              <a:rPr lang="ru-RU" sz="2000" b="1" i="1" strike="noStrike" spc="-1" dirty="0">
                <a:solidFill>
                  <a:srgbClr val="7030A0"/>
                </a:solidFill>
                <a:latin typeface="Times New Roman"/>
                <a:ea typeface="TimesNewRoman"/>
              </a:rPr>
              <a:t> </a:t>
            </a:r>
            <a:r>
              <a:rPr lang="ru-RU" sz="2000" b="1" i="1" strike="noStrike" spc="-1" dirty="0" err="1">
                <a:solidFill>
                  <a:srgbClr val="7030A0"/>
                </a:solidFill>
                <a:latin typeface="Times New Roman"/>
                <a:ea typeface="TimesNewRoman"/>
              </a:rPr>
              <a:t>нафти</a:t>
            </a:r>
            <a:r>
              <a:rPr lang="ru-RU" sz="2000" b="1" i="1" strike="noStrike" spc="-1" dirty="0">
                <a:solidFill>
                  <a:srgbClr val="7030A0"/>
                </a:solidFill>
                <a:latin typeface="Times New Roman"/>
                <a:ea typeface="TimesNewRoman"/>
              </a:rPr>
              <a:t> </a:t>
            </a:r>
            <a:r>
              <a:rPr lang="ru-RU" sz="2000" b="1" strike="noStrike" spc="-1" dirty="0" err="1">
                <a:solidFill>
                  <a:srgbClr val="000000"/>
                </a:solidFill>
                <a:latin typeface="Times New Roman"/>
                <a:ea typeface="TimesNewRoman"/>
              </a:rPr>
              <a:t>виробляють</a:t>
            </a:r>
            <a:r>
              <a:rPr lang="ru-RU" sz="2000" b="1" strike="noStrike" spc="-1" dirty="0">
                <a:solidFill>
                  <a:srgbClr val="000000"/>
                </a:solidFill>
                <a:latin typeface="Times New Roman"/>
                <a:ea typeface="TimesNewRoman"/>
              </a:rPr>
              <a:t> </a:t>
            </a:r>
            <a:r>
              <a:rPr lang="ru-RU" sz="2000" b="1" strike="noStrike" spc="-1" dirty="0" err="1">
                <a:solidFill>
                  <a:srgbClr val="000000"/>
                </a:solidFill>
                <a:latin typeface="Times New Roman"/>
                <a:ea typeface="TimesNewRoman"/>
              </a:rPr>
              <a:t>понад</a:t>
            </a:r>
            <a:r>
              <a:rPr lang="ru-RU" sz="2000" b="1" strike="noStrike" spc="-1" dirty="0">
                <a:solidFill>
                  <a:srgbClr val="000000"/>
                </a:solidFill>
                <a:latin typeface="Times New Roman"/>
                <a:ea typeface="TimesNewRoman"/>
              </a:rPr>
              <a:t> </a:t>
            </a:r>
            <a:r>
              <a:rPr lang="ru-RU" sz="2000" b="1" u="sng" strike="noStrike" spc="-1" dirty="0">
                <a:solidFill>
                  <a:srgbClr val="7030A0"/>
                </a:solidFill>
                <a:uFillTx/>
                <a:latin typeface="Times New Roman"/>
                <a:ea typeface="TimesNewRoman"/>
              </a:rPr>
              <a:t>1 млн т </a:t>
            </a:r>
            <a:r>
              <a:rPr lang="ru-RU" sz="2000" b="1" u="sng" strike="noStrike" spc="-1" dirty="0" err="1">
                <a:solidFill>
                  <a:srgbClr val="7030A0"/>
                </a:solidFill>
                <a:uFillTx/>
                <a:latin typeface="Times New Roman"/>
                <a:ea typeface="TimesNewRoman"/>
              </a:rPr>
              <a:t>кормових</a:t>
            </a:r>
            <a:r>
              <a:rPr lang="ru-RU" sz="2000" b="1" u="sng" strike="noStrike" spc="-1" dirty="0">
                <a:solidFill>
                  <a:srgbClr val="7030A0"/>
                </a:solidFill>
                <a:uFillTx/>
                <a:latin typeface="Times New Roman"/>
                <a:ea typeface="TimesNewRoman"/>
              </a:rPr>
              <a:t> </a:t>
            </a:r>
            <a:r>
              <a:rPr lang="ru-RU" sz="2000" b="1" u="sng" strike="noStrike" spc="-1" dirty="0" err="1">
                <a:solidFill>
                  <a:srgbClr val="7030A0"/>
                </a:solidFill>
                <a:uFillTx/>
                <a:latin typeface="Times New Roman"/>
                <a:ea typeface="TimesNewRoman"/>
              </a:rPr>
              <a:t>дріжджів</a:t>
            </a:r>
            <a:r>
              <a:rPr lang="ru-RU" sz="2000" b="1" strike="noStrike" spc="-1" dirty="0">
                <a:solidFill>
                  <a:srgbClr val="000000"/>
                </a:solidFill>
                <a:latin typeface="Times New Roman"/>
                <a:ea typeface="TimesNewRoman"/>
              </a:rPr>
              <a:t>. При </a:t>
            </a:r>
            <a:r>
              <a:rPr lang="ru-RU" sz="2000" b="1" strike="noStrike" spc="-1" dirty="0" err="1">
                <a:solidFill>
                  <a:srgbClr val="000000"/>
                </a:solidFill>
                <a:latin typeface="Times New Roman"/>
                <a:ea typeface="TimesNewRoman"/>
              </a:rPr>
              <a:t>вирощуванні</a:t>
            </a:r>
            <a:r>
              <a:rPr lang="ru-RU" sz="2000" b="1" strike="noStrike" spc="-1" dirty="0">
                <a:solidFill>
                  <a:srgbClr val="000000"/>
                </a:solidFill>
                <a:latin typeface="Times New Roman"/>
                <a:ea typeface="TimesNewRoman"/>
              </a:rPr>
              <a:t> </a:t>
            </a:r>
            <a:r>
              <a:rPr lang="ru-RU" sz="2000" b="1" strike="noStrike" spc="-1" dirty="0" err="1">
                <a:solidFill>
                  <a:srgbClr val="000000"/>
                </a:solidFill>
                <a:latin typeface="Times New Roman"/>
                <a:ea typeface="TimesNewRoman"/>
              </a:rPr>
              <a:t>дріжджів</a:t>
            </a:r>
            <a:r>
              <a:rPr lang="ru-RU" sz="2000" b="1" strike="noStrike" spc="-1" dirty="0">
                <a:solidFill>
                  <a:srgbClr val="000000"/>
                </a:solidFill>
                <a:latin typeface="Times New Roman"/>
                <a:ea typeface="TimesNewRoman"/>
              </a:rPr>
              <a:t> на n-</a:t>
            </a:r>
            <a:r>
              <a:rPr lang="ru-RU" sz="2000" b="1" strike="noStrike" spc="-1" dirty="0" err="1">
                <a:solidFill>
                  <a:srgbClr val="000000"/>
                </a:solidFill>
                <a:latin typeface="Times New Roman"/>
                <a:ea typeface="TimesNewRoman"/>
              </a:rPr>
              <a:t>парафінах</a:t>
            </a:r>
            <a:r>
              <a:rPr lang="ru-RU" sz="2000" b="1" strike="noStrike" spc="-1" dirty="0">
                <a:solidFill>
                  <a:srgbClr val="000000"/>
                </a:solidFill>
                <a:latin typeface="Times New Roman"/>
                <a:ea typeface="TimesNewRoman"/>
              </a:rPr>
              <a:t> </a:t>
            </a:r>
            <a:r>
              <a:rPr lang="ru-RU" sz="2000" b="1" strike="noStrike" spc="-1" dirty="0" err="1">
                <a:solidFill>
                  <a:srgbClr val="000000"/>
                </a:solidFill>
                <a:latin typeface="Times New Roman"/>
                <a:ea typeface="TimesNewRoman"/>
              </a:rPr>
              <a:t>нафти</a:t>
            </a:r>
            <a:r>
              <a:rPr lang="ru-RU" sz="2000" b="1" strike="noStrike" spc="-1" dirty="0">
                <a:solidFill>
                  <a:srgbClr val="000000"/>
                </a:solidFill>
                <a:latin typeface="Times New Roman"/>
                <a:ea typeface="TimesNewRoman"/>
              </a:rPr>
              <a:t> у </a:t>
            </a:r>
            <a:r>
              <a:rPr lang="ru-RU" sz="2000" b="1" strike="noStrike" spc="-1" dirty="0" err="1">
                <a:solidFill>
                  <a:srgbClr val="000000"/>
                </a:solidFill>
                <a:latin typeface="Times New Roman"/>
                <a:ea typeface="TimesNewRoman"/>
              </a:rPr>
              <a:t>приготовлене</a:t>
            </a:r>
            <a:r>
              <a:rPr lang="ru-RU" sz="2000" b="1" strike="noStrike" spc="-1" dirty="0">
                <a:solidFill>
                  <a:srgbClr val="000000"/>
                </a:solidFill>
                <a:latin typeface="Times New Roman"/>
                <a:ea typeface="TimesNewRoman"/>
              </a:rPr>
              <a:t> з них </a:t>
            </a:r>
            <a:r>
              <a:rPr lang="ru-RU" sz="2000" b="1" strike="noStrike" spc="-1" dirty="0" err="1">
                <a:solidFill>
                  <a:srgbClr val="000000"/>
                </a:solidFill>
                <a:latin typeface="Times New Roman"/>
                <a:ea typeface="TimesNewRoman"/>
              </a:rPr>
              <a:t>живильне</a:t>
            </a:r>
            <a:r>
              <a:rPr lang="ru-RU" sz="2000" b="1" strike="noStrike" spc="-1" dirty="0">
                <a:solidFill>
                  <a:srgbClr val="000000"/>
                </a:solidFill>
                <a:latin typeface="Times New Roman"/>
                <a:ea typeface="TimesNewRoman"/>
              </a:rPr>
              <a:t> </a:t>
            </a:r>
            <a:r>
              <a:rPr lang="ru-RU" sz="2000" b="1" strike="noStrike" spc="-1" dirty="0" err="1">
                <a:solidFill>
                  <a:srgbClr val="000000"/>
                </a:solidFill>
                <a:latin typeface="Times New Roman"/>
                <a:ea typeface="TimesNewRoman"/>
              </a:rPr>
              <a:t>середовище</a:t>
            </a:r>
            <a:r>
              <a:rPr lang="ru-RU" sz="2000" b="1" strike="noStrike" spc="-1" dirty="0">
                <a:solidFill>
                  <a:srgbClr val="000000"/>
                </a:solidFill>
                <a:latin typeface="Times New Roman"/>
                <a:ea typeface="TimesNewRoman"/>
              </a:rPr>
              <a:t> </a:t>
            </a:r>
            <a:r>
              <a:rPr lang="ru-RU" sz="2000" b="1" strike="noStrike" spc="-1" dirty="0" err="1">
                <a:solidFill>
                  <a:srgbClr val="000000"/>
                </a:solidFill>
                <a:latin typeface="Times New Roman"/>
                <a:ea typeface="TimesNewRoman"/>
              </a:rPr>
              <a:t>додають</a:t>
            </a:r>
            <a:r>
              <a:rPr lang="ru-RU" sz="2000" b="1" strike="noStrike" spc="-1" dirty="0">
                <a:solidFill>
                  <a:srgbClr val="000000"/>
                </a:solidFill>
                <a:latin typeface="Times New Roman"/>
                <a:ea typeface="TimesNewRoman"/>
              </a:rPr>
              <a:t> макро- і </a:t>
            </a:r>
            <a:r>
              <a:rPr lang="ru-RU" sz="2000" b="1" strike="noStrike" spc="-1" dirty="0" err="1">
                <a:solidFill>
                  <a:srgbClr val="000000"/>
                </a:solidFill>
                <a:latin typeface="Times New Roman"/>
                <a:ea typeface="TimesNewRoman"/>
              </a:rPr>
              <a:t>мікроелементи</a:t>
            </a:r>
            <a:r>
              <a:rPr lang="ru-RU" sz="2000" b="1" strike="noStrike" spc="-1" dirty="0">
                <a:solidFill>
                  <a:srgbClr val="000000"/>
                </a:solidFill>
                <a:latin typeface="Times New Roman"/>
                <a:ea typeface="TimesNewRoman"/>
              </a:rPr>
              <a:t>,</a:t>
            </a:r>
            <a:r>
              <a:rPr lang="ru-RU" sz="2000" b="1" strike="noStrike" spc="-1" dirty="0">
                <a:solidFill>
                  <a:srgbClr val="000000"/>
                </a:solidFill>
                <a:latin typeface="Arial"/>
                <a:ea typeface="TimesNewRoman"/>
              </a:rPr>
              <a:t> </a:t>
            </a:r>
            <a:r>
              <a:rPr lang="ru-RU" sz="2000" b="1" strike="noStrike" spc="-1" dirty="0" err="1">
                <a:solidFill>
                  <a:srgbClr val="000000"/>
                </a:solidFill>
                <a:latin typeface="Times New Roman"/>
                <a:ea typeface="TimesNewRoman"/>
              </a:rPr>
              <a:t>необхідні</a:t>
            </a:r>
            <a:r>
              <a:rPr lang="ru-RU" sz="2000" b="1" strike="noStrike" spc="-1" dirty="0">
                <a:solidFill>
                  <a:srgbClr val="000000"/>
                </a:solidFill>
                <a:latin typeface="Times New Roman"/>
                <a:ea typeface="TimesNewRoman"/>
              </a:rPr>
              <a:t> </a:t>
            </a:r>
            <a:r>
              <a:rPr lang="ru-RU" sz="2000" b="1" strike="noStrike" spc="-1" dirty="0" err="1">
                <a:solidFill>
                  <a:srgbClr val="000000"/>
                </a:solidFill>
                <a:latin typeface="Times New Roman"/>
                <a:ea typeface="TimesNewRoman"/>
              </a:rPr>
              <a:t>вітаміни</a:t>
            </a:r>
            <a:r>
              <a:rPr lang="ru-RU" sz="2000" b="1" strike="noStrike" spc="-1" dirty="0">
                <a:solidFill>
                  <a:srgbClr val="000000"/>
                </a:solidFill>
                <a:latin typeface="Times New Roman"/>
                <a:ea typeface="TimesNewRoman"/>
              </a:rPr>
              <a:t> й </a:t>
            </a:r>
            <a:r>
              <a:rPr lang="ru-RU" sz="2000" b="1" strike="noStrike" spc="-1" dirty="0" err="1">
                <a:solidFill>
                  <a:srgbClr val="000000"/>
                </a:solidFill>
                <a:latin typeface="Times New Roman"/>
                <a:ea typeface="TimesNewRoman"/>
              </a:rPr>
              <a:t>амінокислоти</a:t>
            </a:r>
            <a:r>
              <a:rPr lang="ru-RU" sz="2000" b="1" strike="noStrike" spc="-1" dirty="0">
                <a:solidFill>
                  <a:srgbClr val="000000"/>
                </a:solidFill>
                <a:latin typeface="Times New Roman"/>
                <a:ea typeface="TimesNewRoman"/>
              </a:rPr>
              <a:t>. </a:t>
            </a:r>
            <a:r>
              <a:rPr lang="ru-RU" sz="2000" b="1" strike="noStrike" spc="-1" dirty="0" err="1">
                <a:solidFill>
                  <a:srgbClr val="000000"/>
                </a:solidFill>
                <a:latin typeface="Times New Roman"/>
                <a:ea typeface="TimesNewRoman"/>
              </a:rPr>
              <a:t>Висушену</a:t>
            </a:r>
            <a:r>
              <a:rPr lang="ru-RU" sz="2000" b="1" strike="noStrike" spc="-1" dirty="0">
                <a:solidFill>
                  <a:srgbClr val="000000"/>
                </a:solidFill>
                <a:latin typeface="Times New Roman"/>
                <a:ea typeface="TimesNewRoman"/>
              </a:rPr>
              <a:t> </a:t>
            </a:r>
            <a:r>
              <a:rPr lang="ru-RU" sz="2000" b="1" strike="noStrike" spc="-1" dirty="0" err="1">
                <a:solidFill>
                  <a:srgbClr val="000000"/>
                </a:solidFill>
                <a:latin typeface="Times New Roman"/>
                <a:ea typeface="TimesNewRoman"/>
              </a:rPr>
              <a:t>дріжджову</a:t>
            </a:r>
            <a:r>
              <a:rPr lang="ru-RU" sz="2000" b="1" strike="noStrike" spc="-1" dirty="0">
                <a:solidFill>
                  <a:srgbClr val="000000"/>
                </a:solidFill>
                <a:latin typeface="Times New Roman"/>
                <a:ea typeface="TimesNewRoman"/>
              </a:rPr>
              <a:t> </a:t>
            </a:r>
            <a:r>
              <a:rPr lang="ru-RU" sz="2000" b="1" strike="noStrike" spc="-1" dirty="0" err="1">
                <a:solidFill>
                  <a:srgbClr val="000000"/>
                </a:solidFill>
                <a:latin typeface="Times New Roman"/>
                <a:ea typeface="TimesNewRoman"/>
              </a:rPr>
              <a:t>масу</a:t>
            </a:r>
            <a:r>
              <a:rPr lang="ru-RU" sz="2000" b="1" strike="noStrike" spc="-1" dirty="0">
                <a:solidFill>
                  <a:srgbClr val="000000"/>
                </a:solidFill>
                <a:latin typeface="Times New Roman"/>
                <a:ea typeface="TimesNewRoman"/>
              </a:rPr>
              <a:t> </a:t>
            </a:r>
            <a:r>
              <a:rPr lang="ru-RU" sz="2000" b="1" strike="noStrike" spc="-1" dirty="0" err="1">
                <a:solidFill>
                  <a:srgbClr val="000000"/>
                </a:solidFill>
                <a:latin typeface="Times New Roman"/>
                <a:ea typeface="TimesNewRoman"/>
              </a:rPr>
              <a:t>гранулюють</a:t>
            </a:r>
            <a:r>
              <a:rPr lang="ru-RU" sz="2000" b="1" strike="noStrike" spc="-1" dirty="0">
                <a:solidFill>
                  <a:srgbClr val="000000"/>
                </a:solidFill>
                <a:latin typeface="Times New Roman"/>
                <a:ea typeface="TimesNewRoman"/>
              </a:rPr>
              <a:t> і </a:t>
            </a:r>
            <a:r>
              <a:rPr lang="ru-RU" sz="2000" b="1" strike="noStrike" spc="-1" dirty="0" err="1">
                <a:solidFill>
                  <a:srgbClr val="000000"/>
                </a:solidFill>
                <a:latin typeface="Times New Roman"/>
                <a:ea typeface="TimesNewRoman"/>
              </a:rPr>
              <a:t>використовують</a:t>
            </a:r>
            <a:r>
              <a:rPr lang="ru-RU" sz="2000" b="1" strike="noStrike" spc="-1" dirty="0">
                <a:solidFill>
                  <a:srgbClr val="000000"/>
                </a:solidFill>
                <a:latin typeface="Times New Roman"/>
                <a:ea typeface="TimesNewRoman"/>
              </a:rPr>
              <a:t> як </a:t>
            </a:r>
            <a:r>
              <a:rPr lang="ru-RU" sz="2000" b="1" i="1" strike="noStrike" spc="-1" dirty="0" err="1">
                <a:solidFill>
                  <a:srgbClr val="7030A0"/>
                </a:solidFill>
                <a:latin typeface="Times New Roman"/>
                <a:ea typeface="TimesNewRoman"/>
              </a:rPr>
              <a:t>білково-вітамінний</a:t>
            </a:r>
            <a:r>
              <a:rPr lang="ru-RU" sz="2000" b="1" i="1" strike="noStrike" spc="-1" dirty="0">
                <a:solidFill>
                  <a:srgbClr val="7030A0"/>
                </a:solidFill>
                <a:latin typeface="Times New Roman"/>
                <a:ea typeface="TimesNewRoman"/>
              </a:rPr>
              <a:t> концентрат (БВК), </a:t>
            </a:r>
            <a:r>
              <a:rPr lang="ru-RU" sz="2000" b="1" strike="noStrike" spc="-1" dirty="0" err="1">
                <a:solidFill>
                  <a:srgbClr val="000000"/>
                </a:solidFill>
                <a:latin typeface="Times New Roman"/>
                <a:ea typeface="TimesNewRoman"/>
              </a:rPr>
              <a:t>що</a:t>
            </a:r>
            <a:r>
              <a:rPr lang="ru-RU" sz="2000" b="1" strike="noStrike" spc="-1" dirty="0">
                <a:solidFill>
                  <a:srgbClr val="000000"/>
                </a:solidFill>
                <a:latin typeface="Times New Roman"/>
                <a:ea typeface="TimesNewRoman"/>
              </a:rPr>
              <a:t> </a:t>
            </a:r>
            <a:r>
              <a:rPr lang="ru-RU" sz="2000" b="1" strike="noStrike" spc="-1" dirty="0" err="1">
                <a:solidFill>
                  <a:srgbClr val="000000"/>
                </a:solidFill>
                <a:latin typeface="Times New Roman"/>
                <a:ea typeface="TimesNewRoman"/>
              </a:rPr>
              <a:t>містить</a:t>
            </a:r>
            <a:r>
              <a:rPr lang="ru-RU" sz="2000" b="1" strike="noStrike" spc="-1" dirty="0">
                <a:solidFill>
                  <a:srgbClr val="000000"/>
                </a:solidFill>
                <a:latin typeface="Times New Roman"/>
                <a:ea typeface="TimesNewRoman"/>
              </a:rPr>
              <a:t> до 50–60% </a:t>
            </a:r>
            <a:r>
              <a:rPr lang="ru-RU" sz="2000" b="1" strike="noStrike" spc="-1" dirty="0" err="1">
                <a:solidFill>
                  <a:srgbClr val="000000"/>
                </a:solidFill>
                <a:latin typeface="Times New Roman"/>
                <a:ea typeface="TimesNewRoman"/>
              </a:rPr>
              <a:t>білкових</a:t>
            </a:r>
            <a:r>
              <a:rPr lang="ru-RU" sz="2000" b="1" strike="noStrike" spc="-1" dirty="0">
                <a:solidFill>
                  <a:srgbClr val="000000"/>
                </a:solidFill>
                <a:latin typeface="Times New Roman"/>
                <a:ea typeface="TimesNewRoman"/>
              </a:rPr>
              <a:t> </a:t>
            </a:r>
            <a:r>
              <a:rPr lang="ru-RU" sz="2000" b="1" strike="noStrike" spc="-1" dirty="0" err="1">
                <a:solidFill>
                  <a:srgbClr val="000000"/>
                </a:solidFill>
                <a:latin typeface="Times New Roman"/>
                <a:ea typeface="TimesNewRoman"/>
              </a:rPr>
              <a:t>речовин</a:t>
            </a:r>
            <a:r>
              <a:rPr lang="ru-RU" sz="2000" b="1" strike="noStrike" spc="-1" dirty="0">
                <a:solidFill>
                  <a:srgbClr val="000000"/>
                </a:solidFill>
                <a:latin typeface="Times New Roman"/>
                <a:ea typeface="TimesNewRoman"/>
              </a:rPr>
              <a:t>, для </a:t>
            </a:r>
            <a:r>
              <a:rPr lang="ru-RU" sz="2000" b="1" strike="noStrike" spc="-1" dirty="0" err="1">
                <a:solidFill>
                  <a:srgbClr val="000000"/>
                </a:solidFill>
                <a:latin typeface="Times New Roman"/>
                <a:ea typeface="TimesNewRoman"/>
              </a:rPr>
              <a:t>годування</a:t>
            </a:r>
            <a:r>
              <a:rPr lang="ru-RU" sz="2000" b="1" strike="noStrike" spc="-1" dirty="0">
                <a:solidFill>
                  <a:srgbClr val="000000"/>
                </a:solidFill>
                <a:latin typeface="Times New Roman"/>
                <a:ea typeface="TimesNewRoman"/>
              </a:rPr>
              <a:t> </a:t>
            </a:r>
            <a:r>
              <a:rPr lang="ru-RU" sz="2000" b="1" strike="noStrike" spc="-1" dirty="0" err="1">
                <a:solidFill>
                  <a:srgbClr val="000000"/>
                </a:solidFill>
                <a:latin typeface="Times New Roman"/>
                <a:ea typeface="TimesNewRoman"/>
              </a:rPr>
              <a:t>сільськогосподарських</a:t>
            </a:r>
            <a:r>
              <a:rPr lang="ru-RU" sz="2000" b="1" strike="noStrike" spc="-1" dirty="0">
                <a:solidFill>
                  <a:srgbClr val="000000"/>
                </a:solidFill>
                <a:latin typeface="Times New Roman"/>
                <a:ea typeface="TimesNewRoman"/>
              </a:rPr>
              <a:t> </a:t>
            </a:r>
            <a:r>
              <a:rPr lang="ru-RU" sz="2000" b="1" strike="noStrike" spc="-1" dirty="0" err="1">
                <a:solidFill>
                  <a:srgbClr val="000000"/>
                </a:solidFill>
                <a:latin typeface="Times New Roman"/>
                <a:ea typeface="TimesNewRoman"/>
              </a:rPr>
              <a:t>тварин</a:t>
            </a:r>
            <a:r>
              <a:rPr lang="ru-RU" sz="2000" b="1" strike="noStrike" spc="-1" dirty="0">
                <a:solidFill>
                  <a:srgbClr val="000000"/>
                </a:solidFill>
                <a:latin typeface="Times New Roman"/>
                <a:ea typeface="TimesNewRoman"/>
              </a:rPr>
              <a:t>.</a:t>
            </a:r>
            <a:endParaRPr lang="ru-RU" sz="2000" b="0" strike="noStrike" spc="-1" dirty="0">
              <a:latin typeface="Arial"/>
            </a:endParaRPr>
          </a:p>
          <a:p>
            <a:pPr algn="just">
              <a:lnSpc>
                <a:spcPct val="80000"/>
              </a:lnSpc>
            </a:pPr>
            <a:r>
              <a:rPr lang="ru-RU" sz="2000" b="1" strike="noStrike" spc="-1" dirty="0" err="1">
                <a:solidFill>
                  <a:srgbClr val="000000"/>
                </a:solidFill>
                <a:latin typeface="Times New Roman"/>
                <a:ea typeface="TimesNewRoman"/>
              </a:rPr>
              <a:t>Гарним</a:t>
            </a:r>
            <a:r>
              <a:rPr lang="ru-RU" sz="2000" b="1" strike="noStrike" spc="-1" dirty="0">
                <a:solidFill>
                  <a:srgbClr val="000000"/>
                </a:solidFill>
                <a:latin typeface="Times New Roman"/>
                <a:ea typeface="TimesNewRoman"/>
              </a:rPr>
              <a:t> субстратом для </a:t>
            </a:r>
            <a:r>
              <a:rPr lang="ru-RU" sz="2000" b="1" strike="noStrike" spc="-1" dirty="0" err="1">
                <a:solidFill>
                  <a:srgbClr val="000000"/>
                </a:solidFill>
                <a:latin typeface="Times New Roman"/>
                <a:ea typeface="TimesNewRoman"/>
              </a:rPr>
              <a:t>вирощування</a:t>
            </a:r>
            <a:r>
              <a:rPr lang="ru-RU" sz="2000" b="1" strike="noStrike" spc="-1" dirty="0">
                <a:solidFill>
                  <a:srgbClr val="000000"/>
                </a:solidFill>
                <a:latin typeface="Times New Roman"/>
                <a:ea typeface="TimesNewRoman"/>
              </a:rPr>
              <a:t> </a:t>
            </a:r>
            <a:r>
              <a:rPr lang="ru-RU" sz="2000" b="1" strike="noStrike" spc="-1" dirty="0" err="1">
                <a:solidFill>
                  <a:srgbClr val="000000"/>
                </a:solidFill>
                <a:latin typeface="Times New Roman"/>
                <a:ea typeface="TimesNewRoman"/>
              </a:rPr>
              <a:t>кормових</a:t>
            </a:r>
            <a:r>
              <a:rPr lang="ru-RU" sz="2000" b="1" strike="noStrike" spc="-1" dirty="0">
                <a:solidFill>
                  <a:srgbClr val="000000"/>
                </a:solidFill>
                <a:latin typeface="Times New Roman"/>
                <a:ea typeface="TimesNewRoman"/>
              </a:rPr>
              <a:t> </a:t>
            </a:r>
            <a:r>
              <a:rPr lang="ru-RU" sz="2000" b="1" strike="noStrike" spc="-1" dirty="0" err="1">
                <a:solidFill>
                  <a:srgbClr val="000000"/>
                </a:solidFill>
                <a:latin typeface="Times New Roman"/>
                <a:ea typeface="TimesNewRoman"/>
              </a:rPr>
              <a:t>дріжджів</a:t>
            </a:r>
            <a:r>
              <a:rPr lang="ru-RU" sz="2000" b="1" strike="noStrike" spc="-1" dirty="0">
                <a:solidFill>
                  <a:srgbClr val="000000"/>
                </a:solidFill>
                <a:latin typeface="Times New Roman"/>
                <a:ea typeface="TimesNewRoman"/>
              </a:rPr>
              <a:t> є </a:t>
            </a:r>
            <a:r>
              <a:rPr lang="ru-RU" sz="2000" b="1" strike="noStrike" spc="-1" dirty="0" err="1">
                <a:solidFill>
                  <a:srgbClr val="7030A0"/>
                </a:solidFill>
                <a:latin typeface="Times New Roman"/>
                <a:ea typeface="TimesNewRoman"/>
              </a:rPr>
              <a:t>молочна</a:t>
            </a:r>
            <a:r>
              <a:rPr lang="ru-RU" sz="2000" b="1" strike="noStrike" spc="-1" dirty="0">
                <a:solidFill>
                  <a:srgbClr val="7030A0"/>
                </a:solidFill>
                <a:latin typeface="Times New Roman"/>
                <a:ea typeface="TimesNewRoman"/>
              </a:rPr>
              <a:t> </a:t>
            </a:r>
            <a:r>
              <a:rPr lang="ru-RU" sz="2000" b="1" strike="noStrike" spc="-1" dirty="0" err="1">
                <a:solidFill>
                  <a:srgbClr val="7030A0"/>
                </a:solidFill>
                <a:latin typeface="Times New Roman"/>
                <a:ea typeface="TimesNewRoman"/>
              </a:rPr>
              <a:t>сироватка</a:t>
            </a:r>
            <a:r>
              <a:rPr lang="ru-RU" sz="2000" b="1" strike="noStrike" spc="-1" dirty="0">
                <a:solidFill>
                  <a:srgbClr val="000000"/>
                </a:solidFill>
                <a:latin typeface="Times New Roman"/>
                <a:ea typeface="TimesNewRoman"/>
              </a:rPr>
              <a:t> – </a:t>
            </a:r>
            <a:r>
              <a:rPr lang="ru-RU" sz="2000" b="1" strike="noStrike" spc="-1" dirty="0" err="1">
                <a:solidFill>
                  <a:srgbClr val="000000"/>
                </a:solidFill>
                <a:latin typeface="Times New Roman"/>
                <a:ea typeface="TimesNewRoman"/>
              </a:rPr>
              <a:t>виробничий</a:t>
            </a:r>
            <a:r>
              <a:rPr lang="ru-RU" sz="2000" b="1" strike="noStrike" spc="-1" dirty="0">
                <a:solidFill>
                  <a:srgbClr val="000000"/>
                </a:solidFill>
                <a:latin typeface="Times New Roman"/>
                <a:ea typeface="TimesNewRoman"/>
              </a:rPr>
              <a:t> </a:t>
            </a:r>
            <a:r>
              <a:rPr lang="ru-RU" sz="2000" b="1" strike="noStrike" spc="-1" dirty="0" err="1">
                <a:solidFill>
                  <a:srgbClr val="000000"/>
                </a:solidFill>
                <a:latin typeface="Times New Roman"/>
                <a:ea typeface="TimesNewRoman"/>
              </a:rPr>
              <a:t>відхід</a:t>
            </a:r>
            <a:r>
              <a:rPr lang="ru-RU" sz="2000" b="1" strike="noStrike" spc="-1" dirty="0">
                <a:solidFill>
                  <a:srgbClr val="000000"/>
                </a:solidFill>
                <a:latin typeface="Times New Roman"/>
                <a:ea typeface="TimesNewRoman"/>
              </a:rPr>
              <a:t> </a:t>
            </a:r>
            <a:r>
              <a:rPr lang="ru-RU" sz="2000" b="1" strike="noStrike" spc="-1" dirty="0" err="1">
                <a:solidFill>
                  <a:srgbClr val="000000"/>
                </a:solidFill>
                <a:latin typeface="Times New Roman"/>
                <a:ea typeface="TimesNewRoman"/>
              </a:rPr>
              <a:t>переробки</a:t>
            </a:r>
            <a:r>
              <a:rPr lang="ru-RU" sz="2000" b="1" strike="noStrike" spc="-1" dirty="0">
                <a:solidFill>
                  <a:srgbClr val="000000"/>
                </a:solidFill>
                <a:latin typeface="Times New Roman"/>
                <a:ea typeface="TimesNewRoman"/>
              </a:rPr>
              <a:t> молока. У </a:t>
            </a:r>
            <a:r>
              <a:rPr lang="ru-RU" sz="2000" b="1" strike="noStrike" spc="-1" dirty="0">
                <a:solidFill>
                  <a:srgbClr val="FF0000"/>
                </a:solidFill>
                <a:latin typeface="Times New Roman"/>
                <a:ea typeface="TimesNewRoman"/>
              </a:rPr>
              <a:t>1 т </a:t>
            </a:r>
            <a:r>
              <a:rPr lang="ru-RU" sz="2000" b="1" strike="noStrike" spc="-1" dirty="0" err="1">
                <a:solidFill>
                  <a:srgbClr val="FF0000"/>
                </a:solidFill>
                <a:latin typeface="Times New Roman"/>
                <a:ea typeface="TimesNewRoman"/>
              </a:rPr>
              <a:t>молочної</a:t>
            </a:r>
            <a:r>
              <a:rPr lang="ru-RU" sz="2000" b="1" strike="noStrike" spc="-1" dirty="0">
                <a:solidFill>
                  <a:srgbClr val="FF0000"/>
                </a:solidFill>
                <a:latin typeface="Times New Roman"/>
                <a:ea typeface="TimesNewRoman"/>
              </a:rPr>
              <a:t> </a:t>
            </a:r>
            <a:r>
              <a:rPr lang="ru-RU" sz="2000" b="1" strike="noStrike" spc="-1" dirty="0" err="1">
                <a:solidFill>
                  <a:srgbClr val="FF0000"/>
                </a:solidFill>
                <a:latin typeface="Times New Roman"/>
                <a:ea typeface="TimesNewRoman"/>
              </a:rPr>
              <a:t>сироватки</a:t>
            </a:r>
            <a:r>
              <a:rPr lang="ru-RU" sz="2000" b="1" strike="noStrike" spc="-1" dirty="0">
                <a:solidFill>
                  <a:srgbClr val="000000"/>
                </a:solidFill>
                <a:latin typeface="Times New Roman"/>
                <a:ea typeface="TimesNewRoman"/>
              </a:rPr>
              <a:t> </a:t>
            </a:r>
            <a:r>
              <a:rPr lang="ru-RU" sz="2000" b="1" strike="noStrike" spc="-1" dirty="0" err="1">
                <a:solidFill>
                  <a:srgbClr val="000000"/>
                </a:solidFill>
                <a:latin typeface="Times New Roman"/>
                <a:ea typeface="TimesNewRoman"/>
              </a:rPr>
              <a:t>міститься</a:t>
            </a:r>
            <a:r>
              <a:rPr lang="ru-RU" sz="2000" b="1" strike="noStrike" spc="-1" dirty="0">
                <a:solidFill>
                  <a:srgbClr val="000000"/>
                </a:solidFill>
                <a:latin typeface="Times New Roman"/>
                <a:ea typeface="TimesNewRoman"/>
              </a:rPr>
              <a:t> </a:t>
            </a:r>
            <a:r>
              <a:rPr lang="ru-RU" sz="2000" b="1" strike="noStrike" spc="-1" dirty="0" err="1">
                <a:solidFill>
                  <a:srgbClr val="000000"/>
                </a:solidFill>
                <a:latin typeface="Times New Roman"/>
                <a:ea typeface="TimesNewRoman"/>
              </a:rPr>
              <a:t>близько</a:t>
            </a:r>
            <a:r>
              <a:rPr lang="ru-RU" sz="2000" b="1" strike="noStrike" spc="-1" dirty="0">
                <a:solidFill>
                  <a:srgbClr val="000000"/>
                </a:solidFill>
                <a:latin typeface="Times New Roman"/>
                <a:ea typeface="TimesNewRoman"/>
              </a:rPr>
              <a:t> </a:t>
            </a:r>
            <a:r>
              <a:rPr lang="ru-RU" sz="2000" b="1" strike="noStrike" spc="-1" dirty="0">
                <a:solidFill>
                  <a:srgbClr val="FF0000"/>
                </a:solidFill>
                <a:latin typeface="Times New Roman"/>
                <a:ea typeface="TimesNewRoman"/>
              </a:rPr>
              <a:t>10 кг </a:t>
            </a:r>
            <a:r>
              <a:rPr lang="ru-RU" sz="2000" b="1" strike="noStrike" spc="-1" dirty="0" err="1">
                <a:solidFill>
                  <a:srgbClr val="FF0000"/>
                </a:solidFill>
                <a:latin typeface="Times New Roman"/>
                <a:ea typeface="TimesNewRoman"/>
              </a:rPr>
              <a:t>білка</a:t>
            </a:r>
            <a:r>
              <a:rPr lang="ru-RU" sz="2000" b="1" strike="noStrike" spc="-1" dirty="0">
                <a:solidFill>
                  <a:srgbClr val="FF0000"/>
                </a:solidFill>
                <a:latin typeface="Times New Roman"/>
                <a:ea typeface="TimesNewRoman"/>
              </a:rPr>
              <a:t> </a:t>
            </a:r>
            <a:r>
              <a:rPr lang="ru-RU" sz="2000" b="1" strike="noStrike" spc="-1" dirty="0">
                <a:solidFill>
                  <a:srgbClr val="000000"/>
                </a:solidFill>
                <a:latin typeface="Times New Roman"/>
                <a:ea typeface="TimesNewRoman"/>
              </a:rPr>
              <a:t>і </a:t>
            </a:r>
            <a:r>
              <a:rPr lang="ru-RU" sz="2000" b="1" strike="noStrike" spc="-1" dirty="0">
                <a:solidFill>
                  <a:srgbClr val="FF0000"/>
                </a:solidFill>
                <a:latin typeface="Times New Roman"/>
                <a:ea typeface="TimesNewRoman"/>
              </a:rPr>
              <a:t>50 кг </a:t>
            </a:r>
            <a:r>
              <a:rPr lang="ru-RU" sz="2000" b="1" strike="noStrike" spc="-1" dirty="0" err="1">
                <a:solidFill>
                  <a:srgbClr val="FF0000"/>
                </a:solidFill>
                <a:latin typeface="Times New Roman"/>
                <a:ea typeface="TimesNewRoman"/>
              </a:rPr>
              <a:t>лактози</a:t>
            </a:r>
            <a:r>
              <a:rPr lang="ru-RU" sz="2000" b="1" strike="noStrike" spc="-1" dirty="0">
                <a:solidFill>
                  <a:srgbClr val="000000"/>
                </a:solidFill>
                <a:latin typeface="Times New Roman"/>
                <a:ea typeface="TimesNewRoman"/>
              </a:rPr>
              <a:t>. </a:t>
            </a:r>
            <a:r>
              <a:rPr lang="ru-RU" sz="2000" b="1" strike="noStrike" spc="-1" dirty="0" err="1">
                <a:solidFill>
                  <a:srgbClr val="000000"/>
                </a:solidFill>
                <a:latin typeface="Times New Roman"/>
                <a:ea typeface="TimesNewRoman"/>
              </a:rPr>
              <a:t>Ці</a:t>
            </a:r>
            <a:r>
              <a:rPr lang="ru-RU" sz="2000" b="1" strike="noStrike" spc="-1" dirty="0">
                <a:solidFill>
                  <a:srgbClr val="000000"/>
                </a:solidFill>
                <a:latin typeface="Times New Roman"/>
                <a:ea typeface="TimesNewRoman"/>
              </a:rPr>
              <a:t> </a:t>
            </a:r>
            <a:r>
              <a:rPr lang="ru-RU" sz="2000" b="1" strike="noStrike" spc="-1" dirty="0" err="1">
                <a:solidFill>
                  <a:srgbClr val="000000"/>
                </a:solidFill>
                <a:latin typeface="Times New Roman"/>
                <a:ea typeface="TimesNewRoman"/>
              </a:rPr>
              <a:t>білки</a:t>
            </a:r>
            <a:r>
              <a:rPr lang="ru-RU" sz="2000" b="1" strike="noStrike" spc="-1" dirty="0">
                <a:solidFill>
                  <a:srgbClr val="000000"/>
                </a:solidFill>
                <a:latin typeface="Times New Roman"/>
                <a:ea typeface="TimesNewRoman"/>
              </a:rPr>
              <a:t> </a:t>
            </a:r>
            <a:r>
              <a:rPr lang="ru-RU" sz="2000" b="1" strike="noStrike" spc="-1" dirty="0" err="1">
                <a:solidFill>
                  <a:srgbClr val="000000"/>
                </a:solidFill>
                <a:latin typeface="Times New Roman"/>
                <a:ea typeface="TimesNewRoman"/>
              </a:rPr>
              <a:t>використовують</a:t>
            </a:r>
            <a:r>
              <a:rPr lang="ru-RU" sz="2000" b="1" strike="noStrike" spc="-1" dirty="0">
                <a:solidFill>
                  <a:srgbClr val="000000"/>
                </a:solidFill>
                <a:latin typeface="Times New Roman"/>
                <a:ea typeface="TimesNewRoman"/>
              </a:rPr>
              <a:t> для </a:t>
            </a:r>
            <a:r>
              <a:rPr lang="ru-RU" sz="2000" b="1" strike="noStrike" spc="-1" dirty="0" err="1">
                <a:solidFill>
                  <a:srgbClr val="000000"/>
                </a:solidFill>
                <a:latin typeface="Times New Roman"/>
                <a:ea typeface="TimesNewRoman"/>
              </a:rPr>
              <a:t>приготування</a:t>
            </a:r>
            <a:r>
              <a:rPr lang="ru-RU" sz="2000" b="1" strike="noStrike" spc="-1" dirty="0">
                <a:solidFill>
                  <a:srgbClr val="000000"/>
                </a:solidFill>
                <a:latin typeface="Times New Roman"/>
                <a:ea typeface="TimesNewRoman"/>
              </a:rPr>
              <a:t> сухого </a:t>
            </a:r>
            <a:r>
              <a:rPr lang="ru-RU" sz="2000" b="1" strike="noStrike" spc="-1" dirty="0" err="1">
                <a:solidFill>
                  <a:srgbClr val="000000"/>
                </a:solidFill>
                <a:latin typeface="Times New Roman"/>
                <a:ea typeface="TimesNewRoman"/>
              </a:rPr>
              <a:t>знежиреного</a:t>
            </a:r>
            <a:r>
              <a:rPr lang="ru-RU" sz="2000" b="1" strike="noStrike" spc="-1" dirty="0">
                <a:solidFill>
                  <a:srgbClr val="000000"/>
                </a:solidFill>
                <a:latin typeface="Times New Roman"/>
                <a:ea typeface="TimesNewRoman"/>
              </a:rPr>
              <a:t> молока. </a:t>
            </a:r>
            <a:r>
              <a:rPr lang="ru-RU" sz="2000" b="1" strike="noStrike" spc="-1" dirty="0" err="1">
                <a:solidFill>
                  <a:srgbClr val="000000"/>
                </a:solidFill>
                <a:latin typeface="Times New Roman"/>
                <a:ea typeface="TimesNewRoman"/>
              </a:rPr>
              <a:t>Рідкі</a:t>
            </a:r>
            <a:r>
              <a:rPr lang="ru-RU" sz="2000" b="1" strike="noStrike" spc="-1" dirty="0">
                <a:solidFill>
                  <a:srgbClr val="000000"/>
                </a:solidFill>
                <a:latin typeface="Times New Roman"/>
                <a:ea typeface="TimesNewRoman"/>
              </a:rPr>
              <a:t> </a:t>
            </a:r>
            <a:r>
              <a:rPr lang="ru-RU" sz="2000" b="1" strike="noStrike" spc="-1" dirty="0" err="1">
                <a:solidFill>
                  <a:srgbClr val="000000"/>
                </a:solidFill>
                <a:latin typeface="Times New Roman"/>
                <a:ea typeface="TimesNewRoman"/>
              </a:rPr>
              <a:t>відходи</a:t>
            </a:r>
            <a:r>
              <a:rPr lang="ru-RU" sz="2000" b="1" strike="noStrike" spc="-1" dirty="0">
                <a:solidFill>
                  <a:srgbClr val="000000"/>
                </a:solidFill>
                <a:latin typeface="Times New Roman"/>
                <a:ea typeface="TimesNewRoman"/>
              </a:rPr>
              <a:t>, </a:t>
            </a:r>
            <a:r>
              <a:rPr lang="ru-RU" sz="2000" b="1" strike="noStrike" spc="-1" dirty="0" err="1">
                <a:solidFill>
                  <a:srgbClr val="000000"/>
                </a:solidFill>
                <a:latin typeface="Times New Roman"/>
                <a:ea typeface="TimesNewRoman"/>
              </a:rPr>
              <a:t>що</a:t>
            </a:r>
            <a:r>
              <a:rPr lang="ru-RU" sz="2000" b="1" strike="noStrike" spc="-1" dirty="0">
                <a:solidFill>
                  <a:srgbClr val="000000"/>
                </a:solidFill>
                <a:latin typeface="Times New Roman"/>
                <a:ea typeface="TimesNewRoman"/>
              </a:rPr>
              <a:t> </a:t>
            </a:r>
            <a:r>
              <a:rPr lang="ru-RU" sz="2000" b="1" strike="noStrike" spc="-1" dirty="0" err="1">
                <a:solidFill>
                  <a:srgbClr val="000000"/>
                </a:solidFill>
                <a:latin typeface="Times New Roman"/>
                <a:ea typeface="TimesNewRoman"/>
              </a:rPr>
              <a:t>залишаються</a:t>
            </a:r>
            <a:r>
              <a:rPr lang="ru-RU" sz="2000" b="1" strike="noStrike" spc="-1" dirty="0">
                <a:solidFill>
                  <a:srgbClr val="000000"/>
                </a:solidFill>
                <a:latin typeface="Times New Roman"/>
                <a:ea typeface="TimesNewRoman"/>
              </a:rPr>
              <a:t> </a:t>
            </a:r>
            <a:r>
              <a:rPr lang="ru-RU" sz="2000" b="1" strike="noStrike" spc="-1" dirty="0" err="1">
                <a:solidFill>
                  <a:srgbClr val="000000"/>
                </a:solidFill>
                <a:latin typeface="Times New Roman"/>
                <a:ea typeface="TimesNewRoman"/>
              </a:rPr>
              <a:t>після</a:t>
            </a:r>
            <a:r>
              <a:rPr lang="ru-RU" sz="2000" b="1" strike="noStrike" spc="-1" dirty="0">
                <a:solidFill>
                  <a:srgbClr val="000000"/>
                </a:solidFill>
                <a:latin typeface="Times New Roman"/>
                <a:ea typeface="TimesNewRoman"/>
              </a:rPr>
              <a:t> </a:t>
            </a:r>
            <a:r>
              <a:rPr lang="ru-RU" sz="2000" b="1" strike="noStrike" spc="-1" dirty="0" err="1">
                <a:solidFill>
                  <a:srgbClr val="000000"/>
                </a:solidFill>
                <a:latin typeface="Times New Roman"/>
                <a:ea typeface="TimesNewRoman"/>
              </a:rPr>
              <a:t>відділення</a:t>
            </a:r>
            <a:r>
              <a:rPr lang="ru-RU" sz="2000" b="1" strike="noStrike" spc="-1" dirty="0">
                <a:solidFill>
                  <a:srgbClr val="000000"/>
                </a:solidFill>
                <a:latin typeface="Times New Roman"/>
                <a:ea typeface="TimesNewRoman"/>
              </a:rPr>
              <a:t> </a:t>
            </a:r>
            <a:r>
              <a:rPr lang="ru-RU" sz="2000" b="1" strike="noStrike" spc="-1" dirty="0" err="1">
                <a:solidFill>
                  <a:srgbClr val="000000"/>
                </a:solidFill>
                <a:latin typeface="Times New Roman"/>
                <a:ea typeface="TimesNewRoman"/>
              </a:rPr>
              <a:t>білків</a:t>
            </a:r>
            <a:r>
              <a:rPr lang="ru-RU" sz="2000" b="1" strike="noStrike" spc="-1" dirty="0">
                <a:solidFill>
                  <a:srgbClr val="000000"/>
                </a:solidFill>
                <a:latin typeface="Times New Roman"/>
                <a:ea typeface="TimesNewRoman"/>
              </a:rPr>
              <a:t> (</a:t>
            </a:r>
            <a:r>
              <a:rPr lang="ru-RU" sz="2000" b="1" strike="noStrike" spc="-1" dirty="0" err="1">
                <a:solidFill>
                  <a:srgbClr val="FF0000"/>
                </a:solidFill>
                <a:latin typeface="Times New Roman"/>
                <a:ea typeface="TimesNewRoman"/>
              </a:rPr>
              <a:t>пермеат</a:t>
            </a:r>
            <a:r>
              <a:rPr lang="ru-RU" sz="2000" b="1" strike="noStrike" spc="-1" dirty="0">
                <a:solidFill>
                  <a:srgbClr val="000000"/>
                </a:solidFill>
                <a:latin typeface="Times New Roman"/>
                <a:ea typeface="TimesNewRoman"/>
              </a:rPr>
              <a:t>), </a:t>
            </a:r>
            <a:r>
              <a:rPr lang="ru-RU" sz="2000" b="1" strike="noStrike" spc="-1" dirty="0" err="1">
                <a:solidFill>
                  <a:srgbClr val="000000"/>
                </a:solidFill>
                <a:latin typeface="Times New Roman"/>
                <a:ea typeface="TimesNewRoman"/>
              </a:rPr>
              <a:t>переробляють</a:t>
            </a:r>
            <a:r>
              <a:rPr lang="ru-RU" sz="2000" b="1" strike="noStrike" spc="-1" dirty="0">
                <a:solidFill>
                  <a:srgbClr val="000000"/>
                </a:solidFill>
                <a:latin typeface="Times New Roman"/>
                <a:ea typeface="TimesNewRoman"/>
              </a:rPr>
              <a:t> </a:t>
            </a:r>
            <a:r>
              <a:rPr lang="ru-RU" sz="2000" b="1" strike="noStrike" spc="-1" dirty="0" err="1">
                <a:solidFill>
                  <a:srgbClr val="000000"/>
                </a:solidFill>
                <a:latin typeface="Times New Roman"/>
                <a:ea typeface="TimesNewRoman"/>
              </a:rPr>
              <a:t>культивуванням</a:t>
            </a:r>
            <a:r>
              <a:rPr lang="ru-RU" sz="2000" b="1" strike="noStrike" spc="-1" dirty="0">
                <a:solidFill>
                  <a:srgbClr val="000000"/>
                </a:solidFill>
                <a:latin typeface="Times New Roman"/>
                <a:ea typeface="TimesNewRoman"/>
              </a:rPr>
              <a:t> </a:t>
            </a:r>
            <a:r>
              <a:rPr lang="ru-RU" sz="2000" b="1" strike="noStrike" spc="-1" dirty="0" err="1">
                <a:solidFill>
                  <a:srgbClr val="000000"/>
                </a:solidFill>
                <a:latin typeface="Times New Roman"/>
                <a:ea typeface="TimesNewRoman"/>
              </a:rPr>
              <a:t>дріжджів</a:t>
            </a:r>
            <a:r>
              <a:rPr lang="ru-RU" sz="2000" b="1" strike="noStrike" spc="-1" dirty="0">
                <a:solidFill>
                  <a:srgbClr val="000000"/>
                </a:solidFill>
                <a:latin typeface="Times New Roman"/>
                <a:ea typeface="TimesNewRoman"/>
              </a:rPr>
              <a:t> у </a:t>
            </a:r>
            <a:r>
              <a:rPr lang="ru-RU" sz="2000" b="1" strike="noStrike" spc="-1" dirty="0" err="1">
                <a:solidFill>
                  <a:srgbClr val="7030A0"/>
                </a:solidFill>
                <a:latin typeface="Times New Roman"/>
                <a:ea typeface="TimesNewRoman"/>
              </a:rPr>
              <a:t>збагачені</a:t>
            </a:r>
            <a:r>
              <a:rPr lang="ru-RU" sz="2000" b="1" strike="noStrike" spc="-1" dirty="0">
                <a:solidFill>
                  <a:srgbClr val="7030A0"/>
                </a:solidFill>
                <a:latin typeface="Times New Roman"/>
                <a:ea typeface="TimesNewRoman"/>
              </a:rPr>
              <a:t> </a:t>
            </a:r>
            <a:r>
              <a:rPr lang="ru-RU" sz="2000" b="1" strike="noStrike" spc="-1" dirty="0" err="1">
                <a:solidFill>
                  <a:srgbClr val="7030A0"/>
                </a:solidFill>
                <a:latin typeface="Times New Roman"/>
                <a:ea typeface="TimesNewRoman"/>
              </a:rPr>
              <a:t>білками</a:t>
            </a:r>
            <a:r>
              <a:rPr lang="ru-RU" sz="2000" b="1" strike="noStrike" spc="-1" dirty="0">
                <a:solidFill>
                  <a:srgbClr val="7030A0"/>
                </a:solidFill>
                <a:latin typeface="Times New Roman"/>
                <a:ea typeface="TimesNewRoman"/>
              </a:rPr>
              <a:t> </a:t>
            </a:r>
            <a:r>
              <a:rPr lang="ru-RU" sz="2000" b="1" strike="noStrike" spc="-1" dirty="0" err="1">
                <a:solidFill>
                  <a:srgbClr val="7030A0"/>
                </a:solidFill>
                <a:latin typeface="Times New Roman"/>
                <a:ea typeface="TimesNewRoman"/>
              </a:rPr>
              <a:t>кормові</a:t>
            </a:r>
            <a:r>
              <a:rPr lang="ru-RU" sz="2000" b="1" strike="noStrike" spc="-1" dirty="0">
                <a:solidFill>
                  <a:srgbClr val="7030A0"/>
                </a:solidFill>
                <a:latin typeface="Times New Roman"/>
                <a:ea typeface="TimesNewRoman"/>
              </a:rPr>
              <a:t> </a:t>
            </a:r>
            <a:r>
              <a:rPr lang="ru-RU" sz="2000" b="1" strike="noStrike" spc="-1" dirty="0" err="1">
                <a:solidFill>
                  <a:srgbClr val="7030A0"/>
                </a:solidFill>
                <a:latin typeface="Times New Roman"/>
                <a:ea typeface="TimesNewRoman"/>
              </a:rPr>
              <a:t>продукти</a:t>
            </a:r>
            <a:r>
              <a:rPr lang="ru-RU" sz="2000" b="1" strike="noStrike" spc="-1" dirty="0">
                <a:solidFill>
                  <a:srgbClr val="000000"/>
                </a:solidFill>
                <a:latin typeface="Times New Roman"/>
                <a:ea typeface="TimesNewRoman"/>
              </a:rPr>
              <a:t>.</a:t>
            </a:r>
            <a:endParaRPr lang="ru-RU" sz="2000" b="0" strike="noStrike" spc="-1" dirty="0">
              <a:latin typeface="Arial"/>
            </a:endParaRPr>
          </a:p>
          <a:p>
            <a:pPr algn="just">
              <a:lnSpc>
                <a:spcPct val="80000"/>
              </a:lnSpc>
            </a:pPr>
            <a:r>
              <a:rPr lang="ru-RU" sz="2000" b="1" strike="noStrike" spc="-1" dirty="0">
                <a:solidFill>
                  <a:srgbClr val="000000"/>
                </a:solidFill>
                <a:latin typeface="Times New Roman"/>
                <a:ea typeface="TimesNewRoman"/>
              </a:rPr>
              <a:t>Як </a:t>
            </a:r>
            <a:r>
              <a:rPr lang="ru-RU" sz="2000" b="1" strike="noStrike" spc="-1" dirty="0" err="1">
                <a:solidFill>
                  <a:srgbClr val="0070C0"/>
                </a:solidFill>
                <a:latin typeface="Times New Roman"/>
                <a:ea typeface="TimesNewRoman"/>
              </a:rPr>
              <a:t>джерело</a:t>
            </a:r>
            <a:r>
              <a:rPr lang="ru-RU" sz="2000" b="1" strike="noStrike" spc="-1" dirty="0">
                <a:solidFill>
                  <a:srgbClr val="0070C0"/>
                </a:solidFill>
                <a:latin typeface="Times New Roman"/>
                <a:ea typeface="TimesNewRoman"/>
              </a:rPr>
              <a:t> </a:t>
            </a:r>
            <a:r>
              <a:rPr lang="ru-RU" sz="2000" b="1" strike="noStrike" spc="-1" dirty="0" err="1">
                <a:solidFill>
                  <a:srgbClr val="0070C0"/>
                </a:solidFill>
                <a:latin typeface="Times New Roman"/>
                <a:ea typeface="TimesNewRoman"/>
              </a:rPr>
              <a:t>вуглецю</a:t>
            </a:r>
            <a:r>
              <a:rPr lang="ru-RU" sz="2000" b="1" strike="noStrike" spc="-1" dirty="0">
                <a:solidFill>
                  <a:srgbClr val="0070C0"/>
                </a:solidFill>
                <a:latin typeface="Times New Roman"/>
                <a:ea typeface="TimesNewRoman"/>
              </a:rPr>
              <a:t> </a:t>
            </a:r>
            <a:r>
              <a:rPr lang="ru-RU" sz="2000" b="1" strike="noStrike" spc="-1" dirty="0" err="1">
                <a:solidFill>
                  <a:srgbClr val="000000"/>
                </a:solidFill>
                <a:latin typeface="Times New Roman"/>
                <a:ea typeface="TimesNewRoman"/>
              </a:rPr>
              <a:t>дріжджові</a:t>
            </a:r>
            <a:r>
              <a:rPr lang="ru-RU" sz="2000" b="1" strike="noStrike" spc="-1" dirty="0">
                <a:solidFill>
                  <a:srgbClr val="000000"/>
                </a:solidFill>
                <a:latin typeface="Times New Roman"/>
                <a:ea typeface="TimesNewRoman"/>
              </a:rPr>
              <a:t> </a:t>
            </a:r>
            <a:r>
              <a:rPr lang="ru-RU" sz="2000" b="1" strike="noStrike" spc="-1" dirty="0" err="1">
                <a:solidFill>
                  <a:srgbClr val="000000"/>
                </a:solidFill>
                <a:latin typeface="Times New Roman"/>
                <a:ea typeface="TimesNewRoman"/>
              </a:rPr>
              <a:t>клітини</a:t>
            </a:r>
            <a:r>
              <a:rPr lang="ru-RU" sz="2000" b="1" strike="noStrike" spc="-1" dirty="0">
                <a:solidFill>
                  <a:srgbClr val="000000"/>
                </a:solidFill>
                <a:latin typeface="Times New Roman"/>
                <a:ea typeface="TimesNewRoman"/>
              </a:rPr>
              <a:t> </a:t>
            </a:r>
            <a:r>
              <a:rPr lang="ru-RU" sz="2000" b="1" strike="noStrike" spc="-1" dirty="0" err="1">
                <a:solidFill>
                  <a:srgbClr val="000000"/>
                </a:solidFill>
                <a:latin typeface="Times New Roman"/>
                <a:ea typeface="TimesNewRoman"/>
              </a:rPr>
              <a:t>можуть</a:t>
            </a:r>
            <a:r>
              <a:rPr lang="ru-RU" sz="2000" b="1" strike="noStrike" spc="-1" dirty="0">
                <a:solidFill>
                  <a:srgbClr val="000000"/>
                </a:solidFill>
                <a:latin typeface="Times New Roman"/>
                <a:ea typeface="TimesNewRoman"/>
              </a:rPr>
              <a:t> </a:t>
            </a:r>
            <a:r>
              <a:rPr lang="ru-RU" sz="2000" b="1" strike="noStrike" spc="-1" dirty="0" err="1">
                <a:solidFill>
                  <a:srgbClr val="000000"/>
                </a:solidFill>
                <a:latin typeface="Times New Roman"/>
                <a:ea typeface="TimesNewRoman"/>
              </a:rPr>
              <a:t>використовувати</a:t>
            </a:r>
            <a:r>
              <a:rPr lang="ru-RU" sz="2000" b="1" strike="noStrike" spc="-1" dirty="0">
                <a:solidFill>
                  <a:srgbClr val="000000"/>
                </a:solidFill>
                <a:latin typeface="Times New Roman"/>
                <a:ea typeface="TimesNewRoman"/>
              </a:rPr>
              <a:t> і </a:t>
            </a:r>
            <a:r>
              <a:rPr lang="ru-RU" sz="2000" b="1" strike="noStrike" spc="-1" dirty="0" err="1">
                <a:solidFill>
                  <a:srgbClr val="000000"/>
                </a:solidFill>
                <a:latin typeface="Times New Roman"/>
                <a:ea typeface="TimesNewRoman"/>
              </a:rPr>
              <a:t>нижчі</a:t>
            </a:r>
            <a:r>
              <a:rPr lang="ru-RU" sz="2000" b="1" strike="noStrike" spc="-1" dirty="0">
                <a:solidFill>
                  <a:srgbClr val="000000"/>
                </a:solidFill>
                <a:latin typeface="Times New Roman"/>
                <a:ea typeface="TimesNewRoman"/>
              </a:rPr>
              <a:t> </a:t>
            </a:r>
            <a:r>
              <a:rPr lang="ru-RU" sz="2000" b="1" strike="noStrike" spc="-1" dirty="0" err="1">
                <a:solidFill>
                  <a:srgbClr val="000000"/>
                </a:solidFill>
                <a:latin typeface="Times New Roman"/>
                <a:ea typeface="TimesNewRoman"/>
              </a:rPr>
              <a:t>спирти</a:t>
            </a:r>
            <a:r>
              <a:rPr lang="ru-RU" sz="2000" b="1" strike="noStrike" spc="-1" dirty="0">
                <a:solidFill>
                  <a:srgbClr val="000000"/>
                </a:solidFill>
                <a:latin typeface="Times New Roman"/>
                <a:ea typeface="TimesNewRoman"/>
              </a:rPr>
              <a:t>, а </a:t>
            </a:r>
            <a:r>
              <a:rPr lang="ru-RU" sz="2000" b="1" strike="noStrike" spc="-1" dirty="0" err="1">
                <a:solidFill>
                  <a:srgbClr val="000000"/>
                </a:solidFill>
                <a:latin typeface="Times New Roman"/>
                <a:ea typeface="TimesNewRoman"/>
              </a:rPr>
              <a:t>саме</a:t>
            </a:r>
            <a:r>
              <a:rPr lang="ru-RU" sz="2000" b="1" strike="noStrike" spc="-1" dirty="0">
                <a:solidFill>
                  <a:srgbClr val="000000"/>
                </a:solidFill>
                <a:latin typeface="Times New Roman"/>
                <a:ea typeface="TimesNewRoman"/>
              </a:rPr>
              <a:t>: </a:t>
            </a:r>
            <a:r>
              <a:rPr lang="ru-RU" sz="2000" b="1" strike="noStrike" spc="-1" dirty="0">
                <a:solidFill>
                  <a:srgbClr val="7030A0"/>
                </a:solidFill>
                <a:latin typeface="Times New Roman"/>
                <a:ea typeface="TimesNewRoman"/>
              </a:rPr>
              <a:t>метанол</a:t>
            </a:r>
            <a:r>
              <a:rPr lang="ru-RU" sz="2000" b="1" strike="noStrike" spc="-1" dirty="0">
                <a:solidFill>
                  <a:srgbClr val="000000"/>
                </a:solidFill>
                <a:latin typeface="Times New Roman"/>
                <a:ea typeface="TimesNewRoman"/>
              </a:rPr>
              <a:t> і </a:t>
            </a:r>
            <a:r>
              <a:rPr lang="ru-RU" sz="2000" b="1" strike="noStrike" spc="-1" dirty="0" err="1">
                <a:solidFill>
                  <a:srgbClr val="7030A0"/>
                </a:solidFill>
                <a:latin typeface="Times New Roman"/>
                <a:ea typeface="TimesNewRoman"/>
              </a:rPr>
              <a:t>етанол</a:t>
            </a:r>
            <a:r>
              <a:rPr lang="ru-RU" sz="2000" b="1" strike="noStrike" spc="-1" dirty="0">
                <a:solidFill>
                  <a:srgbClr val="000000"/>
                </a:solidFill>
                <a:latin typeface="Times New Roman"/>
                <a:ea typeface="TimesNewRoman"/>
              </a:rPr>
              <a:t>, </a:t>
            </a:r>
            <a:r>
              <a:rPr lang="ru-RU" sz="2000" b="1" strike="noStrike" spc="-1" dirty="0" err="1">
                <a:solidFill>
                  <a:srgbClr val="000000"/>
                </a:solidFill>
                <a:latin typeface="Times New Roman"/>
                <a:ea typeface="TimesNewRoman"/>
              </a:rPr>
              <a:t>що</a:t>
            </a:r>
            <a:r>
              <a:rPr lang="ru-RU" sz="2000" b="1" strike="noStrike" spc="-1" dirty="0">
                <a:solidFill>
                  <a:srgbClr val="000000"/>
                </a:solidFill>
                <a:latin typeface="Times New Roman"/>
                <a:ea typeface="TimesNewRoman"/>
              </a:rPr>
              <a:t> </a:t>
            </a:r>
            <a:r>
              <a:rPr lang="ru-RU" sz="2000" b="1" strike="noStrike" spc="-1" dirty="0" err="1">
                <a:solidFill>
                  <a:srgbClr val="000000"/>
                </a:solidFill>
                <a:latin typeface="Times New Roman"/>
                <a:ea typeface="TimesNewRoman"/>
              </a:rPr>
              <a:t>отримують</a:t>
            </a:r>
            <a:r>
              <a:rPr lang="ru-RU" sz="2000" b="1" strike="noStrike" spc="-1" dirty="0">
                <a:solidFill>
                  <a:srgbClr val="000000"/>
                </a:solidFill>
                <a:latin typeface="Times New Roman"/>
                <a:ea typeface="TimesNewRoman"/>
              </a:rPr>
              <a:t> з природного газу </a:t>
            </a:r>
            <a:r>
              <a:rPr lang="ru-RU" sz="2000" b="1" strike="noStrike" spc="-1" dirty="0" err="1">
                <a:solidFill>
                  <a:srgbClr val="000000"/>
                </a:solidFill>
                <a:latin typeface="Times New Roman"/>
                <a:ea typeface="TimesNewRoman"/>
              </a:rPr>
              <a:t>або</a:t>
            </a:r>
            <a:r>
              <a:rPr lang="ru-RU" sz="2000" b="1" strike="noStrike" spc="-1" dirty="0">
                <a:solidFill>
                  <a:srgbClr val="000000"/>
                </a:solidFill>
                <a:latin typeface="Times New Roman"/>
                <a:ea typeface="TimesNewRoman"/>
              </a:rPr>
              <a:t> </a:t>
            </a:r>
            <a:r>
              <a:rPr lang="ru-RU" sz="2000" b="1" strike="noStrike" spc="-1" dirty="0" err="1">
                <a:solidFill>
                  <a:srgbClr val="000000"/>
                </a:solidFill>
                <a:latin typeface="Times New Roman"/>
                <a:ea typeface="TimesNewRoman"/>
              </a:rPr>
              <a:t>рослинних</a:t>
            </a:r>
            <a:r>
              <a:rPr lang="ru-RU" sz="2000" b="1" strike="noStrike" spc="-1" dirty="0">
                <a:solidFill>
                  <a:srgbClr val="000000"/>
                </a:solidFill>
                <a:latin typeface="Times New Roman"/>
                <a:ea typeface="TimesNewRoman"/>
              </a:rPr>
              <a:t> </a:t>
            </a:r>
            <a:r>
              <a:rPr lang="ru-RU" sz="2000" b="1" strike="noStrike" spc="-1" dirty="0" err="1">
                <a:solidFill>
                  <a:srgbClr val="000000"/>
                </a:solidFill>
                <a:latin typeface="Times New Roman"/>
                <a:ea typeface="TimesNewRoman"/>
              </a:rPr>
              <a:t>відходів</a:t>
            </a:r>
            <a:r>
              <a:rPr lang="ru-RU" sz="2000" b="1" strike="noStrike" spc="-1" dirty="0">
                <a:solidFill>
                  <a:srgbClr val="000000"/>
                </a:solidFill>
                <a:latin typeface="Times New Roman"/>
                <a:ea typeface="TimesNewRoman"/>
              </a:rPr>
              <a:t>.</a:t>
            </a:r>
            <a:endParaRPr lang="ru-RU" sz="2000" b="0" strike="noStrike" spc="-1" dirty="0">
              <a:latin typeface="Arial"/>
            </a:endParaRPr>
          </a:p>
        </p:txBody>
      </p:sp>
    </p:spTree>
    <p:extLst>
      <p:ext uri="{BB962C8B-B14F-4D97-AF65-F5344CB8AC3E}">
        <p14:creationId xmlns:p14="http://schemas.microsoft.com/office/powerpoint/2010/main" val="534215313"/>
      </p:ext>
    </p:extLst>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 name="CustomShape 1"/>
          <p:cNvSpPr/>
          <p:nvPr/>
        </p:nvSpPr>
        <p:spPr>
          <a:xfrm>
            <a:off x="464024" y="367727"/>
            <a:ext cx="8175010" cy="5778590"/>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just">
              <a:lnSpc>
                <a:spcPct val="80000"/>
              </a:lnSpc>
            </a:pPr>
            <a:r>
              <a:rPr lang="ru-RU" sz="2200" b="1" strike="noStrike" spc="-1" dirty="0" err="1">
                <a:solidFill>
                  <a:srgbClr val="000000"/>
                </a:solidFill>
                <a:latin typeface="Times New Roman"/>
                <a:ea typeface="TimesNewRoman"/>
              </a:rPr>
              <a:t>Дріжджова</a:t>
            </a:r>
            <a:r>
              <a:rPr lang="ru-RU" sz="2200" b="1" strike="noStrike" spc="-1" dirty="0">
                <a:solidFill>
                  <a:srgbClr val="000000"/>
                </a:solidFill>
                <a:latin typeface="Times New Roman"/>
                <a:ea typeface="TimesNewRoman"/>
              </a:rPr>
              <a:t> </a:t>
            </a:r>
            <a:r>
              <a:rPr lang="ru-RU" sz="2200" b="1" strike="noStrike" spc="-1" dirty="0" err="1">
                <a:solidFill>
                  <a:srgbClr val="000000"/>
                </a:solidFill>
                <a:latin typeface="Times New Roman"/>
                <a:ea typeface="TimesNewRoman"/>
              </a:rPr>
              <a:t>маса</a:t>
            </a:r>
            <a:r>
              <a:rPr lang="ru-RU" sz="2200" b="1" strike="noStrike" spc="-1" dirty="0">
                <a:solidFill>
                  <a:srgbClr val="000000"/>
                </a:solidFill>
                <a:latin typeface="Times New Roman"/>
                <a:ea typeface="TimesNewRoman"/>
              </a:rPr>
              <a:t>, яка </a:t>
            </a:r>
            <a:r>
              <a:rPr lang="ru-RU" sz="2200" b="1" strike="noStrike" spc="-1" dirty="0" err="1">
                <a:solidFill>
                  <a:srgbClr val="000000"/>
                </a:solidFill>
                <a:latin typeface="Times New Roman"/>
                <a:ea typeface="TimesNewRoman"/>
              </a:rPr>
              <a:t>отримана</a:t>
            </a:r>
            <a:r>
              <a:rPr lang="ru-RU" sz="2200" b="1" strike="noStrike" spc="-1" dirty="0">
                <a:solidFill>
                  <a:srgbClr val="000000"/>
                </a:solidFill>
                <a:latin typeface="Times New Roman"/>
                <a:ea typeface="TimesNewRoman"/>
              </a:rPr>
              <a:t> </a:t>
            </a:r>
            <a:r>
              <a:rPr lang="ru-RU" sz="2200" b="1" strike="noStrike" spc="-1" dirty="0" err="1">
                <a:solidFill>
                  <a:srgbClr val="000000"/>
                </a:solidFill>
                <a:latin typeface="Times New Roman"/>
                <a:ea typeface="TimesNewRoman"/>
              </a:rPr>
              <a:t>після</a:t>
            </a:r>
            <a:r>
              <a:rPr lang="ru-RU" sz="2200" b="1" strike="noStrike" spc="-1" dirty="0">
                <a:solidFill>
                  <a:srgbClr val="000000"/>
                </a:solidFill>
                <a:latin typeface="Times New Roman"/>
                <a:ea typeface="TimesNewRoman"/>
              </a:rPr>
              <a:t> </a:t>
            </a:r>
            <a:r>
              <a:rPr lang="ru-RU" sz="2200" b="1" strike="noStrike" spc="-1" dirty="0" err="1">
                <a:solidFill>
                  <a:srgbClr val="000000"/>
                </a:solidFill>
                <a:latin typeface="Times New Roman"/>
                <a:ea typeface="TimesNewRoman"/>
              </a:rPr>
              <a:t>культивування</a:t>
            </a:r>
            <a:r>
              <a:rPr lang="ru-RU" sz="2200" b="1" strike="noStrike" spc="-1" dirty="0">
                <a:solidFill>
                  <a:srgbClr val="000000"/>
                </a:solidFill>
                <a:latin typeface="Times New Roman"/>
                <a:ea typeface="TimesNewRoman"/>
              </a:rPr>
              <a:t> </a:t>
            </a:r>
            <a:r>
              <a:rPr lang="ru-RU" sz="2200" b="1" strike="noStrike" spc="-1" dirty="0" err="1">
                <a:solidFill>
                  <a:srgbClr val="000000"/>
                </a:solidFill>
                <a:latin typeface="Times New Roman"/>
                <a:ea typeface="TimesNewRoman"/>
              </a:rPr>
              <a:t>дріжджів</a:t>
            </a:r>
            <a:r>
              <a:rPr lang="ru-RU" sz="2200" b="1" strike="noStrike" spc="-1" dirty="0">
                <a:solidFill>
                  <a:srgbClr val="000000"/>
                </a:solidFill>
                <a:latin typeface="Times New Roman"/>
                <a:ea typeface="TimesNewRoman"/>
              </a:rPr>
              <a:t> на спиртах, </a:t>
            </a:r>
            <a:r>
              <a:rPr lang="ru-RU" sz="2200" b="1" strike="noStrike" spc="-1" dirty="0" err="1">
                <a:solidFill>
                  <a:srgbClr val="000000"/>
                </a:solidFill>
                <a:latin typeface="Times New Roman"/>
                <a:ea typeface="TimesNewRoman"/>
              </a:rPr>
              <a:t>містить</a:t>
            </a:r>
            <a:r>
              <a:rPr lang="ru-RU" sz="2200" b="1" strike="noStrike" spc="-1" dirty="0">
                <a:solidFill>
                  <a:srgbClr val="000000"/>
                </a:solidFill>
                <a:latin typeface="Times New Roman"/>
                <a:ea typeface="TimesNewRoman"/>
              </a:rPr>
              <a:t> </a:t>
            </a:r>
            <a:r>
              <a:rPr lang="ru-RU" sz="2200" b="1" strike="noStrike" spc="-1" dirty="0" err="1">
                <a:solidFill>
                  <a:srgbClr val="000000"/>
                </a:solidFill>
                <a:latin typeface="Times New Roman"/>
                <a:ea typeface="TimesNewRoman"/>
              </a:rPr>
              <a:t>більше</a:t>
            </a:r>
            <a:r>
              <a:rPr lang="ru-RU" sz="2200" b="1" strike="noStrike" spc="-1" dirty="0">
                <a:solidFill>
                  <a:srgbClr val="000000"/>
                </a:solidFill>
                <a:latin typeface="Times New Roman"/>
                <a:ea typeface="TimesNewRoman"/>
              </a:rPr>
              <a:t> </a:t>
            </a:r>
            <a:r>
              <a:rPr lang="ru-RU" sz="2200" b="1" strike="noStrike" spc="-1" dirty="0" err="1">
                <a:solidFill>
                  <a:srgbClr val="000000"/>
                </a:solidFill>
                <a:latin typeface="Times New Roman"/>
                <a:ea typeface="TimesNewRoman"/>
              </a:rPr>
              <a:t>білків</a:t>
            </a:r>
            <a:r>
              <a:rPr lang="ru-RU" sz="2200" b="1" strike="noStrike" spc="-1" dirty="0">
                <a:solidFill>
                  <a:srgbClr val="000000"/>
                </a:solidFill>
                <a:latin typeface="Times New Roman"/>
                <a:ea typeface="TimesNewRoman"/>
              </a:rPr>
              <a:t> і </a:t>
            </a:r>
            <a:r>
              <a:rPr lang="ru-RU" sz="2200" b="1" strike="noStrike" spc="-1" dirty="0" err="1">
                <a:solidFill>
                  <a:srgbClr val="000000"/>
                </a:solidFill>
                <a:latin typeface="Times New Roman"/>
                <a:ea typeface="TimesNewRoman"/>
              </a:rPr>
              <a:t>менше</a:t>
            </a:r>
            <a:r>
              <a:rPr lang="ru-RU" sz="2200" b="1" strike="noStrike" spc="-1" dirty="0">
                <a:solidFill>
                  <a:srgbClr val="000000"/>
                </a:solidFill>
                <a:latin typeface="Times New Roman"/>
                <a:ea typeface="TimesNewRoman"/>
              </a:rPr>
              <a:t> </a:t>
            </a:r>
            <a:r>
              <a:rPr lang="ru-RU" sz="2200" b="1" strike="noStrike" spc="-1" dirty="0" err="1">
                <a:solidFill>
                  <a:srgbClr val="000000"/>
                </a:solidFill>
                <a:latin typeface="Times New Roman"/>
                <a:ea typeface="TimesNewRoman"/>
              </a:rPr>
              <a:t>шкідливих</a:t>
            </a:r>
            <a:r>
              <a:rPr lang="ru-RU" sz="2200" b="1" strike="noStrike" spc="-1" dirty="0">
                <a:solidFill>
                  <a:srgbClr val="000000"/>
                </a:solidFill>
                <a:latin typeface="Times New Roman"/>
                <a:ea typeface="TimesNewRoman"/>
              </a:rPr>
              <a:t> </a:t>
            </a:r>
            <a:r>
              <a:rPr lang="ru-RU" sz="2200" b="1" strike="noStrike" spc="-1" dirty="0" err="1">
                <a:solidFill>
                  <a:srgbClr val="000000"/>
                </a:solidFill>
                <a:latin typeface="Times New Roman"/>
                <a:ea typeface="TimesNewRoman"/>
              </a:rPr>
              <a:t>домішок</a:t>
            </a:r>
            <a:r>
              <a:rPr lang="ru-RU" sz="2200" b="1" strike="noStrike" spc="-1" dirty="0">
                <a:solidFill>
                  <a:srgbClr val="000000"/>
                </a:solidFill>
                <a:latin typeface="Times New Roman"/>
                <a:ea typeface="TimesNewRoman"/>
              </a:rPr>
              <a:t>, </a:t>
            </a:r>
            <a:r>
              <a:rPr lang="ru-RU" sz="2200" b="1" strike="noStrike" spc="-1" dirty="0" err="1">
                <a:solidFill>
                  <a:srgbClr val="000000"/>
                </a:solidFill>
                <a:latin typeface="Times New Roman"/>
                <a:ea typeface="TimesNewRoman"/>
              </a:rPr>
              <a:t>ніж</a:t>
            </a:r>
            <a:r>
              <a:rPr lang="ru-RU" sz="2200" b="1" strike="noStrike" spc="-1" dirty="0">
                <a:solidFill>
                  <a:srgbClr val="000000"/>
                </a:solidFill>
                <a:latin typeface="Times New Roman"/>
                <a:ea typeface="TimesNewRoman"/>
              </a:rPr>
              <a:t> </a:t>
            </a:r>
            <a:r>
              <a:rPr lang="ru-RU" sz="2200" b="1" strike="noStrike" spc="-1" dirty="0" err="1">
                <a:solidFill>
                  <a:srgbClr val="000000"/>
                </a:solidFill>
                <a:latin typeface="Times New Roman"/>
                <a:ea typeface="TimesNewRoman"/>
              </a:rPr>
              <a:t>кормові</a:t>
            </a:r>
            <a:r>
              <a:rPr lang="ru-RU" sz="2200" b="1" strike="noStrike" spc="-1" dirty="0">
                <a:solidFill>
                  <a:srgbClr val="000000"/>
                </a:solidFill>
                <a:latin typeface="Times New Roman"/>
                <a:ea typeface="TimesNewRoman"/>
              </a:rPr>
              <a:t> </a:t>
            </a:r>
            <a:r>
              <a:rPr lang="ru-RU" sz="2200" b="1" strike="noStrike" spc="-1" dirty="0" err="1">
                <a:solidFill>
                  <a:srgbClr val="000000"/>
                </a:solidFill>
                <a:latin typeface="Times New Roman"/>
                <a:ea typeface="TimesNewRoman"/>
              </a:rPr>
              <a:t>дріжджі</a:t>
            </a:r>
            <a:r>
              <a:rPr lang="ru-RU" sz="2200" b="1" strike="noStrike" spc="-1" dirty="0">
                <a:solidFill>
                  <a:srgbClr val="000000"/>
                </a:solidFill>
                <a:latin typeface="Times New Roman"/>
                <a:ea typeface="TimesNewRoman"/>
              </a:rPr>
              <a:t>, </a:t>
            </a:r>
            <a:r>
              <a:rPr lang="ru-RU" sz="2200" b="1" strike="noStrike" spc="-1" dirty="0" err="1">
                <a:solidFill>
                  <a:srgbClr val="000000"/>
                </a:solidFill>
                <a:latin typeface="Times New Roman"/>
                <a:ea typeface="TimesNewRoman"/>
              </a:rPr>
              <a:t>вирощені</a:t>
            </a:r>
            <a:r>
              <a:rPr lang="ru-RU" sz="2200" b="1" strike="noStrike" spc="-1" dirty="0">
                <a:solidFill>
                  <a:srgbClr val="000000"/>
                </a:solidFill>
                <a:latin typeface="Times New Roman"/>
                <a:ea typeface="TimesNewRoman"/>
              </a:rPr>
              <a:t> на n-</a:t>
            </a:r>
            <a:r>
              <a:rPr lang="ru-RU" sz="2200" b="1" strike="noStrike" spc="-1" dirty="0" err="1">
                <a:solidFill>
                  <a:srgbClr val="000000"/>
                </a:solidFill>
                <a:latin typeface="Times New Roman"/>
                <a:ea typeface="TimesNewRoman"/>
              </a:rPr>
              <a:t>парафінах</a:t>
            </a:r>
            <a:r>
              <a:rPr lang="ru-RU" sz="2200" b="1" strike="noStrike" spc="-1" dirty="0">
                <a:solidFill>
                  <a:srgbClr val="000000"/>
                </a:solidFill>
                <a:latin typeface="Times New Roman"/>
                <a:ea typeface="TimesNewRoman"/>
              </a:rPr>
              <a:t> </a:t>
            </a:r>
            <a:r>
              <a:rPr lang="ru-RU" sz="2200" b="1" strike="noStrike" spc="-1" dirty="0" err="1">
                <a:solidFill>
                  <a:srgbClr val="000000"/>
                </a:solidFill>
                <a:latin typeface="Times New Roman"/>
                <a:ea typeface="TimesNewRoman"/>
              </a:rPr>
              <a:t>нафти</a:t>
            </a:r>
            <a:r>
              <a:rPr lang="ru-RU" sz="2200" b="1" strike="noStrike" spc="-1" dirty="0">
                <a:solidFill>
                  <a:srgbClr val="000000"/>
                </a:solidFill>
                <a:latin typeface="Times New Roman"/>
                <a:ea typeface="TimesNewRoman"/>
              </a:rPr>
              <a:t>.</a:t>
            </a:r>
            <a:endParaRPr lang="ru-RU" sz="2200" b="0" strike="noStrike" spc="-1" dirty="0">
              <a:latin typeface="Arial"/>
            </a:endParaRPr>
          </a:p>
          <a:p>
            <a:pPr algn="just">
              <a:lnSpc>
                <a:spcPct val="80000"/>
              </a:lnSpc>
            </a:pPr>
            <a:r>
              <a:rPr lang="ru-RU" sz="2200" b="1" strike="noStrike" spc="-1" dirty="0" err="1">
                <a:solidFill>
                  <a:srgbClr val="000000"/>
                </a:solidFill>
                <a:latin typeface="Times New Roman"/>
                <a:ea typeface="TimesNewRoman"/>
              </a:rPr>
              <a:t>Розроблено</a:t>
            </a:r>
            <a:r>
              <a:rPr lang="ru-RU" sz="2200" b="1" strike="noStrike" spc="-1" dirty="0">
                <a:solidFill>
                  <a:srgbClr val="000000"/>
                </a:solidFill>
                <a:latin typeface="Times New Roman"/>
                <a:ea typeface="TimesNewRoman"/>
              </a:rPr>
              <a:t> </a:t>
            </a:r>
            <a:r>
              <a:rPr lang="ru-RU" sz="2200" b="1" strike="noStrike" spc="-1" dirty="0" err="1">
                <a:solidFill>
                  <a:srgbClr val="000000"/>
                </a:solidFill>
                <a:latin typeface="Times New Roman"/>
                <a:ea typeface="TimesNewRoman"/>
              </a:rPr>
              <a:t>технології</a:t>
            </a:r>
            <a:r>
              <a:rPr lang="ru-RU" sz="2200" b="1" strike="noStrike" spc="-1" dirty="0">
                <a:solidFill>
                  <a:srgbClr val="000000"/>
                </a:solidFill>
                <a:latin typeface="Times New Roman"/>
                <a:ea typeface="TimesNewRoman"/>
              </a:rPr>
              <a:t> </a:t>
            </a:r>
            <a:r>
              <a:rPr lang="ru-RU" sz="2200" b="1" strike="noStrike" spc="-1" dirty="0" err="1">
                <a:solidFill>
                  <a:srgbClr val="000000"/>
                </a:solidFill>
                <a:latin typeface="Times New Roman"/>
                <a:ea typeface="TimesNewRoman"/>
              </a:rPr>
              <a:t>отримання</a:t>
            </a:r>
            <a:r>
              <a:rPr lang="ru-RU" sz="2200" b="1" strike="noStrike" spc="-1" dirty="0">
                <a:solidFill>
                  <a:srgbClr val="000000"/>
                </a:solidFill>
                <a:latin typeface="Times New Roman"/>
                <a:ea typeface="TimesNewRoman"/>
              </a:rPr>
              <a:t> з </a:t>
            </a:r>
            <a:r>
              <a:rPr lang="ru-RU" sz="2200" b="1" strike="noStrike" spc="-1" dirty="0" err="1">
                <a:solidFill>
                  <a:srgbClr val="000000"/>
                </a:solidFill>
                <a:latin typeface="Times New Roman"/>
                <a:ea typeface="TimesNewRoman"/>
              </a:rPr>
              <a:t>дріжджів</a:t>
            </a:r>
            <a:r>
              <a:rPr lang="ru-RU" sz="2200" b="1" strike="noStrike" spc="-1" dirty="0">
                <a:solidFill>
                  <a:srgbClr val="000000"/>
                </a:solidFill>
                <a:latin typeface="Times New Roman"/>
                <a:ea typeface="TimesNewRoman"/>
              </a:rPr>
              <a:t> </a:t>
            </a:r>
            <a:r>
              <a:rPr lang="ru-RU" sz="2200" b="1" strike="noStrike" spc="-1" dirty="0" err="1">
                <a:solidFill>
                  <a:srgbClr val="000000"/>
                </a:solidFill>
                <a:latin typeface="Times New Roman"/>
                <a:ea typeface="TimesNewRoman"/>
              </a:rPr>
              <a:t>харчових</a:t>
            </a:r>
            <a:r>
              <a:rPr lang="ru-RU" sz="2200" b="1" strike="noStrike" spc="-1" dirty="0">
                <a:solidFill>
                  <a:srgbClr val="000000"/>
                </a:solidFill>
                <a:latin typeface="Times New Roman"/>
                <a:ea typeface="TimesNewRoman"/>
              </a:rPr>
              <a:t> </a:t>
            </a:r>
            <a:r>
              <a:rPr lang="ru-RU" sz="2200" b="1" strike="noStrike" spc="-1" dirty="0" err="1">
                <a:solidFill>
                  <a:srgbClr val="000000"/>
                </a:solidFill>
                <a:latin typeface="Times New Roman"/>
                <a:ea typeface="TimesNewRoman"/>
              </a:rPr>
              <a:t>білків</a:t>
            </a:r>
            <a:r>
              <a:rPr lang="ru-RU" sz="2200" b="1" strike="noStrike" spc="-1" dirty="0">
                <a:solidFill>
                  <a:srgbClr val="000000"/>
                </a:solidFill>
                <a:latin typeface="Times New Roman"/>
                <a:ea typeface="TimesNewRoman"/>
              </a:rPr>
              <a:t>. Так, </a:t>
            </a:r>
            <a:r>
              <a:rPr lang="ru-RU" sz="2200" b="1" strike="noStrike" spc="-1" dirty="0" err="1">
                <a:solidFill>
                  <a:srgbClr val="000000"/>
                </a:solidFill>
                <a:latin typeface="Times New Roman"/>
                <a:ea typeface="TimesNewRoman"/>
              </a:rPr>
              <a:t>пивні</a:t>
            </a:r>
            <a:r>
              <a:rPr lang="ru-RU" sz="2200" b="1" strike="noStrike" spc="-1" dirty="0">
                <a:solidFill>
                  <a:srgbClr val="000000"/>
                </a:solidFill>
                <a:latin typeface="Times New Roman"/>
                <a:ea typeface="TimesNewRoman"/>
              </a:rPr>
              <a:t> й </a:t>
            </a:r>
            <a:r>
              <a:rPr lang="ru-RU" sz="2200" b="1" strike="noStrike" spc="-1" dirty="0" err="1">
                <a:solidFill>
                  <a:srgbClr val="000000"/>
                </a:solidFill>
                <a:latin typeface="Times New Roman"/>
                <a:ea typeface="TimesNewRoman"/>
              </a:rPr>
              <a:t>харчові</a:t>
            </a:r>
            <a:r>
              <a:rPr lang="ru-RU" sz="2200" b="1" strike="noStrike" spc="-1" dirty="0">
                <a:solidFill>
                  <a:srgbClr val="000000"/>
                </a:solidFill>
                <a:latin typeface="Times New Roman"/>
                <a:ea typeface="TimesNewRoman"/>
              </a:rPr>
              <a:t> </a:t>
            </a:r>
            <a:r>
              <a:rPr lang="ru-RU" sz="2200" b="1" strike="noStrike" spc="-1" dirty="0" err="1">
                <a:solidFill>
                  <a:srgbClr val="000000"/>
                </a:solidFill>
                <a:latin typeface="Times New Roman"/>
                <a:ea typeface="TimesNewRoman"/>
              </a:rPr>
              <a:t>дріжджі</a:t>
            </a:r>
            <a:r>
              <a:rPr lang="ru-RU" sz="2200" b="1" strike="noStrike" spc="-1" dirty="0">
                <a:solidFill>
                  <a:srgbClr val="000000"/>
                </a:solidFill>
                <a:latin typeface="Times New Roman"/>
                <a:ea typeface="TimesNewRoman"/>
              </a:rPr>
              <a:t> (</a:t>
            </a:r>
            <a:r>
              <a:rPr lang="ru-RU" sz="2200" b="1" i="1" strike="noStrike" spc="-1" dirty="0" err="1">
                <a:solidFill>
                  <a:srgbClr val="0070C0"/>
                </a:solidFill>
                <a:latin typeface="Times New Roman"/>
                <a:ea typeface="TimesNewRoman"/>
              </a:rPr>
              <a:t>Saccharomyces</a:t>
            </a:r>
            <a:r>
              <a:rPr lang="ru-RU" sz="2200" b="1" i="1" strike="noStrike" spc="-1" dirty="0">
                <a:solidFill>
                  <a:srgbClr val="0070C0"/>
                </a:solidFill>
                <a:latin typeface="Times New Roman"/>
                <a:ea typeface="TimesNewRoman"/>
              </a:rPr>
              <a:t> </a:t>
            </a:r>
            <a:r>
              <a:rPr lang="ru-RU" sz="2200" b="1" i="1" strike="noStrike" spc="-1" dirty="0" err="1">
                <a:solidFill>
                  <a:srgbClr val="0070C0"/>
                </a:solidFill>
                <a:latin typeface="Times New Roman"/>
                <a:ea typeface="TimesNewRoman"/>
              </a:rPr>
              <a:t>cerevisiae</a:t>
            </a:r>
            <a:r>
              <a:rPr lang="ru-RU" sz="2200" b="1" i="1" strike="noStrike" spc="-1" dirty="0">
                <a:solidFill>
                  <a:srgbClr val="0070C0"/>
                </a:solidFill>
                <a:latin typeface="Times New Roman"/>
                <a:ea typeface="TimesNewRoman"/>
              </a:rPr>
              <a:t>, </a:t>
            </a:r>
            <a:r>
              <a:rPr lang="ru-RU" sz="2200" b="1" i="1" strike="noStrike" spc="-1" dirty="0" err="1">
                <a:solidFill>
                  <a:srgbClr val="0070C0"/>
                </a:solidFill>
                <a:latin typeface="Times New Roman"/>
                <a:ea typeface="TimesNewRoman"/>
              </a:rPr>
              <a:t>Candida</a:t>
            </a:r>
            <a:r>
              <a:rPr lang="ru-RU" sz="2200" b="1" i="1" strike="noStrike" spc="-1" dirty="0">
                <a:solidFill>
                  <a:srgbClr val="0070C0"/>
                </a:solidFill>
                <a:latin typeface="Times New Roman"/>
                <a:ea typeface="TimesNewRoman"/>
              </a:rPr>
              <a:t> </a:t>
            </a:r>
            <a:r>
              <a:rPr lang="ru-RU" sz="2200" b="1" i="1" strike="noStrike" spc="-1" dirty="0" err="1">
                <a:solidFill>
                  <a:srgbClr val="0070C0"/>
                </a:solidFill>
                <a:latin typeface="Times New Roman"/>
                <a:ea typeface="TimesNewRoman"/>
              </a:rPr>
              <a:t>arborea</a:t>
            </a:r>
            <a:r>
              <a:rPr lang="ru-RU" sz="2200" b="1" strike="noStrike" spc="-1" dirty="0">
                <a:solidFill>
                  <a:srgbClr val="000000"/>
                </a:solidFill>
                <a:latin typeface="Times New Roman"/>
                <a:ea typeface="TimesNewRoman"/>
              </a:rPr>
              <a:t>) широко </a:t>
            </a:r>
            <a:r>
              <a:rPr lang="ru-RU" sz="2200" b="1" strike="noStrike" spc="-1" dirty="0" err="1">
                <a:solidFill>
                  <a:srgbClr val="000000"/>
                </a:solidFill>
                <a:latin typeface="Times New Roman"/>
                <a:ea typeface="TimesNewRoman"/>
              </a:rPr>
              <a:t>використовують</a:t>
            </a:r>
            <a:r>
              <a:rPr lang="ru-RU" sz="2200" b="1" strike="noStrike" spc="-1" dirty="0">
                <a:solidFill>
                  <a:srgbClr val="000000"/>
                </a:solidFill>
                <a:latin typeface="Times New Roman"/>
                <a:ea typeface="TimesNewRoman"/>
              </a:rPr>
              <a:t> як </a:t>
            </a:r>
            <a:r>
              <a:rPr lang="ru-RU" sz="2200" b="1" strike="noStrike" spc="-1" dirty="0" err="1">
                <a:solidFill>
                  <a:srgbClr val="000000"/>
                </a:solidFill>
                <a:latin typeface="Times New Roman"/>
                <a:ea typeface="TimesNewRoman"/>
              </a:rPr>
              <a:t>білкові</a:t>
            </a:r>
            <a:r>
              <a:rPr lang="ru-RU" sz="2200" b="1" strike="noStrike" spc="-1" dirty="0">
                <a:solidFill>
                  <a:srgbClr val="000000"/>
                </a:solidFill>
                <a:latin typeface="Times New Roman"/>
                <a:ea typeface="TimesNewRoman"/>
              </a:rPr>
              <a:t> добавки до </a:t>
            </a:r>
            <a:r>
              <a:rPr lang="ru-RU" sz="2200" b="1" strike="noStrike" spc="-1" dirty="0" err="1">
                <a:solidFill>
                  <a:srgbClr val="000000"/>
                </a:solidFill>
                <a:latin typeface="Times New Roman"/>
                <a:ea typeface="TimesNewRoman"/>
              </a:rPr>
              <a:t>різних</a:t>
            </a:r>
            <a:r>
              <a:rPr lang="ru-RU" sz="2200" b="1" strike="noStrike" spc="-1" dirty="0">
                <a:solidFill>
                  <a:srgbClr val="000000"/>
                </a:solidFill>
                <a:latin typeface="Times New Roman"/>
                <a:ea typeface="TimesNewRoman"/>
              </a:rPr>
              <a:t> </a:t>
            </a:r>
            <a:r>
              <a:rPr lang="ru-RU" sz="2200" b="1" strike="noStrike" spc="-1" dirty="0" err="1">
                <a:solidFill>
                  <a:srgbClr val="000000"/>
                </a:solidFill>
                <a:latin typeface="Times New Roman"/>
                <a:ea typeface="TimesNewRoman"/>
              </a:rPr>
              <a:t>харчових</a:t>
            </a:r>
            <a:r>
              <a:rPr lang="ru-RU" sz="2200" b="1" strike="noStrike" spc="-1" dirty="0">
                <a:solidFill>
                  <a:srgbClr val="000000"/>
                </a:solidFill>
                <a:latin typeface="Times New Roman"/>
                <a:ea typeface="TimesNewRoman"/>
              </a:rPr>
              <a:t> </a:t>
            </a:r>
            <a:r>
              <a:rPr lang="ru-RU" sz="2200" b="1" strike="noStrike" spc="-1" dirty="0" err="1">
                <a:solidFill>
                  <a:srgbClr val="000000"/>
                </a:solidFill>
                <a:latin typeface="Times New Roman"/>
                <a:ea typeface="TimesNewRoman"/>
              </a:rPr>
              <a:t>продуктів</a:t>
            </a:r>
            <a:r>
              <a:rPr lang="ru-RU" sz="2200" b="1" strike="noStrike" spc="-1" dirty="0">
                <a:solidFill>
                  <a:srgbClr val="000000"/>
                </a:solidFill>
                <a:latin typeface="Times New Roman"/>
                <a:ea typeface="TimesNewRoman"/>
              </a:rPr>
              <a:t>. </a:t>
            </a:r>
            <a:r>
              <a:rPr lang="ru-RU" sz="2200" b="1" strike="noStrike" spc="-1" dirty="0" err="1">
                <a:solidFill>
                  <a:srgbClr val="000000"/>
                </a:solidFill>
                <a:latin typeface="Times New Roman"/>
                <a:ea typeface="TimesNewRoman"/>
              </a:rPr>
              <a:t>Розроблено</a:t>
            </a:r>
            <a:r>
              <a:rPr lang="ru-RU" sz="2200" b="1" strike="noStrike" spc="-1" dirty="0">
                <a:solidFill>
                  <a:srgbClr val="000000"/>
                </a:solidFill>
                <a:latin typeface="Times New Roman"/>
                <a:ea typeface="TimesNewRoman"/>
              </a:rPr>
              <a:t> рецептуру </a:t>
            </a:r>
            <a:r>
              <a:rPr lang="ru-RU" sz="2200" b="1" u="sng" strike="noStrike" spc="-1" dirty="0" err="1">
                <a:solidFill>
                  <a:srgbClr val="0070C0"/>
                </a:solidFill>
                <a:uFillTx/>
                <a:latin typeface="Times New Roman"/>
                <a:ea typeface="TimesNewRoman"/>
              </a:rPr>
              <a:t>приготування</a:t>
            </a:r>
            <a:r>
              <a:rPr lang="ru-RU" sz="2200" b="1" u="sng" strike="noStrike" spc="-1" dirty="0">
                <a:solidFill>
                  <a:srgbClr val="0070C0"/>
                </a:solidFill>
                <a:uFillTx/>
                <a:latin typeface="Times New Roman"/>
                <a:ea typeface="TimesNewRoman"/>
              </a:rPr>
              <a:t> сосисок з </a:t>
            </a:r>
            <a:r>
              <a:rPr lang="ru-RU" sz="2200" b="1" u="sng" strike="noStrike" spc="-1" dirty="0" err="1">
                <a:solidFill>
                  <a:srgbClr val="0070C0"/>
                </a:solidFill>
                <a:uFillTx/>
                <a:latin typeface="Times New Roman"/>
                <a:ea typeface="TimesNewRoman"/>
              </a:rPr>
              <a:t>м’яса</a:t>
            </a:r>
            <a:r>
              <a:rPr lang="ru-RU" sz="2200" b="1" u="sng" strike="noStrike" spc="-1" dirty="0">
                <a:solidFill>
                  <a:srgbClr val="0070C0"/>
                </a:solidFill>
                <a:uFillTx/>
                <a:latin typeface="Times New Roman"/>
                <a:ea typeface="TimesNewRoman"/>
              </a:rPr>
              <a:t> </a:t>
            </a:r>
            <a:r>
              <a:rPr lang="ru-RU" sz="2200" b="1" u="sng" strike="noStrike" spc="-1" dirty="0" err="1">
                <a:solidFill>
                  <a:srgbClr val="0070C0"/>
                </a:solidFill>
                <a:uFillTx/>
                <a:latin typeface="Times New Roman"/>
                <a:ea typeface="TimesNewRoman"/>
              </a:rPr>
              <a:t>індички</a:t>
            </a:r>
            <a:r>
              <a:rPr lang="ru-RU" sz="2200" b="1" u="sng" strike="noStrike" spc="-1" dirty="0">
                <a:solidFill>
                  <a:srgbClr val="0070C0"/>
                </a:solidFill>
                <a:uFillTx/>
                <a:latin typeface="Times New Roman"/>
                <a:ea typeface="TimesNewRoman"/>
              </a:rPr>
              <a:t> </a:t>
            </a:r>
            <a:r>
              <a:rPr lang="ru-RU" sz="2200" b="1" strike="noStrike" spc="-1" dirty="0">
                <a:solidFill>
                  <a:srgbClr val="000000"/>
                </a:solidFill>
                <a:latin typeface="Times New Roman"/>
                <a:ea typeface="TimesNewRoman"/>
              </a:rPr>
              <a:t>з </a:t>
            </a:r>
            <a:r>
              <a:rPr lang="ru-RU" sz="2200" b="1" strike="noStrike" spc="-1" dirty="0" err="1">
                <a:solidFill>
                  <a:srgbClr val="000000"/>
                </a:solidFill>
                <a:latin typeface="Times New Roman"/>
                <a:ea typeface="TimesNewRoman"/>
              </a:rPr>
              <a:t>додаванням</a:t>
            </a:r>
            <a:r>
              <a:rPr lang="ru-RU" sz="2200" b="1" strike="noStrike" spc="-1" dirty="0">
                <a:solidFill>
                  <a:srgbClr val="000000"/>
                </a:solidFill>
                <a:latin typeface="Times New Roman"/>
                <a:ea typeface="TimesNewRoman"/>
              </a:rPr>
              <a:t> </a:t>
            </a:r>
            <a:r>
              <a:rPr lang="ru-RU" sz="2200" b="1" u="sng" strike="noStrike" spc="-1" dirty="0">
                <a:solidFill>
                  <a:srgbClr val="FF0000"/>
                </a:solidFill>
                <a:uFillTx/>
                <a:latin typeface="Times New Roman"/>
                <a:ea typeface="TimesNewRoman"/>
              </a:rPr>
              <a:t>25% </a:t>
            </a:r>
            <a:r>
              <a:rPr lang="ru-RU" sz="2200" b="1" u="sng" strike="noStrike" spc="-1" dirty="0" err="1">
                <a:solidFill>
                  <a:srgbClr val="FF0000"/>
                </a:solidFill>
                <a:uFillTx/>
                <a:latin typeface="Times New Roman"/>
                <a:ea typeface="TimesNewRoman"/>
              </a:rPr>
              <a:t>білка</a:t>
            </a:r>
            <a:r>
              <a:rPr lang="ru-RU" sz="2200" b="1" u="sng" strike="noStrike" spc="-1" dirty="0">
                <a:solidFill>
                  <a:srgbClr val="FF0000"/>
                </a:solidFill>
                <a:uFillTx/>
                <a:latin typeface="Times New Roman"/>
                <a:ea typeface="TimesNewRoman"/>
              </a:rPr>
              <a:t>, </a:t>
            </a:r>
            <a:r>
              <a:rPr lang="ru-RU" sz="2200" b="1" u="sng" strike="noStrike" spc="-1" dirty="0" err="1">
                <a:solidFill>
                  <a:srgbClr val="FF0000"/>
                </a:solidFill>
                <a:uFillTx/>
                <a:latin typeface="Times New Roman"/>
                <a:ea typeface="TimesNewRoman"/>
              </a:rPr>
              <a:t>дріжджового</a:t>
            </a:r>
            <a:r>
              <a:rPr lang="ru-RU" sz="2200" b="1" u="sng" strike="noStrike" spc="-1" dirty="0">
                <a:solidFill>
                  <a:srgbClr val="FF0000"/>
                </a:solidFill>
                <a:uFillTx/>
                <a:latin typeface="Times New Roman"/>
                <a:ea typeface="TimesNewRoman"/>
              </a:rPr>
              <a:t> </a:t>
            </a:r>
            <a:r>
              <a:rPr lang="ru-RU" sz="2200" b="1" u="sng" strike="noStrike" spc="-1" dirty="0" err="1">
                <a:solidFill>
                  <a:srgbClr val="FF0000"/>
                </a:solidFill>
                <a:uFillTx/>
                <a:latin typeface="Times New Roman"/>
                <a:ea typeface="TimesNewRoman"/>
              </a:rPr>
              <a:t>хліба</a:t>
            </a:r>
            <a:r>
              <a:rPr lang="ru-RU" sz="2200" b="1" u="sng" strike="noStrike" spc="-1" dirty="0">
                <a:solidFill>
                  <a:srgbClr val="FF0000"/>
                </a:solidFill>
                <a:uFillTx/>
                <a:latin typeface="Times New Roman"/>
                <a:ea typeface="TimesNewRoman"/>
              </a:rPr>
              <a:t> й </a:t>
            </a:r>
            <a:r>
              <a:rPr lang="ru-RU" sz="2200" b="1" u="sng" strike="noStrike" spc="-1" dirty="0" err="1">
                <a:solidFill>
                  <a:srgbClr val="FF0000"/>
                </a:solidFill>
                <a:uFillTx/>
                <a:latin typeface="Times New Roman"/>
                <a:ea typeface="TimesNewRoman"/>
              </a:rPr>
              <a:t>локшини</a:t>
            </a:r>
            <a:r>
              <a:rPr lang="ru-RU" sz="2200" b="1" strike="noStrike" spc="-1" dirty="0">
                <a:solidFill>
                  <a:srgbClr val="FF0000"/>
                </a:solidFill>
                <a:latin typeface="Times New Roman"/>
                <a:ea typeface="TimesNewRoman"/>
              </a:rPr>
              <a:t> </a:t>
            </a:r>
            <a:r>
              <a:rPr lang="ru-RU" sz="2200" b="1" strike="noStrike" spc="-1" dirty="0">
                <a:solidFill>
                  <a:srgbClr val="000000"/>
                </a:solidFill>
                <a:latin typeface="Times New Roman"/>
                <a:ea typeface="TimesNewRoman"/>
              </a:rPr>
              <a:t>з </a:t>
            </a:r>
            <a:r>
              <a:rPr lang="ru-RU" sz="2200" b="1" strike="noStrike" spc="-1" dirty="0" err="1">
                <a:solidFill>
                  <a:srgbClr val="000000"/>
                </a:solidFill>
                <a:latin typeface="Times New Roman"/>
                <a:ea typeface="TimesNewRoman"/>
              </a:rPr>
              <a:t>частковою</a:t>
            </a:r>
            <a:r>
              <a:rPr lang="ru-RU" sz="2200" b="1" strike="noStrike" spc="-1" dirty="0">
                <a:solidFill>
                  <a:srgbClr val="000000"/>
                </a:solidFill>
                <a:latin typeface="Times New Roman"/>
                <a:ea typeface="TimesNewRoman"/>
              </a:rPr>
              <a:t> </a:t>
            </a:r>
            <a:r>
              <a:rPr lang="ru-RU" sz="2200" b="1" strike="noStrike" spc="-1" dirty="0" err="1">
                <a:solidFill>
                  <a:srgbClr val="000000"/>
                </a:solidFill>
                <a:latin typeface="Times New Roman"/>
                <a:ea typeface="TimesNewRoman"/>
              </a:rPr>
              <a:t>заміною</a:t>
            </a:r>
            <a:r>
              <a:rPr lang="ru-RU" sz="2200" b="1" strike="noStrike" spc="-1" dirty="0">
                <a:solidFill>
                  <a:srgbClr val="000000"/>
                </a:solidFill>
                <a:latin typeface="Times New Roman"/>
                <a:ea typeface="TimesNewRoman"/>
              </a:rPr>
              <a:t> муки (США). У </a:t>
            </a:r>
            <a:r>
              <a:rPr lang="ru-RU" sz="2200" b="1" strike="noStrike" spc="-1" dirty="0" err="1">
                <a:solidFill>
                  <a:srgbClr val="000000"/>
                </a:solidFill>
                <a:latin typeface="Times New Roman"/>
                <a:ea typeface="TimesNewRoman"/>
              </a:rPr>
              <a:t>результаті</a:t>
            </a:r>
            <a:r>
              <a:rPr lang="ru-RU" sz="2200" b="1" strike="noStrike" spc="-1" dirty="0">
                <a:solidFill>
                  <a:srgbClr val="000000"/>
                </a:solidFill>
                <a:latin typeface="Times New Roman"/>
                <a:ea typeface="TimesNewRoman"/>
              </a:rPr>
              <a:t> </a:t>
            </a:r>
            <a:r>
              <a:rPr lang="ru-RU" sz="2200" b="1" strike="noStrike" spc="-1" dirty="0" err="1">
                <a:solidFill>
                  <a:srgbClr val="000000"/>
                </a:solidFill>
                <a:latin typeface="Times New Roman"/>
                <a:ea typeface="TimesNewRoman"/>
              </a:rPr>
              <a:t>ферментації</a:t>
            </a:r>
            <a:r>
              <a:rPr lang="ru-RU" sz="2200" b="1" strike="noStrike" spc="-1" dirty="0">
                <a:solidFill>
                  <a:srgbClr val="000000"/>
                </a:solidFill>
                <a:latin typeface="Times New Roman"/>
                <a:ea typeface="TimesNewRoman"/>
              </a:rPr>
              <a:t> </a:t>
            </a:r>
            <a:r>
              <a:rPr lang="ru-RU" sz="2200" b="1" strike="noStrike" spc="-1" dirty="0" err="1">
                <a:solidFill>
                  <a:srgbClr val="000000"/>
                </a:solidFill>
                <a:latin typeface="Times New Roman"/>
                <a:ea typeface="TimesNewRoman"/>
              </a:rPr>
              <a:t>дріжджовими</a:t>
            </a:r>
            <a:r>
              <a:rPr lang="ru-RU" sz="2200" b="1" strike="noStrike" spc="-1" dirty="0">
                <a:solidFill>
                  <a:srgbClr val="000000"/>
                </a:solidFill>
                <a:latin typeface="Times New Roman"/>
                <a:ea typeface="TimesNewRoman"/>
              </a:rPr>
              <a:t> </a:t>
            </a:r>
            <a:r>
              <a:rPr lang="ru-RU" sz="2200" b="1" strike="noStrike" spc="-1" dirty="0" err="1">
                <a:solidFill>
                  <a:srgbClr val="000000"/>
                </a:solidFill>
                <a:latin typeface="Times New Roman"/>
                <a:ea typeface="TimesNewRoman"/>
              </a:rPr>
              <a:t>клітинами</a:t>
            </a:r>
            <a:r>
              <a:rPr lang="ru-RU" sz="2200" b="1" strike="noStrike" spc="-1" dirty="0">
                <a:solidFill>
                  <a:srgbClr val="000000"/>
                </a:solidFill>
                <a:latin typeface="Times New Roman"/>
                <a:ea typeface="TimesNewRoman"/>
              </a:rPr>
              <a:t> </a:t>
            </a:r>
            <a:r>
              <a:rPr lang="ru-RU" sz="2200" b="1" strike="noStrike" spc="-1" dirty="0" err="1">
                <a:solidFill>
                  <a:srgbClr val="000000"/>
                </a:solidFill>
                <a:latin typeface="Times New Roman"/>
                <a:ea typeface="TimesNewRoman"/>
              </a:rPr>
              <a:t>глюкози</a:t>
            </a:r>
            <a:r>
              <a:rPr lang="ru-RU" sz="2200" b="1" strike="noStrike" spc="-1" dirty="0">
                <a:solidFill>
                  <a:srgbClr val="000000"/>
                </a:solidFill>
                <a:latin typeface="Times New Roman"/>
                <a:ea typeface="TimesNewRoman"/>
              </a:rPr>
              <a:t>, яку </a:t>
            </a:r>
            <a:r>
              <a:rPr lang="ru-RU" sz="2200" b="1" strike="noStrike" spc="-1" dirty="0" err="1">
                <a:solidFill>
                  <a:srgbClr val="000000"/>
                </a:solidFill>
                <a:latin typeface="Times New Roman"/>
                <a:ea typeface="TimesNewRoman"/>
              </a:rPr>
              <a:t>одержують</a:t>
            </a:r>
            <a:r>
              <a:rPr lang="ru-RU" sz="2200" b="1" strike="noStrike" spc="-1" dirty="0">
                <a:solidFill>
                  <a:srgbClr val="000000"/>
                </a:solidFill>
                <a:latin typeface="Times New Roman"/>
                <a:ea typeface="TimesNewRoman"/>
              </a:rPr>
              <a:t> з </a:t>
            </a:r>
            <a:r>
              <a:rPr lang="ru-RU" sz="2200" b="1" strike="noStrike" spc="-1" dirty="0" err="1">
                <a:solidFill>
                  <a:srgbClr val="000000"/>
                </a:solidFill>
                <a:latin typeface="Times New Roman"/>
                <a:ea typeface="TimesNewRoman"/>
              </a:rPr>
              <a:t>кукурудзяного</a:t>
            </a:r>
            <a:r>
              <a:rPr lang="ru-RU" sz="2200" b="1" strike="noStrike" spc="-1" dirty="0">
                <a:solidFill>
                  <a:srgbClr val="000000"/>
                </a:solidFill>
                <a:latin typeface="Times New Roman"/>
                <a:ea typeface="TimesNewRoman"/>
              </a:rPr>
              <a:t> </a:t>
            </a:r>
            <a:r>
              <a:rPr lang="ru-RU" sz="2200" b="1" strike="noStrike" spc="-1" dirty="0" err="1">
                <a:solidFill>
                  <a:srgbClr val="000000"/>
                </a:solidFill>
                <a:latin typeface="Times New Roman"/>
                <a:ea typeface="TimesNewRoman"/>
              </a:rPr>
              <a:t>крохмалю</a:t>
            </a:r>
            <a:r>
              <a:rPr lang="ru-RU" sz="2200" b="1" strike="noStrike" spc="-1" dirty="0">
                <a:solidFill>
                  <a:srgbClr val="000000"/>
                </a:solidFill>
                <a:latin typeface="Times New Roman"/>
                <a:ea typeface="TimesNewRoman"/>
              </a:rPr>
              <a:t>, </a:t>
            </a:r>
            <a:r>
              <a:rPr lang="ru-RU" sz="2200" b="1" strike="noStrike" spc="-1" dirty="0" err="1">
                <a:solidFill>
                  <a:srgbClr val="000000"/>
                </a:solidFill>
                <a:latin typeface="Times New Roman"/>
                <a:ea typeface="TimesNewRoman"/>
              </a:rPr>
              <a:t>синтезований</a:t>
            </a:r>
            <a:r>
              <a:rPr lang="ru-RU" sz="2200" b="1" strike="noStrike" spc="-1" dirty="0">
                <a:solidFill>
                  <a:srgbClr val="000000"/>
                </a:solidFill>
                <a:latin typeface="Times New Roman"/>
                <a:ea typeface="TimesNewRoman"/>
              </a:rPr>
              <a:t> </a:t>
            </a:r>
            <a:r>
              <a:rPr lang="ru-RU" sz="2200" b="1" strike="noStrike" spc="-1" dirty="0" err="1">
                <a:solidFill>
                  <a:srgbClr val="000000"/>
                </a:solidFill>
                <a:latin typeface="Times New Roman"/>
                <a:ea typeface="TimesNewRoman"/>
              </a:rPr>
              <a:t>білковий</a:t>
            </a:r>
            <a:r>
              <a:rPr lang="ru-RU" sz="2200" b="1" strike="noStrike" spc="-1" dirty="0">
                <a:solidFill>
                  <a:srgbClr val="000000"/>
                </a:solidFill>
                <a:latin typeface="Times New Roman"/>
                <a:ea typeface="TimesNewRoman"/>
              </a:rPr>
              <a:t> продукт </a:t>
            </a:r>
            <a:r>
              <a:rPr lang="ru-RU" sz="2200" b="1" strike="noStrike" spc="-1" dirty="0" err="1">
                <a:solidFill>
                  <a:srgbClr val="FF0000"/>
                </a:solidFill>
                <a:latin typeface="Times New Roman"/>
                <a:ea typeface="TimesNewRoman"/>
              </a:rPr>
              <a:t>мукопротеїн</a:t>
            </a:r>
            <a:r>
              <a:rPr lang="ru-RU" sz="2200" b="1" strike="noStrike" spc="-1" dirty="0">
                <a:solidFill>
                  <a:srgbClr val="000000"/>
                </a:solidFill>
                <a:latin typeface="Times New Roman"/>
                <a:ea typeface="TimesNewRoman"/>
              </a:rPr>
              <a:t> </a:t>
            </a:r>
            <a:r>
              <a:rPr lang="ru-RU" sz="2200" b="1" strike="noStrike" spc="-1" dirty="0" err="1">
                <a:solidFill>
                  <a:srgbClr val="000000"/>
                </a:solidFill>
                <a:latin typeface="Times New Roman"/>
                <a:ea typeface="TimesNewRoman"/>
              </a:rPr>
              <a:t>використовують</a:t>
            </a:r>
            <a:r>
              <a:rPr lang="ru-RU" sz="2200" b="1" strike="noStrike" spc="-1" dirty="0">
                <a:solidFill>
                  <a:srgbClr val="000000"/>
                </a:solidFill>
                <a:latin typeface="Times New Roman"/>
                <a:ea typeface="TimesNewRoman"/>
              </a:rPr>
              <a:t> при </a:t>
            </a:r>
            <a:r>
              <a:rPr lang="ru-RU" sz="2200" b="1" strike="noStrike" spc="-1" dirty="0" err="1">
                <a:solidFill>
                  <a:srgbClr val="000000"/>
                </a:solidFill>
                <a:latin typeface="Times New Roman"/>
                <a:ea typeface="TimesNewRoman"/>
              </a:rPr>
              <a:t>виробництві</a:t>
            </a:r>
            <a:r>
              <a:rPr lang="ru-RU" sz="2200" b="1" strike="noStrike" spc="-1" dirty="0">
                <a:solidFill>
                  <a:srgbClr val="000000"/>
                </a:solidFill>
                <a:latin typeface="Times New Roman"/>
                <a:ea typeface="TimesNewRoman"/>
              </a:rPr>
              <a:t> </a:t>
            </a:r>
            <a:r>
              <a:rPr lang="ru-RU" sz="2200" b="1" strike="noStrike" spc="-1" dirty="0" err="1">
                <a:solidFill>
                  <a:srgbClr val="000000"/>
                </a:solidFill>
                <a:latin typeface="Times New Roman"/>
                <a:ea typeface="TimesNewRoman"/>
              </a:rPr>
              <a:t>ковбас</a:t>
            </a:r>
            <a:r>
              <a:rPr lang="ru-RU" sz="2200" b="1" strike="noStrike" spc="-1" dirty="0">
                <a:solidFill>
                  <a:srgbClr val="000000"/>
                </a:solidFill>
                <a:latin typeface="Times New Roman"/>
                <a:ea typeface="TimesNewRoman"/>
              </a:rPr>
              <a:t> як </a:t>
            </a:r>
            <a:r>
              <a:rPr lang="ru-RU" sz="2200" b="1" u="sng" strike="noStrike" spc="-1" dirty="0" err="1">
                <a:solidFill>
                  <a:srgbClr val="FF0000"/>
                </a:solidFill>
                <a:uFillTx/>
                <a:latin typeface="Times New Roman"/>
                <a:ea typeface="TimesNewRoman"/>
              </a:rPr>
              <a:t>замінник</a:t>
            </a:r>
            <a:r>
              <a:rPr lang="ru-RU" sz="2200" b="1" u="sng" strike="noStrike" spc="-1" dirty="0">
                <a:solidFill>
                  <a:srgbClr val="FF0000"/>
                </a:solidFill>
                <a:uFillTx/>
                <a:latin typeface="Times New Roman"/>
                <a:ea typeface="TimesNewRoman"/>
              </a:rPr>
              <a:t> </a:t>
            </a:r>
            <a:r>
              <a:rPr lang="ru-RU" sz="2200" b="1" u="sng" strike="noStrike" spc="-1" dirty="0" err="1">
                <a:solidFill>
                  <a:srgbClr val="FF0000"/>
                </a:solidFill>
                <a:uFillTx/>
                <a:latin typeface="Times New Roman"/>
                <a:ea typeface="TimesNewRoman"/>
              </a:rPr>
              <a:t>основної</a:t>
            </a:r>
            <a:r>
              <a:rPr lang="ru-RU" sz="2200" b="1" u="sng" strike="noStrike" spc="-1" dirty="0">
                <a:solidFill>
                  <a:srgbClr val="FF0000"/>
                </a:solidFill>
                <a:uFillTx/>
                <a:latin typeface="Times New Roman"/>
                <a:ea typeface="TimesNewRoman"/>
              </a:rPr>
              <a:t> </a:t>
            </a:r>
            <a:r>
              <a:rPr lang="ru-RU" sz="2200" b="1" u="sng" strike="noStrike" spc="-1" dirty="0" err="1">
                <a:solidFill>
                  <a:srgbClr val="FF0000"/>
                </a:solidFill>
                <a:uFillTx/>
                <a:latin typeface="Times New Roman"/>
                <a:ea typeface="TimesNewRoman"/>
              </a:rPr>
              <a:t>сировини</a:t>
            </a:r>
            <a:r>
              <a:rPr lang="ru-RU" sz="2200" b="1" strike="noStrike" spc="-1" dirty="0">
                <a:solidFill>
                  <a:srgbClr val="000000"/>
                </a:solidFill>
                <a:latin typeface="Times New Roman"/>
                <a:ea typeface="TimesNewRoman"/>
              </a:rPr>
              <a:t> (</a:t>
            </a:r>
            <a:r>
              <a:rPr lang="ru-RU" sz="2200" b="1" strike="noStrike" spc="-1" dirty="0" err="1">
                <a:solidFill>
                  <a:srgbClr val="000000"/>
                </a:solidFill>
                <a:latin typeface="Times New Roman"/>
                <a:ea typeface="TimesNewRoman"/>
              </a:rPr>
              <a:t>Великобританія</a:t>
            </a:r>
            <a:r>
              <a:rPr lang="ru-RU" sz="2200" b="1" strike="noStrike" spc="-1" dirty="0">
                <a:solidFill>
                  <a:srgbClr val="000000"/>
                </a:solidFill>
                <a:latin typeface="Times New Roman"/>
                <a:ea typeface="TimesNewRoman"/>
              </a:rPr>
              <a:t>). </a:t>
            </a:r>
            <a:r>
              <a:rPr lang="ru-RU" sz="2200" b="1" strike="noStrike" spc="-1" dirty="0" err="1">
                <a:solidFill>
                  <a:srgbClr val="000000"/>
                </a:solidFill>
                <a:latin typeface="Times New Roman"/>
                <a:ea typeface="TimesNewRoman"/>
              </a:rPr>
              <a:t>Дуже</a:t>
            </a:r>
            <a:r>
              <a:rPr lang="ru-RU" sz="2200" b="1" strike="noStrike" spc="-1" dirty="0">
                <a:solidFill>
                  <a:srgbClr val="000000"/>
                </a:solidFill>
                <a:latin typeface="Times New Roman"/>
                <a:ea typeface="TimesNewRoman"/>
              </a:rPr>
              <a:t> </a:t>
            </a:r>
            <a:r>
              <a:rPr lang="ru-RU" sz="2200" b="1" strike="noStrike" spc="-1" dirty="0" err="1">
                <a:solidFill>
                  <a:srgbClr val="000000"/>
                </a:solidFill>
                <a:latin typeface="Times New Roman"/>
                <a:ea typeface="TimesNewRoman"/>
              </a:rPr>
              <a:t>корисними</a:t>
            </a:r>
            <a:r>
              <a:rPr lang="ru-RU" sz="2200" b="1" strike="noStrike" spc="-1" dirty="0">
                <a:solidFill>
                  <a:srgbClr val="000000"/>
                </a:solidFill>
                <a:latin typeface="Times New Roman"/>
                <a:ea typeface="TimesNewRoman"/>
              </a:rPr>
              <a:t> продуктами є </a:t>
            </a:r>
            <a:r>
              <a:rPr lang="ru-RU" sz="2200" b="1" strike="noStrike" spc="-1" dirty="0" err="1">
                <a:solidFill>
                  <a:srgbClr val="FF0000"/>
                </a:solidFill>
                <a:latin typeface="Times New Roman"/>
                <a:ea typeface="TimesNewRoman"/>
              </a:rPr>
              <a:t>ацидофільно-дріжджове</a:t>
            </a:r>
            <a:r>
              <a:rPr lang="ru-RU" sz="2200" b="1" strike="noStrike" spc="-1" dirty="0">
                <a:solidFill>
                  <a:srgbClr val="FF0000"/>
                </a:solidFill>
                <a:latin typeface="Arial"/>
                <a:ea typeface="TimesNewRoman"/>
              </a:rPr>
              <a:t> </a:t>
            </a:r>
            <a:r>
              <a:rPr lang="ru-RU" sz="2200" b="1" strike="noStrike" spc="-1" dirty="0">
                <a:solidFill>
                  <a:srgbClr val="FF0000"/>
                </a:solidFill>
                <a:latin typeface="Times New Roman"/>
                <a:ea typeface="TimesNewRoman"/>
              </a:rPr>
              <a:t>молоко й сир</a:t>
            </a:r>
            <a:r>
              <a:rPr lang="ru-RU" sz="2200" b="1" strike="noStrike" spc="-1" dirty="0">
                <a:solidFill>
                  <a:srgbClr val="000000"/>
                </a:solidFill>
                <a:latin typeface="Times New Roman"/>
                <a:ea typeface="TimesNewRoman"/>
              </a:rPr>
              <a:t>, </a:t>
            </a:r>
            <a:r>
              <a:rPr lang="ru-RU" sz="2200" b="1" strike="noStrike" spc="-1" dirty="0" err="1">
                <a:solidFill>
                  <a:srgbClr val="000000"/>
                </a:solidFill>
                <a:latin typeface="Times New Roman"/>
                <a:ea typeface="TimesNewRoman"/>
              </a:rPr>
              <a:t>зроблені</a:t>
            </a:r>
            <a:r>
              <a:rPr lang="ru-RU" sz="2200" b="1" strike="noStrike" spc="-1" dirty="0">
                <a:solidFill>
                  <a:srgbClr val="000000"/>
                </a:solidFill>
                <a:latin typeface="Times New Roman"/>
                <a:ea typeface="TimesNewRoman"/>
              </a:rPr>
              <a:t> з </a:t>
            </a:r>
            <a:r>
              <a:rPr lang="ru-RU" sz="2200" b="1" strike="noStrike" spc="-1" dirty="0" err="1">
                <a:solidFill>
                  <a:srgbClr val="000000"/>
                </a:solidFill>
                <a:latin typeface="Times New Roman"/>
                <a:ea typeface="TimesNewRoman"/>
              </a:rPr>
              <a:t>нього</a:t>
            </a:r>
            <a:r>
              <a:rPr lang="ru-RU" sz="2200" b="1" strike="noStrike" spc="-1" dirty="0">
                <a:solidFill>
                  <a:srgbClr val="000000"/>
                </a:solidFill>
                <a:latin typeface="Times New Roman"/>
                <a:ea typeface="TimesNewRoman"/>
              </a:rPr>
              <a:t>. </a:t>
            </a:r>
            <a:endParaRPr lang="ru-RU" sz="2200" b="0" strike="noStrike" spc="-1" dirty="0">
              <a:latin typeface="Arial"/>
            </a:endParaRPr>
          </a:p>
          <a:p>
            <a:pPr algn="just">
              <a:lnSpc>
                <a:spcPct val="80000"/>
              </a:lnSpc>
            </a:pPr>
            <a:r>
              <a:rPr lang="ru-RU" sz="2200" b="1" u="sng" strike="noStrike" spc="-1" dirty="0" err="1">
                <a:solidFill>
                  <a:srgbClr val="0070C0"/>
                </a:solidFill>
                <a:uFillTx/>
                <a:latin typeface="Times New Roman"/>
                <a:ea typeface="TimesNewRoman"/>
              </a:rPr>
              <a:t>Технологія</a:t>
            </a:r>
            <a:r>
              <a:rPr lang="ru-RU" sz="2200" b="1" u="sng" strike="noStrike" spc="-1" dirty="0">
                <a:solidFill>
                  <a:srgbClr val="0070C0"/>
                </a:solidFill>
                <a:uFillTx/>
                <a:latin typeface="Times New Roman"/>
                <a:ea typeface="TimesNewRoman"/>
              </a:rPr>
              <a:t> </a:t>
            </a:r>
            <a:r>
              <a:rPr lang="ru-RU" sz="2200" b="1" u="sng" strike="noStrike" spc="-1" dirty="0" err="1">
                <a:solidFill>
                  <a:srgbClr val="0070C0"/>
                </a:solidFill>
                <a:uFillTx/>
                <a:latin typeface="Times New Roman"/>
                <a:ea typeface="TimesNewRoman"/>
              </a:rPr>
              <a:t>отримання</a:t>
            </a:r>
            <a:r>
              <a:rPr lang="ru-RU" sz="2200" b="1" u="sng" strike="noStrike" spc="-1" dirty="0">
                <a:solidFill>
                  <a:srgbClr val="0070C0"/>
                </a:solidFill>
                <a:uFillTx/>
                <a:latin typeface="Times New Roman"/>
                <a:ea typeface="TimesNewRoman"/>
              </a:rPr>
              <a:t> </a:t>
            </a:r>
            <a:r>
              <a:rPr lang="ru-RU" sz="2200" b="1" u="sng" strike="noStrike" spc="-1" dirty="0" err="1">
                <a:solidFill>
                  <a:srgbClr val="0070C0"/>
                </a:solidFill>
                <a:uFillTx/>
                <a:latin typeface="Times New Roman"/>
                <a:ea typeface="TimesNewRoman"/>
              </a:rPr>
              <a:t>сиру</a:t>
            </a:r>
            <a:r>
              <a:rPr lang="ru-RU" sz="2200" b="1" u="sng" strike="noStrike" spc="-1" dirty="0">
                <a:solidFill>
                  <a:srgbClr val="0070C0"/>
                </a:solidFill>
                <a:uFillTx/>
                <a:latin typeface="Times New Roman"/>
                <a:ea typeface="TimesNewRoman"/>
              </a:rPr>
              <a:t> </a:t>
            </a:r>
            <a:r>
              <a:rPr lang="ru-RU" sz="2200" b="1" strike="noStrike" spc="-1" dirty="0" err="1">
                <a:solidFill>
                  <a:srgbClr val="000000"/>
                </a:solidFill>
                <a:latin typeface="Times New Roman"/>
                <a:ea typeface="TimesNewRoman"/>
              </a:rPr>
              <a:t>містить</a:t>
            </a:r>
            <a:r>
              <a:rPr lang="ru-RU" sz="2200" b="1" strike="noStrike" spc="-1" dirty="0">
                <a:solidFill>
                  <a:srgbClr val="000000"/>
                </a:solidFill>
                <a:latin typeface="Times New Roman"/>
                <a:ea typeface="TimesNewRoman"/>
              </a:rPr>
              <a:t> </a:t>
            </a:r>
            <a:r>
              <a:rPr lang="ru-RU" sz="2200" b="1" strike="noStrike" spc="-1" dirty="0" err="1">
                <a:solidFill>
                  <a:srgbClr val="000000"/>
                </a:solidFill>
                <a:latin typeface="Times New Roman"/>
                <a:ea typeface="TimesNewRoman"/>
              </a:rPr>
              <a:t>такі</a:t>
            </a:r>
            <a:r>
              <a:rPr lang="ru-RU" sz="2200" b="1" strike="noStrike" spc="-1" dirty="0">
                <a:solidFill>
                  <a:srgbClr val="000000"/>
                </a:solidFill>
                <a:latin typeface="Times New Roman"/>
                <a:ea typeface="TimesNewRoman"/>
              </a:rPr>
              <a:t> </a:t>
            </a:r>
            <a:r>
              <a:rPr lang="ru-RU" sz="2200" b="1" strike="noStrike" spc="-1" dirty="0" err="1">
                <a:solidFill>
                  <a:srgbClr val="000000"/>
                </a:solidFill>
                <a:latin typeface="Times New Roman"/>
                <a:ea typeface="TimesNewRoman"/>
              </a:rPr>
              <a:t>етапи</a:t>
            </a:r>
            <a:r>
              <a:rPr lang="ru-RU" sz="2200" b="1" strike="noStrike" spc="-1" dirty="0">
                <a:solidFill>
                  <a:srgbClr val="000000"/>
                </a:solidFill>
                <a:latin typeface="Times New Roman"/>
                <a:ea typeface="TimesNewRoman"/>
              </a:rPr>
              <a:t>. У </a:t>
            </a:r>
            <a:r>
              <a:rPr lang="ru-RU" sz="2200" b="1" strike="noStrike" spc="-1" dirty="0" err="1">
                <a:solidFill>
                  <a:srgbClr val="000000"/>
                </a:solidFill>
                <a:latin typeface="Times New Roman"/>
                <a:ea typeface="TimesNewRoman"/>
              </a:rPr>
              <a:t>цілісне</a:t>
            </a:r>
            <a:r>
              <a:rPr lang="ru-RU" sz="2200" b="1" strike="noStrike" spc="-1" dirty="0">
                <a:solidFill>
                  <a:srgbClr val="000000"/>
                </a:solidFill>
                <a:latin typeface="Times New Roman"/>
                <a:ea typeface="TimesNewRoman"/>
              </a:rPr>
              <a:t> молоко з 2% </a:t>
            </a:r>
            <a:r>
              <a:rPr lang="ru-RU" sz="2200" b="1" strike="noStrike" spc="-1" dirty="0" err="1">
                <a:solidFill>
                  <a:srgbClr val="000000"/>
                </a:solidFill>
                <a:latin typeface="Times New Roman"/>
                <a:ea typeface="TimesNewRoman"/>
              </a:rPr>
              <a:t>цукру</a:t>
            </a:r>
            <a:r>
              <a:rPr lang="ru-RU" sz="2200" b="1" strike="noStrike" spc="-1" dirty="0">
                <a:solidFill>
                  <a:srgbClr val="000000"/>
                </a:solidFill>
                <a:latin typeface="Times New Roman"/>
                <a:ea typeface="TimesNewRoman"/>
              </a:rPr>
              <a:t> </a:t>
            </a:r>
            <a:r>
              <a:rPr lang="ru-RU" sz="2200" b="1" strike="noStrike" spc="-1" dirty="0" err="1">
                <a:solidFill>
                  <a:srgbClr val="000000"/>
                </a:solidFill>
                <a:latin typeface="Times New Roman"/>
                <a:ea typeface="TimesNewRoman"/>
              </a:rPr>
              <a:t>вносять</a:t>
            </a:r>
            <a:r>
              <a:rPr lang="ru-RU" sz="2200" b="1" strike="noStrike" spc="-1" dirty="0">
                <a:solidFill>
                  <a:srgbClr val="000000"/>
                </a:solidFill>
                <a:latin typeface="Times New Roman"/>
                <a:ea typeface="TimesNewRoman"/>
              </a:rPr>
              <a:t> </a:t>
            </a:r>
            <a:r>
              <a:rPr lang="ru-RU" sz="2200" b="1" strike="noStrike" spc="-1" dirty="0">
                <a:solidFill>
                  <a:srgbClr val="FF0000"/>
                </a:solidFill>
                <a:latin typeface="Times New Roman"/>
                <a:ea typeface="TimesNewRoman"/>
              </a:rPr>
              <a:t>3% </a:t>
            </a:r>
            <a:r>
              <a:rPr lang="ru-RU" sz="2200" b="1" strike="noStrike" spc="-1" dirty="0" err="1">
                <a:solidFill>
                  <a:srgbClr val="FF0000"/>
                </a:solidFill>
                <a:latin typeface="Times New Roman"/>
                <a:ea typeface="TimesNewRoman"/>
              </a:rPr>
              <a:t>добової</a:t>
            </a:r>
            <a:r>
              <a:rPr lang="ru-RU" sz="2200" b="1" strike="noStrike" spc="-1" dirty="0">
                <a:solidFill>
                  <a:srgbClr val="FF0000"/>
                </a:solidFill>
                <a:latin typeface="Times New Roman"/>
                <a:ea typeface="TimesNewRoman"/>
              </a:rPr>
              <a:t> </a:t>
            </a:r>
            <a:r>
              <a:rPr lang="ru-RU" sz="2200" b="1" strike="noStrike" spc="-1" dirty="0" err="1">
                <a:solidFill>
                  <a:srgbClr val="FF0000"/>
                </a:solidFill>
                <a:latin typeface="Times New Roman"/>
                <a:ea typeface="TimesNewRoman"/>
              </a:rPr>
              <a:t>культури</a:t>
            </a:r>
            <a:r>
              <a:rPr lang="ru-RU" sz="2200" b="1" strike="noStrike" spc="-1" dirty="0">
                <a:solidFill>
                  <a:srgbClr val="FF0000"/>
                </a:solidFill>
                <a:latin typeface="Times New Roman"/>
                <a:ea typeface="TimesNewRoman"/>
              </a:rPr>
              <a:t> </a:t>
            </a:r>
            <a:r>
              <a:rPr lang="ru-RU" sz="2200" b="1" strike="noStrike" spc="-1" dirty="0" err="1">
                <a:solidFill>
                  <a:srgbClr val="FF0000"/>
                </a:solidFill>
                <a:latin typeface="Times New Roman"/>
                <a:ea typeface="TimesNewRoman"/>
              </a:rPr>
              <a:t>дріжджів</a:t>
            </a:r>
            <a:r>
              <a:rPr lang="ru-RU" sz="2200" b="1" strike="noStrike" spc="-1" dirty="0">
                <a:solidFill>
                  <a:srgbClr val="FF0000"/>
                </a:solidFill>
                <a:latin typeface="Times New Roman"/>
                <a:ea typeface="TimesNewRoman"/>
              </a:rPr>
              <a:t> </a:t>
            </a:r>
            <a:r>
              <a:rPr lang="ru-RU" sz="2200" b="1" strike="noStrike" spc="-1" dirty="0">
                <a:solidFill>
                  <a:srgbClr val="000000"/>
                </a:solidFill>
                <a:latin typeface="Times New Roman"/>
                <a:ea typeface="TimesNewRoman"/>
              </a:rPr>
              <a:t>і </a:t>
            </a:r>
            <a:r>
              <a:rPr lang="ru-RU" sz="2200" b="1" strike="noStrike" spc="-1" dirty="0" err="1">
                <a:solidFill>
                  <a:srgbClr val="000000"/>
                </a:solidFill>
                <a:latin typeface="Times New Roman"/>
                <a:ea typeface="TimesNewRoman"/>
              </a:rPr>
              <a:t>витримують</a:t>
            </a:r>
            <a:r>
              <a:rPr lang="ru-RU" sz="2200" b="1" strike="noStrike" spc="-1" dirty="0">
                <a:solidFill>
                  <a:srgbClr val="000000"/>
                </a:solidFill>
                <a:latin typeface="Times New Roman"/>
                <a:ea typeface="TimesNewRoman"/>
              </a:rPr>
              <a:t> </a:t>
            </a:r>
            <a:r>
              <a:rPr lang="ru-RU" sz="2200" b="1" strike="noStrike" spc="-1" dirty="0">
                <a:solidFill>
                  <a:srgbClr val="FF0000"/>
                </a:solidFill>
                <a:latin typeface="Times New Roman"/>
                <a:ea typeface="TimesNewRoman"/>
              </a:rPr>
              <a:t>4–7 год</a:t>
            </a:r>
            <a:r>
              <a:rPr lang="ru-RU" sz="2200" b="1" strike="noStrike" spc="-1" dirty="0">
                <a:solidFill>
                  <a:srgbClr val="000000"/>
                </a:solidFill>
                <a:latin typeface="Times New Roman"/>
                <a:ea typeface="TimesNewRoman"/>
              </a:rPr>
              <a:t>. При </a:t>
            </a:r>
            <a:r>
              <a:rPr lang="ru-RU" sz="2200" b="1" strike="noStrike" spc="-1" dirty="0" err="1">
                <a:solidFill>
                  <a:srgbClr val="000000"/>
                </a:solidFill>
                <a:latin typeface="Times New Roman"/>
                <a:ea typeface="TimesNewRoman"/>
              </a:rPr>
              <a:t>температурі</a:t>
            </a:r>
            <a:r>
              <a:rPr lang="ru-RU" sz="2200" b="1" strike="noStrike" spc="-1" dirty="0">
                <a:solidFill>
                  <a:srgbClr val="000000"/>
                </a:solidFill>
                <a:latin typeface="Times New Roman"/>
                <a:ea typeface="TimesNewRoman"/>
              </a:rPr>
              <a:t> 32–33</a:t>
            </a:r>
            <a:r>
              <a:rPr lang="ru-RU" sz="2200" b="1" strike="noStrike" spc="-1" baseline="30000" dirty="0">
                <a:solidFill>
                  <a:srgbClr val="000000"/>
                </a:solidFill>
                <a:latin typeface="Times New Roman"/>
                <a:ea typeface="TimesNewRoman"/>
              </a:rPr>
              <a:t>о</a:t>
            </a:r>
            <a:r>
              <a:rPr lang="ru-RU" sz="2200" b="1" strike="noStrike" spc="-1" dirty="0">
                <a:solidFill>
                  <a:srgbClr val="000000"/>
                </a:solidFill>
                <a:latin typeface="Times New Roman"/>
                <a:ea typeface="TimesNewRoman"/>
              </a:rPr>
              <a:t>С. </a:t>
            </a:r>
            <a:r>
              <a:rPr lang="ru-RU" sz="2200" b="1" strike="noStrike" spc="-1" dirty="0" err="1">
                <a:solidFill>
                  <a:srgbClr val="000000"/>
                </a:solidFill>
                <a:latin typeface="Times New Roman"/>
                <a:ea typeface="TimesNewRoman"/>
              </a:rPr>
              <a:t>Отриману</a:t>
            </a:r>
            <a:r>
              <a:rPr lang="ru-RU" sz="2200" b="1" strike="noStrike" spc="-1" dirty="0">
                <a:solidFill>
                  <a:srgbClr val="000000"/>
                </a:solidFill>
                <a:latin typeface="Times New Roman"/>
                <a:ea typeface="TimesNewRoman"/>
              </a:rPr>
              <a:t> </a:t>
            </a:r>
            <a:r>
              <a:rPr lang="ru-RU" sz="2200" b="1" strike="noStrike" spc="-1" dirty="0">
                <a:solidFill>
                  <a:srgbClr val="FF0000"/>
                </a:solidFill>
                <a:latin typeface="Times New Roman"/>
                <a:ea typeface="TimesNewRoman"/>
              </a:rPr>
              <a:t>закваску</a:t>
            </a:r>
            <a:r>
              <a:rPr lang="ru-RU" sz="2200" b="1" strike="noStrike" spc="-1" dirty="0">
                <a:solidFill>
                  <a:srgbClr val="000000"/>
                </a:solidFill>
                <a:latin typeface="Times New Roman"/>
                <a:ea typeface="TimesNewRoman"/>
              </a:rPr>
              <a:t> </a:t>
            </a:r>
            <a:r>
              <a:rPr lang="ru-RU" sz="2200" b="1" strike="noStrike" spc="-1" dirty="0" err="1">
                <a:solidFill>
                  <a:srgbClr val="000000"/>
                </a:solidFill>
                <a:latin typeface="Times New Roman"/>
                <a:ea typeface="TimesNewRoman"/>
              </a:rPr>
              <a:t>додають</a:t>
            </a:r>
            <a:r>
              <a:rPr lang="ru-RU" sz="2200" b="1" strike="noStrike" spc="-1" dirty="0">
                <a:solidFill>
                  <a:srgbClr val="000000"/>
                </a:solidFill>
                <a:latin typeface="Times New Roman"/>
                <a:ea typeface="TimesNewRoman"/>
              </a:rPr>
              <a:t> в молоко і </a:t>
            </a:r>
            <a:r>
              <a:rPr lang="ru-RU" sz="2200" b="1" strike="noStrike" spc="-1" dirty="0" err="1">
                <a:solidFill>
                  <a:srgbClr val="FF0000"/>
                </a:solidFill>
                <a:latin typeface="Times New Roman"/>
                <a:ea typeface="TimesNewRoman"/>
              </a:rPr>
              <a:t>витримують</a:t>
            </a:r>
            <a:r>
              <a:rPr lang="ru-RU" sz="2200" b="1" strike="noStrike" spc="-1" dirty="0">
                <a:solidFill>
                  <a:srgbClr val="FF0000"/>
                </a:solidFill>
                <a:latin typeface="Times New Roman"/>
                <a:ea typeface="TimesNewRoman"/>
              </a:rPr>
              <a:t> до </a:t>
            </a:r>
            <a:r>
              <a:rPr lang="ru-RU" sz="2200" b="1" strike="noStrike" spc="-1" dirty="0" err="1">
                <a:solidFill>
                  <a:srgbClr val="FF0000"/>
                </a:solidFill>
                <a:latin typeface="Times New Roman"/>
                <a:ea typeface="TimesNewRoman"/>
              </a:rPr>
              <a:t>згортання</a:t>
            </a:r>
            <a:r>
              <a:rPr lang="ru-RU" sz="2200" b="1" strike="noStrike" spc="-1" dirty="0">
                <a:solidFill>
                  <a:srgbClr val="FF0000"/>
                </a:solidFill>
                <a:latin typeface="Times New Roman"/>
                <a:ea typeface="TimesNewRoman"/>
              </a:rPr>
              <a:t> </a:t>
            </a:r>
            <a:r>
              <a:rPr lang="ru-RU" sz="2200" b="1" strike="noStrike" spc="-1" dirty="0">
                <a:solidFill>
                  <a:srgbClr val="000000"/>
                </a:solidFill>
                <a:latin typeface="Times New Roman"/>
                <a:ea typeface="TimesNewRoman"/>
              </a:rPr>
              <a:t>при </a:t>
            </a:r>
            <a:r>
              <a:rPr lang="ru-RU" sz="2200" b="1" strike="noStrike" spc="-1" dirty="0" err="1">
                <a:solidFill>
                  <a:srgbClr val="000000"/>
                </a:solidFill>
                <a:latin typeface="Times New Roman"/>
                <a:ea typeface="TimesNewRoman"/>
              </a:rPr>
              <a:t>температурі</a:t>
            </a:r>
            <a:r>
              <a:rPr lang="ru-RU" sz="2200" b="1" strike="noStrike" spc="-1" dirty="0">
                <a:solidFill>
                  <a:srgbClr val="000000"/>
                </a:solidFill>
                <a:latin typeface="Times New Roman"/>
                <a:ea typeface="TimesNewRoman"/>
              </a:rPr>
              <a:t> 33°С </a:t>
            </a:r>
            <a:r>
              <a:rPr lang="ru-RU" sz="2200" b="1" strike="noStrike" spc="-1" dirty="0" err="1">
                <a:solidFill>
                  <a:srgbClr val="000000"/>
                </a:solidFill>
                <a:latin typeface="Times New Roman"/>
                <a:ea typeface="TimesNewRoman"/>
              </a:rPr>
              <a:t>ще</a:t>
            </a:r>
            <a:r>
              <a:rPr lang="ru-RU" sz="2200" b="1" strike="noStrike" spc="-1" dirty="0">
                <a:solidFill>
                  <a:srgbClr val="000000"/>
                </a:solidFill>
                <a:latin typeface="Times New Roman"/>
                <a:ea typeface="TimesNewRoman"/>
              </a:rPr>
              <a:t> 5–6 год.</a:t>
            </a:r>
            <a:endParaRPr lang="ru-RU" sz="2200" b="0" strike="noStrike" spc="-1" dirty="0">
              <a:latin typeface="Arial"/>
            </a:endParaRPr>
          </a:p>
        </p:txBody>
      </p:sp>
    </p:spTree>
    <p:extLst>
      <p:ext uri="{BB962C8B-B14F-4D97-AF65-F5344CB8AC3E}">
        <p14:creationId xmlns:p14="http://schemas.microsoft.com/office/powerpoint/2010/main" val="3947403733"/>
      </p:ext>
    </p:extLst>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 name="CustomShape 1"/>
          <p:cNvSpPr/>
          <p:nvPr/>
        </p:nvSpPr>
        <p:spPr>
          <a:xfrm>
            <a:off x="172800" y="303480"/>
            <a:ext cx="8785440" cy="644796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nchor="ctr">
            <a:spAutoFit/>
          </a:bodyPr>
          <a:lstStyle/>
          <a:p>
            <a:pPr algn="just">
              <a:lnSpc>
                <a:spcPct val="80000"/>
              </a:lnSpc>
            </a:pPr>
            <a:r>
              <a:rPr lang="ru-RU" sz="1800" b="1" strike="noStrike" spc="-1">
                <a:solidFill>
                  <a:srgbClr val="000000"/>
                </a:solidFill>
                <a:latin typeface="Times New Roman"/>
                <a:ea typeface="TimesNewRoman"/>
              </a:rPr>
              <a:t>Такий </a:t>
            </a:r>
            <a:r>
              <a:rPr lang="ru-RU" sz="1800" b="1" strike="noStrike" spc="-1">
                <a:solidFill>
                  <a:srgbClr val="FF0000"/>
                </a:solidFill>
                <a:latin typeface="Times New Roman"/>
                <a:ea typeface="TimesNewRoman"/>
              </a:rPr>
              <a:t>сир</a:t>
            </a:r>
            <a:r>
              <a:rPr lang="ru-RU" sz="1800" b="1" strike="noStrike" spc="-1">
                <a:solidFill>
                  <a:srgbClr val="000000"/>
                </a:solidFill>
                <a:latin typeface="Times New Roman"/>
                <a:ea typeface="TimesNewRoman"/>
              </a:rPr>
              <a:t> багатий вітамінами </a:t>
            </a:r>
            <a:r>
              <a:rPr lang="ru-RU" sz="1800" b="1" strike="noStrike" spc="-1">
                <a:solidFill>
                  <a:srgbClr val="FF0000"/>
                </a:solidFill>
                <a:latin typeface="Times New Roman"/>
                <a:ea typeface="TimesNewRoman"/>
              </a:rPr>
              <a:t>В1, В2, В6 та ін. </a:t>
            </a:r>
            <a:r>
              <a:rPr lang="ru-RU" sz="1800" b="1" strike="noStrike" spc="-1">
                <a:solidFill>
                  <a:srgbClr val="000000"/>
                </a:solidFill>
                <a:latin typeface="Times New Roman"/>
                <a:ea typeface="TimesNewRoman"/>
              </a:rPr>
              <a:t>Важливим резервом харчового білка і вітамінів є </a:t>
            </a:r>
            <a:r>
              <a:rPr lang="ru-RU" sz="1800" b="1" strike="noStrike" spc="-1">
                <a:solidFill>
                  <a:srgbClr val="FF0000"/>
                </a:solidFill>
                <a:latin typeface="Times New Roman"/>
                <a:ea typeface="TimesNewRoman"/>
              </a:rPr>
              <a:t>залишки пивних дріжджів Saccharomyces carlsbergensis</a:t>
            </a:r>
            <a:r>
              <a:rPr lang="ru-RU" sz="1800" b="1" strike="noStrike" spc="-1">
                <a:solidFill>
                  <a:srgbClr val="000000"/>
                </a:solidFill>
                <a:latin typeface="Times New Roman"/>
                <a:ea typeface="TimesNewRoman"/>
              </a:rPr>
              <a:t>. Вони можуть з успіхом застосовуватися </a:t>
            </a:r>
            <a:r>
              <a:rPr lang="ru-RU" sz="1800" b="1" u="sng" strike="noStrike" spc="-1">
                <a:solidFill>
                  <a:srgbClr val="0070C0"/>
                </a:solidFill>
                <a:uFillTx/>
                <a:latin typeface="Times New Roman"/>
                <a:ea typeface="TimesNewRoman"/>
              </a:rPr>
              <a:t>при виробництві ковбас як замінник казеїну</a:t>
            </a:r>
            <a:r>
              <a:rPr lang="ru-RU" sz="1800" b="1" strike="noStrike" spc="-1">
                <a:solidFill>
                  <a:srgbClr val="000000"/>
                </a:solidFill>
                <a:latin typeface="Times New Roman"/>
                <a:ea typeface="TimesNewRoman"/>
              </a:rPr>
              <a:t>, підвищувати біологічну і вітамінну цінність ковбас, покращувати їх смак, аромат та інші показники. Пивні дріжджі застосовують у харчовій промисловості для „ароматизації” м’яса, сиру та виробів з них. </a:t>
            </a:r>
            <a:r>
              <a:rPr lang="ru-RU" sz="1800" b="1" strike="noStrike" spc="-1">
                <a:solidFill>
                  <a:srgbClr val="0070C0"/>
                </a:solidFill>
                <a:latin typeface="Times New Roman"/>
                <a:ea typeface="TimesNewRoman"/>
              </a:rPr>
              <a:t>Біомасу дріжджів при переробці в харчовий білок ретельно очищують:</a:t>
            </a:r>
            <a:endParaRPr lang="ru-RU" sz="1800" b="0" strike="noStrike" spc="-1">
              <a:latin typeface="Arial"/>
            </a:endParaRPr>
          </a:p>
          <a:p>
            <a:pPr marL="216000" indent="-215280" algn="just">
              <a:lnSpc>
                <a:spcPct val="80000"/>
              </a:lnSpc>
              <a:buClr>
                <a:srgbClr val="000000"/>
              </a:buClr>
              <a:buFont typeface="Wingdings" charset="2"/>
              <a:buChar char=""/>
            </a:pPr>
            <a:r>
              <a:rPr lang="ru-RU" sz="1800" b="1" strike="noStrike" spc="-1">
                <a:solidFill>
                  <a:srgbClr val="000000"/>
                </a:solidFill>
                <a:latin typeface="Times New Roman"/>
                <a:ea typeface="TimesNewRoman"/>
              </a:rPr>
              <a:t>– спочатку руйнують стінки дріжджових клітин шляхом механічної, лужної, кислотної або ферментативної обробки з подальшою екстракцією гомогенної дріжджової маси відповідним органічним розчинником;</a:t>
            </a:r>
            <a:endParaRPr lang="ru-RU" sz="1800" b="0" strike="noStrike" spc="-1">
              <a:latin typeface="Arial"/>
            </a:endParaRPr>
          </a:p>
          <a:p>
            <a:pPr marL="216000" indent="-215280" algn="just">
              <a:lnSpc>
                <a:spcPct val="80000"/>
              </a:lnSpc>
              <a:buClr>
                <a:srgbClr val="000000"/>
              </a:buClr>
              <a:buFont typeface="Wingdings" charset="2"/>
              <a:buChar char=""/>
            </a:pPr>
            <a:r>
              <a:rPr lang="ru-RU" sz="1800" b="1" strike="noStrike" spc="-1">
                <a:solidFill>
                  <a:srgbClr val="000000"/>
                </a:solidFill>
                <a:latin typeface="Times New Roman"/>
                <a:ea typeface="TimesNewRoman"/>
              </a:rPr>
              <a:t>– потім дріжджовий продукт обробляють лужним розчином для розчинення білків;</a:t>
            </a:r>
            <a:endParaRPr lang="ru-RU" sz="1800" b="0" strike="noStrike" spc="-1">
              <a:latin typeface="Arial"/>
            </a:endParaRPr>
          </a:p>
          <a:p>
            <a:pPr marL="216000" indent="-215280" algn="just">
              <a:lnSpc>
                <a:spcPct val="80000"/>
              </a:lnSpc>
              <a:buClr>
                <a:srgbClr val="000000"/>
              </a:buClr>
              <a:buFont typeface="Wingdings" charset="2"/>
              <a:buChar char=""/>
            </a:pPr>
            <a:r>
              <a:rPr lang="ru-RU" sz="1800" b="1" strike="noStrike" spc="-1">
                <a:solidFill>
                  <a:srgbClr val="000000"/>
                </a:solidFill>
                <a:latin typeface="Times New Roman"/>
                <a:ea typeface="TimesNewRoman"/>
              </a:rPr>
              <a:t>– далі білковий розчин, відокремлений центрифугуванням від маси, дріжджів, піддають діалізу;</a:t>
            </a:r>
            <a:endParaRPr lang="ru-RU" sz="1800" b="0" strike="noStrike" spc="-1">
              <a:latin typeface="Arial"/>
            </a:endParaRPr>
          </a:p>
          <a:p>
            <a:pPr marL="216000" indent="-215280" algn="just">
              <a:lnSpc>
                <a:spcPct val="80000"/>
              </a:lnSpc>
              <a:buClr>
                <a:srgbClr val="000000"/>
              </a:buClr>
              <a:buFont typeface="Wingdings" charset="2"/>
              <a:buChar char=""/>
            </a:pPr>
            <a:r>
              <a:rPr lang="ru-RU" sz="1800" b="1" strike="noStrike" spc="-1">
                <a:solidFill>
                  <a:srgbClr val="000000"/>
                </a:solidFill>
                <a:latin typeface="Times New Roman"/>
                <a:ea typeface="TimesNewRoman"/>
              </a:rPr>
              <a:t>– очищені білки висушують і використовують як білкові добавки до різних харчових продуктів.</a:t>
            </a:r>
            <a:endParaRPr lang="ru-RU" sz="1800" b="0" strike="noStrike" spc="-1">
              <a:latin typeface="Arial"/>
            </a:endParaRPr>
          </a:p>
          <a:p>
            <a:pPr algn="just">
              <a:lnSpc>
                <a:spcPct val="80000"/>
              </a:lnSpc>
            </a:pPr>
            <a:r>
              <a:rPr lang="ru-RU" sz="1800" b="1" strike="noStrike" spc="-1">
                <a:solidFill>
                  <a:srgbClr val="000000"/>
                </a:solidFill>
                <a:latin typeface="Times New Roman"/>
                <a:ea typeface="TimesNewRoman"/>
              </a:rPr>
              <a:t>Відомо більше 30 видів бактерій, які можуть бути застосовані як джерела повноцінного кормового білка. Бактерії значно швидше, ніж дріжджові клітини, нарощують біомасу й мають більше цистеїну і метіоніну. </a:t>
            </a:r>
            <a:endParaRPr lang="ru-RU" sz="1800" b="0" strike="noStrike" spc="-1">
              <a:latin typeface="Arial"/>
            </a:endParaRPr>
          </a:p>
          <a:p>
            <a:pPr algn="just">
              <a:lnSpc>
                <a:spcPct val="80000"/>
              </a:lnSpc>
            </a:pPr>
            <a:r>
              <a:rPr lang="ru-RU" sz="1800" b="1" strike="noStrike" spc="-1">
                <a:solidFill>
                  <a:srgbClr val="0070C0"/>
                </a:solidFill>
                <a:latin typeface="Times New Roman"/>
                <a:ea typeface="TimesNewRoman"/>
              </a:rPr>
              <a:t>Джерелом вуглецю </a:t>
            </a:r>
            <a:r>
              <a:rPr lang="ru-RU" sz="1800" b="1" strike="noStrike" spc="-1">
                <a:solidFill>
                  <a:srgbClr val="000000"/>
                </a:solidFill>
                <a:latin typeface="Times New Roman"/>
                <a:ea typeface="TimesNewRoman"/>
              </a:rPr>
              <a:t>при культивуванні бактерій можуть слугувати </a:t>
            </a:r>
            <a:r>
              <a:rPr lang="ru-RU" sz="1800" b="1" i="1" u="sng" strike="noStrike" spc="-1">
                <a:solidFill>
                  <a:srgbClr val="7030A0"/>
                </a:solidFill>
                <a:uFillTx/>
                <a:latin typeface="Times New Roman"/>
                <a:ea typeface="TimesNewRoman"/>
              </a:rPr>
              <a:t>природний і супутні гази, водень, спирти</a:t>
            </a:r>
            <a:r>
              <a:rPr lang="ru-RU" sz="1800" b="1" strike="noStrike" spc="-1">
                <a:solidFill>
                  <a:srgbClr val="000000"/>
                </a:solidFill>
                <a:latin typeface="Times New Roman"/>
                <a:ea typeface="TimesNewRoman"/>
              </a:rPr>
              <a:t>. Виробництво кормового білка з газоподібних продуктів досить складне й дороге, частіше вирощують бактерії на метанолі, який легко отримують шляхом окислення метану. При культивуванні на живильному середовищі з метанолом найчастіше використовують </a:t>
            </a:r>
            <a:r>
              <a:rPr lang="ru-RU" sz="1800" b="1" strike="noStrike" spc="-1">
                <a:solidFill>
                  <a:srgbClr val="7030A0"/>
                </a:solidFill>
                <a:latin typeface="Times New Roman"/>
                <a:ea typeface="TimesNewRoman"/>
              </a:rPr>
              <a:t>бактерії</a:t>
            </a:r>
            <a:r>
              <a:rPr lang="ru-RU" sz="1000" b="1" strike="noStrike" spc="-1">
                <a:solidFill>
                  <a:srgbClr val="7030A0"/>
                </a:solidFill>
                <a:latin typeface="Arial"/>
                <a:ea typeface="TimesNewRoman"/>
              </a:rPr>
              <a:t> </a:t>
            </a:r>
            <a:r>
              <a:rPr lang="ru-RU" sz="1800" b="1" strike="noStrike" spc="-1">
                <a:solidFill>
                  <a:srgbClr val="7030A0"/>
                </a:solidFill>
                <a:latin typeface="Times New Roman"/>
                <a:ea typeface="TimesNewRoman"/>
              </a:rPr>
              <a:t>Methylomonas, Pseudomonas, Methylophillus</a:t>
            </a:r>
            <a:r>
              <a:rPr lang="ru-RU" sz="1800" b="1" strike="noStrike" spc="-1">
                <a:solidFill>
                  <a:srgbClr val="000000"/>
                </a:solidFill>
                <a:latin typeface="Times New Roman"/>
                <a:ea typeface="TimesNewRoman"/>
              </a:rPr>
              <a:t> й одержують білки прутін, мепрін (комерційні назви). Сьогодні розробляється технологія отримання кормового білка з етанолу на основі культивування </a:t>
            </a:r>
            <a:r>
              <a:rPr lang="ru-RU" sz="1800" b="1" strike="noStrike" spc="-1">
                <a:solidFill>
                  <a:srgbClr val="7030A0"/>
                </a:solidFill>
                <a:latin typeface="Times New Roman"/>
                <a:ea typeface="TimesNewRoman"/>
              </a:rPr>
              <a:t>бактерій роду Acinetobacter </a:t>
            </a:r>
            <a:r>
              <a:rPr lang="ru-RU" sz="1800" b="1" strike="noStrike" spc="-1">
                <a:solidFill>
                  <a:srgbClr val="000000"/>
                </a:solidFill>
                <a:latin typeface="Times New Roman"/>
                <a:ea typeface="TimesNewRoman"/>
              </a:rPr>
              <a:t>(препарат </a:t>
            </a:r>
            <a:r>
              <a:rPr lang="ru-RU" sz="1800" b="1" strike="noStrike" spc="-1">
                <a:solidFill>
                  <a:srgbClr val="FF0000"/>
                </a:solidFill>
                <a:latin typeface="Times New Roman"/>
                <a:ea typeface="TimesNewRoman"/>
              </a:rPr>
              <a:t>еприн</a:t>
            </a:r>
            <a:r>
              <a:rPr lang="ru-RU" sz="1800" b="1" strike="noStrike" spc="-1">
                <a:solidFill>
                  <a:srgbClr val="000000"/>
                </a:solidFill>
                <a:latin typeface="Times New Roman"/>
                <a:ea typeface="TimesNewRoman"/>
              </a:rPr>
              <a:t>). Кормовий білок бактерійного походження додають до комбікорму в кількості 2,5–7,5% від білка раціону сільськогосподарських тварин, а при годуванні дорослих свиней – до 15%.</a:t>
            </a:r>
            <a:endParaRPr lang="ru-RU" sz="1800" b="0" strike="noStrike" spc="-1">
              <a:latin typeface="Arial"/>
            </a:endParaRPr>
          </a:p>
        </p:txBody>
      </p:sp>
    </p:spTree>
    <p:extLst>
      <p:ext uri="{BB962C8B-B14F-4D97-AF65-F5344CB8AC3E}">
        <p14:creationId xmlns:p14="http://schemas.microsoft.com/office/powerpoint/2010/main" val="3863931020"/>
      </p:ext>
    </p:extLst>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 name="CustomShape 1"/>
          <p:cNvSpPr/>
          <p:nvPr/>
        </p:nvSpPr>
        <p:spPr>
          <a:xfrm>
            <a:off x="241496" y="160735"/>
            <a:ext cx="8642520" cy="6301553"/>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nchor="ctr">
            <a:spAutoFit/>
          </a:bodyPr>
          <a:lstStyle/>
          <a:p>
            <a:pPr marL="457200" indent="-457200" algn="just">
              <a:lnSpc>
                <a:spcPct val="70000"/>
              </a:lnSpc>
              <a:buFont typeface="Wingdings" panose="05000000000000000000" pitchFamily="2" charset="2"/>
              <a:buChar char="ü"/>
            </a:pPr>
            <a:r>
              <a:rPr lang="ru-RU" sz="2800" b="1" i="1" strike="noStrike" spc="-1" dirty="0" err="1" smtClean="0">
                <a:solidFill>
                  <a:srgbClr val="7030A0"/>
                </a:solidFill>
                <a:latin typeface="Times New Roman"/>
                <a:ea typeface="TimesNewRoman,Bold"/>
              </a:rPr>
              <a:t>Використання</a:t>
            </a:r>
            <a:r>
              <a:rPr lang="ru-RU" sz="2800" b="1" i="1" strike="noStrike" spc="-1" dirty="0" smtClean="0">
                <a:solidFill>
                  <a:srgbClr val="7030A0"/>
                </a:solidFill>
                <a:latin typeface="Times New Roman"/>
                <a:ea typeface="TimesNewRoman,Bold"/>
              </a:rPr>
              <a:t> </a:t>
            </a:r>
            <a:r>
              <a:rPr lang="ru-RU" sz="2800" b="1" i="1" strike="noStrike" spc="-1" dirty="0" err="1">
                <a:solidFill>
                  <a:srgbClr val="7030A0"/>
                </a:solidFill>
                <a:latin typeface="Times New Roman"/>
                <a:ea typeface="TimesNewRoman,Bold"/>
              </a:rPr>
              <a:t>водоростей</a:t>
            </a:r>
            <a:r>
              <a:rPr lang="ru-RU" sz="2800" b="1" i="1" strike="noStrike" spc="-1" dirty="0">
                <a:solidFill>
                  <a:srgbClr val="7030A0"/>
                </a:solidFill>
                <a:latin typeface="Times New Roman"/>
                <a:ea typeface="TimesNewRoman,Bold"/>
              </a:rPr>
              <a:t> і </a:t>
            </a:r>
            <a:r>
              <a:rPr lang="ru-RU" sz="2800" b="1" i="1" strike="noStrike" spc="-1" dirty="0" err="1">
                <a:solidFill>
                  <a:srgbClr val="7030A0"/>
                </a:solidFill>
                <a:latin typeface="Times New Roman"/>
                <a:ea typeface="TimesNewRoman,Bold"/>
              </a:rPr>
              <a:t>мікроскопічних</a:t>
            </a:r>
            <a:r>
              <a:rPr lang="ru-RU" sz="2800" b="1" i="1" strike="noStrike" spc="-1" dirty="0">
                <a:solidFill>
                  <a:srgbClr val="7030A0"/>
                </a:solidFill>
                <a:latin typeface="Times New Roman"/>
                <a:ea typeface="TimesNewRoman,Bold"/>
              </a:rPr>
              <a:t> </a:t>
            </a:r>
            <a:r>
              <a:rPr lang="ru-RU" sz="2800" b="1" i="1" strike="noStrike" spc="-1" dirty="0" err="1">
                <a:solidFill>
                  <a:srgbClr val="7030A0"/>
                </a:solidFill>
                <a:latin typeface="Times New Roman"/>
                <a:ea typeface="TimesNewRoman,Bold"/>
              </a:rPr>
              <a:t>грибів</a:t>
            </a:r>
            <a:r>
              <a:rPr lang="ru-RU" sz="2800" b="1" i="1" strike="noStrike" spc="-1" dirty="0">
                <a:solidFill>
                  <a:srgbClr val="7030A0"/>
                </a:solidFill>
                <a:latin typeface="Times New Roman"/>
                <a:ea typeface="TimesNewRoman,Bold"/>
              </a:rPr>
              <a:t>.</a:t>
            </a:r>
            <a:r>
              <a:rPr lang="ru-RU" sz="1200" b="1" i="1" strike="noStrike" spc="-1" dirty="0">
                <a:solidFill>
                  <a:srgbClr val="7030A0"/>
                </a:solidFill>
                <a:latin typeface="Arial"/>
                <a:ea typeface="TimesNewRoman,Bold"/>
              </a:rPr>
              <a:t> </a:t>
            </a:r>
            <a:endParaRPr lang="ru-RU" sz="1200" b="1" i="1" strike="noStrike" spc="-1" dirty="0" smtClean="0">
              <a:solidFill>
                <a:srgbClr val="7030A0"/>
              </a:solidFill>
              <a:latin typeface="Arial"/>
              <a:ea typeface="TimesNewRoman,Bold"/>
            </a:endParaRPr>
          </a:p>
          <a:p>
            <a:pPr algn="just">
              <a:lnSpc>
                <a:spcPct val="70000"/>
              </a:lnSpc>
            </a:pPr>
            <a:r>
              <a:rPr lang="ru-RU" sz="2000" b="1" strike="noStrike" spc="-1" dirty="0" smtClean="0">
                <a:solidFill>
                  <a:srgbClr val="000000"/>
                </a:solidFill>
                <a:latin typeface="Times New Roman"/>
                <a:ea typeface="TimesNewRoman"/>
              </a:rPr>
              <a:t>Для </a:t>
            </a:r>
            <a:r>
              <a:rPr lang="ru-RU" sz="2000" b="1" strike="noStrike" spc="-1" dirty="0" err="1">
                <a:solidFill>
                  <a:srgbClr val="000000"/>
                </a:solidFill>
                <a:latin typeface="Times New Roman"/>
                <a:ea typeface="TimesNewRoman"/>
              </a:rPr>
              <a:t>отримання</a:t>
            </a:r>
            <a:r>
              <a:rPr lang="ru-RU" sz="2000" b="1" strike="noStrike" spc="-1" dirty="0">
                <a:solidFill>
                  <a:srgbClr val="000000"/>
                </a:solidFill>
                <a:latin typeface="Times New Roman"/>
                <a:ea typeface="TimesNewRoman"/>
              </a:rPr>
              <a:t> кормового </a:t>
            </a:r>
            <a:r>
              <a:rPr lang="ru-RU" sz="2000" b="1" strike="noStrike" spc="-1" dirty="0" err="1">
                <a:solidFill>
                  <a:srgbClr val="000000"/>
                </a:solidFill>
                <a:latin typeface="Times New Roman"/>
                <a:ea typeface="TimesNewRoman"/>
              </a:rPr>
              <a:t>білка</a:t>
            </a:r>
            <a:r>
              <a:rPr lang="ru-RU" sz="2000" b="1" strike="noStrike" spc="-1" dirty="0">
                <a:solidFill>
                  <a:srgbClr val="000000"/>
                </a:solidFill>
                <a:latin typeface="Times New Roman"/>
                <a:ea typeface="TimesNewRoman"/>
              </a:rPr>
              <a:t> </a:t>
            </a:r>
            <a:r>
              <a:rPr lang="ru-RU" sz="2000" b="1" strike="noStrike" spc="-1" dirty="0" err="1">
                <a:solidFill>
                  <a:srgbClr val="000000"/>
                </a:solidFill>
                <a:latin typeface="Times New Roman"/>
                <a:ea typeface="TimesNewRoman"/>
              </a:rPr>
              <a:t>використовують</a:t>
            </a:r>
            <a:r>
              <a:rPr lang="ru-RU" sz="2000" b="1" strike="noStrike" spc="-1" dirty="0">
                <a:solidFill>
                  <a:srgbClr val="000000"/>
                </a:solidFill>
                <a:latin typeface="Times New Roman"/>
                <a:ea typeface="TimesNewRoman"/>
              </a:rPr>
              <a:t> </a:t>
            </a:r>
            <a:r>
              <a:rPr lang="ru-RU" sz="2000" b="1" strike="noStrike" spc="-1" dirty="0" err="1">
                <a:solidFill>
                  <a:srgbClr val="FF0000"/>
                </a:solidFill>
                <a:latin typeface="Times New Roman"/>
                <a:ea typeface="TimesNewRoman"/>
              </a:rPr>
              <a:t>одноклітинні</a:t>
            </a:r>
            <a:r>
              <a:rPr lang="ru-RU" sz="2000" b="1" strike="noStrike" spc="-1" dirty="0">
                <a:solidFill>
                  <a:srgbClr val="FF0000"/>
                </a:solidFill>
                <a:latin typeface="Times New Roman"/>
                <a:ea typeface="TimesNewRoman"/>
              </a:rPr>
              <a:t> </a:t>
            </a:r>
            <a:r>
              <a:rPr lang="ru-RU" sz="2000" b="1" strike="noStrike" spc="-1" dirty="0" err="1">
                <a:solidFill>
                  <a:srgbClr val="FF0000"/>
                </a:solidFill>
                <a:latin typeface="Times New Roman"/>
                <a:ea typeface="TimesNewRoman"/>
              </a:rPr>
              <a:t>водорості</a:t>
            </a:r>
            <a:r>
              <a:rPr lang="ru-RU" sz="2000" b="1" strike="noStrike" spc="-1" dirty="0">
                <a:solidFill>
                  <a:srgbClr val="FF0000"/>
                </a:solidFill>
                <a:latin typeface="Times New Roman"/>
                <a:ea typeface="TimesNewRoman"/>
              </a:rPr>
              <a:t> </a:t>
            </a:r>
            <a:r>
              <a:rPr lang="ru-RU" sz="2000" b="1" strike="noStrike" spc="-1" dirty="0" err="1">
                <a:solidFill>
                  <a:srgbClr val="FF0000"/>
                </a:solidFill>
                <a:latin typeface="Times New Roman"/>
                <a:ea typeface="TimesNewRoman"/>
              </a:rPr>
              <a:t>Chlorella</a:t>
            </a:r>
            <a:r>
              <a:rPr lang="ru-RU" sz="2000" b="1" strike="noStrike" spc="-1" dirty="0">
                <a:solidFill>
                  <a:srgbClr val="FF0000"/>
                </a:solidFill>
                <a:latin typeface="Times New Roman"/>
                <a:ea typeface="TimesNewRoman"/>
              </a:rPr>
              <a:t> і </a:t>
            </a:r>
            <a:r>
              <a:rPr lang="ru-RU" sz="2000" b="1" strike="noStrike" spc="-1" dirty="0" err="1">
                <a:solidFill>
                  <a:srgbClr val="FF0000"/>
                </a:solidFill>
                <a:latin typeface="Times New Roman"/>
                <a:ea typeface="TimesNewRoman"/>
              </a:rPr>
              <a:t>Scenedesmus</a:t>
            </a:r>
            <a:r>
              <a:rPr lang="ru-RU" sz="2000" b="1" strike="noStrike" spc="-1" dirty="0">
                <a:solidFill>
                  <a:srgbClr val="FF0000"/>
                </a:solidFill>
                <a:latin typeface="Times New Roman"/>
                <a:ea typeface="TimesNewRoman"/>
              </a:rPr>
              <a:t>, </a:t>
            </a:r>
            <a:r>
              <a:rPr lang="ru-RU" sz="2000" b="1" strike="noStrike" spc="-1" dirty="0" err="1">
                <a:solidFill>
                  <a:srgbClr val="FF0000"/>
                </a:solidFill>
                <a:latin typeface="Times New Roman"/>
                <a:ea typeface="TimesNewRoman"/>
              </a:rPr>
              <a:t>синьо-зелені</a:t>
            </a:r>
            <a:r>
              <a:rPr lang="ru-RU" sz="2000" b="1" strike="noStrike" spc="-1" dirty="0">
                <a:solidFill>
                  <a:srgbClr val="FF0000"/>
                </a:solidFill>
                <a:latin typeface="Times New Roman"/>
                <a:ea typeface="TimesNewRoman"/>
              </a:rPr>
              <a:t> </a:t>
            </a:r>
            <a:r>
              <a:rPr lang="ru-RU" sz="2000" b="1" strike="noStrike" spc="-1" dirty="0" err="1">
                <a:solidFill>
                  <a:srgbClr val="FF0000"/>
                </a:solidFill>
                <a:latin typeface="Times New Roman"/>
                <a:ea typeface="TimesNewRoman"/>
              </a:rPr>
              <a:t>водорості</a:t>
            </a:r>
            <a:r>
              <a:rPr lang="ru-RU" sz="2000" b="1" strike="noStrike" spc="-1" dirty="0">
                <a:solidFill>
                  <a:srgbClr val="FF0000"/>
                </a:solidFill>
                <a:latin typeface="Times New Roman"/>
                <a:ea typeface="TimesNewRoman"/>
              </a:rPr>
              <a:t> з роду </a:t>
            </a:r>
            <a:r>
              <a:rPr lang="ru-RU" sz="2000" b="1" strike="noStrike" spc="-1" dirty="0" err="1">
                <a:solidFill>
                  <a:srgbClr val="FF0000"/>
                </a:solidFill>
                <a:latin typeface="Times New Roman"/>
                <a:ea typeface="TimesNewRoman"/>
              </a:rPr>
              <a:t>Spirulina</a:t>
            </a:r>
            <a:r>
              <a:rPr lang="ru-RU" sz="2000" b="1" strike="noStrike" spc="-1" dirty="0">
                <a:solidFill>
                  <a:srgbClr val="000000"/>
                </a:solidFill>
                <a:latin typeface="Times New Roman"/>
                <a:ea typeface="TimesNewRoman"/>
              </a:rPr>
              <a:t>, </a:t>
            </a:r>
            <a:r>
              <a:rPr lang="ru-RU" sz="2000" b="1" strike="noStrike" spc="-1" dirty="0" err="1">
                <a:solidFill>
                  <a:srgbClr val="000000"/>
                </a:solidFill>
                <a:latin typeface="Times New Roman"/>
                <a:ea typeface="TimesNewRoman"/>
              </a:rPr>
              <a:t>які</a:t>
            </a:r>
            <a:r>
              <a:rPr lang="ru-RU" sz="2000" b="1" strike="noStrike" spc="-1" dirty="0">
                <a:solidFill>
                  <a:srgbClr val="000000"/>
                </a:solidFill>
                <a:latin typeface="Times New Roman"/>
                <a:ea typeface="TimesNewRoman"/>
              </a:rPr>
              <a:t> </a:t>
            </a:r>
            <a:r>
              <a:rPr lang="ru-RU" sz="2000" b="1" strike="noStrike" spc="-1" dirty="0" err="1">
                <a:solidFill>
                  <a:srgbClr val="000000"/>
                </a:solidFill>
                <a:latin typeface="Times New Roman"/>
                <a:ea typeface="TimesNewRoman"/>
              </a:rPr>
              <a:t>здатні</a:t>
            </a:r>
            <a:r>
              <a:rPr lang="ru-RU" sz="2000" b="1" strike="noStrike" spc="-1" dirty="0">
                <a:solidFill>
                  <a:srgbClr val="000000"/>
                </a:solidFill>
                <a:latin typeface="Times New Roman"/>
                <a:ea typeface="TimesNewRoman"/>
              </a:rPr>
              <a:t> </a:t>
            </a:r>
            <a:r>
              <a:rPr lang="ru-RU" sz="2000" b="1" strike="noStrike" spc="-1" dirty="0" err="1">
                <a:solidFill>
                  <a:srgbClr val="000000"/>
                </a:solidFill>
                <a:latin typeface="Times New Roman"/>
                <a:ea typeface="TimesNewRoman"/>
              </a:rPr>
              <a:t>синтезувати</a:t>
            </a:r>
            <a:r>
              <a:rPr lang="ru-RU" sz="2000" b="1" strike="noStrike" spc="-1" dirty="0">
                <a:solidFill>
                  <a:srgbClr val="000000"/>
                </a:solidFill>
                <a:latin typeface="Times New Roman"/>
                <a:ea typeface="TimesNewRoman"/>
              </a:rPr>
              <a:t> </a:t>
            </a:r>
            <a:r>
              <a:rPr lang="ru-RU" sz="2000" b="1" strike="noStrike" spc="-1" dirty="0" err="1">
                <a:solidFill>
                  <a:srgbClr val="7030A0"/>
                </a:solidFill>
                <a:latin typeface="Times New Roman"/>
                <a:ea typeface="TimesNewRoman"/>
              </a:rPr>
              <a:t>білки</a:t>
            </a:r>
            <a:r>
              <a:rPr lang="ru-RU" sz="2000" b="1" strike="noStrike" spc="-1" dirty="0">
                <a:solidFill>
                  <a:srgbClr val="7030A0"/>
                </a:solidFill>
                <a:latin typeface="Times New Roman"/>
                <a:ea typeface="TimesNewRoman"/>
              </a:rPr>
              <a:t> з </a:t>
            </a:r>
            <a:r>
              <a:rPr lang="ru-RU" sz="2000" b="1" strike="noStrike" spc="-1" dirty="0" err="1">
                <a:solidFill>
                  <a:srgbClr val="7030A0"/>
                </a:solidFill>
                <a:latin typeface="Times New Roman"/>
                <a:ea typeface="TimesNewRoman"/>
              </a:rPr>
              <a:t>діоксиду</a:t>
            </a:r>
            <a:r>
              <a:rPr lang="ru-RU" sz="2000" b="1" strike="noStrike" spc="-1" dirty="0">
                <a:solidFill>
                  <a:srgbClr val="7030A0"/>
                </a:solidFill>
                <a:latin typeface="Times New Roman"/>
                <a:ea typeface="TimesNewRoman"/>
              </a:rPr>
              <a:t> </a:t>
            </a:r>
            <a:r>
              <a:rPr lang="ru-RU" sz="2000" b="1" strike="noStrike" spc="-1" dirty="0" err="1">
                <a:solidFill>
                  <a:srgbClr val="7030A0"/>
                </a:solidFill>
                <a:latin typeface="Times New Roman"/>
                <a:ea typeface="TimesNewRoman"/>
              </a:rPr>
              <a:t>вуглецю</a:t>
            </a:r>
            <a:r>
              <a:rPr lang="ru-RU" sz="2000" b="1" strike="noStrike" spc="-1" dirty="0">
                <a:solidFill>
                  <a:srgbClr val="7030A0"/>
                </a:solidFill>
                <a:latin typeface="Times New Roman"/>
                <a:ea typeface="TimesNewRoman"/>
              </a:rPr>
              <a:t>, води й </a:t>
            </a:r>
            <a:r>
              <a:rPr lang="ru-RU" sz="2000" b="1" strike="noStrike" spc="-1" dirty="0" err="1">
                <a:solidFill>
                  <a:srgbClr val="7030A0"/>
                </a:solidFill>
                <a:latin typeface="Times New Roman"/>
                <a:ea typeface="TimesNewRoman"/>
              </a:rPr>
              <a:t>мінеральних</a:t>
            </a:r>
            <a:r>
              <a:rPr lang="ru-RU" sz="2000" b="1" strike="noStrike" spc="-1" dirty="0">
                <a:solidFill>
                  <a:srgbClr val="7030A0"/>
                </a:solidFill>
                <a:latin typeface="Times New Roman"/>
                <a:ea typeface="TimesNewRoman"/>
              </a:rPr>
              <a:t> </a:t>
            </a:r>
            <a:r>
              <a:rPr lang="ru-RU" sz="2000" b="1" strike="noStrike" spc="-1" dirty="0" err="1">
                <a:solidFill>
                  <a:srgbClr val="7030A0"/>
                </a:solidFill>
                <a:latin typeface="Times New Roman"/>
                <a:ea typeface="TimesNewRoman"/>
              </a:rPr>
              <a:t>речовин</a:t>
            </a:r>
            <a:r>
              <a:rPr lang="ru-RU" sz="2000" b="1" strike="noStrike" spc="-1" dirty="0">
                <a:solidFill>
                  <a:srgbClr val="7030A0"/>
                </a:solidFill>
                <a:latin typeface="Times New Roman"/>
                <a:ea typeface="TimesNewRoman"/>
              </a:rPr>
              <a:t> за </a:t>
            </a:r>
            <a:r>
              <a:rPr lang="ru-RU" sz="2000" b="1" strike="noStrike" spc="-1" dirty="0" err="1">
                <a:solidFill>
                  <a:srgbClr val="7030A0"/>
                </a:solidFill>
                <a:latin typeface="Times New Roman"/>
                <a:ea typeface="TimesNewRoman"/>
              </a:rPr>
              <a:t>рахунок</a:t>
            </a:r>
            <a:r>
              <a:rPr lang="ru-RU" sz="2000" b="1" strike="noStrike" spc="-1" dirty="0">
                <a:solidFill>
                  <a:srgbClr val="7030A0"/>
                </a:solidFill>
                <a:latin typeface="Times New Roman"/>
                <a:ea typeface="TimesNewRoman"/>
              </a:rPr>
              <a:t> </a:t>
            </a:r>
            <a:r>
              <a:rPr lang="ru-RU" sz="2000" b="1" strike="noStrike" spc="-1" dirty="0" err="1">
                <a:solidFill>
                  <a:srgbClr val="7030A0"/>
                </a:solidFill>
                <a:latin typeface="Times New Roman"/>
                <a:ea typeface="TimesNewRoman"/>
              </a:rPr>
              <a:t>енергії</a:t>
            </a:r>
            <a:r>
              <a:rPr lang="ru-RU" sz="2000" b="1" strike="noStrike" spc="-1" dirty="0">
                <a:solidFill>
                  <a:srgbClr val="7030A0"/>
                </a:solidFill>
                <a:latin typeface="Times New Roman"/>
                <a:ea typeface="TimesNewRoman"/>
              </a:rPr>
              <a:t> </a:t>
            </a:r>
            <a:r>
              <a:rPr lang="ru-RU" sz="2000" b="1" strike="noStrike" spc="-1" dirty="0" err="1">
                <a:solidFill>
                  <a:srgbClr val="7030A0"/>
                </a:solidFill>
                <a:latin typeface="Times New Roman"/>
                <a:ea typeface="TimesNewRoman"/>
              </a:rPr>
              <a:t>сонячного</a:t>
            </a:r>
            <a:r>
              <a:rPr lang="ru-RU" sz="2000" b="1" strike="noStrike" spc="-1" dirty="0">
                <a:solidFill>
                  <a:srgbClr val="7030A0"/>
                </a:solidFill>
                <a:latin typeface="Times New Roman"/>
                <a:ea typeface="TimesNewRoman"/>
              </a:rPr>
              <a:t> </a:t>
            </a:r>
            <a:r>
              <a:rPr lang="ru-RU" sz="2000" b="1" strike="noStrike" spc="-1" dirty="0" err="1">
                <a:solidFill>
                  <a:srgbClr val="7030A0"/>
                </a:solidFill>
                <a:latin typeface="Times New Roman"/>
                <a:ea typeface="TimesNewRoman"/>
              </a:rPr>
              <a:t>світла</a:t>
            </a:r>
            <a:r>
              <a:rPr lang="ru-RU" sz="2000" b="1" strike="noStrike" spc="-1" dirty="0">
                <a:solidFill>
                  <a:srgbClr val="000000"/>
                </a:solidFill>
                <a:latin typeface="Times New Roman"/>
                <a:ea typeface="TimesNewRoman"/>
              </a:rPr>
              <a:t>. </a:t>
            </a:r>
            <a:r>
              <a:rPr lang="ru-RU" sz="2000" b="1" strike="noStrike" spc="-1" dirty="0" err="1">
                <a:solidFill>
                  <a:srgbClr val="000000"/>
                </a:solidFill>
                <a:latin typeface="Times New Roman"/>
                <a:ea typeface="TimesNewRoman"/>
              </a:rPr>
              <a:t>Водорості</a:t>
            </a:r>
            <a:r>
              <a:rPr lang="ru-RU" sz="2000" b="1" strike="noStrike" spc="-1" dirty="0">
                <a:solidFill>
                  <a:srgbClr val="000000"/>
                </a:solidFill>
                <a:latin typeface="Times New Roman"/>
                <a:ea typeface="TimesNewRoman"/>
              </a:rPr>
              <a:t> для </a:t>
            </a:r>
            <a:r>
              <a:rPr lang="ru-RU" sz="2000" b="1" strike="noStrike" spc="-1" dirty="0" err="1">
                <a:solidFill>
                  <a:srgbClr val="000000"/>
                </a:solidFill>
                <a:latin typeface="Times New Roman"/>
                <a:ea typeface="TimesNewRoman"/>
              </a:rPr>
              <a:t>свого</a:t>
            </a:r>
            <a:r>
              <a:rPr lang="ru-RU" sz="2000" b="1" strike="noStrike" spc="-1" dirty="0">
                <a:solidFill>
                  <a:srgbClr val="000000"/>
                </a:solidFill>
                <a:latin typeface="Times New Roman"/>
                <a:ea typeface="TimesNewRoman"/>
              </a:rPr>
              <a:t> </a:t>
            </a:r>
            <a:r>
              <a:rPr lang="ru-RU" sz="2000" b="1" strike="noStrike" spc="-1" dirty="0" err="1">
                <a:solidFill>
                  <a:srgbClr val="000000"/>
                </a:solidFill>
                <a:latin typeface="Times New Roman"/>
                <a:ea typeface="TimesNewRoman"/>
              </a:rPr>
              <a:t>розвитку</a:t>
            </a:r>
            <a:r>
              <a:rPr lang="ru-RU" sz="2000" b="1" strike="noStrike" spc="-1" dirty="0">
                <a:solidFill>
                  <a:srgbClr val="000000"/>
                </a:solidFill>
                <a:latin typeface="Times New Roman"/>
                <a:ea typeface="TimesNewRoman"/>
              </a:rPr>
              <a:t> </a:t>
            </a:r>
            <a:r>
              <a:rPr lang="ru-RU" sz="2000" b="1" strike="noStrike" spc="-1" dirty="0" err="1">
                <a:solidFill>
                  <a:srgbClr val="000000"/>
                </a:solidFill>
                <a:latin typeface="Times New Roman"/>
                <a:ea typeface="TimesNewRoman"/>
              </a:rPr>
              <a:t>потребують</a:t>
            </a:r>
            <a:r>
              <a:rPr lang="ru-RU" sz="2000" b="1" strike="noStrike" spc="-1" dirty="0">
                <a:solidFill>
                  <a:srgbClr val="000000"/>
                </a:solidFill>
                <a:latin typeface="Times New Roman"/>
                <a:ea typeface="TimesNewRoman"/>
              </a:rPr>
              <a:t> </a:t>
            </a:r>
            <a:r>
              <a:rPr lang="ru-RU" sz="2000" b="1" strike="noStrike" spc="-1" dirty="0" err="1">
                <a:solidFill>
                  <a:srgbClr val="000000"/>
                </a:solidFill>
                <a:latin typeface="Times New Roman"/>
                <a:ea typeface="TimesNewRoman"/>
              </a:rPr>
              <a:t>певних</a:t>
            </a:r>
            <a:r>
              <a:rPr lang="ru-RU" sz="2000" b="1" strike="noStrike" spc="-1" dirty="0">
                <a:solidFill>
                  <a:srgbClr val="000000"/>
                </a:solidFill>
                <a:latin typeface="Times New Roman"/>
                <a:ea typeface="TimesNewRoman"/>
              </a:rPr>
              <a:t> </a:t>
            </a:r>
            <a:r>
              <a:rPr lang="ru-RU" sz="2000" b="1" strike="noStrike" spc="-1" dirty="0" err="1">
                <a:solidFill>
                  <a:srgbClr val="000000"/>
                </a:solidFill>
                <a:latin typeface="Times New Roman"/>
                <a:ea typeface="TimesNewRoman"/>
              </a:rPr>
              <a:t>режимів</a:t>
            </a:r>
            <a:r>
              <a:rPr lang="ru-RU" sz="2000" b="1" strike="noStrike" spc="-1" dirty="0">
                <a:solidFill>
                  <a:srgbClr val="000000"/>
                </a:solidFill>
                <a:latin typeface="Times New Roman"/>
                <a:ea typeface="TimesNewRoman"/>
              </a:rPr>
              <a:t> </a:t>
            </a:r>
            <a:r>
              <a:rPr lang="ru-RU" sz="2000" b="1" strike="noStrike" spc="-1" dirty="0" err="1">
                <a:solidFill>
                  <a:srgbClr val="000000"/>
                </a:solidFill>
                <a:latin typeface="Times New Roman"/>
                <a:ea typeface="TimesNewRoman"/>
              </a:rPr>
              <a:t>освітлення</a:t>
            </a:r>
            <a:r>
              <a:rPr lang="ru-RU" sz="2000" b="1" strike="noStrike" spc="-1" dirty="0">
                <a:solidFill>
                  <a:srgbClr val="000000"/>
                </a:solidFill>
                <a:latin typeface="Times New Roman"/>
                <a:ea typeface="TimesNewRoman"/>
              </a:rPr>
              <a:t> й </a:t>
            </a:r>
            <a:r>
              <a:rPr lang="ru-RU" sz="2000" b="1" strike="noStrike" spc="-1" dirty="0" err="1">
                <a:solidFill>
                  <a:srgbClr val="000000"/>
                </a:solidFill>
                <a:latin typeface="Times New Roman"/>
                <a:ea typeface="TimesNewRoman"/>
              </a:rPr>
              <a:t>температури</a:t>
            </a:r>
            <a:r>
              <a:rPr lang="ru-RU" sz="2000" b="1" strike="noStrike" spc="-1" dirty="0">
                <a:solidFill>
                  <a:srgbClr val="000000"/>
                </a:solidFill>
                <a:latin typeface="Times New Roman"/>
                <a:ea typeface="TimesNewRoman"/>
              </a:rPr>
              <a:t> й </a:t>
            </a:r>
            <a:r>
              <a:rPr lang="ru-RU" sz="2000" b="1" strike="noStrike" spc="-1" dirty="0" err="1">
                <a:solidFill>
                  <a:srgbClr val="000000"/>
                </a:solidFill>
                <a:latin typeface="Times New Roman"/>
                <a:ea typeface="TimesNewRoman"/>
              </a:rPr>
              <a:t>великої</a:t>
            </a:r>
            <a:r>
              <a:rPr lang="ru-RU" sz="2000" b="1" strike="noStrike" spc="-1" dirty="0">
                <a:solidFill>
                  <a:srgbClr val="000000"/>
                </a:solidFill>
                <a:latin typeface="Times New Roman"/>
                <a:ea typeface="TimesNewRoman"/>
              </a:rPr>
              <a:t> </a:t>
            </a:r>
            <a:r>
              <a:rPr lang="ru-RU" sz="2000" b="1" strike="noStrike" spc="-1" dirty="0" err="1">
                <a:solidFill>
                  <a:srgbClr val="000000"/>
                </a:solidFill>
                <a:latin typeface="Times New Roman"/>
                <a:ea typeface="TimesNewRoman"/>
              </a:rPr>
              <a:t>кількості</a:t>
            </a:r>
            <a:r>
              <a:rPr lang="ru-RU" sz="2000" b="1" strike="noStrike" spc="-1" dirty="0">
                <a:solidFill>
                  <a:srgbClr val="000000"/>
                </a:solidFill>
                <a:latin typeface="Times New Roman"/>
                <a:ea typeface="TimesNewRoman"/>
              </a:rPr>
              <a:t> води. </a:t>
            </a:r>
            <a:r>
              <a:rPr lang="ru-RU" sz="2000" b="1" strike="noStrike" spc="-1" dirty="0" err="1">
                <a:solidFill>
                  <a:srgbClr val="000000"/>
                </a:solidFill>
                <a:latin typeface="Times New Roman"/>
                <a:ea typeface="TimesNewRoman"/>
              </a:rPr>
              <a:t>Зазвичай</a:t>
            </a:r>
            <a:r>
              <a:rPr lang="ru-RU" sz="2000" b="1" strike="noStrike" spc="-1" dirty="0">
                <a:solidFill>
                  <a:srgbClr val="000000"/>
                </a:solidFill>
                <a:latin typeface="Times New Roman"/>
                <a:ea typeface="TimesNewRoman"/>
              </a:rPr>
              <a:t> </a:t>
            </a:r>
            <a:r>
              <a:rPr lang="ru-RU" sz="2000" b="1" strike="noStrike" spc="-1" dirty="0" err="1">
                <a:solidFill>
                  <a:srgbClr val="000000"/>
                </a:solidFill>
                <a:latin typeface="Times New Roman"/>
                <a:ea typeface="TimesNewRoman"/>
              </a:rPr>
              <a:t>їх</a:t>
            </a:r>
            <a:r>
              <a:rPr lang="ru-RU" sz="2000" b="1" strike="noStrike" spc="-1" dirty="0">
                <a:solidFill>
                  <a:srgbClr val="000000"/>
                </a:solidFill>
                <a:latin typeface="Times New Roman"/>
                <a:ea typeface="TimesNewRoman"/>
              </a:rPr>
              <a:t> </a:t>
            </a:r>
            <a:r>
              <a:rPr lang="ru-RU" sz="2000" b="1" strike="noStrike" spc="-1" dirty="0" err="1">
                <a:solidFill>
                  <a:srgbClr val="000000"/>
                </a:solidFill>
                <a:latin typeface="Times New Roman"/>
                <a:ea typeface="TimesNewRoman"/>
              </a:rPr>
              <a:t>вирощують</a:t>
            </a:r>
            <a:r>
              <a:rPr lang="ru-RU" sz="2000" b="1" strike="noStrike" spc="-1" dirty="0">
                <a:solidFill>
                  <a:srgbClr val="000000"/>
                </a:solidFill>
                <a:latin typeface="Times New Roman"/>
                <a:ea typeface="TimesNewRoman"/>
              </a:rPr>
              <a:t> у </a:t>
            </a:r>
            <a:r>
              <a:rPr lang="ru-RU" sz="2000" b="1" strike="noStrike" spc="-1" dirty="0" err="1">
                <a:solidFill>
                  <a:srgbClr val="000000"/>
                </a:solidFill>
                <a:latin typeface="Times New Roman"/>
                <a:ea typeface="TimesNewRoman"/>
              </a:rPr>
              <a:t>природних</a:t>
            </a:r>
            <a:r>
              <a:rPr lang="ru-RU" sz="2000" b="1" strike="noStrike" spc="-1" dirty="0">
                <a:solidFill>
                  <a:srgbClr val="000000"/>
                </a:solidFill>
                <a:latin typeface="Times New Roman"/>
                <a:ea typeface="TimesNewRoman"/>
              </a:rPr>
              <a:t> </a:t>
            </a:r>
            <a:r>
              <a:rPr lang="ru-RU" sz="2000" b="1" strike="noStrike" spc="-1" dirty="0" err="1">
                <a:solidFill>
                  <a:srgbClr val="000000"/>
                </a:solidFill>
                <a:latin typeface="Times New Roman"/>
                <a:ea typeface="TimesNewRoman"/>
              </a:rPr>
              <a:t>умовах</a:t>
            </a:r>
            <a:r>
              <a:rPr lang="ru-RU" sz="2000" b="1" strike="noStrike" spc="-1" dirty="0">
                <a:solidFill>
                  <a:srgbClr val="000000"/>
                </a:solidFill>
                <a:latin typeface="Times New Roman"/>
                <a:ea typeface="TimesNewRoman"/>
              </a:rPr>
              <a:t> </a:t>
            </a:r>
            <a:r>
              <a:rPr lang="ru-RU" sz="2000" b="1" strike="noStrike" spc="-1" dirty="0" err="1">
                <a:solidFill>
                  <a:srgbClr val="000000"/>
                </a:solidFill>
                <a:latin typeface="Times New Roman"/>
                <a:ea typeface="TimesNewRoman"/>
              </a:rPr>
              <a:t>південних</a:t>
            </a:r>
            <a:r>
              <a:rPr lang="ru-RU" sz="2000" b="1" strike="noStrike" spc="-1" dirty="0">
                <a:solidFill>
                  <a:srgbClr val="000000"/>
                </a:solidFill>
                <a:latin typeface="Times New Roman"/>
                <a:ea typeface="TimesNewRoman"/>
              </a:rPr>
              <a:t> </a:t>
            </a:r>
            <a:r>
              <a:rPr lang="ru-RU" sz="2000" b="1" strike="noStrike" spc="-1" dirty="0" err="1">
                <a:solidFill>
                  <a:srgbClr val="000000"/>
                </a:solidFill>
                <a:latin typeface="Times New Roman"/>
                <a:ea typeface="TimesNewRoman"/>
              </a:rPr>
              <a:t>регіонів</a:t>
            </a:r>
            <a:r>
              <a:rPr lang="ru-RU" sz="2000" b="1" strike="noStrike" spc="-1" dirty="0">
                <a:solidFill>
                  <a:srgbClr val="000000"/>
                </a:solidFill>
                <a:latin typeface="Times New Roman"/>
                <a:ea typeface="TimesNewRoman"/>
              </a:rPr>
              <a:t> </a:t>
            </a:r>
            <a:r>
              <a:rPr lang="ru-RU" sz="2000" b="1" strike="noStrike" spc="-1" dirty="0">
                <a:solidFill>
                  <a:srgbClr val="00B050"/>
                </a:solidFill>
                <a:latin typeface="Times New Roman"/>
                <a:ea typeface="TimesNewRoman"/>
              </a:rPr>
              <a:t>у </a:t>
            </a:r>
            <a:r>
              <a:rPr lang="ru-RU" sz="2000" b="1" strike="noStrike" spc="-1" dirty="0" err="1">
                <a:solidFill>
                  <a:srgbClr val="00B050"/>
                </a:solidFill>
                <a:latin typeface="Times New Roman"/>
                <a:ea typeface="TimesNewRoman"/>
              </a:rPr>
              <a:t>басейнах</a:t>
            </a:r>
            <a:r>
              <a:rPr lang="ru-RU" sz="2000" b="1" strike="noStrike" spc="-1" dirty="0">
                <a:solidFill>
                  <a:srgbClr val="00B050"/>
                </a:solidFill>
                <a:latin typeface="Times New Roman"/>
                <a:ea typeface="TimesNewRoman"/>
              </a:rPr>
              <a:t> </a:t>
            </a:r>
            <a:r>
              <a:rPr lang="ru-RU" sz="2000" b="1" strike="noStrike" spc="-1" dirty="0" err="1">
                <a:solidFill>
                  <a:srgbClr val="00B050"/>
                </a:solidFill>
                <a:latin typeface="Times New Roman"/>
                <a:ea typeface="TimesNewRoman"/>
              </a:rPr>
              <a:t>відкритого</a:t>
            </a:r>
            <a:r>
              <a:rPr lang="ru-RU" sz="2000" b="1" strike="noStrike" spc="-1" dirty="0">
                <a:solidFill>
                  <a:srgbClr val="00B050"/>
                </a:solidFill>
                <a:latin typeface="Times New Roman"/>
                <a:ea typeface="TimesNewRoman"/>
              </a:rPr>
              <a:t> типу</a:t>
            </a:r>
            <a:r>
              <a:rPr lang="ru-RU" sz="2000" b="1" strike="noStrike" spc="-1" dirty="0">
                <a:solidFill>
                  <a:srgbClr val="000000"/>
                </a:solidFill>
                <a:latin typeface="Times New Roman"/>
                <a:ea typeface="TimesNewRoman"/>
              </a:rPr>
              <a:t>. При </a:t>
            </a:r>
            <a:r>
              <a:rPr lang="ru-RU" sz="2000" b="1" strike="noStrike" spc="-1" dirty="0" err="1">
                <a:solidFill>
                  <a:srgbClr val="000000"/>
                </a:solidFill>
                <a:latin typeface="Times New Roman"/>
                <a:ea typeface="TimesNewRoman"/>
              </a:rPr>
              <a:t>вирощуванні</a:t>
            </a:r>
            <a:r>
              <a:rPr lang="ru-RU" sz="2000" b="1" strike="noStrike" spc="-1" dirty="0">
                <a:solidFill>
                  <a:srgbClr val="000000"/>
                </a:solidFill>
                <a:latin typeface="Times New Roman"/>
                <a:ea typeface="TimesNewRoman"/>
              </a:rPr>
              <a:t> </a:t>
            </a:r>
            <a:r>
              <a:rPr lang="ru-RU" sz="2000" b="1" strike="noStrike" spc="-1" dirty="0" err="1">
                <a:solidFill>
                  <a:srgbClr val="000000"/>
                </a:solidFill>
                <a:latin typeface="Times New Roman"/>
                <a:ea typeface="TimesNewRoman"/>
              </a:rPr>
              <a:t>водоростей</a:t>
            </a:r>
            <a:r>
              <a:rPr lang="ru-RU" sz="2000" b="1" strike="noStrike" spc="-1" dirty="0">
                <a:solidFill>
                  <a:srgbClr val="000000"/>
                </a:solidFill>
                <a:latin typeface="Times New Roman"/>
                <a:ea typeface="TimesNewRoman"/>
              </a:rPr>
              <a:t> у культиваторах </a:t>
            </a:r>
            <a:r>
              <a:rPr lang="ru-RU" sz="2000" b="1" strike="noStrike" spc="-1" dirty="0" err="1">
                <a:solidFill>
                  <a:srgbClr val="000000"/>
                </a:solidFill>
                <a:latin typeface="Times New Roman"/>
                <a:ea typeface="TimesNewRoman"/>
              </a:rPr>
              <a:t>відкритого</a:t>
            </a:r>
            <a:r>
              <a:rPr lang="ru-RU" sz="2000" b="1" strike="noStrike" spc="-1" dirty="0">
                <a:solidFill>
                  <a:srgbClr val="000000"/>
                </a:solidFill>
                <a:latin typeface="Times New Roman"/>
                <a:ea typeface="TimesNewRoman"/>
              </a:rPr>
              <a:t> типу з </a:t>
            </a:r>
            <a:r>
              <a:rPr lang="ru-RU" sz="2000" b="1" strike="noStrike" spc="-1" dirty="0">
                <a:solidFill>
                  <a:srgbClr val="7030A0"/>
                </a:solidFill>
                <a:latin typeface="Times New Roman"/>
                <a:ea typeface="TimesNewRoman"/>
              </a:rPr>
              <a:t>1 га</a:t>
            </a:r>
            <a:r>
              <a:rPr lang="ru-RU" sz="1050" b="1" strike="noStrike" spc="-1" dirty="0">
                <a:solidFill>
                  <a:srgbClr val="7030A0"/>
                </a:solidFill>
                <a:latin typeface="Arial"/>
                <a:ea typeface="TimesNewRoman"/>
              </a:rPr>
              <a:t> </a:t>
            </a:r>
            <a:r>
              <a:rPr lang="ru-RU" sz="2000" b="1" strike="noStrike" spc="-1" dirty="0" err="1">
                <a:solidFill>
                  <a:srgbClr val="7030A0"/>
                </a:solidFill>
                <a:latin typeface="Times New Roman"/>
                <a:ea typeface="TimesNewRoman"/>
              </a:rPr>
              <a:t>водної</a:t>
            </a:r>
            <a:r>
              <a:rPr lang="ru-RU" sz="2000" b="1" strike="noStrike" spc="-1" dirty="0">
                <a:solidFill>
                  <a:srgbClr val="7030A0"/>
                </a:solidFill>
                <a:latin typeface="Times New Roman"/>
                <a:ea typeface="TimesNewRoman"/>
              </a:rPr>
              <a:t> </a:t>
            </a:r>
            <a:r>
              <a:rPr lang="ru-RU" sz="2000" b="1" strike="noStrike" spc="-1" dirty="0" err="1">
                <a:solidFill>
                  <a:srgbClr val="7030A0"/>
                </a:solidFill>
                <a:latin typeface="Times New Roman"/>
                <a:ea typeface="TimesNewRoman"/>
              </a:rPr>
              <a:t>поверхні</a:t>
            </a:r>
            <a:r>
              <a:rPr lang="ru-RU" sz="2000" b="1" strike="noStrike" spc="-1" dirty="0">
                <a:solidFill>
                  <a:srgbClr val="000000"/>
                </a:solidFill>
                <a:latin typeface="Times New Roman"/>
                <a:ea typeface="TimesNewRoman"/>
              </a:rPr>
              <a:t> </a:t>
            </a:r>
            <a:r>
              <a:rPr lang="ru-RU" sz="2000" b="1" strike="noStrike" spc="-1" dirty="0" err="1">
                <a:solidFill>
                  <a:srgbClr val="000000"/>
                </a:solidFill>
                <a:latin typeface="Times New Roman"/>
                <a:ea typeface="TimesNewRoman"/>
              </a:rPr>
              <a:t>можна</a:t>
            </a:r>
            <a:r>
              <a:rPr lang="ru-RU" sz="2000" b="1" strike="noStrike" spc="-1" dirty="0">
                <a:solidFill>
                  <a:srgbClr val="000000"/>
                </a:solidFill>
                <a:latin typeface="Times New Roman"/>
                <a:ea typeface="TimesNewRoman"/>
              </a:rPr>
              <a:t> </a:t>
            </a:r>
            <a:r>
              <a:rPr lang="ru-RU" sz="2000" b="1" strike="noStrike" spc="-1" dirty="0" err="1">
                <a:solidFill>
                  <a:srgbClr val="000000"/>
                </a:solidFill>
                <a:latin typeface="Times New Roman"/>
                <a:ea typeface="TimesNewRoman"/>
              </a:rPr>
              <a:t>отримувати</a:t>
            </a:r>
            <a:r>
              <a:rPr lang="ru-RU" sz="2000" b="1" strike="noStrike" spc="-1" dirty="0">
                <a:solidFill>
                  <a:srgbClr val="000000"/>
                </a:solidFill>
                <a:latin typeface="Times New Roman"/>
                <a:ea typeface="TimesNewRoman"/>
              </a:rPr>
              <a:t> до </a:t>
            </a:r>
            <a:r>
              <a:rPr lang="ru-RU" sz="2000" b="1" strike="noStrike" spc="-1" dirty="0">
                <a:solidFill>
                  <a:srgbClr val="7030A0"/>
                </a:solidFill>
                <a:latin typeface="Times New Roman"/>
                <a:ea typeface="TimesNewRoman"/>
              </a:rPr>
              <a:t>70 т </a:t>
            </a:r>
            <a:r>
              <a:rPr lang="ru-RU" sz="2000" b="1" strike="noStrike" spc="-1" dirty="0" err="1">
                <a:solidFill>
                  <a:srgbClr val="7030A0"/>
                </a:solidFill>
                <a:latin typeface="Times New Roman"/>
                <a:ea typeface="TimesNewRoman"/>
              </a:rPr>
              <a:t>сухої</a:t>
            </a:r>
            <a:r>
              <a:rPr lang="ru-RU" sz="2000" b="1" strike="noStrike" spc="-1" dirty="0">
                <a:solidFill>
                  <a:srgbClr val="7030A0"/>
                </a:solidFill>
                <a:latin typeface="Times New Roman"/>
                <a:ea typeface="TimesNewRoman"/>
              </a:rPr>
              <a:t> </a:t>
            </a:r>
            <a:r>
              <a:rPr lang="ru-RU" sz="2000" b="1" strike="noStrike" spc="-1" dirty="0" err="1">
                <a:solidFill>
                  <a:srgbClr val="7030A0"/>
                </a:solidFill>
                <a:latin typeface="Times New Roman"/>
                <a:ea typeface="TimesNewRoman"/>
              </a:rPr>
              <a:t>біомаси</a:t>
            </a:r>
            <a:r>
              <a:rPr lang="ru-RU" sz="2000" b="1" strike="noStrike" spc="-1" dirty="0">
                <a:solidFill>
                  <a:srgbClr val="7030A0"/>
                </a:solidFill>
                <a:latin typeface="Times New Roman"/>
                <a:ea typeface="TimesNewRoman"/>
              </a:rPr>
              <a:t> за </a:t>
            </a:r>
            <a:r>
              <a:rPr lang="ru-RU" sz="2000" b="1" strike="noStrike" spc="-1" dirty="0" err="1">
                <a:solidFill>
                  <a:srgbClr val="7030A0"/>
                </a:solidFill>
                <a:latin typeface="Times New Roman"/>
                <a:ea typeface="TimesNewRoman"/>
              </a:rPr>
              <a:t>рік</a:t>
            </a:r>
            <a:r>
              <a:rPr lang="ru-RU" sz="2000" b="1" strike="noStrike" spc="-1" dirty="0">
                <a:solidFill>
                  <a:srgbClr val="000000"/>
                </a:solidFill>
                <a:latin typeface="Times New Roman"/>
                <a:ea typeface="TimesNewRoman"/>
              </a:rPr>
              <a:t>.</a:t>
            </a:r>
            <a:r>
              <a:rPr lang="ru-RU" sz="1050" b="1" strike="noStrike" spc="-1" dirty="0">
                <a:solidFill>
                  <a:srgbClr val="000000"/>
                </a:solidFill>
                <a:latin typeface="Arial"/>
                <a:ea typeface="TimesNewRoman"/>
              </a:rPr>
              <a:t>  </a:t>
            </a:r>
            <a:r>
              <a:rPr lang="ru-RU" sz="2000" b="1" strike="noStrike" spc="-1" dirty="0" err="1">
                <a:solidFill>
                  <a:srgbClr val="000000"/>
                </a:solidFill>
                <a:latin typeface="Times New Roman"/>
                <a:ea typeface="TimesNewRoman"/>
              </a:rPr>
              <a:t>Білкова</a:t>
            </a:r>
            <a:r>
              <a:rPr lang="ru-RU" sz="2000" b="1" strike="noStrike" spc="-1" dirty="0">
                <a:solidFill>
                  <a:srgbClr val="000000"/>
                </a:solidFill>
                <a:latin typeface="Times New Roman"/>
                <a:ea typeface="TimesNewRoman"/>
              </a:rPr>
              <a:t> </a:t>
            </a:r>
            <a:r>
              <a:rPr lang="ru-RU" sz="2000" b="1" strike="noStrike" spc="-1" dirty="0" err="1">
                <a:solidFill>
                  <a:srgbClr val="000000"/>
                </a:solidFill>
                <a:latin typeface="Times New Roman"/>
                <a:ea typeface="TimesNewRoman"/>
              </a:rPr>
              <a:t>маса</a:t>
            </a:r>
            <a:r>
              <a:rPr lang="ru-RU" sz="2000" b="1" strike="noStrike" spc="-1" dirty="0">
                <a:solidFill>
                  <a:srgbClr val="000000"/>
                </a:solidFill>
                <a:latin typeface="Times New Roman"/>
                <a:ea typeface="TimesNewRoman"/>
              </a:rPr>
              <a:t> з </a:t>
            </a:r>
            <a:r>
              <a:rPr lang="ru-RU" sz="2000" b="1" strike="noStrike" spc="-1" dirty="0" err="1">
                <a:solidFill>
                  <a:srgbClr val="000000"/>
                </a:solidFill>
                <a:latin typeface="Times New Roman"/>
                <a:ea typeface="TimesNewRoman"/>
              </a:rPr>
              <a:t>клітин</a:t>
            </a:r>
            <a:r>
              <a:rPr lang="ru-RU" sz="2000" b="1" strike="noStrike" spc="-1" dirty="0">
                <a:solidFill>
                  <a:srgbClr val="000000"/>
                </a:solidFill>
                <a:latin typeface="Times New Roman"/>
                <a:ea typeface="TimesNewRoman"/>
              </a:rPr>
              <a:t> </a:t>
            </a:r>
            <a:r>
              <a:rPr lang="ru-RU" sz="2000" b="1" strike="noStrike" spc="-1" dirty="0" err="1">
                <a:solidFill>
                  <a:srgbClr val="000000"/>
                </a:solidFill>
                <a:latin typeface="Times New Roman"/>
                <a:ea typeface="TimesNewRoman"/>
              </a:rPr>
              <a:t>водоростей</a:t>
            </a:r>
            <a:r>
              <a:rPr lang="ru-RU" sz="2000" b="1" strike="noStrike" spc="-1" dirty="0">
                <a:solidFill>
                  <a:srgbClr val="000000"/>
                </a:solidFill>
                <a:latin typeface="Times New Roman"/>
                <a:ea typeface="TimesNewRoman"/>
              </a:rPr>
              <a:t> </a:t>
            </a:r>
            <a:r>
              <a:rPr lang="ru-RU" sz="2000" b="1" strike="noStrike" spc="-1" dirty="0" err="1">
                <a:solidFill>
                  <a:srgbClr val="000000"/>
                </a:solidFill>
                <a:latin typeface="Times New Roman"/>
                <a:ea typeface="TimesNewRoman"/>
              </a:rPr>
              <a:t>надходить</a:t>
            </a:r>
            <a:r>
              <a:rPr lang="ru-RU" sz="2000" b="1" strike="noStrike" spc="-1" dirty="0">
                <a:solidFill>
                  <a:srgbClr val="000000"/>
                </a:solidFill>
                <a:latin typeface="Times New Roman"/>
                <a:ea typeface="TimesNewRoman"/>
              </a:rPr>
              <a:t> у </a:t>
            </a:r>
            <a:r>
              <a:rPr lang="ru-RU" sz="2000" b="1" strike="noStrike" spc="-1" dirty="0" err="1">
                <a:solidFill>
                  <a:srgbClr val="000000"/>
                </a:solidFill>
                <a:latin typeface="Times New Roman"/>
                <a:ea typeface="TimesNewRoman"/>
              </a:rPr>
              <a:t>виробництво</a:t>
            </a:r>
            <a:r>
              <a:rPr lang="ru-RU" sz="2000" b="1" strike="noStrike" spc="-1" dirty="0">
                <a:solidFill>
                  <a:srgbClr val="000000"/>
                </a:solidFill>
                <a:latin typeface="Times New Roman"/>
                <a:ea typeface="TimesNewRoman"/>
              </a:rPr>
              <a:t> у </a:t>
            </a:r>
            <a:r>
              <a:rPr lang="ru-RU" sz="2000" b="1" strike="noStrike" spc="-1" dirty="0" err="1">
                <a:solidFill>
                  <a:srgbClr val="000000"/>
                </a:solidFill>
                <a:latin typeface="Times New Roman"/>
                <a:ea typeface="TimesNewRoman"/>
              </a:rPr>
              <a:t>вигляді</a:t>
            </a:r>
            <a:r>
              <a:rPr lang="ru-RU" sz="2000" b="1" strike="noStrike" spc="-1" dirty="0">
                <a:solidFill>
                  <a:srgbClr val="000000"/>
                </a:solidFill>
                <a:latin typeface="Times New Roman"/>
                <a:ea typeface="TimesNewRoman"/>
              </a:rPr>
              <a:t> </a:t>
            </a:r>
            <a:r>
              <a:rPr lang="ru-RU" sz="2000" b="1" strike="noStrike" spc="-1" dirty="0" err="1">
                <a:solidFill>
                  <a:srgbClr val="000000"/>
                </a:solidFill>
                <a:latin typeface="Times New Roman"/>
                <a:ea typeface="TimesNewRoman"/>
              </a:rPr>
              <a:t>суспензії</a:t>
            </a:r>
            <a:r>
              <a:rPr lang="ru-RU" sz="2000" b="1" strike="noStrike" spc="-1" dirty="0">
                <a:solidFill>
                  <a:srgbClr val="000000"/>
                </a:solidFill>
                <a:latin typeface="Times New Roman"/>
                <a:ea typeface="TimesNewRoman"/>
              </a:rPr>
              <a:t>, сухого порошку </a:t>
            </a:r>
            <a:r>
              <a:rPr lang="ru-RU" sz="2000" b="1" strike="noStrike" spc="-1" dirty="0" err="1">
                <a:solidFill>
                  <a:srgbClr val="000000"/>
                </a:solidFill>
                <a:latin typeface="Times New Roman"/>
                <a:ea typeface="TimesNewRoman"/>
              </a:rPr>
              <a:t>або</a:t>
            </a:r>
            <a:r>
              <a:rPr lang="ru-RU" sz="2000" b="1" strike="noStrike" spc="-1" dirty="0">
                <a:solidFill>
                  <a:srgbClr val="000000"/>
                </a:solidFill>
                <a:latin typeface="Times New Roman"/>
                <a:ea typeface="TimesNewRoman"/>
              </a:rPr>
              <a:t> </a:t>
            </a:r>
            <a:r>
              <a:rPr lang="ru-RU" sz="2000" b="1" strike="noStrike" spc="-1" dirty="0" err="1">
                <a:solidFill>
                  <a:srgbClr val="000000"/>
                </a:solidFill>
                <a:latin typeface="Times New Roman"/>
                <a:ea typeface="TimesNewRoman"/>
              </a:rPr>
              <a:t>пастоподібного</a:t>
            </a:r>
            <a:r>
              <a:rPr lang="ru-RU" sz="2000" b="1" strike="noStrike" spc="-1" dirty="0">
                <a:solidFill>
                  <a:srgbClr val="000000"/>
                </a:solidFill>
                <a:latin typeface="Times New Roman"/>
                <a:ea typeface="TimesNewRoman"/>
              </a:rPr>
              <a:t> препарату.</a:t>
            </a:r>
            <a:r>
              <a:rPr lang="ru-RU" sz="1050" b="1" strike="noStrike" spc="-1" dirty="0">
                <a:solidFill>
                  <a:srgbClr val="000000"/>
                </a:solidFill>
                <a:latin typeface="Arial"/>
                <a:ea typeface="TimesNewRoman"/>
              </a:rPr>
              <a:t> </a:t>
            </a:r>
            <a:endParaRPr lang="ru-RU" sz="1050" b="0" strike="noStrike" spc="-1" dirty="0">
              <a:latin typeface="Arial"/>
            </a:endParaRPr>
          </a:p>
          <a:p>
            <a:pPr algn="just">
              <a:lnSpc>
                <a:spcPct val="70000"/>
              </a:lnSpc>
            </a:pPr>
            <a:r>
              <a:rPr lang="ru-RU" sz="2000" b="1" strike="noStrike" spc="-1" dirty="0" err="1">
                <a:solidFill>
                  <a:srgbClr val="7030A0"/>
                </a:solidFill>
                <a:latin typeface="Times New Roman"/>
                <a:ea typeface="TimesNewRoman"/>
              </a:rPr>
              <a:t>Джерелом</a:t>
            </a:r>
            <a:r>
              <a:rPr lang="ru-RU" sz="2000" b="1" strike="noStrike" spc="-1" dirty="0">
                <a:solidFill>
                  <a:srgbClr val="7030A0"/>
                </a:solidFill>
                <a:latin typeface="Times New Roman"/>
                <a:ea typeface="TimesNewRoman"/>
              </a:rPr>
              <a:t> </a:t>
            </a:r>
            <a:r>
              <a:rPr lang="ru-RU" sz="2000" b="1" strike="noStrike" spc="-1" dirty="0" err="1">
                <a:solidFill>
                  <a:srgbClr val="7030A0"/>
                </a:solidFill>
                <a:latin typeface="Times New Roman"/>
                <a:ea typeface="TimesNewRoman"/>
              </a:rPr>
              <a:t>вуглецю</a:t>
            </a:r>
            <a:r>
              <a:rPr lang="ru-RU" sz="2000" b="1" strike="noStrike" spc="-1" dirty="0">
                <a:solidFill>
                  <a:srgbClr val="7030A0"/>
                </a:solidFill>
                <a:latin typeface="Times New Roman"/>
                <a:ea typeface="TimesNewRoman"/>
              </a:rPr>
              <a:t> </a:t>
            </a:r>
            <a:r>
              <a:rPr lang="ru-RU" sz="2000" b="1" strike="noStrike" spc="-1" dirty="0">
                <a:solidFill>
                  <a:srgbClr val="000000"/>
                </a:solidFill>
                <a:latin typeface="Times New Roman"/>
                <a:ea typeface="TimesNewRoman"/>
              </a:rPr>
              <a:t>для </a:t>
            </a:r>
            <a:r>
              <a:rPr lang="ru-RU" sz="2000" b="1" strike="noStrike" spc="-1" dirty="0" err="1">
                <a:solidFill>
                  <a:srgbClr val="000000"/>
                </a:solidFill>
                <a:latin typeface="Times New Roman"/>
                <a:ea typeface="TimesNewRoman"/>
              </a:rPr>
              <a:t>промислового</a:t>
            </a:r>
            <a:r>
              <a:rPr lang="ru-RU" sz="2000" b="1" strike="noStrike" spc="-1" dirty="0">
                <a:solidFill>
                  <a:srgbClr val="000000"/>
                </a:solidFill>
                <a:latin typeface="Times New Roman"/>
                <a:ea typeface="TimesNewRoman"/>
              </a:rPr>
              <a:t> </a:t>
            </a:r>
            <a:r>
              <a:rPr lang="ru-RU" sz="2000" b="1" strike="noStrike" spc="-1" dirty="0" err="1">
                <a:solidFill>
                  <a:srgbClr val="000000"/>
                </a:solidFill>
                <a:latin typeface="Times New Roman"/>
                <a:ea typeface="TimesNewRoman"/>
              </a:rPr>
              <a:t>вирощування</a:t>
            </a:r>
            <a:r>
              <a:rPr lang="ru-RU" sz="2000" b="1" strike="noStrike" spc="-1" dirty="0">
                <a:solidFill>
                  <a:srgbClr val="000000"/>
                </a:solidFill>
                <a:latin typeface="Times New Roman"/>
                <a:ea typeface="TimesNewRoman"/>
              </a:rPr>
              <a:t> </a:t>
            </a:r>
            <a:r>
              <a:rPr lang="ru-RU" sz="2000" b="1" strike="noStrike" spc="-1" dirty="0" err="1">
                <a:solidFill>
                  <a:srgbClr val="0070C0"/>
                </a:solidFill>
                <a:latin typeface="Times New Roman"/>
                <a:ea typeface="TimesNewRoman"/>
              </a:rPr>
              <a:t>мікроскопічних</a:t>
            </a:r>
            <a:r>
              <a:rPr lang="ru-RU" sz="2000" b="1" strike="noStrike" spc="-1" dirty="0">
                <a:solidFill>
                  <a:srgbClr val="0070C0"/>
                </a:solidFill>
                <a:latin typeface="Times New Roman"/>
                <a:ea typeface="TimesNewRoman"/>
              </a:rPr>
              <a:t> </a:t>
            </a:r>
            <a:r>
              <a:rPr lang="ru-RU" sz="2000" b="1" strike="noStrike" spc="-1" dirty="0" err="1">
                <a:solidFill>
                  <a:srgbClr val="0070C0"/>
                </a:solidFill>
                <a:latin typeface="Times New Roman"/>
                <a:ea typeface="TimesNewRoman"/>
              </a:rPr>
              <a:t>грибів</a:t>
            </a:r>
            <a:r>
              <a:rPr lang="ru-RU" sz="2000" b="1" strike="noStrike" spc="-1" dirty="0">
                <a:solidFill>
                  <a:srgbClr val="0070C0"/>
                </a:solidFill>
                <a:latin typeface="Times New Roman"/>
                <a:ea typeface="TimesNewRoman"/>
              </a:rPr>
              <a:t> </a:t>
            </a:r>
            <a:r>
              <a:rPr lang="ru-RU" sz="2000" b="1" strike="noStrike" spc="-1" dirty="0" err="1">
                <a:solidFill>
                  <a:srgbClr val="000000"/>
                </a:solidFill>
                <a:latin typeface="Times New Roman"/>
                <a:ea typeface="TimesNewRoman"/>
              </a:rPr>
              <a:t>слугують</a:t>
            </a:r>
            <a:r>
              <a:rPr lang="ru-RU" sz="2000" b="1" strike="noStrike" spc="-1" dirty="0">
                <a:solidFill>
                  <a:srgbClr val="000000"/>
                </a:solidFill>
                <a:latin typeface="Times New Roman"/>
                <a:ea typeface="TimesNewRoman"/>
              </a:rPr>
              <a:t> </a:t>
            </a:r>
            <a:r>
              <a:rPr lang="ru-RU" sz="2000" b="1" strike="noStrike" spc="-1" dirty="0" err="1">
                <a:solidFill>
                  <a:srgbClr val="000000"/>
                </a:solidFill>
                <a:latin typeface="Times New Roman"/>
                <a:ea typeface="TimesNewRoman"/>
              </a:rPr>
              <a:t>рослинні</a:t>
            </a:r>
            <a:r>
              <a:rPr lang="ru-RU" sz="2000" b="1" strike="noStrike" spc="-1" dirty="0">
                <a:solidFill>
                  <a:srgbClr val="000000"/>
                </a:solidFill>
                <a:latin typeface="Times New Roman"/>
                <a:ea typeface="TimesNewRoman"/>
              </a:rPr>
              <a:t> </a:t>
            </a:r>
            <a:r>
              <a:rPr lang="ru-RU" sz="2000" b="1" strike="noStrike" spc="-1" dirty="0" err="1">
                <a:solidFill>
                  <a:srgbClr val="000000"/>
                </a:solidFill>
                <a:latin typeface="Times New Roman"/>
                <a:ea typeface="TimesNewRoman"/>
              </a:rPr>
              <a:t>відходи</a:t>
            </a:r>
            <a:r>
              <a:rPr lang="ru-RU" sz="2000" b="1" strike="noStrike" spc="-1" dirty="0">
                <a:solidFill>
                  <a:srgbClr val="000000"/>
                </a:solidFill>
                <a:latin typeface="Times New Roman"/>
                <a:ea typeface="TimesNewRoman"/>
              </a:rPr>
              <a:t>, </a:t>
            </a:r>
            <a:r>
              <a:rPr lang="ru-RU" sz="2000" b="1" strike="noStrike" spc="-1" dirty="0" err="1">
                <a:solidFill>
                  <a:srgbClr val="000000"/>
                </a:solidFill>
                <a:latin typeface="Times New Roman"/>
                <a:ea typeface="TimesNewRoman"/>
              </a:rPr>
              <a:t>що</a:t>
            </a:r>
            <a:r>
              <a:rPr lang="ru-RU" sz="2000" b="1" strike="noStrike" spc="-1" dirty="0">
                <a:solidFill>
                  <a:srgbClr val="000000"/>
                </a:solidFill>
                <a:latin typeface="Times New Roman"/>
                <a:ea typeface="TimesNewRoman"/>
              </a:rPr>
              <a:t> </a:t>
            </a:r>
            <a:r>
              <a:rPr lang="ru-RU" sz="2000" b="1" strike="noStrike" spc="-1" dirty="0" err="1">
                <a:solidFill>
                  <a:srgbClr val="000000"/>
                </a:solidFill>
                <a:latin typeface="Times New Roman"/>
                <a:ea typeface="TimesNewRoman"/>
              </a:rPr>
              <a:t>містять</a:t>
            </a:r>
            <a:r>
              <a:rPr lang="ru-RU" sz="2000" b="1" strike="noStrike" spc="-1" dirty="0">
                <a:solidFill>
                  <a:srgbClr val="000000"/>
                </a:solidFill>
                <a:latin typeface="Times New Roman"/>
                <a:ea typeface="TimesNewRoman"/>
              </a:rPr>
              <a:t> </a:t>
            </a:r>
            <a:r>
              <a:rPr lang="ru-RU" sz="2000" b="1" strike="noStrike" spc="-1" dirty="0" err="1">
                <a:solidFill>
                  <a:srgbClr val="000000"/>
                </a:solidFill>
                <a:latin typeface="Times New Roman"/>
                <a:ea typeface="TimesNewRoman"/>
              </a:rPr>
              <a:t>клітковину</a:t>
            </a:r>
            <a:r>
              <a:rPr lang="ru-RU" sz="2000" b="1" strike="noStrike" spc="-1" dirty="0">
                <a:solidFill>
                  <a:srgbClr val="000000"/>
                </a:solidFill>
                <a:latin typeface="Times New Roman"/>
                <a:ea typeface="TimesNewRoman"/>
              </a:rPr>
              <a:t>, </a:t>
            </a:r>
            <a:r>
              <a:rPr lang="ru-RU" sz="2000" b="1" strike="noStrike" spc="-1" dirty="0" err="1">
                <a:solidFill>
                  <a:srgbClr val="000000"/>
                </a:solidFill>
                <a:latin typeface="Times New Roman"/>
                <a:ea typeface="TimesNewRoman"/>
              </a:rPr>
              <a:t>геміцелюлозу</a:t>
            </a:r>
            <a:r>
              <a:rPr lang="ru-RU" sz="2000" b="1" strike="noStrike" spc="-1" dirty="0">
                <a:solidFill>
                  <a:srgbClr val="000000"/>
                </a:solidFill>
                <a:latin typeface="Times New Roman"/>
                <a:ea typeface="TimesNewRoman"/>
              </a:rPr>
              <a:t>, </a:t>
            </a:r>
            <a:r>
              <a:rPr lang="ru-RU" sz="2000" b="1" strike="noStrike" spc="-1" dirty="0" err="1">
                <a:solidFill>
                  <a:srgbClr val="000000"/>
                </a:solidFill>
                <a:latin typeface="Times New Roman"/>
                <a:ea typeface="TimesNewRoman"/>
              </a:rPr>
              <a:t>лігнін</a:t>
            </a:r>
            <a:r>
              <a:rPr lang="ru-RU" sz="2000" b="1" strike="noStrike" spc="-1" dirty="0">
                <a:solidFill>
                  <a:srgbClr val="000000"/>
                </a:solidFill>
                <a:latin typeface="Times New Roman"/>
                <a:ea typeface="TimesNewRoman"/>
              </a:rPr>
              <a:t>, а </a:t>
            </a:r>
            <a:r>
              <a:rPr lang="ru-RU" sz="2000" b="1" strike="noStrike" spc="-1" dirty="0" err="1">
                <a:solidFill>
                  <a:srgbClr val="000000"/>
                </a:solidFill>
                <a:latin typeface="Times New Roman"/>
                <a:ea typeface="TimesNewRoman"/>
              </a:rPr>
              <a:t>також</a:t>
            </a:r>
            <a:r>
              <a:rPr lang="ru-RU" sz="2000" b="1" strike="noStrike" spc="-1" dirty="0">
                <a:solidFill>
                  <a:srgbClr val="000000"/>
                </a:solidFill>
                <a:latin typeface="Times New Roman"/>
                <a:ea typeface="TimesNewRoman"/>
              </a:rPr>
              <a:t> торф і </a:t>
            </a:r>
            <a:r>
              <a:rPr lang="ru-RU" sz="2000" b="1" strike="noStrike" spc="-1" dirty="0" err="1">
                <a:solidFill>
                  <a:srgbClr val="000000"/>
                </a:solidFill>
                <a:latin typeface="Times New Roman"/>
                <a:ea typeface="TimesNewRoman"/>
              </a:rPr>
              <a:t>гній</a:t>
            </a:r>
            <a:r>
              <a:rPr lang="ru-RU" sz="2000" b="1" strike="noStrike" spc="-1" dirty="0">
                <a:solidFill>
                  <a:srgbClr val="000000"/>
                </a:solidFill>
                <a:latin typeface="Times New Roman"/>
                <a:ea typeface="TimesNewRoman"/>
              </a:rPr>
              <a:t>. </a:t>
            </a:r>
            <a:r>
              <a:rPr lang="ru-RU" sz="2000" b="1" strike="noStrike" spc="-1" dirty="0" err="1">
                <a:solidFill>
                  <a:srgbClr val="0070C0"/>
                </a:solidFill>
                <a:latin typeface="Times New Roman"/>
                <a:ea typeface="TimesNewRoman"/>
              </a:rPr>
              <a:t>Зразки</a:t>
            </a:r>
            <a:r>
              <a:rPr lang="ru-RU" sz="2000" b="1" strike="noStrike" spc="-1" dirty="0">
                <a:solidFill>
                  <a:srgbClr val="0070C0"/>
                </a:solidFill>
                <a:latin typeface="Times New Roman"/>
                <a:ea typeface="TimesNewRoman"/>
              </a:rPr>
              <a:t> </a:t>
            </a:r>
            <a:r>
              <a:rPr lang="ru-RU" sz="2000" b="1" strike="noStrike" spc="-1" dirty="0" err="1">
                <a:solidFill>
                  <a:srgbClr val="0070C0"/>
                </a:solidFill>
                <a:latin typeface="Times New Roman"/>
                <a:ea typeface="TimesNewRoman"/>
              </a:rPr>
              <a:t>ковбас</a:t>
            </a:r>
            <a:r>
              <a:rPr lang="ru-RU" sz="2000" b="1" strike="noStrike" spc="-1" dirty="0">
                <a:solidFill>
                  <a:srgbClr val="000000"/>
                </a:solidFill>
                <a:latin typeface="Times New Roman"/>
                <a:ea typeface="TimesNewRoman"/>
              </a:rPr>
              <a:t>, </a:t>
            </a:r>
            <a:r>
              <a:rPr lang="ru-RU" sz="2000" b="1" strike="noStrike" spc="-1" dirty="0" err="1">
                <a:solidFill>
                  <a:srgbClr val="000000"/>
                </a:solidFill>
                <a:latin typeface="Times New Roman"/>
                <a:ea typeface="TimesNewRoman"/>
              </a:rPr>
              <a:t>вироблені</a:t>
            </a:r>
            <a:r>
              <a:rPr lang="ru-RU" sz="2000" b="1" strike="noStrike" spc="-1" dirty="0">
                <a:solidFill>
                  <a:srgbClr val="000000"/>
                </a:solidFill>
                <a:latin typeface="Times New Roman"/>
                <a:ea typeface="TimesNewRoman"/>
              </a:rPr>
              <a:t> </a:t>
            </a:r>
            <a:r>
              <a:rPr lang="ru-RU" sz="2000" b="1" strike="noStrike" spc="-1" dirty="0" err="1">
                <a:solidFill>
                  <a:srgbClr val="000000"/>
                </a:solidFill>
                <a:latin typeface="Times New Roman"/>
                <a:ea typeface="TimesNewRoman"/>
              </a:rPr>
              <a:t>із</a:t>
            </a:r>
            <a:r>
              <a:rPr lang="ru-RU" sz="2000" b="1" strike="noStrike" spc="-1" dirty="0">
                <a:solidFill>
                  <a:srgbClr val="000000"/>
                </a:solidFill>
                <a:latin typeface="Times New Roman"/>
                <a:ea typeface="TimesNewRoman"/>
              </a:rPr>
              <a:t> </a:t>
            </a:r>
            <a:r>
              <a:rPr lang="ru-RU" sz="2000" b="1" strike="noStrike" spc="-1" dirty="0" err="1">
                <a:solidFill>
                  <a:srgbClr val="000000"/>
                </a:solidFill>
                <a:latin typeface="Times New Roman"/>
                <a:ea typeface="TimesNewRoman"/>
              </a:rPr>
              <a:t>застосуванням</a:t>
            </a:r>
            <a:r>
              <a:rPr lang="ru-RU" sz="2000" b="1" strike="noStrike" spc="-1" dirty="0">
                <a:solidFill>
                  <a:srgbClr val="000000"/>
                </a:solidFill>
                <a:latin typeface="Times New Roman"/>
                <a:ea typeface="TimesNewRoman"/>
              </a:rPr>
              <a:t> </a:t>
            </a:r>
            <a:r>
              <a:rPr lang="ru-RU" sz="2000" b="1" strike="noStrike" spc="-1" dirty="0" err="1">
                <a:solidFill>
                  <a:srgbClr val="000000"/>
                </a:solidFill>
                <a:latin typeface="Times New Roman"/>
                <a:ea typeface="TimesNewRoman"/>
              </a:rPr>
              <a:t>мікроскопічних</a:t>
            </a:r>
            <a:r>
              <a:rPr lang="ru-RU" sz="2000" b="1" strike="noStrike" spc="-1" dirty="0">
                <a:solidFill>
                  <a:srgbClr val="000000"/>
                </a:solidFill>
                <a:latin typeface="Times New Roman"/>
                <a:ea typeface="TimesNewRoman"/>
              </a:rPr>
              <a:t> </a:t>
            </a:r>
            <a:r>
              <a:rPr lang="ru-RU" sz="2000" b="1" strike="noStrike" spc="-1" dirty="0" err="1">
                <a:solidFill>
                  <a:srgbClr val="000000"/>
                </a:solidFill>
                <a:latin typeface="Times New Roman"/>
                <a:ea typeface="TimesNewRoman"/>
              </a:rPr>
              <a:t>грибів</a:t>
            </a:r>
            <a:r>
              <a:rPr lang="ru-RU" sz="2000" b="1" strike="noStrike" spc="-1" dirty="0">
                <a:solidFill>
                  <a:srgbClr val="000000"/>
                </a:solidFill>
                <a:latin typeface="Times New Roman"/>
                <a:ea typeface="TimesNewRoman"/>
              </a:rPr>
              <a:t>, </a:t>
            </a:r>
            <a:r>
              <a:rPr lang="ru-RU" sz="2000" b="1" strike="noStrike" spc="-1" dirty="0" err="1">
                <a:solidFill>
                  <a:srgbClr val="000000"/>
                </a:solidFill>
                <a:latin typeface="Times New Roman"/>
                <a:ea typeface="TimesNewRoman"/>
              </a:rPr>
              <a:t>характеризуються</a:t>
            </a:r>
            <a:r>
              <a:rPr lang="ru-RU" sz="2000" b="1" strike="noStrike" spc="-1" dirty="0">
                <a:solidFill>
                  <a:srgbClr val="000000"/>
                </a:solidFill>
                <a:latin typeface="Times New Roman"/>
                <a:ea typeface="TimesNewRoman"/>
              </a:rPr>
              <a:t> </a:t>
            </a:r>
            <a:r>
              <a:rPr lang="ru-RU" sz="2000" b="1" strike="noStrike" spc="-1" dirty="0" err="1">
                <a:solidFill>
                  <a:srgbClr val="000000"/>
                </a:solidFill>
                <a:latin typeface="Times New Roman"/>
                <a:ea typeface="TimesNewRoman"/>
              </a:rPr>
              <a:t>високим</a:t>
            </a:r>
            <a:r>
              <a:rPr lang="ru-RU" sz="2000" b="1" strike="noStrike" spc="-1" dirty="0">
                <a:solidFill>
                  <a:srgbClr val="000000"/>
                </a:solidFill>
                <a:latin typeface="Times New Roman"/>
                <a:ea typeface="TimesNewRoman"/>
              </a:rPr>
              <a:t> </a:t>
            </a:r>
            <a:r>
              <a:rPr lang="ru-RU" sz="2000" b="1" strike="noStrike" spc="-1" dirty="0" err="1">
                <a:solidFill>
                  <a:srgbClr val="000000"/>
                </a:solidFill>
                <a:latin typeface="Times New Roman"/>
                <a:ea typeface="TimesNewRoman"/>
              </a:rPr>
              <a:t>ступенем</a:t>
            </a:r>
            <a:r>
              <a:rPr lang="ru-RU" sz="2000" b="1" strike="noStrike" spc="-1" dirty="0">
                <a:solidFill>
                  <a:srgbClr val="000000"/>
                </a:solidFill>
                <a:latin typeface="Times New Roman"/>
                <a:ea typeface="TimesNewRoman"/>
              </a:rPr>
              <a:t> </a:t>
            </a:r>
            <a:r>
              <a:rPr lang="ru-RU" sz="2000" b="1" strike="noStrike" spc="-1" dirty="0" err="1">
                <a:solidFill>
                  <a:srgbClr val="000000"/>
                </a:solidFill>
                <a:latin typeface="Times New Roman"/>
                <a:ea typeface="TimesNewRoman"/>
              </a:rPr>
              <a:t>переварюваності</a:t>
            </a:r>
            <a:r>
              <a:rPr lang="ru-RU" sz="2000" b="1" strike="noStrike" spc="-1" dirty="0">
                <a:solidFill>
                  <a:srgbClr val="000000"/>
                </a:solidFill>
                <a:latin typeface="Times New Roman"/>
                <a:ea typeface="TimesNewRoman"/>
              </a:rPr>
              <a:t> </a:t>
            </a:r>
            <a:r>
              <a:rPr lang="ru-RU" sz="2000" b="1" strike="noStrike" spc="-1" dirty="0" err="1">
                <a:solidFill>
                  <a:srgbClr val="000000"/>
                </a:solidFill>
                <a:latin typeface="Times New Roman"/>
                <a:ea typeface="TimesNewRoman"/>
              </a:rPr>
              <a:t>білкових</a:t>
            </a:r>
            <a:r>
              <a:rPr lang="ru-RU" sz="2000" b="1" strike="noStrike" spc="-1" dirty="0">
                <a:solidFill>
                  <a:srgbClr val="000000"/>
                </a:solidFill>
                <a:latin typeface="Times New Roman"/>
                <a:ea typeface="TimesNewRoman"/>
              </a:rPr>
              <a:t> </a:t>
            </a:r>
            <a:r>
              <a:rPr lang="ru-RU" sz="2000" b="1" strike="noStrike" spc="-1" dirty="0" err="1">
                <a:solidFill>
                  <a:srgbClr val="000000"/>
                </a:solidFill>
                <a:latin typeface="Times New Roman"/>
                <a:ea typeface="TimesNewRoman"/>
              </a:rPr>
              <a:t>речовин</a:t>
            </a:r>
            <a:r>
              <a:rPr lang="ru-RU" sz="2000" b="1" strike="noStrike" spc="-1" dirty="0">
                <a:solidFill>
                  <a:srgbClr val="000000"/>
                </a:solidFill>
                <a:latin typeface="Times New Roman"/>
                <a:ea typeface="TimesNewRoman"/>
              </a:rPr>
              <a:t> </a:t>
            </a:r>
            <a:r>
              <a:rPr lang="ru-RU" sz="2000" b="1" strike="noStrike" spc="-1" dirty="0" err="1">
                <a:solidFill>
                  <a:srgbClr val="000000"/>
                </a:solidFill>
                <a:latin typeface="Times New Roman"/>
                <a:ea typeface="TimesNewRoman"/>
              </a:rPr>
              <a:t>in</a:t>
            </a:r>
            <a:r>
              <a:rPr lang="ru-RU" sz="2000" b="1" strike="noStrike" spc="-1" dirty="0">
                <a:solidFill>
                  <a:srgbClr val="000000"/>
                </a:solidFill>
                <a:latin typeface="Times New Roman"/>
                <a:ea typeface="TimesNewRoman"/>
              </a:rPr>
              <a:t> </a:t>
            </a:r>
            <a:r>
              <a:rPr lang="ru-RU" sz="2000" b="1" strike="noStrike" spc="-1" dirty="0" err="1">
                <a:solidFill>
                  <a:srgbClr val="000000"/>
                </a:solidFill>
                <a:latin typeface="Times New Roman"/>
                <a:ea typeface="TimesNewRoman"/>
              </a:rPr>
              <a:t>vitro</a:t>
            </a:r>
            <a:r>
              <a:rPr lang="ru-RU" sz="2000" b="1" strike="noStrike" spc="-1" dirty="0">
                <a:solidFill>
                  <a:srgbClr val="000000"/>
                </a:solidFill>
                <a:latin typeface="Times New Roman"/>
                <a:ea typeface="TimesNewRoman"/>
              </a:rPr>
              <a:t> за </a:t>
            </a:r>
            <a:r>
              <a:rPr lang="ru-RU" sz="2000" b="1" strike="noStrike" spc="-1" dirty="0" err="1">
                <a:solidFill>
                  <a:srgbClr val="000000"/>
                </a:solidFill>
                <a:latin typeface="Times New Roman"/>
                <a:ea typeface="TimesNewRoman"/>
              </a:rPr>
              <a:t>рахунок</a:t>
            </a:r>
            <a:r>
              <a:rPr lang="ru-RU" sz="2000" b="1" strike="noStrike" spc="-1" dirty="0">
                <a:solidFill>
                  <a:srgbClr val="000000"/>
                </a:solidFill>
                <a:latin typeface="Times New Roman"/>
                <a:ea typeface="TimesNewRoman"/>
              </a:rPr>
              <a:t> </a:t>
            </a:r>
            <a:r>
              <a:rPr lang="ru-RU" sz="2000" b="1" strike="noStrike" spc="-1" dirty="0">
                <a:solidFill>
                  <a:srgbClr val="0070C0"/>
                </a:solidFill>
                <a:latin typeface="Times New Roman"/>
                <a:ea typeface="TimesNewRoman"/>
              </a:rPr>
              <a:t>активного пепсину і трипсину</a:t>
            </a:r>
            <a:r>
              <a:rPr lang="ru-RU" sz="2000" b="1" strike="noStrike" spc="-1" dirty="0">
                <a:solidFill>
                  <a:srgbClr val="000000"/>
                </a:solidFill>
                <a:latin typeface="Times New Roman"/>
                <a:ea typeface="TimesNewRoman"/>
              </a:rPr>
              <a:t>. </a:t>
            </a:r>
            <a:r>
              <a:rPr lang="ru-RU" sz="2000" b="1" strike="noStrike" spc="-1" dirty="0">
                <a:solidFill>
                  <a:srgbClr val="7030A0"/>
                </a:solidFill>
                <a:latin typeface="Times New Roman"/>
                <a:ea typeface="TimesNewRoman"/>
              </a:rPr>
              <a:t>Гриб </a:t>
            </a:r>
            <a:r>
              <a:rPr lang="ru-RU" sz="2000" b="1" strike="noStrike" spc="-1" dirty="0" err="1">
                <a:solidFill>
                  <a:srgbClr val="7030A0"/>
                </a:solidFill>
                <a:latin typeface="Times New Roman"/>
                <a:ea typeface="TimesNewRoman"/>
              </a:rPr>
              <a:t>Penicillium</a:t>
            </a:r>
            <a:r>
              <a:rPr lang="ru-RU" sz="2000" b="1" strike="noStrike" spc="-1" dirty="0">
                <a:solidFill>
                  <a:srgbClr val="7030A0"/>
                </a:solidFill>
                <a:latin typeface="Times New Roman"/>
                <a:ea typeface="TimesNewRoman"/>
              </a:rPr>
              <a:t> </a:t>
            </a:r>
            <a:r>
              <a:rPr lang="ru-RU" sz="2000" b="1" strike="noStrike" spc="-1" dirty="0" err="1">
                <a:solidFill>
                  <a:srgbClr val="7030A0"/>
                </a:solidFill>
                <a:latin typeface="Times New Roman"/>
                <a:ea typeface="TimesNewRoman"/>
              </a:rPr>
              <a:t>roqueforti</a:t>
            </a:r>
            <a:r>
              <a:rPr lang="ru-RU" sz="2000" b="1" strike="noStrike" spc="-1" dirty="0">
                <a:solidFill>
                  <a:srgbClr val="7030A0"/>
                </a:solidFill>
                <a:latin typeface="Times New Roman"/>
                <a:ea typeface="TimesNewRoman"/>
              </a:rPr>
              <a:t> </a:t>
            </a:r>
            <a:r>
              <a:rPr lang="ru-RU" sz="2000" b="1" strike="noStrike" spc="-1" dirty="0">
                <a:solidFill>
                  <a:srgbClr val="000000"/>
                </a:solidFill>
                <a:latin typeface="Times New Roman"/>
                <a:ea typeface="TimesNewRoman"/>
              </a:rPr>
              <a:t>широко </a:t>
            </a:r>
            <a:r>
              <a:rPr lang="ru-RU" sz="2000" b="1" strike="noStrike" spc="-1" dirty="0" err="1">
                <a:solidFill>
                  <a:srgbClr val="000000"/>
                </a:solidFill>
                <a:latin typeface="Times New Roman"/>
                <a:ea typeface="TimesNewRoman"/>
              </a:rPr>
              <a:t>використовується</a:t>
            </a:r>
            <a:r>
              <a:rPr lang="ru-RU" sz="2000" b="1" strike="noStrike" spc="-1" dirty="0">
                <a:solidFill>
                  <a:srgbClr val="000000"/>
                </a:solidFill>
                <a:latin typeface="Times New Roman"/>
                <a:ea typeface="TimesNewRoman"/>
              </a:rPr>
              <a:t> </a:t>
            </a:r>
            <a:r>
              <a:rPr lang="ru-RU" sz="2000" b="1" strike="noStrike" spc="-1" dirty="0" err="1">
                <a:solidFill>
                  <a:srgbClr val="000000"/>
                </a:solidFill>
                <a:latin typeface="Times New Roman"/>
                <a:ea typeface="TimesNewRoman"/>
              </a:rPr>
              <a:t>під</a:t>
            </a:r>
            <a:r>
              <a:rPr lang="ru-RU" sz="2000" b="1" strike="noStrike" spc="-1" dirty="0">
                <a:solidFill>
                  <a:srgbClr val="000000"/>
                </a:solidFill>
                <a:latin typeface="Times New Roman"/>
                <a:ea typeface="TimesNewRoman"/>
              </a:rPr>
              <a:t> час </a:t>
            </a:r>
            <a:r>
              <a:rPr lang="ru-RU" sz="2000" b="1" strike="noStrike" spc="-1" dirty="0" err="1">
                <a:solidFill>
                  <a:srgbClr val="000000"/>
                </a:solidFill>
                <a:latin typeface="Times New Roman"/>
                <a:ea typeface="TimesNewRoman"/>
              </a:rPr>
              <a:t>виробництва</a:t>
            </a:r>
            <a:r>
              <a:rPr lang="ru-RU" sz="2000" b="1" strike="noStrike" spc="-1" dirty="0">
                <a:solidFill>
                  <a:srgbClr val="000000"/>
                </a:solidFill>
                <a:latin typeface="Times New Roman"/>
                <a:ea typeface="TimesNewRoman"/>
              </a:rPr>
              <a:t> </a:t>
            </a:r>
            <a:r>
              <a:rPr lang="ru-RU" sz="2000" b="1" strike="noStrike" spc="-1" dirty="0" err="1">
                <a:solidFill>
                  <a:srgbClr val="000000"/>
                </a:solidFill>
                <a:latin typeface="Times New Roman"/>
                <a:ea typeface="TimesNewRoman"/>
              </a:rPr>
              <a:t>сирів</a:t>
            </a:r>
            <a:r>
              <a:rPr lang="ru-RU" sz="2000" b="1" strike="noStrike" spc="-1" dirty="0">
                <a:solidFill>
                  <a:srgbClr val="000000"/>
                </a:solidFill>
                <a:latin typeface="Times New Roman"/>
                <a:ea typeface="TimesNewRoman"/>
              </a:rPr>
              <a:t>, </a:t>
            </a:r>
            <a:r>
              <a:rPr lang="ru-RU" sz="2000" b="1" strike="noStrike" spc="-1" dirty="0" err="1">
                <a:solidFill>
                  <a:srgbClr val="000000"/>
                </a:solidFill>
                <a:latin typeface="Times New Roman"/>
                <a:ea typeface="TimesNewRoman"/>
              </a:rPr>
              <a:t>зокрема</a:t>
            </a:r>
            <a:r>
              <a:rPr lang="ru-RU" sz="2000" b="1" strike="noStrike" spc="-1" dirty="0">
                <a:solidFill>
                  <a:srgbClr val="000000"/>
                </a:solidFill>
                <a:latin typeface="Times New Roman"/>
                <a:ea typeface="TimesNewRoman"/>
              </a:rPr>
              <a:t> </a:t>
            </a:r>
            <a:r>
              <a:rPr lang="ru-RU" sz="2000" b="1" strike="noStrike" spc="-1" dirty="0" err="1">
                <a:solidFill>
                  <a:srgbClr val="FF0000"/>
                </a:solidFill>
                <a:latin typeface="Times New Roman"/>
                <a:ea typeface="TimesNewRoman"/>
              </a:rPr>
              <a:t>сиру</a:t>
            </a:r>
            <a:r>
              <a:rPr lang="ru-RU" sz="2000" b="1" strike="noStrike" spc="-1" dirty="0">
                <a:solidFill>
                  <a:srgbClr val="FF0000"/>
                </a:solidFill>
                <a:latin typeface="Times New Roman"/>
                <a:ea typeface="TimesNewRoman"/>
              </a:rPr>
              <a:t> рокфор</a:t>
            </a:r>
            <a:r>
              <a:rPr lang="ru-RU" sz="2000" b="1" strike="noStrike" spc="-1" dirty="0">
                <a:solidFill>
                  <a:srgbClr val="000000"/>
                </a:solidFill>
                <a:latin typeface="Times New Roman"/>
                <a:ea typeface="TimesNewRoman"/>
              </a:rPr>
              <a:t>. У </a:t>
            </a:r>
            <a:r>
              <a:rPr lang="ru-RU" sz="2000" b="1" strike="noStrike" spc="-1" dirty="0" err="1">
                <a:solidFill>
                  <a:srgbClr val="000000"/>
                </a:solidFill>
                <a:latin typeface="Times New Roman"/>
                <a:ea typeface="TimesNewRoman"/>
              </a:rPr>
              <a:t>Великобританії</a:t>
            </a:r>
            <a:r>
              <a:rPr lang="ru-RU" sz="2000" b="1" strike="noStrike" spc="-1" dirty="0">
                <a:solidFill>
                  <a:srgbClr val="000000"/>
                </a:solidFill>
                <a:latin typeface="Times New Roman"/>
                <a:ea typeface="TimesNewRoman"/>
              </a:rPr>
              <a:t> створено </a:t>
            </a:r>
            <a:r>
              <a:rPr lang="ru-RU" sz="2000" b="1" strike="noStrike" spc="-1" dirty="0" err="1">
                <a:solidFill>
                  <a:srgbClr val="000000"/>
                </a:solidFill>
                <a:latin typeface="Times New Roman"/>
                <a:ea typeface="TimesNewRoman"/>
              </a:rPr>
              <a:t>харчовий</a:t>
            </a:r>
            <a:r>
              <a:rPr lang="ru-RU" sz="2000" b="1" strike="noStrike" spc="-1" dirty="0">
                <a:solidFill>
                  <a:srgbClr val="000000"/>
                </a:solidFill>
                <a:latin typeface="Times New Roman"/>
                <a:ea typeface="TimesNewRoman"/>
              </a:rPr>
              <a:t> продукт, </a:t>
            </a:r>
            <a:r>
              <a:rPr lang="ru-RU" sz="2000" b="1" strike="noStrike" spc="-1" dirty="0" err="1">
                <a:solidFill>
                  <a:srgbClr val="000000"/>
                </a:solidFill>
                <a:latin typeface="Times New Roman"/>
                <a:ea typeface="TimesNewRoman"/>
              </a:rPr>
              <a:t>основним</a:t>
            </a:r>
            <a:r>
              <a:rPr lang="ru-RU" sz="2000" b="1" strike="noStrike" spc="-1" dirty="0">
                <a:solidFill>
                  <a:srgbClr val="000000"/>
                </a:solidFill>
                <a:latin typeface="Times New Roman"/>
                <a:ea typeface="TimesNewRoman"/>
              </a:rPr>
              <a:t> компонентом </a:t>
            </a:r>
            <a:r>
              <a:rPr lang="ru-RU" sz="2000" b="1" strike="noStrike" spc="-1" dirty="0" err="1">
                <a:solidFill>
                  <a:srgbClr val="000000"/>
                </a:solidFill>
                <a:latin typeface="Times New Roman"/>
                <a:ea typeface="TimesNewRoman"/>
              </a:rPr>
              <a:t>якого</a:t>
            </a:r>
            <a:r>
              <a:rPr lang="ru-RU" sz="2000" b="1" strike="noStrike" spc="-1" dirty="0">
                <a:solidFill>
                  <a:srgbClr val="000000"/>
                </a:solidFill>
                <a:latin typeface="Times New Roman"/>
                <a:ea typeface="TimesNewRoman"/>
              </a:rPr>
              <a:t> є </a:t>
            </a:r>
            <a:r>
              <a:rPr lang="ru-RU" sz="2000" b="1" strike="noStrike" spc="-1" dirty="0" err="1">
                <a:solidFill>
                  <a:srgbClr val="7030A0"/>
                </a:solidFill>
                <a:latin typeface="Times New Roman"/>
                <a:ea typeface="TimesNewRoman"/>
              </a:rPr>
              <a:t>білок</a:t>
            </a:r>
            <a:r>
              <a:rPr lang="ru-RU" sz="2000" b="1" strike="noStrike" spc="-1" dirty="0">
                <a:solidFill>
                  <a:srgbClr val="7030A0"/>
                </a:solidFill>
                <a:latin typeface="Times New Roman"/>
                <a:ea typeface="TimesNewRoman"/>
              </a:rPr>
              <a:t> грибного </a:t>
            </a:r>
            <a:r>
              <a:rPr lang="ru-RU" sz="2000" b="1" strike="noStrike" spc="-1" dirty="0" err="1">
                <a:solidFill>
                  <a:srgbClr val="7030A0"/>
                </a:solidFill>
                <a:latin typeface="Times New Roman"/>
                <a:ea typeface="TimesNewRoman"/>
              </a:rPr>
              <a:t>походження</a:t>
            </a:r>
            <a:r>
              <a:rPr lang="ru-RU" sz="2000" b="1" strike="noStrike" spc="-1" dirty="0">
                <a:solidFill>
                  <a:srgbClr val="7030A0"/>
                </a:solidFill>
                <a:latin typeface="Times New Roman"/>
                <a:ea typeface="TimesNewRoman"/>
              </a:rPr>
              <a:t> (</a:t>
            </a:r>
            <a:r>
              <a:rPr lang="ru-RU" sz="2000" b="1" strike="noStrike" spc="-1" dirty="0" err="1">
                <a:solidFill>
                  <a:srgbClr val="7030A0"/>
                </a:solidFill>
                <a:latin typeface="Times New Roman"/>
                <a:ea typeface="TimesNewRoman"/>
              </a:rPr>
              <a:t>Fusarium</a:t>
            </a:r>
            <a:r>
              <a:rPr lang="ru-RU" sz="2000" b="1" strike="noStrike" spc="-1" dirty="0">
                <a:solidFill>
                  <a:srgbClr val="7030A0"/>
                </a:solidFill>
                <a:latin typeface="Times New Roman"/>
                <a:ea typeface="TimesNewRoman"/>
              </a:rPr>
              <a:t> </a:t>
            </a:r>
            <a:r>
              <a:rPr lang="ru-RU" sz="2000" b="1" strike="noStrike" spc="-1" dirty="0" err="1">
                <a:solidFill>
                  <a:srgbClr val="7030A0"/>
                </a:solidFill>
                <a:latin typeface="Times New Roman"/>
                <a:ea typeface="TimesNewRoman"/>
              </a:rPr>
              <a:t>graminearum</a:t>
            </a:r>
            <a:r>
              <a:rPr lang="ru-RU" sz="2000" b="1" strike="noStrike" spc="-1" dirty="0">
                <a:solidFill>
                  <a:srgbClr val="7030A0"/>
                </a:solidFill>
                <a:latin typeface="Times New Roman"/>
                <a:ea typeface="TimesNewRoman"/>
              </a:rPr>
              <a:t>). </a:t>
            </a:r>
            <a:r>
              <a:rPr lang="ru-RU" sz="2000" b="1" strike="noStrike" spc="-1" dirty="0" err="1">
                <a:solidFill>
                  <a:srgbClr val="000000"/>
                </a:solidFill>
                <a:latin typeface="Times New Roman"/>
                <a:ea typeface="TimesNewRoman"/>
              </a:rPr>
              <a:t>Це</a:t>
            </a:r>
            <a:r>
              <a:rPr lang="ru-RU" sz="1050" b="1" strike="noStrike" spc="-1" dirty="0">
                <a:solidFill>
                  <a:srgbClr val="000000"/>
                </a:solidFill>
                <a:latin typeface="Arial"/>
                <a:ea typeface="TimesNewRoman"/>
              </a:rPr>
              <a:t> </a:t>
            </a:r>
            <a:r>
              <a:rPr lang="ru-RU" sz="2000" b="1" strike="noStrike" spc="-1" dirty="0" err="1">
                <a:solidFill>
                  <a:srgbClr val="000000"/>
                </a:solidFill>
                <a:latin typeface="Times New Roman"/>
                <a:ea typeface="TimesNewRoman"/>
              </a:rPr>
              <a:t>мікопротеїн</a:t>
            </a:r>
            <a:r>
              <a:rPr lang="ru-RU" sz="2000" b="1" strike="noStrike" spc="-1" dirty="0">
                <a:solidFill>
                  <a:srgbClr val="000000"/>
                </a:solidFill>
                <a:latin typeface="Times New Roman"/>
                <a:ea typeface="TimesNewRoman"/>
              </a:rPr>
              <a:t>, </a:t>
            </a:r>
            <a:r>
              <a:rPr lang="ru-RU" sz="2000" b="1" strike="noStrike" spc="-1" dirty="0" err="1">
                <a:solidFill>
                  <a:srgbClr val="000000"/>
                </a:solidFill>
                <a:latin typeface="Times New Roman"/>
                <a:ea typeface="TimesNewRoman"/>
              </a:rPr>
              <a:t>який</a:t>
            </a:r>
            <a:r>
              <a:rPr lang="ru-RU" sz="2000" b="1" strike="noStrike" spc="-1" dirty="0">
                <a:solidFill>
                  <a:srgbClr val="000000"/>
                </a:solidFill>
                <a:latin typeface="Times New Roman"/>
                <a:ea typeface="TimesNewRoman"/>
              </a:rPr>
              <a:t> </a:t>
            </a:r>
            <a:r>
              <a:rPr lang="ru-RU" sz="2000" b="1" strike="noStrike" spc="-1" dirty="0" err="1">
                <a:solidFill>
                  <a:srgbClr val="000000"/>
                </a:solidFill>
                <a:latin typeface="Times New Roman"/>
                <a:ea typeface="TimesNewRoman"/>
              </a:rPr>
              <a:t>одержують</a:t>
            </a:r>
            <a:r>
              <a:rPr lang="ru-RU" sz="2000" b="1" strike="noStrike" spc="-1" dirty="0">
                <a:solidFill>
                  <a:srgbClr val="000000"/>
                </a:solidFill>
                <a:latin typeface="Times New Roman"/>
                <a:ea typeface="TimesNewRoman"/>
              </a:rPr>
              <a:t> на дешевому глюкозному </a:t>
            </a:r>
            <a:r>
              <a:rPr lang="ru-RU" sz="2000" b="1" strike="noStrike" spc="-1" dirty="0" err="1">
                <a:solidFill>
                  <a:srgbClr val="000000"/>
                </a:solidFill>
                <a:latin typeface="Times New Roman"/>
                <a:ea typeface="TimesNewRoman"/>
              </a:rPr>
              <a:t>сиропі</a:t>
            </a:r>
            <a:r>
              <a:rPr lang="ru-RU" sz="2000" b="1" strike="noStrike" spc="-1" dirty="0">
                <a:solidFill>
                  <a:srgbClr val="000000"/>
                </a:solidFill>
                <a:latin typeface="Times New Roman"/>
                <a:ea typeface="TimesNewRoman"/>
              </a:rPr>
              <a:t>, </a:t>
            </a:r>
            <a:r>
              <a:rPr lang="ru-RU" sz="2000" b="1" strike="noStrike" spc="-1" dirty="0" err="1">
                <a:solidFill>
                  <a:srgbClr val="000000"/>
                </a:solidFill>
                <a:latin typeface="Times New Roman"/>
                <a:ea typeface="TimesNewRoman"/>
              </a:rPr>
              <a:t>отриманому</a:t>
            </a:r>
            <a:r>
              <a:rPr lang="ru-RU" sz="2000" b="1" strike="noStrike" spc="-1" dirty="0">
                <a:solidFill>
                  <a:srgbClr val="000000"/>
                </a:solidFill>
                <a:latin typeface="Times New Roman"/>
                <a:ea typeface="TimesNewRoman"/>
              </a:rPr>
              <a:t> шляхом </a:t>
            </a:r>
            <a:r>
              <a:rPr lang="ru-RU" sz="2000" b="1" strike="noStrike" spc="-1" dirty="0" err="1">
                <a:solidFill>
                  <a:srgbClr val="000000"/>
                </a:solidFill>
                <a:latin typeface="Times New Roman"/>
                <a:ea typeface="TimesNewRoman"/>
              </a:rPr>
              <a:t>гідролізу</a:t>
            </a:r>
            <a:r>
              <a:rPr lang="ru-RU" sz="2000" b="1" strike="noStrike" spc="-1" dirty="0">
                <a:solidFill>
                  <a:srgbClr val="000000"/>
                </a:solidFill>
                <a:latin typeface="Times New Roman"/>
                <a:ea typeface="TimesNewRoman"/>
              </a:rPr>
              <a:t> пшеничного </a:t>
            </a:r>
            <a:r>
              <a:rPr lang="ru-RU" sz="2000" b="1" strike="noStrike" spc="-1" dirty="0" err="1">
                <a:solidFill>
                  <a:srgbClr val="000000"/>
                </a:solidFill>
                <a:latin typeface="Times New Roman"/>
                <a:ea typeface="TimesNewRoman"/>
              </a:rPr>
              <a:t>або</a:t>
            </a:r>
            <a:r>
              <a:rPr lang="ru-RU" sz="2000" b="1" strike="noStrike" spc="-1" dirty="0">
                <a:solidFill>
                  <a:srgbClr val="000000"/>
                </a:solidFill>
                <a:latin typeface="Times New Roman"/>
                <a:ea typeface="TimesNewRoman"/>
              </a:rPr>
              <a:t> </a:t>
            </a:r>
            <a:r>
              <a:rPr lang="ru-RU" sz="2000" b="1" strike="noStrike" spc="-1" dirty="0" err="1">
                <a:solidFill>
                  <a:srgbClr val="000000"/>
                </a:solidFill>
                <a:latin typeface="Times New Roman"/>
                <a:ea typeface="TimesNewRoman"/>
              </a:rPr>
              <a:t>кукурудзяного</a:t>
            </a:r>
            <a:r>
              <a:rPr lang="ru-RU" sz="2000" b="1" strike="noStrike" spc="-1" dirty="0">
                <a:solidFill>
                  <a:srgbClr val="000000"/>
                </a:solidFill>
                <a:latin typeface="Times New Roman"/>
                <a:ea typeface="TimesNewRoman"/>
              </a:rPr>
              <a:t> </a:t>
            </a:r>
            <a:r>
              <a:rPr lang="ru-RU" sz="2000" b="1" strike="noStrike" spc="-1" dirty="0" err="1">
                <a:solidFill>
                  <a:srgbClr val="000000"/>
                </a:solidFill>
                <a:latin typeface="Times New Roman"/>
                <a:ea typeface="TimesNewRoman"/>
              </a:rPr>
              <a:t>крохмалю</a:t>
            </a:r>
            <a:r>
              <a:rPr lang="ru-RU" sz="2000" b="1" strike="noStrike" spc="-1" dirty="0">
                <a:solidFill>
                  <a:srgbClr val="000000"/>
                </a:solidFill>
                <a:latin typeface="Times New Roman"/>
                <a:ea typeface="TimesNewRoman"/>
              </a:rPr>
              <a:t>. </a:t>
            </a:r>
            <a:r>
              <a:rPr lang="ru-RU" sz="2000" b="1" strike="noStrike" spc="-1" dirty="0" err="1">
                <a:solidFill>
                  <a:srgbClr val="FF0000"/>
                </a:solidFill>
                <a:latin typeface="Times New Roman"/>
                <a:ea typeface="TimesNewRoman"/>
              </a:rPr>
              <a:t>Мікопротеїн</a:t>
            </a:r>
            <a:r>
              <a:rPr lang="ru-RU" sz="2000" b="1" strike="noStrike" spc="-1" dirty="0">
                <a:solidFill>
                  <a:srgbClr val="000000"/>
                </a:solidFill>
                <a:latin typeface="Times New Roman"/>
                <a:ea typeface="TimesNewRoman"/>
              </a:rPr>
              <a:t> – </a:t>
            </a:r>
            <a:r>
              <a:rPr lang="ru-RU" sz="2000" b="1" strike="noStrike" spc="-1" dirty="0" err="1">
                <a:solidFill>
                  <a:srgbClr val="000000"/>
                </a:solidFill>
                <a:latin typeface="Times New Roman"/>
                <a:ea typeface="TimesNewRoman"/>
              </a:rPr>
              <a:t>це</a:t>
            </a:r>
            <a:r>
              <a:rPr lang="ru-RU" sz="2000" b="1" strike="noStrike" spc="-1" dirty="0">
                <a:solidFill>
                  <a:srgbClr val="000000"/>
                </a:solidFill>
                <a:latin typeface="Times New Roman"/>
                <a:ea typeface="TimesNewRoman"/>
              </a:rPr>
              <a:t> аналог </a:t>
            </a:r>
            <a:r>
              <a:rPr lang="ru-RU" sz="2000" b="1" strike="noStrike" spc="-1" dirty="0" err="1">
                <a:solidFill>
                  <a:srgbClr val="000000"/>
                </a:solidFill>
                <a:latin typeface="Times New Roman"/>
                <a:ea typeface="TimesNewRoman"/>
              </a:rPr>
              <a:t>м’яса</a:t>
            </a:r>
            <a:r>
              <a:rPr lang="ru-RU" sz="2000" b="1" strike="noStrike" spc="-1" dirty="0">
                <a:solidFill>
                  <a:srgbClr val="000000"/>
                </a:solidFill>
                <a:latin typeface="Times New Roman"/>
                <a:ea typeface="TimesNewRoman"/>
              </a:rPr>
              <a:t>, але </a:t>
            </a:r>
            <a:r>
              <a:rPr lang="ru-RU" sz="2000" b="1" strike="noStrike" spc="-1" dirty="0" err="1">
                <a:solidFill>
                  <a:srgbClr val="000000"/>
                </a:solidFill>
                <a:latin typeface="Times New Roman"/>
                <a:ea typeface="TimesNewRoman"/>
              </a:rPr>
              <a:t>порівняно</a:t>
            </a:r>
            <a:r>
              <a:rPr lang="ru-RU" sz="2000" b="1" strike="noStrike" spc="-1" dirty="0">
                <a:solidFill>
                  <a:srgbClr val="000000"/>
                </a:solidFill>
                <a:latin typeface="Times New Roman"/>
                <a:ea typeface="TimesNewRoman"/>
              </a:rPr>
              <a:t> з </a:t>
            </a:r>
            <a:r>
              <a:rPr lang="ru-RU" sz="2000" b="1" strike="noStrike" spc="-1" dirty="0" err="1">
                <a:solidFill>
                  <a:srgbClr val="000000"/>
                </a:solidFill>
                <a:latin typeface="Times New Roman"/>
                <a:ea typeface="TimesNewRoman"/>
              </a:rPr>
              <a:t>білками</a:t>
            </a:r>
            <a:r>
              <a:rPr lang="ru-RU" sz="2000" b="1" strike="noStrike" spc="-1" dirty="0">
                <a:solidFill>
                  <a:srgbClr val="000000"/>
                </a:solidFill>
                <a:latin typeface="Times New Roman"/>
                <a:ea typeface="TimesNewRoman"/>
              </a:rPr>
              <a:t> </a:t>
            </a:r>
            <a:r>
              <a:rPr lang="ru-RU" sz="2000" b="1" strike="noStrike" spc="-1" dirty="0" err="1">
                <a:solidFill>
                  <a:srgbClr val="000000"/>
                </a:solidFill>
                <a:latin typeface="Times New Roman"/>
                <a:ea typeface="TimesNewRoman"/>
              </a:rPr>
              <a:t>тваринного</a:t>
            </a:r>
            <a:r>
              <a:rPr lang="ru-RU" sz="2000" b="1" strike="noStrike" spc="-1" dirty="0">
                <a:solidFill>
                  <a:srgbClr val="000000"/>
                </a:solidFill>
                <a:latin typeface="Times New Roman"/>
                <a:ea typeface="TimesNewRoman"/>
              </a:rPr>
              <a:t> </a:t>
            </a:r>
            <a:r>
              <a:rPr lang="ru-RU" sz="2000" b="1" strike="noStrike" spc="-1" dirty="0" err="1">
                <a:solidFill>
                  <a:srgbClr val="000000"/>
                </a:solidFill>
                <a:latin typeface="Times New Roman"/>
                <a:ea typeface="TimesNewRoman"/>
              </a:rPr>
              <a:t>походження</a:t>
            </a:r>
            <a:r>
              <a:rPr lang="ru-RU" sz="2000" b="1" strike="noStrike" spc="-1" dirty="0">
                <a:solidFill>
                  <a:srgbClr val="000000"/>
                </a:solidFill>
                <a:latin typeface="Times New Roman"/>
                <a:ea typeface="TimesNewRoman"/>
              </a:rPr>
              <a:t> </a:t>
            </a:r>
            <a:r>
              <a:rPr lang="ru-RU" sz="2000" b="1" strike="noStrike" spc="-1" dirty="0" err="1">
                <a:solidFill>
                  <a:srgbClr val="000000"/>
                </a:solidFill>
                <a:latin typeface="Times New Roman"/>
                <a:ea typeface="TimesNewRoman"/>
              </a:rPr>
              <a:t>має</a:t>
            </a:r>
            <a:r>
              <a:rPr lang="ru-RU" sz="2000" b="1" strike="noStrike" spc="-1" dirty="0">
                <a:solidFill>
                  <a:srgbClr val="000000"/>
                </a:solidFill>
                <a:latin typeface="Times New Roman"/>
                <a:ea typeface="TimesNewRoman"/>
              </a:rPr>
              <a:t> </a:t>
            </a:r>
            <a:r>
              <a:rPr lang="ru-RU" sz="2000" b="1" strike="noStrike" spc="-1" dirty="0" err="1">
                <a:solidFill>
                  <a:srgbClr val="000000"/>
                </a:solidFill>
                <a:latin typeface="Times New Roman"/>
                <a:ea typeface="TimesNewRoman"/>
              </a:rPr>
              <a:t>кращу</a:t>
            </a:r>
            <a:r>
              <a:rPr lang="ru-RU" sz="2000" b="1" strike="noStrike" spc="-1" dirty="0">
                <a:solidFill>
                  <a:srgbClr val="000000"/>
                </a:solidFill>
                <a:latin typeface="Times New Roman"/>
                <a:ea typeface="TimesNewRoman"/>
              </a:rPr>
              <a:t> </a:t>
            </a:r>
            <a:r>
              <a:rPr lang="ru-RU" sz="2000" b="1" strike="noStrike" spc="-1" dirty="0" err="1">
                <a:solidFill>
                  <a:srgbClr val="000000"/>
                </a:solidFill>
                <a:latin typeface="Times New Roman"/>
                <a:ea typeface="TimesNewRoman"/>
              </a:rPr>
              <a:t>якість</a:t>
            </a:r>
            <a:r>
              <a:rPr lang="ru-RU" sz="2000" b="1" strike="noStrike" spc="-1" dirty="0">
                <a:solidFill>
                  <a:srgbClr val="000000"/>
                </a:solidFill>
                <a:latin typeface="Times New Roman"/>
                <a:ea typeface="TimesNewRoman"/>
              </a:rPr>
              <a:t> за </a:t>
            </a:r>
            <a:r>
              <a:rPr lang="ru-RU" sz="2000" b="1" strike="noStrike" spc="-1" dirty="0" err="1">
                <a:solidFill>
                  <a:srgbClr val="000000"/>
                </a:solidFill>
                <a:latin typeface="Times New Roman"/>
                <a:ea typeface="TimesNewRoman"/>
              </a:rPr>
              <a:t>вмістом</a:t>
            </a:r>
            <a:r>
              <a:rPr lang="ru-RU" sz="2000" b="1" strike="noStrike" spc="-1" dirty="0">
                <a:solidFill>
                  <a:srgbClr val="000000"/>
                </a:solidFill>
                <a:latin typeface="Times New Roman"/>
                <a:ea typeface="TimesNewRoman"/>
              </a:rPr>
              <a:t> </a:t>
            </a:r>
            <a:r>
              <a:rPr lang="ru-RU" sz="2000" b="1" strike="noStrike" spc="-1" dirty="0" err="1">
                <a:solidFill>
                  <a:srgbClr val="000000"/>
                </a:solidFill>
                <a:latin typeface="Times New Roman"/>
                <a:ea typeface="TimesNewRoman"/>
              </a:rPr>
              <a:t>білка</a:t>
            </a:r>
            <a:r>
              <a:rPr lang="ru-RU" sz="2000" b="1" strike="noStrike" spc="-1" dirty="0">
                <a:solidFill>
                  <a:srgbClr val="000000"/>
                </a:solidFill>
                <a:latin typeface="Times New Roman"/>
                <a:ea typeface="TimesNewRoman"/>
              </a:rPr>
              <a:t>, </a:t>
            </a:r>
            <a:r>
              <a:rPr lang="ru-RU" sz="2000" b="1" strike="noStrike" spc="-1" dirty="0" err="1">
                <a:solidFill>
                  <a:srgbClr val="000000"/>
                </a:solidFill>
                <a:latin typeface="Times New Roman"/>
                <a:ea typeface="TimesNewRoman"/>
              </a:rPr>
              <a:t>мінеральних</a:t>
            </a:r>
            <a:r>
              <a:rPr lang="ru-RU" sz="2000" b="1" strike="noStrike" spc="-1" dirty="0">
                <a:solidFill>
                  <a:srgbClr val="000000"/>
                </a:solidFill>
                <a:latin typeface="Times New Roman"/>
                <a:ea typeface="TimesNewRoman"/>
              </a:rPr>
              <a:t> </a:t>
            </a:r>
            <a:r>
              <a:rPr lang="ru-RU" sz="2000" b="1" strike="noStrike" spc="-1" dirty="0" err="1">
                <a:solidFill>
                  <a:srgbClr val="000000"/>
                </a:solidFill>
                <a:latin typeface="Times New Roman"/>
                <a:ea typeface="TimesNewRoman"/>
              </a:rPr>
              <a:t>речовин</a:t>
            </a:r>
            <a:r>
              <a:rPr lang="ru-RU" sz="2000" b="1" strike="noStrike" spc="-1" dirty="0">
                <a:solidFill>
                  <a:srgbClr val="000000"/>
                </a:solidFill>
                <a:latin typeface="Times New Roman"/>
                <a:ea typeface="TimesNewRoman"/>
              </a:rPr>
              <a:t>, </a:t>
            </a:r>
            <a:r>
              <a:rPr lang="ru-RU" sz="2000" b="1" strike="noStrike" spc="-1" dirty="0" err="1">
                <a:solidFill>
                  <a:srgbClr val="000000"/>
                </a:solidFill>
                <a:latin typeface="Times New Roman"/>
                <a:ea typeface="TimesNewRoman"/>
              </a:rPr>
              <a:t>вітамінів</a:t>
            </a:r>
            <a:r>
              <a:rPr lang="ru-RU" sz="2000" b="1" strike="noStrike" spc="-1" dirty="0">
                <a:solidFill>
                  <a:srgbClr val="000000"/>
                </a:solidFill>
                <a:latin typeface="Times New Roman"/>
                <a:ea typeface="TimesNewRoman"/>
              </a:rPr>
              <a:t> і </a:t>
            </a:r>
            <a:r>
              <a:rPr lang="ru-RU" sz="2000" b="1" strike="noStrike" spc="-1" dirty="0" err="1">
                <a:solidFill>
                  <a:srgbClr val="000000"/>
                </a:solidFill>
                <a:latin typeface="Times New Roman"/>
                <a:ea typeface="TimesNewRoman"/>
              </a:rPr>
              <a:t>ліпідів</a:t>
            </a:r>
            <a:r>
              <a:rPr lang="ru-RU" sz="2000" b="1" strike="noStrike" spc="-1" dirty="0">
                <a:solidFill>
                  <a:srgbClr val="000000"/>
                </a:solidFill>
                <a:latin typeface="Times New Roman"/>
                <a:ea typeface="TimesNewRoman"/>
              </a:rPr>
              <a:t>.</a:t>
            </a:r>
            <a:r>
              <a:rPr lang="ru-RU" sz="1050" b="1" strike="noStrike" spc="-1" dirty="0">
                <a:solidFill>
                  <a:srgbClr val="000000"/>
                </a:solidFill>
                <a:latin typeface="Arial"/>
                <a:ea typeface="TimesNewRoman"/>
              </a:rPr>
              <a:t> </a:t>
            </a:r>
            <a:r>
              <a:rPr lang="ru-RU" sz="2000" b="1" strike="noStrike" spc="-1" dirty="0">
                <a:solidFill>
                  <a:srgbClr val="000000"/>
                </a:solidFill>
                <a:latin typeface="Times New Roman"/>
                <a:ea typeface="TimesNewRoman"/>
              </a:rPr>
              <a:t>Для </a:t>
            </a:r>
            <a:r>
              <a:rPr lang="ru-RU" sz="2000" b="1" strike="noStrike" spc="-1" dirty="0" err="1">
                <a:solidFill>
                  <a:srgbClr val="000000"/>
                </a:solidFill>
                <a:latin typeface="Times New Roman"/>
                <a:ea typeface="TimesNewRoman"/>
              </a:rPr>
              <a:t>більш</a:t>
            </a:r>
            <a:r>
              <a:rPr lang="ru-RU" sz="2000" b="1" strike="noStrike" spc="-1" dirty="0">
                <a:solidFill>
                  <a:srgbClr val="000000"/>
                </a:solidFill>
                <a:latin typeface="Times New Roman"/>
                <a:ea typeface="TimesNewRoman"/>
              </a:rPr>
              <a:t> </a:t>
            </a:r>
            <a:r>
              <a:rPr lang="ru-RU" sz="2000" b="1" strike="noStrike" spc="-1" dirty="0" err="1">
                <a:solidFill>
                  <a:srgbClr val="000000"/>
                </a:solidFill>
                <a:latin typeface="Times New Roman"/>
                <a:ea typeface="TimesNewRoman"/>
              </a:rPr>
              <a:t>повного</a:t>
            </a:r>
            <a:r>
              <a:rPr lang="ru-RU" sz="2000" b="1" strike="noStrike" spc="-1" dirty="0">
                <a:solidFill>
                  <a:srgbClr val="000000"/>
                </a:solidFill>
                <a:latin typeface="Times New Roman"/>
                <a:ea typeface="TimesNewRoman"/>
              </a:rPr>
              <a:t> </a:t>
            </a:r>
            <a:r>
              <a:rPr lang="ru-RU" sz="2000" b="1" strike="noStrike" spc="-1" dirty="0" err="1">
                <a:solidFill>
                  <a:srgbClr val="000000"/>
                </a:solidFill>
                <a:latin typeface="Times New Roman"/>
                <a:ea typeface="TimesNewRoman"/>
              </a:rPr>
              <a:t>використання</a:t>
            </a:r>
            <a:r>
              <a:rPr lang="ru-RU" sz="2000" b="1" strike="noStrike" spc="-1" dirty="0">
                <a:solidFill>
                  <a:srgbClr val="000000"/>
                </a:solidFill>
                <a:latin typeface="Times New Roman"/>
                <a:ea typeface="TimesNewRoman"/>
              </a:rPr>
              <a:t> </a:t>
            </a:r>
            <a:r>
              <a:rPr lang="ru-RU" sz="2000" b="1" strike="noStrike" spc="-1" dirty="0" err="1">
                <a:solidFill>
                  <a:srgbClr val="000000"/>
                </a:solidFill>
                <a:latin typeface="Times New Roman"/>
                <a:ea typeface="TimesNewRoman"/>
              </a:rPr>
              <a:t>сировини</a:t>
            </a:r>
            <a:r>
              <a:rPr lang="ru-RU" sz="2000" b="1" strike="noStrike" spc="-1" dirty="0">
                <a:solidFill>
                  <a:srgbClr val="000000"/>
                </a:solidFill>
                <a:latin typeface="Times New Roman"/>
                <a:ea typeface="TimesNewRoman"/>
              </a:rPr>
              <a:t> </a:t>
            </a:r>
            <a:r>
              <a:rPr lang="ru-RU" sz="2000" b="1" strike="noStrike" spc="-1" dirty="0" err="1">
                <a:solidFill>
                  <a:srgbClr val="7030A0"/>
                </a:solidFill>
                <a:latin typeface="Times New Roman"/>
                <a:ea typeface="TimesNewRoman"/>
              </a:rPr>
              <a:t>практикується</a:t>
            </a:r>
            <a:r>
              <a:rPr lang="ru-RU" sz="2000" b="1" strike="noStrike" spc="-1" dirty="0">
                <a:solidFill>
                  <a:srgbClr val="000000"/>
                </a:solidFill>
                <a:latin typeface="Times New Roman"/>
                <a:ea typeface="TimesNewRoman"/>
              </a:rPr>
              <a:t> </a:t>
            </a:r>
            <a:r>
              <a:rPr lang="ru-RU" sz="2000" b="1" strike="noStrike" spc="-1" dirty="0" err="1">
                <a:solidFill>
                  <a:srgbClr val="7030A0"/>
                </a:solidFill>
                <a:latin typeface="Times New Roman"/>
                <a:ea typeface="TimesNewRoman"/>
              </a:rPr>
              <a:t>спільне</a:t>
            </a:r>
            <a:r>
              <a:rPr lang="ru-RU" sz="2000" b="1" strike="noStrike" spc="-1" dirty="0">
                <a:solidFill>
                  <a:srgbClr val="7030A0"/>
                </a:solidFill>
                <a:latin typeface="Times New Roman"/>
                <a:ea typeface="TimesNewRoman"/>
              </a:rPr>
              <a:t> </a:t>
            </a:r>
            <a:r>
              <a:rPr lang="ru-RU" sz="2000" b="1" strike="noStrike" spc="-1" dirty="0" err="1">
                <a:solidFill>
                  <a:srgbClr val="7030A0"/>
                </a:solidFill>
                <a:latin typeface="Times New Roman"/>
                <a:ea typeface="TimesNewRoman"/>
              </a:rPr>
              <a:t>культивування</a:t>
            </a:r>
            <a:r>
              <a:rPr lang="ru-RU" sz="2000" b="1" strike="noStrike" spc="-1" dirty="0">
                <a:solidFill>
                  <a:srgbClr val="7030A0"/>
                </a:solidFill>
                <a:latin typeface="Times New Roman"/>
                <a:ea typeface="TimesNewRoman"/>
              </a:rPr>
              <a:t> </a:t>
            </a:r>
            <a:r>
              <a:rPr lang="ru-RU" sz="2000" b="1" strike="noStrike" spc="-1" dirty="0" err="1">
                <a:solidFill>
                  <a:srgbClr val="7030A0"/>
                </a:solidFill>
                <a:latin typeface="Times New Roman"/>
                <a:ea typeface="TimesNewRoman"/>
              </a:rPr>
              <a:t>грибів</a:t>
            </a:r>
            <a:r>
              <a:rPr lang="ru-RU" sz="2000" b="1" strike="noStrike" spc="-1" dirty="0">
                <a:solidFill>
                  <a:srgbClr val="7030A0"/>
                </a:solidFill>
                <a:latin typeface="Times New Roman"/>
                <a:ea typeface="TimesNewRoman"/>
              </a:rPr>
              <a:t> і </a:t>
            </a:r>
            <a:r>
              <a:rPr lang="ru-RU" sz="2000" b="1" strike="noStrike" spc="-1" dirty="0" err="1">
                <a:solidFill>
                  <a:srgbClr val="7030A0"/>
                </a:solidFill>
                <a:latin typeface="Times New Roman"/>
                <a:ea typeface="TimesNewRoman"/>
              </a:rPr>
              <a:t>бактерій</a:t>
            </a:r>
            <a:r>
              <a:rPr lang="ru-RU" sz="2000" b="1" strike="noStrike" spc="-1" dirty="0">
                <a:solidFill>
                  <a:srgbClr val="7030A0"/>
                </a:solidFill>
                <a:latin typeface="Times New Roman"/>
                <a:ea typeface="TimesNewRoman"/>
              </a:rPr>
              <a:t>.</a:t>
            </a:r>
            <a:endParaRPr lang="ru-RU" sz="2000" b="0" strike="noStrike" spc="-1" dirty="0">
              <a:latin typeface="Arial"/>
            </a:endParaRPr>
          </a:p>
        </p:txBody>
      </p:sp>
    </p:spTree>
    <p:extLst>
      <p:ext uri="{BB962C8B-B14F-4D97-AF65-F5344CB8AC3E}">
        <p14:creationId xmlns:p14="http://schemas.microsoft.com/office/powerpoint/2010/main" val="2007936763"/>
      </p:ext>
    </p:extLst>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CustomShape 1"/>
          <p:cNvSpPr/>
          <p:nvPr/>
        </p:nvSpPr>
        <p:spPr>
          <a:xfrm>
            <a:off x="428760" y="214200"/>
            <a:ext cx="8499240" cy="398655"/>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457200" indent="-455400" algn="just">
              <a:lnSpc>
                <a:spcPct val="100000"/>
              </a:lnSpc>
              <a:buFont typeface="Wingdings" panose="05000000000000000000" pitchFamily="2" charset="2"/>
              <a:buChar char="ü"/>
            </a:pPr>
            <a:r>
              <a:rPr lang="ru-RU" sz="2000" b="1" strike="noStrike" spc="-1" dirty="0" err="1" smtClean="0">
                <a:solidFill>
                  <a:srgbClr val="FF0000"/>
                </a:solidFill>
                <a:latin typeface="Arial"/>
                <a:ea typeface="DejaVu Sans"/>
              </a:rPr>
              <a:t>Кормові</a:t>
            </a:r>
            <a:r>
              <a:rPr lang="ru-RU" sz="2000" b="1" strike="noStrike" spc="-1" dirty="0" smtClean="0">
                <a:solidFill>
                  <a:srgbClr val="FF0000"/>
                </a:solidFill>
                <a:latin typeface="Arial"/>
                <a:ea typeface="DejaVu Sans"/>
              </a:rPr>
              <a:t> </a:t>
            </a:r>
            <a:r>
              <a:rPr lang="ru-RU" sz="2000" b="1" strike="noStrike" spc="-1" dirty="0" err="1">
                <a:solidFill>
                  <a:srgbClr val="FF0000"/>
                </a:solidFill>
                <a:latin typeface="Arial"/>
                <a:ea typeface="DejaVu Sans"/>
              </a:rPr>
              <a:t>препарати</a:t>
            </a:r>
            <a:r>
              <a:rPr lang="ru-RU" sz="2000" b="1" strike="noStrike" spc="-1" dirty="0">
                <a:solidFill>
                  <a:srgbClr val="FF0000"/>
                </a:solidFill>
                <a:latin typeface="Arial"/>
                <a:ea typeface="DejaVu Sans"/>
              </a:rPr>
              <a:t> для </a:t>
            </a:r>
            <a:r>
              <a:rPr lang="ru-RU" sz="2000" b="1" strike="noStrike" spc="-1" dirty="0" err="1">
                <a:solidFill>
                  <a:srgbClr val="FF0000"/>
                </a:solidFill>
                <a:latin typeface="Arial"/>
                <a:ea typeface="DejaVu Sans"/>
              </a:rPr>
              <a:t>сільськогосподарських</a:t>
            </a:r>
            <a:r>
              <a:rPr lang="ru-RU" sz="2000" b="1" strike="noStrike" spc="-1" dirty="0">
                <a:solidFill>
                  <a:srgbClr val="FF0000"/>
                </a:solidFill>
                <a:latin typeface="Arial"/>
                <a:ea typeface="DejaVu Sans"/>
              </a:rPr>
              <a:t> </a:t>
            </a:r>
            <a:r>
              <a:rPr lang="ru-RU" sz="2000" b="1" strike="noStrike" spc="-1" dirty="0" err="1">
                <a:solidFill>
                  <a:srgbClr val="FF0000"/>
                </a:solidFill>
                <a:latin typeface="Arial"/>
                <a:ea typeface="DejaVu Sans"/>
              </a:rPr>
              <a:t>тварин</a:t>
            </a:r>
            <a:r>
              <a:rPr lang="ru-RU" sz="2000" b="1" strike="noStrike" spc="-1" dirty="0">
                <a:solidFill>
                  <a:srgbClr val="FF0000"/>
                </a:solidFill>
                <a:latin typeface="Arial"/>
                <a:ea typeface="DejaVu Sans"/>
              </a:rPr>
              <a:t>. </a:t>
            </a:r>
            <a:endParaRPr lang="ru-RU" sz="2000" b="0" strike="noStrike" spc="-1" dirty="0">
              <a:latin typeface="Arial"/>
            </a:endParaRPr>
          </a:p>
        </p:txBody>
      </p:sp>
      <p:sp>
        <p:nvSpPr>
          <p:cNvPr id="108" name="CustomShape 2"/>
          <p:cNvSpPr/>
          <p:nvPr/>
        </p:nvSpPr>
        <p:spPr>
          <a:xfrm>
            <a:off x="216000" y="614880"/>
            <a:ext cx="8639640" cy="592128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nchor="ctr">
            <a:spAutoFit/>
          </a:bodyPr>
          <a:lstStyle/>
          <a:p>
            <a:pPr algn="just">
              <a:lnSpc>
                <a:spcPct val="80000"/>
              </a:lnSpc>
            </a:pPr>
            <a:r>
              <a:rPr lang="ru-RU" sz="1600" b="1" strike="noStrike" spc="-1">
                <a:solidFill>
                  <a:srgbClr val="000000"/>
                </a:solidFill>
                <a:latin typeface="Times New Roman"/>
                <a:ea typeface="Calibri"/>
              </a:rPr>
              <a:t>Всі поживні речовини мають бути в певних співвідношеннях, що відповідають потребам даного організму. Якщо хоч би однієї амінокислоти не вистачає, то інші амінокислоти, що є в надлишку, не використовуються для синтезу білків (відповідно до механізму синтезу білків). За таких умов для забезпечення подальшого синтезу білкових речовин і підтримки життєдіяльності організму буде потрібна додаткова кількість харчового або кормового білка, внаслідок чого </a:t>
            </a:r>
            <a:r>
              <a:rPr lang="ru-RU" sz="1600" b="1" i="1" strike="noStrike" spc="-1">
                <a:solidFill>
                  <a:srgbClr val="FF0000"/>
                </a:solidFill>
                <a:latin typeface="Times New Roman"/>
                <a:ea typeface="Calibri"/>
              </a:rPr>
              <a:t>має місце перевитрата кормів і підвищення собівартості продукції тваринництва.</a:t>
            </a:r>
            <a:endParaRPr lang="ru-RU" sz="1600" b="0" strike="noStrike" spc="-1">
              <a:latin typeface="Arial"/>
            </a:endParaRPr>
          </a:p>
          <a:p>
            <a:pPr algn="just">
              <a:lnSpc>
                <a:spcPct val="80000"/>
              </a:lnSpc>
            </a:pPr>
            <a:r>
              <a:rPr lang="ru-RU" sz="1600" b="1" strike="noStrike" spc="-1">
                <a:solidFill>
                  <a:srgbClr val="000000"/>
                </a:solidFill>
                <a:latin typeface="Times New Roman"/>
                <a:ea typeface="Calibri"/>
              </a:rPr>
              <a:t>Для запобігання перевитрати кормів необхідно </a:t>
            </a:r>
            <a:r>
              <a:rPr lang="ru-RU" sz="1600" b="1" u="sng" strike="noStrike" spc="-1">
                <a:solidFill>
                  <a:srgbClr val="FF0000"/>
                </a:solidFill>
                <a:uFillTx/>
                <a:latin typeface="Times New Roman"/>
                <a:ea typeface="Calibri"/>
              </a:rPr>
              <a:t>контролювати збалансованість білків корму за вмістом незамінних амінокислот і загальної кількості білка в кормі</a:t>
            </a:r>
            <a:r>
              <a:rPr lang="ru-RU" sz="1600" b="1" strike="noStrike" spc="-1">
                <a:solidFill>
                  <a:srgbClr val="000000"/>
                </a:solidFill>
                <a:latin typeface="Times New Roman"/>
                <a:ea typeface="Calibri"/>
              </a:rPr>
              <a:t>. Для оцінки амінокислотного складу білків визначають показники, що характеризують їх біологічну поживну цінність. Кормові і харчові білки, що мають оптимальний вміст незамінних амінокислот, називають біологічно повноцінними білками.</a:t>
            </a:r>
            <a:endParaRPr lang="ru-RU" sz="1600" b="0" strike="noStrike" spc="-1">
              <a:latin typeface="Arial"/>
            </a:endParaRPr>
          </a:p>
          <a:p>
            <a:pPr algn="just">
              <a:lnSpc>
                <a:spcPct val="80000"/>
              </a:lnSpc>
            </a:pPr>
            <a:r>
              <a:rPr lang="ru-RU" sz="1600" b="1" strike="noStrike" spc="-1">
                <a:solidFill>
                  <a:srgbClr val="000000"/>
                </a:solidFill>
                <a:latin typeface="Times New Roman"/>
                <a:ea typeface="Calibri"/>
              </a:rPr>
              <a:t>У результаті узагальнення численних даних досліджень амінокислотного складу білків Міжнародною організацією з продовольства і сільського господарства (ФАО), створеною при ООН, розроблено рекомендації, в яких дається оптимальний вміст незамінних амінокислот у харчових і кормових білках. Ці рекомендації використовуються як еталон за оцінки біологічної поживної цінності різних білків. Наприклад, якщо прийняти за 100% біологічну цінність еталонного, за рекомендаціями ФАО, білка, то біологічна цінність більшості тваринних білків становить 90…95%, білків вегетативної маси бобових трав – 80…90%; білків зерна зернобобових і насіння олійних культур, картоплі, коренеплодів, овочів, вегетативної маси багатьох трав’янистих рослин – 75…85%; білків зерна більшості злакових культур – 60…70%; особливо низька біологічна цінність білків зерна кукурудзи – 52…58%. </a:t>
            </a:r>
            <a:endParaRPr lang="ru-RU" sz="1600" b="0" strike="noStrike" spc="-1">
              <a:latin typeface="Arial"/>
            </a:endParaRPr>
          </a:p>
          <a:p>
            <a:pPr algn="just">
              <a:lnSpc>
                <a:spcPct val="80000"/>
              </a:lnSpc>
            </a:pPr>
            <a:r>
              <a:rPr lang="ru-RU" sz="1600" b="1" strike="noStrike" spc="-1">
                <a:solidFill>
                  <a:srgbClr val="000000"/>
                </a:solidFill>
                <a:latin typeface="Times New Roman"/>
                <a:ea typeface="Calibri"/>
              </a:rPr>
              <a:t>Якщо вміст білків у рослинній масі, що використовується для годівлі сільськогосподарських тварин, нижче норми, для того, щоб уникнути перевитрати кормів і підвищення собівартості тваринницької продукції, кількість білка в кормі балансують введенням білкових добавок. </a:t>
            </a:r>
            <a:endParaRPr lang="ru-RU" sz="1600" b="0" strike="noStrike" spc="-1">
              <a:latin typeface="Arial"/>
            </a:endParaRPr>
          </a:p>
          <a:p>
            <a:pPr algn="just">
              <a:lnSpc>
                <a:spcPct val="80000"/>
              </a:lnSpc>
            </a:pPr>
            <a:r>
              <a:rPr lang="ru-RU" sz="1600" b="1" strike="noStrike" spc="-1">
                <a:solidFill>
                  <a:srgbClr val="000000"/>
                </a:solidFill>
                <a:latin typeface="Times New Roman"/>
                <a:ea typeface="Calibri"/>
              </a:rPr>
              <a:t>Нестачу до норми вмісту будь-якої амінокислоти балансують додаванням в корм чистих препаратів дефіцитних амінокислот або білкової маси, що має вищий вміст даної амінокислоти порівняно з еталоном.</a:t>
            </a:r>
            <a:endParaRPr lang="ru-RU" sz="1600" b="0" strike="noStrike" spc="-1">
              <a:latin typeface="Arial"/>
            </a:endParaRPr>
          </a:p>
        </p:txBody>
      </p:sp>
    </p:spTree>
    <p:extLst>
      <p:ext uri="{BB962C8B-B14F-4D97-AF65-F5344CB8AC3E}">
        <p14:creationId xmlns:p14="http://schemas.microsoft.com/office/powerpoint/2010/main" val="2324477682"/>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 name="Рисунок 108"/>
          <p:cNvPicPr/>
          <p:nvPr/>
        </p:nvPicPr>
        <p:blipFill>
          <a:blip r:embed="rId2"/>
          <a:srcRect t="9264" b="9648"/>
          <a:stretch/>
        </p:blipFill>
        <p:spPr>
          <a:xfrm>
            <a:off x="1776240" y="4032000"/>
            <a:ext cx="2283480" cy="2591640"/>
          </a:xfrm>
          <a:prstGeom prst="rect">
            <a:avLst/>
          </a:prstGeom>
          <a:ln>
            <a:noFill/>
          </a:ln>
        </p:spPr>
      </p:pic>
      <p:pic>
        <p:nvPicPr>
          <p:cNvPr id="110" name="Рисунок 109"/>
          <p:cNvPicPr/>
          <p:nvPr/>
        </p:nvPicPr>
        <p:blipFill>
          <a:blip r:embed="rId3"/>
          <a:srcRect l="18512" t="10650" r="18512" b="15253"/>
          <a:stretch/>
        </p:blipFill>
        <p:spPr>
          <a:xfrm>
            <a:off x="4132080" y="3637080"/>
            <a:ext cx="1987560" cy="2338560"/>
          </a:xfrm>
          <a:prstGeom prst="rect">
            <a:avLst/>
          </a:prstGeom>
          <a:ln>
            <a:noFill/>
          </a:ln>
        </p:spPr>
      </p:pic>
      <p:pic>
        <p:nvPicPr>
          <p:cNvPr id="111" name="Рисунок 110"/>
          <p:cNvPicPr/>
          <p:nvPr/>
        </p:nvPicPr>
        <p:blipFill>
          <a:blip r:embed="rId4"/>
          <a:srcRect l="12503" r="12450"/>
          <a:stretch/>
        </p:blipFill>
        <p:spPr>
          <a:xfrm>
            <a:off x="72360" y="3600000"/>
            <a:ext cx="1727280" cy="3239640"/>
          </a:xfrm>
          <a:prstGeom prst="rect">
            <a:avLst/>
          </a:prstGeom>
          <a:ln>
            <a:noFill/>
          </a:ln>
        </p:spPr>
      </p:pic>
      <p:pic>
        <p:nvPicPr>
          <p:cNvPr id="112" name="Рисунок 111"/>
          <p:cNvPicPr/>
          <p:nvPr/>
        </p:nvPicPr>
        <p:blipFill>
          <a:blip r:embed="rId5"/>
          <a:srcRect l="22286" r="16489"/>
          <a:stretch/>
        </p:blipFill>
        <p:spPr>
          <a:xfrm>
            <a:off x="7056000" y="648000"/>
            <a:ext cx="1871280" cy="4795920"/>
          </a:xfrm>
          <a:prstGeom prst="rect">
            <a:avLst/>
          </a:prstGeom>
          <a:ln>
            <a:noFill/>
          </a:ln>
        </p:spPr>
      </p:pic>
      <p:sp>
        <p:nvSpPr>
          <p:cNvPr id="113" name="CustomShape 1"/>
          <p:cNvSpPr/>
          <p:nvPr/>
        </p:nvSpPr>
        <p:spPr>
          <a:xfrm>
            <a:off x="6120000" y="5444280"/>
            <a:ext cx="2879640" cy="1186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ru-RU" sz="1800" b="0" strike="noStrike" spc="-1" dirty="0" err="1">
                <a:latin typeface="Arial"/>
              </a:rPr>
              <a:t>Пробіотична</a:t>
            </a:r>
            <a:r>
              <a:rPr lang="ru-RU" sz="1800" b="0" strike="noStrike" spc="-1" dirty="0">
                <a:latin typeface="Arial"/>
              </a:rPr>
              <a:t> </a:t>
            </a:r>
            <a:r>
              <a:rPr lang="ru-RU" sz="1800" b="0" strike="noStrike" spc="-1" dirty="0" err="1">
                <a:latin typeface="Arial"/>
              </a:rPr>
              <a:t>кормова</a:t>
            </a:r>
            <a:r>
              <a:rPr lang="ru-RU" sz="1800" b="0" strike="noStrike" spc="-1" dirty="0">
                <a:latin typeface="Arial"/>
              </a:rPr>
              <a:t> добавка для </a:t>
            </a:r>
            <a:r>
              <a:rPr lang="ru-RU" sz="1800" b="0" strike="noStrike" spc="-1" dirty="0" err="1">
                <a:latin typeface="Arial"/>
              </a:rPr>
              <a:t>сільськогосподарських</a:t>
            </a:r>
            <a:r>
              <a:rPr lang="ru-RU" sz="1800" b="0" strike="noStrike" spc="-1" dirty="0">
                <a:latin typeface="Arial"/>
              </a:rPr>
              <a:t> </a:t>
            </a:r>
            <a:r>
              <a:rPr lang="ru-RU" sz="1800" b="0" strike="noStrike" spc="-1" dirty="0" err="1">
                <a:latin typeface="Arial"/>
              </a:rPr>
              <a:t>тварин</a:t>
            </a:r>
            <a:r>
              <a:rPr lang="ru-RU" sz="1800" b="0" strike="noStrike" spc="-1" dirty="0">
                <a:latin typeface="Arial"/>
              </a:rPr>
              <a:t> та </a:t>
            </a:r>
            <a:r>
              <a:rPr lang="ru-RU" sz="1800" b="0" strike="noStrike" spc="-1" dirty="0" err="1">
                <a:latin typeface="Arial"/>
              </a:rPr>
              <a:t>птиці</a:t>
            </a:r>
            <a:r>
              <a:rPr lang="ru-RU" sz="1800" b="0" strike="noStrike" spc="-1" dirty="0">
                <a:latin typeface="Arial"/>
              </a:rPr>
              <a:t>.</a:t>
            </a:r>
          </a:p>
        </p:txBody>
      </p:sp>
      <p:pic>
        <p:nvPicPr>
          <p:cNvPr id="114" name="Рисунок 113"/>
          <p:cNvPicPr/>
          <p:nvPr/>
        </p:nvPicPr>
        <p:blipFill>
          <a:blip r:embed="rId6"/>
          <a:stretch/>
        </p:blipFill>
        <p:spPr>
          <a:xfrm>
            <a:off x="144000" y="576000"/>
            <a:ext cx="4175640" cy="2475360"/>
          </a:xfrm>
          <a:prstGeom prst="rect">
            <a:avLst/>
          </a:prstGeom>
          <a:ln>
            <a:noFill/>
          </a:ln>
        </p:spPr>
      </p:pic>
      <p:pic>
        <p:nvPicPr>
          <p:cNvPr id="115" name="Рисунок 114"/>
          <p:cNvPicPr/>
          <p:nvPr/>
        </p:nvPicPr>
        <p:blipFill>
          <a:blip r:embed="rId7"/>
          <a:srcRect l="12388" t="11940" r="9944" b="10392"/>
          <a:stretch/>
        </p:blipFill>
        <p:spPr>
          <a:xfrm>
            <a:off x="4320000" y="576000"/>
            <a:ext cx="2879640" cy="2879640"/>
          </a:xfrm>
          <a:prstGeom prst="rect">
            <a:avLst/>
          </a:prstGeom>
          <a:ln>
            <a:noFill/>
          </a:ln>
        </p:spPr>
      </p:pic>
    </p:spTree>
    <p:extLst>
      <p:ext uri="{BB962C8B-B14F-4D97-AF65-F5344CB8AC3E}">
        <p14:creationId xmlns:p14="http://schemas.microsoft.com/office/powerpoint/2010/main" val="1117634826"/>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491345" y="113299"/>
            <a:ext cx="5500255" cy="6463308"/>
          </a:xfrm>
          <a:prstGeom prst="rect">
            <a:avLst/>
          </a:prstGeom>
        </p:spPr>
        <p:txBody>
          <a:bodyPr wrap="square">
            <a:spAutoFit/>
          </a:bodyPr>
          <a:lstStyle/>
          <a:p>
            <a:pPr algn="just"/>
            <a:r>
              <a:rPr lang="ru-RU" b="1" dirty="0" err="1">
                <a:latin typeface="Arial" panose="020B0604020202020204" pitchFamily="34" charset="0"/>
              </a:rPr>
              <a:t>Після</a:t>
            </a:r>
            <a:r>
              <a:rPr lang="ru-RU" b="1" dirty="0">
                <a:latin typeface="Arial" panose="020B0604020202020204" pitchFamily="34" charset="0"/>
              </a:rPr>
              <a:t> </a:t>
            </a:r>
            <a:r>
              <a:rPr lang="ru-RU" b="1" dirty="0" err="1" smtClean="0">
                <a:latin typeface="Arial" panose="020B0604020202020204" pitchFamily="34" charset="0"/>
              </a:rPr>
              <a:t>виділення</a:t>
            </a:r>
            <a:r>
              <a:rPr lang="ru-RU" b="1" dirty="0" smtClean="0"/>
              <a:t> </a:t>
            </a:r>
            <a:r>
              <a:rPr lang="ru-RU" b="1" dirty="0" err="1" smtClean="0">
                <a:latin typeface="Arial" panose="020B0604020202020204" pitchFamily="34" charset="0"/>
              </a:rPr>
              <a:t>із</a:t>
            </a:r>
            <a:r>
              <a:rPr lang="ru-RU" b="1" dirty="0" smtClean="0">
                <a:latin typeface="Arial" panose="020B0604020202020204" pitchFamily="34" charset="0"/>
              </a:rPr>
              <a:t> </a:t>
            </a:r>
            <a:r>
              <a:rPr lang="ru-RU" b="1" dirty="0" err="1">
                <a:latin typeface="Arial" panose="020B0604020202020204" pitchFamily="34" charset="0"/>
              </a:rPr>
              <a:t>клітин</a:t>
            </a:r>
            <a:r>
              <a:rPr lang="ru-RU" b="1" dirty="0">
                <a:latin typeface="Arial" panose="020B0604020202020204" pitchFamily="34" charset="0"/>
              </a:rPr>
              <a:t> </a:t>
            </a:r>
            <a:r>
              <a:rPr lang="ru-RU" b="1" dirty="0" err="1">
                <a:latin typeface="Arial" panose="020B0604020202020204" pitchFamily="34" charset="0"/>
              </a:rPr>
              <a:t>бактерій</a:t>
            </a:r>
            <a:r>
              <a:rPr lang="ru-RU" b="1" dirty="0">
                <a:latin typeface="Arial" panose="020B0604020202020204" pitchFamily="34" charset="0"/>
              </a:rPr>
              <a:t> </a:t>
            </a:r>
            <a:r>
              <a:rPr lang="ru-RU" b="1" dirty="0" err="1">
                <a:solidFill>
                  <a:srgbClr val="7030A0"/>
                </a:solidFill>
                <a:effectLst>
                  <a:outerShdw blurRad="38100" dist="38100" dir="2700000" algn="tl">
                    <a:srgbClr val="000000">
                      <a:alpha val="43137"/>
                    </a:srgbClr>
                  </a:outerShdw>
                </a:effectLst>
                <a:latin typeface="Arial" panose="020B0604020202020204" pitchFamily="34" charset="0"/>
              </a:rPr>
              <a:t>химерний</a:t>
            </a:r>
            <a:r>
              <a:rPr lang="ru-RU" b="1" dirty="0">
                <a:solidFill>
                  <a:srgbClr val="7030A0"/>
                </a:solidFill>
                <a:effectLst>
                  <a:outerShdw blurRad="38100" dist="38100" dir="2700000" algn="tl">
                    <a:srgbClr val="000000">
                      <a:alpha val="43137"/>
                    </a:srgbClr>
                  </a:outerShdw>
                </a:effectLst>
                <a:latin typeface="Arial" panose="020B0604020202020204" pitchFamily="34" charset="0"/>
              </a:rPr>
              <a:t> </a:t>
            </a:r>
            <a:r>
              <a:rPr lang="ru-RU" b="1" dirty="0" err="1">
                <a:solidFill>
                  <a:srgbClr val="7030A0"/>
                </a:solidFill>
                <a:effectLst>
                  <a:outerShdw blurRad="38100" dist="38100" dir="2700000" algn="tl">
                    <a:srgbClr val="000000">
                      <a:alpha val="43137"/>
                    </a:srgbClr>
                  </a:outerShdw>
                </a:effectLst>
                <a:latin typeface="Arial" panose="020B0604020202020204" pitchFamily="34" charset="0"/>
              </a:rPr>
              <a:t>білок</a:t>
            </a:r>
            <a:r>
              <a:rPr lang="ru-RU" b="1" dirty="0">
                <a:solidFill>
                  <a:srgbClr val="7030A0"/>
                </a:solidFill>
                <a:effectLst>
                  <a:outerShdw blurRad="38100" dist="38100" dir="2700000" algn="tl">
                    <a:srgbClr val="000000">
                      <a:alpha val="43137"/>
                    </a:srgbClr>
                  </a:outerShdw>
                </a:effectLst>
                <a:latin typeface="Arial" panose="020B0604020202020204" pitchFamily="34" charset="0"/>
              </a:rPr>
              <a:t> </a:t>
            </a:r>
            <a:r>
              <a:rPr lang="ru-RU" b="1" dirty="0" err="1">
                <a:solidFill>
                  <a:srgbClr val="7030A0"/>
                </a:solidFill>
                <a:effectLst>
                  <a:outerShdw blurRad="38100" dist="38100" dir="2700000" algn="tl">
                    <a:srgbClr val="000000">
                      <a:alpha val="43137"/>
                    </a:srgbClr>
                  </a:outerShdw>
                </a:effectLst>
                <a:latin typeface="Arial" panose="020B0604020202020204" pitchFamily="34" charset="0"/>
              </a:rPr>
              <a:t>обробляли</a:t>
            </a:r>
            <a:r>
              <a:rPr lang="ru-RU" b="1" dirty="0">
                <a:solidFill>
                  <a:srgbClr val="7030A0"/>
                </a:solidFill>
                <a:effectLst>
                  <a:outerShdw blurRad="38100" dist="38100" dir="2700000" algn="tl">
                    <a:srgbClr val="000000">
                      <a:alpha val="43137"/>
                    </a:srgbClr>
                  </a:outerShdw>
                </a:effectLst>
                <a:latin typeface="Arial" panose="020B0604020202020204" pitchFamily="34" charset="0"/>
              </a:rPr>
              <a:t> </a:t>
            </a:r>
            <a:r>
              <a:rPr lang="ru-RU" b="1" dirty="0" err="1">
                <a:solidFill>
                  <a:srgbClr val="7030A0"/>
                </a:solidFill>
                <a:effectLst>
                  <a:outerShdw blurRad="38100" dist="38100" dir="2700000" algn="tl">
                    <a:srgbClr val="000000">
                      <a:alpha val="43137"/>
                    </a:srgbClr>
                  </a:outerShdw>
                </a:effectLst>
                <a:latin typeface="Arial" panose="020B0604020202020204" pitchFamily="34" charset="0"/>
              </a:rPr>
              <a:t>бромціаном</a:t>
            </a:r>
            <a:r>
              <a:rPr lang="ru-RU" b="1" dirty="0" smtClean="0">
                <a:latin typeface="Arial" panose="020B0604020202020204" pitchFamily="34" charset="0"/>
              </a:rPr>
              <a:t>, </a:t>
            </a:r>
            <a:r>
              <a:rPr lang="ru-RU" b="1" dirty="0" err="1"/>
              <a:t>унаслідок</a:t>
            </a:r>
            <a:r>
              <a:rPr lang="ru-RU" b="1" dirty="0"/>
              <a:t> </a:t>
            </a:r>
            <a:r>
              <a:rPr lang="ru-RU" b="1" dirty="0" err="1"/>
              <a:t>чого</a:t>
            </a:r>
            <a:r>
              <a:rPr lang="ru-RU" b="1" dirty="0"/>
              <a:t> </a:t>
            </a:r>
            <a:r>
              <a:rPr lang="ru-RU" b="1" dirty="0" err="1"/>
              <a:t>відбувалось</a:t>
            </a:r>
            <a:r>
              <a:rPr lang="ru-RU" b="1" dirty="0"/>
              <a:t> </a:t>
            </a:r>
            <a:r>
              <a:rPr lang="ru-RU" b="1" dirty="0" err="1"/>
              <a:t>його</a:t>
            </a:r>
            <a:r>
              <a:rPr lang="ru-RU" b="1" dirty="0"/>
              <a:t> </a:t>
            </a:r>
            <a:r>
              <a:rPr lang="ru-RU" b="1" dirty="0" err="1"/>
              <a:t>розщеплення</a:t>
            </a:r>
            <a:r>
              <a:rPr lang="ru-RU" b="1" dirty="0"/>
              <a:t> за </a:t>
            </a:r>
            <a:r>
              <a:rPr lang="ru-RU" b="1" dirty="0" err="1" smtClean="0"/>
              <a:t>залишком</a:t>
            </a:r>
            <a:r>
              <a:rPr lang="ru-RU" b="1" dirty="0" smtClean="0"/>
              <a:t> </a:t>
            </a:r>
            <a:r>
              <a:rPr lang="ru-RU" b="1" dirty="0" err="1" smtClean="0"/>
              <a:t>метіоніну</a:t>
            </a:r>
            <a:r>
              <a:rPr lang="ru-RU" b="1" dirty="0"/>
              <a:t>, і таким чином </a:t>
            </a:r>
            <a:r>
              <a:rPr lang="ru-RU" b="1" i="1" u="sng" dirty="0" err="1"/>
              <a:t>вилучався</a:t>
            </a:r>
            <a:r>
              <a:rPr lang="ru-RU" b="1" i="1" u="sng" dirty="0"/>
              <a:t> </a:t>
            </a:r>
            <a:r>
              <a:rPr lang="ru-RU" b="1" i="1" u="sng" dirty="0" err="1"/>
              <a:t>фізіологічно</a:t>
            </a:r>
            <a:r>
              <a:rPr lang="ru-RU" b="1" i="1" u="sng" dirty="0"/>
              <a:t> </a:t>
            </a:r>
            <a:r>
              <a:rPr lang="ru-RU" b="1" i="1" u="sng" dirty="0" err="1" smtClean="0"/>
              <a:t>активний</a:t>
            </a:r>
            <a:r>
              <a:rPr lang="ru-RU" b="1" i="1" u="sng" dirty="0" smtClean="0"/>
              <a:t> </a:t>
            </a:r>
            <a:r>
              <a:rPr lang="ru-RU" b="1" i="1" u="sng" dirty="0" err="1" smtClean="0"/>
              <a:t>поліпептид</a:t>
            </a:r>
            <a:r>
              <a:rPr lang="ru-RU" b="1" dirty="0"/>
              <a:t>. За </a:t>
            </a:r>
            <a:r>
              <a:rPr lang="ru-RU" b="1" dirty="0" err="1"/>
              <a:t>аналогічною</a:t>
            </a:r>
            <a:r>
              <a:rPr lang="ru-RU" b="1" dirty="0"/>
              <a:t> схемою </a:t>
            </a:r>
            <a:r>
              <a:rPr lang="ru-RU" b="1" dirty="0" err="1"/>
              <a:t>було</a:t>
            </a:r>
            <a:r>
              <a:rPr lang="ru-RU" b="1" dirty="0"/>
              <a:t> </a:t>
            </a:r>
            <a:r>
              <a:rPr lang="ru-RU" b="1" dirty="0" err="1"/>
              <a:t>розроблено</a:t>
            </a:r>
            <a:r>
              <a:rPr lang="ru-RU" b="1" dirty="0"/>
              <a:t> </a:t>
            </a:r>
            <a:r>
              <a:rPr lang="ru-RU" b="1" i="1" dirty="0" err="1" smtClean="0">
                <a:solidFill>
                  <a:srgbClr val="7030A0"/>
                </a:solidFill>
                <a:effectLst>
                  <a:outerShdw blurRad="38100" dist="38100" dir="2700000" algn="tl">
                    <a:srgbClr val="000000">
                      <a:alpha val="43137"/>
                    </a:srgbClr>
                  </a:outerShdw>
                </a:effectLst>
              </a:rPr>
              <a:t>процес</a:t>
            </a:r>
            <a:r>
              <a:rPr lang="ru-RU" b="1" i="1" dirty="0" smtClean="0">
                <a:solidFill>
                  <a:srgbClr val="7030A0"/>
                </a:solidFill>
                <a:effectLst>
                  <a:outerShdw blurRad="38100" dist="38100" dir="2700000" algn="tl">
                    <a:srgbClr val="000000">
                      <a:alpha val="43137"/>
                    </a:srgbClr>
                  </a:outerShdw>
                </a:effectLst>
              </a:rPr>
              <a:t> </a:t>
            </a:r>
            <a:r>
              <a:rPr lang="ru-RU" b="1" i="1" dirty="0" err="1" smtClean="0">
                <a:solidFill>
                  <a:srgbClr val="7030A0"/>
                </a:solidFill>
                <a:effectLst>
                  <a:outerShdw blurRad="38100" dist="38100" dir="2700000" algn="tl">
                    <a:srgbClr val="000000">
                      <a:alpha val="43137"/>
                    </a:srgbClr>
                  </a:outerShdw>
                </a:effectLst>
              </a:rPr>
              <a:t>отримання</a:t>
            </a:r>
            <a:r>
              <a:rPr lang="ru-RU" b="1" i="1" dirty="0" smtClean="0">
                <a:solidFill>
                  <a:srgbClr val="7030A0"/>
                </a:solidFill>
                <a:effectLst>
                  <a:outerShdw blurRad="38100" dist="38100" dir="2700000" algn="tl">
                    <a:srgbClr val="000000">
                      <a:alpha val="43137"/>
                    </a:srgbClr>
                  </a:outerShdw>
                </a:effectLst>
              </a:rPr>
              <a:t> </a:t>
            </a:r>
            <a:r>
              <a:rPr lang="ru-RU" b="1" i="1" dirty="0" err="1" smtClean="0">
                <a:solidFill>
                  <a:srgbClr val="7030A0"/>
                </a:solidFill>
                <a:effectLst>
                  <a:outerShdw blurRad="38100" dist="38100" dir="2700000" algn="tl">
                    <a:srgbClr val="000000">
                      <a:alpha val="43137"/>
                    </a:srgbClr>
                  </a:outerShdw>
                </a:effectLst>
              </a:rPr>
              <a:t>інсуліну</a:t>
            </a:r>
            <a:r>
              <a:rPr lang="ru-RU" b="1" dirty="0" smtClean="0"/>
              <a:t>.</a:t>
            </a:r>
          </a:p>
          <a:p>
            <a:pPr algn="just"/>
            <a:r>
              <a:rPr lang="ru-RU" b="1" dirty="0" smtClean="0"/>
              <a:t>Шляхом </a:t>
            </a:r>
            <a:r>
              <a:rPr lang="ru-RU" b="1" dirty="0" err="1"/>
              <a:t>експресії</a:t>
            </a:r>
            <a:r>
              <a:rPr lang="ru-RU" b="1" dirty="0"/>
              <a:t> в </a:t>
            </a:r>
            <a:r>
              <a:rPr lang="en-US" b="1" dirty="0">
                <a:solidFill>
                  <a:srgbClr val="00B050"/>
                </a:solidFill>
                <a:effectLst>
                  <a:outerShdw blurRad="38100" dist="38100" dir="2700000" algn="tl">
                    <a:srgbClr val="000000">
                      <a:alpha val="43137"/>
                    </a:srgbClr>
                  </a:outerShdw>
                </a:effectLst>
              </a:rPr>
              <a:t>E. coli </a:t>
            </a:r>
            <a:r>
              <a:rPr lang="ru-RU" b="1" dirty="0" err="1">
                <a:solidFill>
                  <a:srgbClr val="00B050"/>
                </a:solidFill>
                <a:effectLst>
                  <a:outerShdw blurRad="38100" dist="38100" dir="2700000" algn="tl">
                    <a:srgbClr val="000000">
                      <a:alpha val="43137"/>
                    </a:srgbClr>
                  </a:outerShdw>
                </a:effectLst>
              </a:rPr>
              <a:t>отримують</a:t>
            </a:r>
            <a:r>
              <a:rPr lang="ru-RU" b="1" dirty="0">
                <a:solidFill>
                  <a:srgbClr val="00B050"/>
                </a:solidFill>
                <a:effectLst>
                  <a:outerShdw blurRad="38100" dist="38100" dir="2700000" algn="tl">
                    <a:srgbClr val="000000">
                      <a:alpha val="43137"/>
                    </a:srgbClr>
                  </a:outerShdw>
                </a:effectLst>
              </a:rPr>
              <a:t> </a:t>
            </a:r>
            <a:r>
              <a:rPr lang="ru-RU" b="1" dirty="0" err="1">
                <a:solidFill>
                  <a:srgbClr val="00B050"/>
                </a:solidFill>
                <a:effectLst>
                  <a:outerShdw blurRad="38100" dist="38100" dir="2700000" algn="tl">
                    <a:srgbClr val="000000">
                      <a:alpha val="43137"/>
                    </a:srgbClr>
                  </a:outerShdw>
                </a:effectLst>
              </a:rPr>
              <a:t>також</a:t>
            </a:r>
            <a:r>
              <a:rPr lang="ru-RU" b="1" dirty="0">
                <a:solidFill>
                  <a:srgbClr val="00B050"/>
                </a:solidFill>
                <a:effectLst>
                  <a:outerShdw blurRad="38100" dist="38100" dir="2700000" algn="tl">
                    <a:srgbClr val="000000">
                      <a:alpha val="43137"/>
                    </a:srgbClr>
                  </a:outerShdw>
                </a:effectLst>
              </a:rPr>
              <a:t> </a:t>
            </a:r>
            <a:r>
              <a:rPr lang="ru-RU" b="1" dirty="0" err="1" smtClean="0">
                <a:solidFill>
                  <a:srgbClr val="00B050"/>
                </a:solidFill>
                <a:effectLst>
                  <a:outerShdw blurRad="38100" dist="38100" dir="2700000" algn="tl">
                    <a:srgbClr val="000000">
                      <a:alpha val="43137"/>
                    </a:srgbClr>
                  </a:outerShdw>
                </a:effectLst>
              </a:rPr>
              <a:t>інтерферони</a:t>
            </a:r>
            <a:r>
              <a:rPr lang="ru-RU" b="1" dirty="0" smtClean="0">
                <a:solidFill>
                  <a:srgbClr val="00B050"/>
                </a:solidFill>
                <a:effectLst>
                  <a:outerShdw blurRad="38100" dist="38100" dir="2700000" algn="tl">
                    <a:srgbClr val="000000">
                      <a:alpha val="43137"/>
                    </a:srgbClr>
                  </a:outerShdw>
                </a:effectLst>
              </a:rPr>
              <a:t> </a:t>
            </a:r>
            <a:r>
              <a:rPr lang="ru-RU" b="1" dirty="0" err="1" smtClean="0">
                <a:solidFill>
                  <a:srgbClr val="00B050"/>
                </a:solidFill>
                <a:effectLst>
                  <a:outerShdw blurRad="38100" dist="38100" dir="2700000" algn="tl">
                    <a:srgbClr val="000000">
                      <a:alpha val="43137"/>
                    </a:srgbClr>
                  </a:outerShdw>
                </a:effectLst>
              </a:rPr>
              <a:t>всіх</a:t>
            </a:r>
            <a:r>
              <a:rPr lang="ru-RU" b="1" dirty="0" smtClean="0">
                <a:solidFill>
                  <a:srgbClr val="00B050"/>
                </a:solidFill>
                <a:effectLst>
                  <a:outerShdw blurRad="38100" dist="38100" dir="2700000" algn="tl">
                    <a:srgbClr val="000000">
                      <a:alpha val="43137"/>
                    </a:srgbClr>
                  </a:outerShdw>
                </a:effectLst>
              </a:rPr>
              <a:t> </a:t>
            </a:r>
            <a:r>
              <a:rPr lang="ru-RU" b="1" dirty="0" err="1">
                <a:solidFill>
                  <a:srgbClr val="00B050"/>
                </a:solidFill>
                <a:effectLst>
                  <a:outerShdw blurRad="38100" dist="38100" dir="2700000" algn="tl">
                    <a:srgbClr val="000000">
                      <a:alpha val="43137"/>
                    </a:srgbClr>
                  </a:outerShdw>
                </a:effectLst>
              </a:rPr>
              <a:t>трьох</a:t>
            </a:r>
            <a:r>
              <a:rPr lang="ru-RU" b="1" dirty="0">
                <a:solidFill>
                  <a:srgbClr val="00B050"/>
                </a:solidFill>
                <a:effectLst>
                  <a:outerShdw blurRad="38100" dist="38100" dir="2700000" algn="tl">
                    <a:srgbClr val="000000">
                      <a:alpha val="43137"/>
                    </a:srgbClr>
                  </a:outerShdw>
                </a:effectLst>
              </a:rPr>
              <a:t> </a:t>
            </a:r>
            <a:r>
              <a:rPr lang="ru-RU" b="1" dirty="0" err="1">
                <a:solidFill>
                  <a:srgbClr val="00B050"/>
                </a:solidFill>
                <a:effectLst>
                  <a:outerShdw blurRad="38100" dist="38100" dir="2700000" algn="tl">
                    <a:srgbClr val="000000">
                      <a:alpha val="43137"/>
                    </a:srgbClr>
                  </a:outerShdw>
                </a:effectLst>
              </a:rPr>
              <a:t>груп</a:t>
            </a:r>
            <a:r>
              <a:rPr lang="ru-RU" b="1" dirty="0">
                <a:solidFill>
                  <a:srgbClr val="00B050"/>
                </a:solidFill>
                <a:effectLst>
                  <a:outerShdw blurRad="38100" dist="38100" dir="2700000" algn="tl">
                    <a:srgbClr val="000000">
                      <a:alpha val="43137"/>
                    </a:srgbClr>
                  </a:outerShdw>
                </a:effectLst>
              </a:rPr>
              <a:t>: а-, в-, у – </a:t>
            </a:r>
            <a:r>
              <a:rPr lang="ru-RU" b="1" dirty="0" err="1">
                <a:solidFill>
                  <a:srgbClr val="00B050"/>
                </a:solidFill>
                <a:effectLst>
                  <a:outerShdw blurRad="38100" dist="38100" dir="2700000" algn="tl">
                    <a:srgbClr val="000000">
                      <a:alpha val="43137"/>
                    </a:srgbClr>
                  </a:outerShdw>
                </a:effectLst>
              </a:rPr>
              <a:t>антивірусні</a:t>
            </a:r>
            <a:r>
              <a:rPr lang="ru-RU" b="1" dirty="0">
                <a:solidFill>
                  <a:srgbClr val="00B050"/>
                </a:solidFill>
                <a:effectLst>
                  <a:outerShdw blurRad="38100" dist="38100" dir="2700000" algn="tl">
                    <a:srgbClr val="000000">
                      <a:alpha val="43137"/>
                    </a:srgbClr>
                  </a:outerShdw>
                </a:effectLst>
              </a:rPr>
              <a:t> </a:t>
            </a:r>
            <a:r>
              <a:rPr lang="ru-RU" b="1" dirty="0" err="1">
                <a:solidFill>
                  <a:srgbClr val="00B050"/>
                </a:solidFill>
                <a:effectLst>
                  <a:outerShdw blurRad="38100" dist="38100" dir="2700000" algn="tl">
                    <a:srgbClr val="000000">
                      <a:alpha val="43137"/>
                    </a:srgbClr>
                  </a:outerShdw>
                </a:effectLst>
              </a:rPr>
              <a:t>білки</a:t>
            </a:r>
            <a:r>
              <a:rPr lang="ru-RU" b="1" dirty="0"/>
              <a:t>, </a:t>
            </a:r>
            <a:r>
              <a:rPr lang="ru-RU" b="1" dirty="0" err="1"/>
              <a:t>що</a:t>
            </a:r>
            <a:r>
              <a:rPr lang="ru-RU" b="1" dirty="0"/>
              <a:t> </a:t>
            </a:r>
            <a:r>
              <a:rPr lang="ru-RU" b="1" dirty="0" err="1" smtClean="0"/>
              <a:t>синтезуються</a:t>
            </a:r>
            <a:r>
              <a:rPr lang="ru-RU" b="1" dirty="0" smtClean="0"/>
              <a:t> </a:t>
            </a:r>
            <a:r>
              <a:rPr lang="ru-RU" b="1" dirty="0" err="1" smtClean="0"/>
              <a:t>імунокомпетентними</a:t>
            </a:r>
            <a:r>
              <a:rPr lang="ru-RU" b="1" dirty="0" smtClean="0"/>
              <a:t> </a:t>
            </a:r>
            <a:r>
              <a:rPr lang="ru-RU" b="1" dirty="0" err="1"/>
              <a:t>клітинами</a:t>
            </a:r>
            <a:r>
              <a:rPr lang="ru-RU" b="1" dirty="0"/>
              <a:t>. </a:t>
            </a:r>
            <a:r>
              <a:rPr lang="ru-RU" b="1" dirty="0" err="1"/>
              <a:t>Проте</a:t>
            </a:r>
            <a:r>
              <a:rPr lang="ru-RU" b="1" dirty="0"/>
              <a:t> </a:t>
            </a:r>
            <a:r>
              <a:rPr lang="ru-RU" b="1" dirty="0" err="1" smtClean="0"/>
              <a:t>недоліком</a:t>
            </a:r>
            <a:r>
              <a:rPr lang="ru-RU" b="1" dirty="0" smtClean="0"/>
              <a:t> </a:t>
            </a:r>
            <a:r>
              <a:rPr lang="ru-RU" b="1" dirty="0" err="1" smtClean="0"/>
              <a:t>використання</a:t>
            </a:r>
            <a:r>
              <a:rPr lang="ru-RU" b="1" dirty="0" smtClean="0"/>
              <a:t> </a:t>
            </a:r>
            <a:r>
              <a:rPr lang="ru-RU" b="1" dirty="0" err="1"/>
              <a:t>бактеріальних</a:t>
            </a:r>
            <a:r>
              <a:rPr lang="ru-RU" b="1" dirty="0"/>
              <a:t> </a:t>
            </a:r>
            <a:r>
              <a:rPr lang="ru-RU" b="1" dirty="0" err="1"/>
              <a:t>клітин</a:t>
            </a:r>
            <a:r>
              <a:rPr lang="ru-RU" b="1" dirty="0"/>
              <a:t> для </a:t>
            </a:r>
            <a:r>
              <a:rPr lang="ru-RU" b="1" dirty="0" err="1"/>
              <a:t>отримання</a:t>
            </a:r>
            <a:r>
              <a:rPr lang="ru-RU" b="1" dirty="0"/>
              <a:t> в- і </a:t>
            </a:r>
            <a:r>
              <a:rPr lang="ru-RU" b="1" dirty="0" smtClean="0"/>
              <a:t>у-</a:t>
            </a:r>
            <a:r>
              <a:rPr lang="ru-RU" b="1" dirty="0" err="1" smtClean="0"/>
              <a:t>інтерферонів</a:t>
            </a:r>
            <a:r>
              <a:rPr lang="ru-RU" b="1" dirty="0" smtClean="0"/>
              <a:t> </a:t>
            </a:r>
            <a:r>
              <a:rPr lang="ru-RU" b="1" dirty="0"/>
              <a:t>(</a:t>
            </a:r>
            <a:r>
              <a:rPr lang="ru-RU" b="1" dirty="0" err="1"/>
              <a:t>природні</a:t>
            </a:r>
            <a:r>
              <a:rPr lang="ru-RU" b="1" dirty="0"/>
              <a:t> </a:t>
            </a:r>
            <a:r>
              <a:rPr lang="ru-RU" b="1" dirty="0" err="1"/>
              <a:t>інтерферони</a:t>
            </a:r>
            <a:r>
              <a:rPr lang="ru-RU" b="1" dirty="0"/>
              <a:t> </a:t>
            </a:r>
            <a:r>
              <a:rPr lang="ru-RU" b="1" dirty="0" err="1"/>
              <a:t>цих</a:t>
            </a:r>
            <a:r>
              <a:rPr lang="ru-RU" b="1" dirty="0"/>
              <a:t> </a:t>
            </a:r>
            <a:r>
              <a:rPr lang="ru-RU" b="1" dirty="0" err="1"/>
              <a:t>двох</a:t>
            </a:r>
            <a:r>
              <a:rPr lang="ru-RU" b="1" dirty="0"/>
              <a:t> </a:t>
            </a:r>
            <a:r>
              <a:rPr lang="ru-RU" b="1" dirty="0" err="1"/>
              <a:t>груп</a:t>
            </a:r>
            <a:r>
              <a:rPr lang="ru-RU" b="1" dirty="0"/>
              <a:t> </a:t>
            </a:r>
            <a:r>
              <a:rPr lang="ru-RU" b="1" dirty="0" smtClean="0"/>
              <a:t>– </a:t>
            </a:r>
            <a:r>
              <a:rPr lang="ru-RU" b="1" dirty="0" err="1" smtClean="0"/>
              <a:t>глікопротеїди</a:t>
            </a:r>
            <a:r>
              <a:rPr lang="ru-RU" b="1" dirty="0"/>
              <a:t>) є </a:t>
            </a:r>
            <a:r>
              <a:rPr lang="ru-RU" b="1" u="sng" dirty="0" err="1"/>
              <a:t>відсутність</a:t>
            </a:r>
            <a:r>
              <a:rPr lang="ru-RU" b="1" u="sng" dirty="0"/>
              <a:t> у </a:t>
            </a:r>
            <a:r>
              <a:rPr lang="ru-RU" b="1" u="sng" dirty="0" err="1"/>
              <a:t>бактерій</a:t>
            </a:r>
            <a:r>
              <a:rPr lang="ru-RU" b="1" u="sng" dirty="0"/>
              <a:t> систем, </a:t>
            </a:r>
            <a:r>
              <a:rPr lang="ru-RU" b="1" u="sng" dirty="0" err="1" smtClean="0"/>
              <a:t>що</a:t>
            </a:r>
            <a:r>
              <a:rPr lang="ru-RU" b="1" u="sng" dirty="0" smtClean="0"/>
              <a:t> </a:t>
            </a:r>
            <a:r>
              <a:rPr lang="ru-RU" b="1" u="sng" dirty="0" err="1" smtClean="0"/>
              <a:t>забезпечують</a:t>
            </a:r>
            <a:r>
              <a:rPr lang="ru-RU" b="1" u="sng" dirty="0" smtClean="0"/>
              <a:t> </a:t>
            </a:r>
            <a:r>
              <a:rPr lang="ru-RU" b="1" u="sng" dirty="0" err="1"/>
              <a:t>посттрансляційні</a:t>
            </a:r>
            <a:r>
              <a:rPr lang="ru-RU" b="1" u="sng" dirty="0"/>
              <a:t> </a:t>
            </a:r>
            <a:r>
              <a:rPr lang="ru-RU" b="1" u="sng" dirty="0" err="1"/>
              <a:t>модифікації</a:t>
            </a:r>
            <a:r>
              <a:rPr lang="ru-RU" b="1" u="sng" dirty="0"/>
              <a:t> </a:t>
            </a:r>
            <a:r>
              <a:rPr lang="ru-RU" b="1" u="sng" dirty="0" err="1"/>
              <a:t>білків</a:t>
            </a:r>
            <a:r>
              <a:rPr lang="ru-RU" b="1" dirty="0"/>
              <a:t>. </a:t>
            </a:r>
            <a:r>
              <a:rPr lang="ru-RU" b="1" dirty="0" smtClean="0"/>
              <a:t>Роль </a:t>
            </a:r>
            <a:r>
              <a:rPr lang="ru-RU" b="1" dirty="0" err="1" smtClean="0"/>
              <a:t>глікозилювання</a:t>
            </a:r>
            <a:r>
              <a:rPr lang="ru-RU" b="1" dirty="0" smtClean="0"/>
              <a:t> </a:t>
            </a:r>
            <a:r>
              <a:rPr lang="ru-RU" b="1" dirty="0"/>
              <a:t>в- і у-</a:t>
            </a:r>
            <a:r>
              <a:rPr lang="ru-RU" b="1" dirty="0" err="1"/>
              <a:t>інтерферонів</a:t>
            </a:r>
            <a:r>
              <a:rPr lang="ru-RU" b="1" dirty="0"/>
              <a:t> не до </a:t>
            </a:r>
            <a:r>
              <a:rPr lang="ru-RU" b="1" dirty="0" err="1"/>
              <a:t>кінця</a:t>
            </a:r>
            <a:r>
              <a:rPr lang="ru-RU" b="1" dirty="0"/>
              <a:t> </a:t>
            </a:r>
            <a:r>
              <a:rPr lang="ru-RU" b="1" dirty="0" err="1"/>
              <a:t>зрозуміла</a:t>
            </a:r>
            <a:r>
              <a:rPr lang="ru-RU" b="1" dirty="0"/>
              <a:t> і, </a:t>
            </a:r>
            <a:r>
              <a:rPr lang="ru-RU" b="1" dirty="0" err="1" smtClean="0"/>
              <a:t>хоча</a:t>
            </a:r>
            <a:r>
              <a:rPr lang="ru-RU" b="1" dirty="0" smtClean="0"/>
              <a:t> </a:t>
            </a:r>
            <a:r>
              <a:rPr lang="ru-RU" b="1" dirty="0" err="1" smtClean="0"/>
              <a:t>неглікозильовані</a:t>
            </a:r>
            <a:r>
              <a:rPr lang="ru-RU" b="1" dirty="0" smtClean="0"/>
              <a:t> </a:t>
            </a:r>
            <a:r>
              <a:rPr lang="ru-RU" b="1" dirty="0" err="1"/>
              <a:t>форми</a:t>
            </a:r>
            <a:r>
              <a:rPr lang="ru-RU" b="1" dirty="0"/>
              <a:t> </a:t>
            </a:r>
            <a:r>
              <a:rPr lang="ru-RU" b="1" dirty="0" err="1"/>
              <a:t>цих</a:t>
            </a:r>
            <a:r>
              <a:rPr lang="ru-RU" b="1" dirty="0"/>
              <a:t> </a:t>
            </a:r>
            <a:r>
              <a:rPr lang="ru-RU" b="1" dirty="0" err="1"/>
              <a:t>білків</a:t>
            </a:r>
            <a:r>
              <a:rPr lang="ru-RU" b="1" dirty="0"/>
              <a:t> практично </a:t>
            </a:r>
            <a:r>
              <a:rPr lang="ru-RU" b="1" dirty="0" err="1" smtClean="0"/>
              <a:t>повністю</a:t>
            </a:r>
            <a:r>
              <a:rPr lang="ru-RU" b="1" dirty="0" smtClean="0"/>
              <a:t> </a:t>
            </a:r>
            <a:r>
              <a:rPr lang="ru-RU" b="1" dirty="0" err="1" smtClean="0"/>
              <a:t>зберігають</a:t>
            </a:r>
            <a:r>
              <a:rPr lang="ru-RU" b="1" dirty="0" smtClean="0"/>
              <a:t> </a:t>
            </a:r>
            <a:r>
              <a:rPr lang="ru-RU" b="1" dirty="0" err="1"/>
              <a:t>противірусну</a:t>
            </a:r>
            <a:r>
              <a:rPr lang="ru-RU" b="1" dirty="0"/>
              <a:t> </a:t>
            </a:r>
            <a:r>
              <a:rPr lang="ru-RU" b="1" dirty="0" err="1"/>
              <a:t>активність</a:t>
            </a:r>
            <a:r>
              <a:rPr lang="ru-RU" b="1" dirty="0"/>
              <a:t>, </a:t>
            </a:r>
            <a:r>
              <a:rPr lang="ru-RU" b="1" dirty="0" err="1"/>
              <a:t>це</a:t>
            </a:r>
            <a:r>
              <a:rPr lang="ru-RU" b="1" dirty="0"/>
              <a:t> </a:t>
            </a:r>
            <a:r>
              <a:rPr lang="ru-RU" b="1" dirty="0" err="1"/>
              <a:t>спонукає</a:t>
            </a:r>
            <a:r>
              <a:rPr lang="ru-RU" b="1" dirty="0"/>
              <a:t> до </a:t>
            </a:r>
            <a:r>
              <a:rPr lang="ru-RU" b="1" dirty="0" err="1" smtClean="0"/>
              <a:t>розробки</a:t>
            </a:r>
            <a:r>
              <a:rPr lang="ru-RU" b="1" dirty="0" smtClean="0"/>
              <a:t> й </a:t>
            </a:r>
            <a:r>
              <a:rPr lang="ru-RU" b="1" dirty="0" err="1"/>
              <a:t>використання</a:t>
            </a:r>
            <a:r>
              <a:rPr lang="ru-RU" b="1" dirty="0"/>
              <a:t> систем </a:t>
            </a:r>
            <a:r>
              <a:rPr lang="ru-RU" b="1" dirty="0" err="1"/>
              <a:t>експресії</a:t>
            </a:r>
            <a:r>
              <a:rPr lang="ru-RU" b="1" dirty="0"/>
              <a:t> </a:t>
            </a:r>
            <a:r>
              <a:rPr lang="ru-RU" b="1" dirty="0" err="1"/>
              <a:t>рекомбінантних</a:t>
            </a:r>
            <a:r>
              <a:rPr lang="ru-RU" b="1" dirty="0"/>
              <a:t> </a:t>
            </a:r>
            <a:r>
              <a:rPr lang="ru-RU" b="1" dirty="0" err="1" smtClean="0"/>
              <a:t>інтерферонів</a:t>
            </a:r>
            <a:r>
              <a:rPr lang="ru-RU" b="1" dirty="0" smtClean="0"/>
              <a:t> в </a:t>
            </a:r>
            <a:r>
              <a:rPr lang="ru-RU" b="1" dirty="0" err="1"/>
              <a:t>еукаріотичних</a:t>
            </a:r>
            <a:r>
              <a:rPr lang="ru-RU" b="1" dirty="0"/>
              <a:t> </a:t>
            </a:r>
            <a:r>
              <a:rPr lang="ru-RU" b="1" dirty="0" err="1"/>
              <a:t>клітинах</a:t>
            </a:r>
            <a:r>
              <a:rPr lang="ru-RU" b="1" dirty="0"/>
              <a:t>.</a:t>
            </a:r>
          </a:p>
        </p:txBody>
      </p:sp>
      <p:pic>
        <p:nvPicPr>
          <p:cNvPr id="3076" name="Picture 4" descr="Инсулин — Википедия"/>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43909"/>
            <a:ext cx="3202008" cy="3507655"/>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У МОЗ пояснили, як безкоштовно отримати інсуліни з 1 жовтня — Дрогобицька  районна військова адміністрація"/>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231" y="4238495"/>
            <a:ext cx="3254446" cy="18297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33051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CustomShape 1"/>
          <p:cNvSpPr/>
          <p:nvPr/>
        </p:nvSpPr>
        <p:spPr>
          <a:xfrm>
            <a:off x="285840" y="280440"/>
            <a:ext cx="8642160" cy="649260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nchor="ctr">
            <a:spAutoFit/>
          </a:bodyPr>
          <a:lstStyle/>
          <a:p>
            <a:pPr algn="just">
              <a:lnSpc>
                <a:spcPct val="100000"/>
              </a:lnSpc>
            </a:pPr>
            <a:r>
              <a:rPr lang="ru-RU" sz="2000" b="1" strike="noStrike" spc="-1" dirty="0" err="1">
                <a:solidFill>
                  <a:srgbClr val="000000"/>
                </a:solidFill>
                <a:latin typeface="Times New Roman"/>
                <a:ea typeface="Calibri"/>
              </a:rPr>
              <a:t>Найбільш</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збалансований</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вміст</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незамінних</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амінокислот</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мають</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білки</a:t>
            </a:r>
            <a:r>
              <a:rPr lang="ru-RU" sz="2000" b="1" strike="noStrike" spc="-1" dirty="0">
                <a:solidFill>
                  <a:srgbClr val="000000"/>
                </a:solidFill>
                <a:latin typeface="Times New Roman"/>
                <a:ea typeface="Calibri"/>
              </a:rPr>
              <a:t> </a:t>
            </a:r>
            <a:r>
              <a:rPr lang="ru-RU" sz="2000" b="1" strike="noStrike" spc="-1" dirty="0" err="1">
                <a:solidFill>
                  <a:srgbClr val="FF0000"/>
                </a:solidFill>
                <a:latin typeface="Times New Roman"/>
                <a:ea typeface="Calibri"/>
              </a:rPr>
              <a:t>насіння</a:t>
            </a:r>
            <a:r>
              <a:rPr lang="ru-RU" sz="2000" b="1" strike="noStrike" spc="-1" dirty="0">
                <a:solidFill>
                  <a:srgbClr val="FF0000"/>
                </a:solidFill>
                <a:latin typeface="Times New Roman"/>
                <a:ea typeface="Calibri"/>
              </a:rPr>
              <a:t> </a:t>
            </a:r>
            <a:r>
              <a:rPr lang="ru-RU" sz="2000" b="1" strike="noStrike" spc="-1" dirty="0" err="1">
                <a:solidFill>
                  <a:srgbClr val="FF0000"/>
                </a:solidFill>
                <a:latin typeface="Times New Roman"/>
                <a:ea typeface="Calibri"/>
              </a:rPr>
              <a:t>сої</a:t>
            </a:r>
            <a:r>
              <a:rPr lang="ru-RU" sz="2000" b="1" strike="noStrike" spc="-1" dirty="0">
                <a:solidFill>
                  <a:srgbClr val="000000"/>
                </a:solidFill>
                <a:latin typeface="Times New Roman"/>
                <a:ea typeface="Calibri"/>
              </a:rPr>
              <a:t>. У них </a:t>
            </a:r>
            <a:r>
              <a:rPr lang="ru-RU" sz="2000" b="1" strike="noStrike" spc="-1" dirty="0" err="1">
                <a:solidFill>
                  <a:srgbClr val="000000"/>
                </a:solidFill>
                <a:latin typeface="Times New Roman"/>
                <a:ea typeface="Calibri"/>
              </a:rPr>
              <a:t>бракує</a:t>
            </a:r>
            <a:r>
              <a:rPr lang="ru-RU" sz="2000" b="1" strike="noStrike" spc="-1" dirty="0">
                <a:solidFill>
                  <a:srgbClr val="000000"/>
                </a:solidFill>
                <a:latin typeface="Times New Roman"/>
                <a:ea typeface="Calibri"/>
              </a:rPr>
              <a:t> до </a:t>
            </a:r>
            <a:r>
              <a:rPr lang="ru-RU" sz="2000" b="1" strike="noStrike" spc="-1" dirty="0" err="1">
                <a:solidFill>
                  <a:srgbClr val="000000"/>
                </a:solidFill>
                <a:latin typeface="Times New Roman"/>
                <a:ea typeface="Calibri"/>
              </a:rPr>
              <a:t>еталону</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лише</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метионіну</a:t>
            </a:r>
            <a:r>
              <a:rPr lang="ru-RU" sz="2000" b="1" strike="noStrike" spc="-1" dirty="0">
                <a:solidFill>
                  <a:srgbClr val="000000"/>
                </a:solidFill>
                <a:latin typeface="Times New Roman"/>
                <a:ea typeface="Calibri"/>
              </a:rPr>
              <a:t> і триптофану. </a:t>
            </a:r>
            <a:r>
              <a:rPr lang="ru-RU" sz="2000" b="1" strike="noStrike" spc="-1" dirty="0" err="1">
                <a:solidFill>
                  <a:srgbClr val="000000"/>
                </a:solidFill>
                <a:latin typeface="Times New Roman"/>
                <a:ea typeface="Calibri"/>
              </a:rPr>
              <a:t>Відносно</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високу</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біологічну</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цінність</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мають</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також</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білки</a:t>
            </a:r>
            <a:r>
              <a:rPr lang="ru-RU" sz="2000" b="1" strike="noStrike" spc="-1" dirty="0">
                <a:solidFill>
                  <a:srgbClr val="000000"/>
                </a:solidFill>
                <a:latin typeface="Times New Roman"/>
                <a:ea typeface="Calibri"/>
              </a:rPr>
              <a:t> зерна рису і гороху. У той же час </a:t>
            </a:r>
            <a:r>
              <a:rPr lang="ru-RU" sz="2000" b="1" strike="noStrike" spc="-1" dirty="0" err="1">
                <a:solidFill>
                  <a:srgbClr val="000000"/>
                </a:solidFill>
                <a:latin typeface="Times New Roman"/>
                <a:ea typeface="Calibri"/>
              </a:rPr>
              <a:t>зернові</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культури</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що</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вирощуються</a:t>
            </a:r>
            <a:r>
              <a:rPr lang="ru-RU" sz="2000" b="1" strike="noStrike" spc="-1" dirty="0">
                <a:solidFill>
                  <a:srgbClr val="000000"/>
                </a:solidFill>
                <a:latin typeface="Times New Roman"/>
                <a:ea typeface="Calibri"/>
              </a:rPr>
              <a:t> в </a:t>
            </a:r>
            <a:r>
              <a:rPr lang="ru-RU" sz="2000" b="1" strike="noStrike" spc="-1" dirty="0" err="1">
                <a:solidFill>
                  <a:srgbClr val="000000"/>
                </a:solidFill>
                <a:latin typeface="Times New Roman"/>
                <a:ea typeface="Calibri"/>
              </a:rPr>
              <a:t>нашій</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країні</a:t>
            </a:r>
            <a:r>
              <a:rPr lang="ru-RU" sz="2000" b="1" strike="noStrike" spc="-1" dirty="0">
                <a:solidFill>
                  <a:srgbClr val="000000"/>
                </a:solidFill>
                <a:latin typeface="Times New Roman"/>
                <a:ea typeface="Calibri"/>
              </a:rPr>
              <a:t> – </a:t>
            </a:r>
            <a:r>
              <a:rPr lang="ru-RU" sz="2000" b="1" strike="noStrike" spc="-1" dirty="0" err="1">
                <a:solidFill>
                  <a:srgbClr val="000000"/>
                </a:solidFill>
                <a:latin typeface="Times New Roman"/>
                <a:ea typeface="Calibri"/>
              </a:rPr>
              <a:t>пшениця</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кукурудза</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ячмінь</a:t>
            </a:r>
            <a:r>
              <a:rPr lang="ru-RU" sz="2000" b="1" strike="noStrike" spc="-1" dirty="0">
                <a:solidFill>
                  <a:srgbClr val="000000"/>
                </a:solidFill>
                <a:latin typeface="Times New Roman"/>
                <a:ea typeface="Calibri"/>
              </a:rPr>
              <a:t> – </a:t>
            </a:r>
            <a:r>
              <a:rPr lang="ru-RU" sz="2000" b="1" strike="noStrike" spc="-1" dirty="0" err="1">
                <a:solidFill>
                  <a:srgbClr val="000000"/>
                </a:solidFill>
                <a:latin typeface="Times New Roman"/>
                <a:ea typeface="Calibri"/>
              </a:rPr>
              <a:t>відрізняються</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незбалансованим</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амінокислотним</a:t>
            </a:r>
            <a:r>
              <a:rPr lang="ru-RU" sz="2000" b="1" strike="noStrike" spc="-1" dirty="0">
                <a:solidFill>
                  <a:srgbClr val="000000"/>
                </a:solidFill>
                <a:latin typeface="Times New Roman"/>
                <a:ea typeface="Calibri"/>
              </a:rPr>
              <a:t> складом </a:t>
            </a:r>
            <a:r>
              <a:rPr lang="ru-RU" sz="2000" b="1" strike="noStrike" spc="-1" dirty="0" err="1">
                <a:solidFill>
                  <a:srgbClr val="000000"/>
                </a:solidFill>
                <a:latin typeface="Times New Roman"/>
                <a:ea typeface="Calibri"/>
              </a:rPr>
              <a:t>білків</a:t>
            </a:r>
            <a:r>
              <a:rPr lang="ru-RU" sz="2000" b="1" strike="noStrike" spc="-1" dirty="0">
                <a:solidFill>
                  <a:srgbClr val="000000"/>
                </a:solidFill>
                <a:latin typeface="Times New Roman"/>
                <a:ea typeface="Calibri"/>
              </a:rPr>
              <a:t>. У </a:t>
            </a:r>
            <a:r>
              <a:rPr lang="ru-RU" sz="2000" b="1" strike="noStrike" spc="-1" dirty="0" err="1">
                <a:solidFill>
                  <a:srgbClr val="000000"/>
                </a:solidFill>
                <a:latin typeface="Times New Roman"/>
                <a:ea typeface="Calibri"/>
              </a:rPr>
              <a:t>білках</a:t>
            </a:r>
            <a:r>
              <a:rPr lang="ru-RU" sz="2000" b="1" strike="noStrike" spc="-1" dirty="0">
                <a:solidFill>
                  <a:srgbClr val="000000"/>
                </a:solidFill>
                <a:latin typeface="Times New Roman"/>
                <a:ea typeface="Calibri"/>
              </a:rPr>
              <a:t> зерна </a:t>
            </a:r>
            <a:r>
              <a:rPr lang="ru-RU" sz="2000" b="1" strike="noStrike" spc="-1" dirty="0" err="1">
                <a:solidFill>
                  <a:srgbClr val="000000"/>
                </a:solidFill>
                <a:latin typeface="Times New Roman"/>
                <a:ea typeface="Calibri"/>
              </a:rPr>
              <a:t>пшениці</a:t>
            </a:r>
            <a:r>
              <a:rPr lang="ru-RU" sz="2000" b="1" strike="noStrike" spc="-1" dirty="0">
                <a:solidFill>
                  <a:srgbClr val="000000"/>
                </a:solidFill>
                <a:latin typeface="Times New Roman"/>
                <a:ea typeface="Calibri"/>
              </a:rPr>
              <a:t> і ячменю </a:t>
            </a:r>
            <a:r>
              <a:rPr lang="ru-RU" sz="2000" b="1" strike="noStrike" spc="-1" dirty="0" err="1">
                <a:solidFill>
                  <a:srgbClr val="000000"/>
                </a:solidFill>
                <a:latin typeface="Times New Roman"/>
                <a:ea typeface="Calibri"/>
              </a:rPr>
              <a:t>дуже</a:t>
            </a:r>
            <a:r>
              <a:rPr lang="ru-RU" sz="2000" b="1" strike="noStrike" spc="-1" dirty="0">
                <a:solidFill>
                  <a:srgbClr val="000000"/>
                </a:solidFill>
                <a:latin typeface="Times New Roman"/>
                <a:ea typeface="Calibri"/>
              </a:rPr>
              <a:t> мало </a:t>
            </a:r>
            <a:r>
              <a:rPr lang="ru-RU" sz="2000" b="1" strike="noStrike" spc="-1" dirty="0" err="1">
                <a:solidFill>
                  <a:srgbClr val="000000"/>
                </a:solidFill>
                <a:latin typeface="Times New Roman"/>
                <a:ea typeface="Calibri"/>
              </a:rPr>
              <a:t>міститься</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лізину</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метионіну</a:t>
            </a:r>
            <a:r>
              <a:rPr lang="ru-RU" sz="2000" b="1" strike="noStrike" spc="-1" dirty="0">
                <a:solidFill>
                  <a:srgbClr val="000000"/>
                </a:solidFill>
                <a:latin typeface="Times New Roman"/>
                <a:ea typeface="Calibri"/>
              </a:rPr>
              <a:t> й </a:t>
            </a:r>
            <a:r>
              <a:rPr lang="ru-RU" sz="2000" b="1" strike="noStrike" spc="-1" dirty="0" err="1">
                <a:solidFill>
                  <a:srgbClr val="000000"/>
                </a:solidFill>
                <a:latin typeface="Times New Roman"/>
                <a:ea typeface="Calibri"/>
              </a:rPr>
              <a:t>ізолейцину</a:t>
            </a:r>
            <a:r>
              <a:rPr lang="ru-RU" sz="2000" b="1" strike="noStrike" spc="-1" dirty="0">
                <a:solidFill>
                  <a:srgbClr val="000000"/>
                </a:solidFill>
                <a:latin typeface="Times New Roman"/>
                <a:ea typeface="Calibri"/>
              </a:rPr>
              <a:t>, а в </a:t>
            </a:r>
            <a:r>
              <a:rPr lang="ru-RU" sz="2000" b="1" strike="noStrike" spc="-1" dirty="0" err="1">
                <a:solidFill>
                  <a:srgbClr val="000000"/>
                </a:solidFill>
                <a:latin typeface="Times New Roman"/>
                <a:ea typeface="Calibri"/>
              </a:rPr>
              <a:t>білках</a:t>
            </a:r>
            <a:r>
              <a:rPr lang="ru-RU" sz="2000" b="1" strike="noStrike" spc="-1" dirty="0">
                <a:solidFill>
                  <a:srgbClr val="000000"/>
                </a:solidFill>
                <a:latin typeface="Times New Roman"/>
                <a:ea typeface="Calibri"/>
              </a:rPr>
              <a:t> зерна </a:t>
            </a:r>
            <a:r>
              <a:rPr lang="ru-RU" sz="2000" b="1" strike="noStrike" spc="-1" dirty="0" err="1">
                <a:solidFill>
                  <a:srgbClr val="000000"/>
                </a:solidFill>
                <a:latin typeface="Times New Roman"/>
                <a:ea typeface="Calibri"/>
              </a:rPr>
              <a:t>кукурудзи</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ще</a:t>
            </a:r>
            <a:r>
              <a:rPr lang="ru-RU" sz="2000" b="1" strike="noStrike" spc="-1" dirty="0">
                <a:solidFill>
                  <a:srgbClr val="000000"/>
                </a:solidFill>
                <a:latin typeface="Times New Roman"/>
                <a:ea typeface="Calibri"/>
              </a:rPr>
              <a:t> і триптофану.</a:t>
            </a:r>
            <a:endParaRPr lang="ru-RU" sz="2000" b="0" strike="noStrike" spc="-1" dirty="0">
              <a:latin typeface="Arial"/>
            </a:endParaRPr>
          </a:p>
          <a:p>
            <a:pPr algn="just">
              <a:lnSpc>
                <a:spcPct val="100000"/>
              </a:lnSpc>
            </a:pPr>
            <a:r>
              <a:rPr lang="ru-RU" sz="2000" b="1" strike="noStrike" spc="-1" dirty="0" err="1">
                <a:solidFill>
                  <a:srgbClr val="000000"/>
                </a:solidFill>
                <a:latin typeface="Times New Roman"/>
                <a:ea typeface="Calibri"/>
              </a:rPr>
              <a:t>Високою</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інтенсивністю</a:t>
            </a:r>
            <a:r>
              <a:rPr lang="ru-RU" sz="2000" b="1" strike="noStrike" spc="-1" dirty="0">
                <a:solidFill>
                  <a:srgbClr val="000000"/>
                </a:solidFill>
                <a:latin typeface="Times New Roman"/>
                <a:ea typeface="Calibri"/>
              </a:rPr>
              <a:t> синтезу </a:t>
            </a:r>
            <a:r>
              <a:rPr lang="ru-RU" sz="2000" b="1" strike="noStrike" spc="-1" dirty="0" err="1">
                <a:solidFill>
                  <a:srgbClr val="000000"/>
                </a:solidFill>
                <a:latin typeface="Times New Roman"/>
                <a:ea typeface="Calibri"/>
              </a:rPr>
              <a:t>білків</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відрізняються</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багато</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мікроорганізмів</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причому</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білки</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мікробних</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клітин</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мають</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збільшений</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вміст</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незамінних</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амінокислот</a:t>
            </a:r>
            <a:r>
              <a:rPr lang="ru-RU" sz="2000" b="1" strike="noStrike" spc="-1" dirty="0">
                <a:solidFill>
                  <a:srgbClr val="000000"/>
                </a:solidFill>
                <a:latin typeface="Times New Roman"/>
                <a:ea typeface="Calibri"/>
              </a:rPr>
              <a:t>. </a:t>
            </a:r>
            <a:endParaRPr lang="ru-RU" sz="2000" b="0" strike="noStrike" spc="-1" dirty="0">
              <a:latin typeface="Arial"/>
            </a:endParaRPr>
          </a:p>
          <a:p>
            <a:pPr algn="just">
              <a:lnSpc>
                <a:spcPct val="100000"/>
              </a:lnSpc>
            </a:pPr>
            <a:r>
              <a:rPr lang="ru-RU" sz="2000" b="1" strike="noStrike" spc="-1" dirty="0" err="1">
                <a:solidFill>
                  <a:srgbClr val="000000"/>
                </a:solidFill>
                <a:latin typeface="Times New Roman"/>
                <a:ea typeface="Calibri"/>
              </a:rPr>
              <a:t>Спеціальними</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дослідами</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було</a:t>
            </a:r>
            <a:r>
              <a:rPr lang="ru-RU" sz="2000" b="1" strike="noStrike" spc="-1" dirty="0">
                <a:solidFill>
                  <a:srgbClr val="000000"/>
                </a:solidFill>
                <a:latin typeface="Times New Roman"/>
                <a:ea typeface="Calibri"/>
              </a:rPr>
              <a:t> проведено </a:t>
            </a:r>
            <a:r>
              <a:rPr lang="ru-RU" sz="2000" b="1" strike="noStrike" spc="-1" dirty="0" err="1">
                <a:solidFill>
                  <a:srgbClr val="000000"/>
                </a:solidFill>
                <a:latin typeface="Times New Roman"/>
                <a:ea typeface="Calibri"/>
              </a:rPr>
              <a:t>харчову</a:t>
            </a:r>
            <a:r>
              <a:rPr lang="ru-RU" sz="2000" b="1" strike="noStrike" spc="-1" dirty="0">
                <a:solidFill>
                  <a:srgbClr val="000000"/>
                </a:solidFill>
                <a:latin typeface="Times New Roman"/>
                <a:ea typeface="Calibri"/>
              </a:rPr>
              <a:t> і </a:t>
            </a:r>
            <a:r>
              <a:rPr lang="ru-RU" sz="2000" b="1" strike="noStrike" spc="-1" dirty="0" err="1">
                <a:solidFill>
                  <a:srgbClr val="000000"/>
                </a:solidFill>
                <a:latin typeface="Times New Roman"/>
                <a:ea typeface="Calibri"/>
              </a:rPr>
              <a:t>токсикологічну</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оцінку</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білкової</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мікробної</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маси</a:t>
            </a:r>
            <a:r>
              <a:rPr lang="ru-RU" sz="2000" b="1" strike="noStrike" spc="-1" dirty="0">
                <a:solidFill>
                  <a:srgbClr val="000000"/>
                </a:solidFill>
                <a:latin typeface="Times New Roman"/>
                <a:ea typeface="Calibri"/>
              </a:rPr>
              <a:t>, яка </a:t>
            </a:r>
            <a:r>
              <a:rPr lang="ru-RU" sz="2000" b="1" strike="noStrike" spc="-1" dirty="0" err="1">
                <a:solidFill>
                  <a:srgbClr val="000000"/>
                </a:solidFill>
                <a:latin typeface="Times New Roman"/>
                <a:ea typeface="Calibri"/>
              </a:rPr>
              <a:t>показує</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що</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клітини</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деяких</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мікроорганізмів</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можна</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використовувати</a:t>
            </a:r>
            <a:r>
              <a:rPr lang="ru-RU" sz="2000" b="1" strike="noStrike" spc="-1" dirty="0">
                <a:solidFill>
                  <a:srgbClr val="000000"/>
                </a:solidFill>
                <a:latin typeface="Times New Roman"/>
                <a:ea typeface="Calibri"/>
              </a:rPr>
              <a:t> як </a:t>
            </a:r>
            <a:r>
              <a:rPr lang="ru-RU" sz="2000" b="1" strike="noStrike" spc="-1" dirty="0" err="1">
                <a:solidFill>
                  <a:srgbClr val="000000"/>
                </a:solidFill>
                <a:latin typeface="Times New Roman"/>
                <a:ea typeface="Calibri"/>
              </a:rPr>
              <a:t>концентровані</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кормові</a:t>
            </a:r>
            <a:r>
              <a:rPr lang="ru-RU" sz="2000" b="1" strike="noStrike" spc="-1" dirty="0">
                <a:solidFill>
                  <a:srgbClr val="000000"/>
                </a:solidFill>
                <a:latin typeface="Times New Roman"/>
                <a:ea typeface="Calibri"/>
              </a:rPr>
              <a:t> добавки, </a:t>
            </a:r>
            <a:r>
              <a:rPr lang="ru-RU" sz="2000" b="1" strike="noStrike" spc="-1" dirty="0" err="1">
                <a:solidFill>
                  <a:srgbClr val="000000"/>
                </a:solidFill>
                <a:latin typeface="Times New Roman"/>
                <a:ea typeface="Calibri"/>
              </a:rPr>
              <a:t>що</a:t>
            </a:r>
            <a:r>
              <a:rPr lang="ru-RU" sz="2000" b="1" strike="noStrike" spc="-1" dirty="0">
                <a:solidFill>
                  <a:srgbClr val="000000"/>
                </a:solidFill>
                <a:latin typeface="Times New Roman"/>
                <a:ea typeface="Calibri"/>
              </a:rPr>
              <a:t> не </a:t>
            </a:r>
            <a:r>
              <a:rPr lang="ru-RU" sz="2000" b="1" strike="noStrike" spc="-1" dirty="0" err="1">
                <a:solidFill>
                  <a:srgbClr val="000000"/>
                </a:solidFill>
                <a:latin typeface="Times New Roman"/>
                <a:ea typeface="Calibri"/>
              </a:rPr>
              <a:t>поступаються</a:t>
            </a:r>
            <a:r>
              <a:rPr lang="ru-RU" sz="2000" b="1" strike="noStrike" spc="-1" dirty="0">
                <a:solidFill>
                  <a:srgbClr val="000000"/>
                </a:solidFill>
                <a:latin typeface="Times New Roman"/>
                <a:ea typeface="Calibri"/>
              </a:rPr>
              <a:t> за </a:t>
            </a:r>
            <a:r>
              <a:rPr lang="ru-RU" sz="2000" b="1" strike="noStrike" spc="-1" dirty="0" err="1">
                <a:solidFill>
                  <a:srgbClr val="000000"/>
                </a:solidFill>
                <a:latin typeface="Times New Roman"/>
                <a:ea typeface="Calibri"/>
              </a:rPr>
              <a:t>біологічною</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цінністю</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білків</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соєвому</a:t>
            </a:r>
            <a:r>
              <a:rPr lang="ru-RU" sz="2000" b="1" strike="noStrike" spc="-1" dirty="0">
                <a:solidFill>
                  <a:srgbClr val="000000"/>
                </a:solidFill>
                <a:latin typeface="Times New Roman"/>
                <a:ea typeface="Calibri"/>
              </a:rPr>
              <a:t> шроту </a:t>
            </a:r>
            <a:r>
              <a:rPr lang="ru-RU" sz="2000" b="1" strike="noStrike" spc="-1" dirty="0" err="1">
                <a:solidFill>
                  <a:srgbClr val="000000"/>
                </a:solidFill>
                <a:latin typeface="Times New Roman"/>
                <a:ea typeface="Calibri"/>
              </a:rPr>
              <a:t>або</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рибному</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борошну</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Мікроорганізми</a:t>
            </a:r>
            <a:r>
              <a:rPr lang="ru-RU" sz="2000" b="1" strike="noStrike" spc="-1" dirty="0">
                <a:solidFill>
                  <a:srgbClr val="000000"/>
                </a:solidFill>
                <a:latin typeface="Times New Roman"/>
                <a:ea typeface="Calibri"/>
              </a:rPr>
              <a:t> як </a:t>
            </a:r>
            <a:r>
              <a:rPr lang="ru-RU" sz="2000" b="1" strike="noStrike" spc="-1" dirty="0" err="1">
                <a:solidFill>
                  <a:srgbClr val="000000"/>
                </a:solidFill>
                <a:latin typeface="Times New Roman"/>
                <a:ea typeface="Calibri"/>
              </a:rPr>
              <a:t>джерела</a:t>
            </a:r>
            <a:r>
              <a:rPr lang="ru-RU" sz="2000" b="1" strike="noStrike" spc="-1" dirty="0">
                <a:solidFill>
                  <a:srgbClr val="000000"/>
                </a:solidFill>
                <a:latin typeface="Times New Roman"/>
                <a:ea typeface="Calibri"/>
              </a:rPr>
              <a:t> кормового </a:t>
            </a:r>
            <a:r>
              <a:rPr lang="ru-RU" sz="2000" b="1" strike="noStrike" spc="-1" dirty="0" err="1">
                <a:solidFill>
                  <a:srgbClr val="000000"/>
                </a:solidFill>
                <a:latin typeface="Times New Roman"/>
                <a:ea typeface="Calibri"/>
              </a:rPr>
              <a:t>білка</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мають</a:t>
            </a:r>
            <a:r>
              <a:rPr lang="ru-RU" sz="2000" b="1" strike="noStrike" spc="-1" dirty="0">
                <a:solidFill>
                  <a:srgbClr val="000000"/>
                </a:solidFill>
                <a:latin typeface="Times New Roman"/>
                <a:ea typeface="Calibri"/>
              </a:rPr>
              <a:t> ряд </a:t>
            </a:r>
            <a:r>
              <a:rPr lang="ru-RU" sz="2000" b="1" strike="noStrike" spc="-1" dirty="0" err="1">
                <a:solidFill>
                  <a:srgbClr val="000000"/>
                </a:solidFill>
                <a:latin typeface="Times New Roman"/>
                <a:ea typeface="Calibri"/>
              </a:rPr>
              <a:t>переваг</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порівняно</a:t>
            </a:r>
            <a:r>
              <a:rPr lang="ru-RU" sz="2000" b="1" strike="noStrike" spc="-1" dirty="0">
                <a:solidFill>
                  <a:srgbClr val="000000"/>
                </a:solidFill>
                <a:latin typeface="Times New Roman"/>
                <a:ea typeface="Calibri"/>
              </a:rPr>
              <a:t> з </a:t>
            </a:r>
            <a:r>
              <a:rPr lang="ru-RU" sz="2000" b="1" strike="noStrike" spc="-1" dirty="0" err="1">
                <a:solidFill>
                  <a:srgbClr val="000000"/>
                </a:solidFill>
                <a:latin typeface="Times New Roman"/>
                <a:ea typeface="Calibri"/>
              </a:rPr>
              <a:t>рослинними</a:t>
            </a:r>
            <a:r>
              <a:rPr lang="ru-RU" sz="2000" b="1" strike="noStrike" spc="-1" dirty="0">
                <a:solidFill>
                  <a:srgbClr val="000000"/>
                </a:solidFill>
                <a:latin typeface="Times New Roman"/>
                <a:ea typeface="Calibri"/>
              </a:rPr>
              <a:t> і </a:t>
            </a:r>
            <a:r>
              <a:rPr lang="ru-RU" sz="2000" b="1" strike="noStrike" spc="-1" dirty="0" err="1">
                <a:solidFill>
                  <a:srgbClr val="000000"/>
                </a:solidFill>
                <a:latin typeface="Times New Roman"/>
                <a:ea typeface="Calibri"/>
              </a:rPr>
              <a:t>навіть</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тваринними</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організмами</a:t>
            </a:r>
            <a:r>
              <a:rPr lang="ru-RU" sz="2000" b="1" strike="noStrike" spc="-1" dirty="0">
                <a:solidFill>
                  <a:srgbClr val="000000"/>
                </a:solidFill>
                <a:latin typeface="Times New Roman"/>
                <a:ea typeface="Calibri"/>
              </a:rPr>
              <a:t>. Вони </a:t>
            </a:r>
            <a:r>
              <a:rPr lang="ru-RU" sz="2000" b="1" strike="noStrike" spc="-1" dirty="0" err="1">
                <a:solidFill>
                  <a:srgbClr val="000000"/>
                </a:solidFill>
                <a:latin typeface="Times New Roman"/>
                <a:ea typeface="Calibri"/>
              </a:rPr>
              <a:t>відрізняються</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високим</a:t>
            </a:r>
            <a:r>
              <a:rPr lang="ru-RU" sz="2000" b="1" strike="noStrike" spc="-1" dirty="0">
                <a:solidFill>
                  <a:srgbClr val="000000"/>
                </a:solidFill>
                <a:latin typeface="Times New Roman"/>
                <a:ea typeface="Calibri"/>
              </a:rPr>
              <a:t> (до 60% </a:t>
            </a:r>
            <a:r>
              <a:rPr lang="ru-RU" sz="2000" b="1" strike="noStrike" spc="-1" dirty="0" err="1">
                <a:solidFill>
                  <a:srgbClr val="000000"/>
                </a:solidFill>
                <a:latin typeface="Times New Roman"/>
                <a:ea typeface="Calibri"/>
              </a:rPr>
              <a:t>сухої</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маси</a:t>
            </a:r>
            <a:r>
              <a:rPr lang="ru-RU" sz="2000" b="1" strike="noStrike" spc="-1" dirty="0">
                <a:solidFill>
                  <a:srgbClr val="000000"/>
                </a:solidFill>
                <a:latin typeface="Times New Roman"/>
                <a:ea typeface="Calibri"/>
              </a:rPr>
              <a:t>) і </a:t>
            </a:r>
            <a:r>
              <a:rPr lang="ru-RU" sz="2000" b="1" strike="noStrike" spc="-1" dirty="0" err="1">
                <a:solidFill>
                  <a:srgbClr val="000000"/>
                </a:solidFill>
                <a:latin typeface="Times New Roman"/>
                <a:ea typeface="Calibri"/>
              </a:rPr>
              <a:t>стійким</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вмістом</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білків</a:t>
            </a:r>
            <a:r>
              <a:rPr lang="ru-RU" sz="2000" b="1" strike="noStrike" spc="-1" dirty="0">
                <a:solidFill>
                  <a:srgbClr val="000000"/>
                </a:solidFill>
                <a:latin typeface="Times New Roman"/>
                <a:ea typeface="Calibri"/>
              </a:rPr>
              <a:t>, у той час як у </a:t>
            </a:r>
            <a:r>
              <a:rPr lang="ru-RU" sz="2000" b="1" strike="noStrike" spc="-1" dirty="0" err="1">
                <a:solidFill>
                  <a:srgbClr val="000000"/>
                </a:solidFill>
                <a:latin typeface="Times New Roman"/>
                <a:ea typeface="Calibri"/>
              </a:rPr>
              <a:t>рослинах</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концентрація</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білкових</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речовин</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значно</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змінюється</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залежно</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від</a:t>
            </a:r>
            <a:r>
              <a:rPr lang="ru-RU" sz="2000" b="1" strike="noStrike" spc="-1" dirty="0">
                <a:solidFill>
                  <a:srgbClr val="000000"/>
                </a:solidFill>
                <a:latin typeface="Times New Roman"/>
                <a:ea typeface="Calibri"/>
              </a:rPr>
              <a:t> умов </a:t>
            </a:r>
            <a:r>
              <a:rPr lang="ru-RU" sz="2000" b="1" strike="noStrike" spc="-1" dirty="0" err="1">
                <a:solidFill>
                  <a:srgbClr val="000000"/>
                </a:solidFill>
                <a:latin typeface="Times New Roman"/>
                <a:ea typeface="Calibri"/>
              </a:rPr>
              <a:t>вирощування</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клімату</a:t>
            </a:r>
            <a:r>
              <a:rPr lang="ru-RU" sz="2000" b="1" strike="noStrike" spc="-1" dirty="0">
                <a:solidFill>
                  <a:srgbClr val="000000"/>
                </a:solidFill>
                <a:latin typeface="Times New Roman"/>
                <a:ea typeface="Calibri"/>
              </a:rPr>
              <a:t>, погоди, типу </a:t>
            </a:r>
            <a:r>
              <a:rPr lang="ru-RU" sz="2000" b="1" strike="noStrike" spc="-1" dirty="0" err="1">
                <a:solidFill>
                  <a:srgbClr val="000000"/>
                </a:solidFill>
                <a:latin typeface="Times New Roman"/>
                <a:ea typeface="Calibri"/>
              </a:rPr>
              <a:t>ґрунту</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агротехніки</a:t>
            </a:r>
            <a:r>
              <a:rPr lang="ru-RU" sz="2000" b="1" strike="noStrike" spc="-1" dirty="0">
                <a:solidFill>
                  <a:srgbClr val="000000"/>
                </a:solidFill>
                <a:latin typeface="Times New Roman"/>
                <a:ea typeface="Calibri"/>
              </a:rPr>
              <a:t> та </a:t>
            </a:r>
            <a:r>
              <a:rPr lang="ru-RU" sz="2000" b="1" strike="noStrike" spc="-1" dirty="0" err="1">
                <a:solidFill>
                  <a:srgbClr val="000000"/>
                </a:solidFill>
                <a:latin typeface="Times New Roman"/>
                <a:ea typeface="Calibri"/>
              </a:rPr>
              <a:t>ін</a:t>
            </a:r>
            <a:r>
              <a:rPr lang="ru-RU" sz="2000" b="1" strike="noStrike" spc="-1" dirty="0">
                <a:solidFill>
                  <a:srgbClr val="000000"/>
                </a:solidFill>
                <a:latin typeface="Times New Roman"/>
                <a:ea typeface="Calibri"/>
              </a:rPr>
              <a:t>.</a:t>
            </a:r>
            <a:endParaRPr lang="ru-RU" sz="2000" b="0" strike="noStrike" spc="-1" dirty="0">
              <a:latin typeface="Arial"/>
            </a:endParaRPr>
          </a:p>
        </p:txBody>
      </p:sp>
    </p:spTree>
    <p:extLst>
      <p:ext uri="{BB962C8B-B14F-4D97-AF65-F5344CB8AC3E}">
        <p14:creationId xmlns:p14="http://schemas.microsoft.com/office/powerpoint/2010/main" val="3761884816"/>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 name="Рисунок 116"/>
          <p:cNvPicPr/>
          <p:nvPr/>
        </p:nvPicPr>
        <p:blipFill>
          <a:blip r:embed="rId2"/>
          <a:stretch/>
        </p:blipFill>
        <p:spPr>
          <a:xfrm>
            <a:off x="72000" y="93960"/>
            <a:ext cx="3577680" cy="3577680"/>
          </a:xfrm>
          <a:prstGeom prst="rect">
            <a:avLst/>
          </a:prstGeom>
          <a:ln>
            <a:noFill/>
          </a:ln>
        </p:spPr>
      </p:pic>
      <p:pic>
        <p:nvPicPr>
          <p:cNvPr id="118" name="Рисунок 117"/>
          <p:cNvPicPr/>
          <p:nvPr/>
        </p:nvPicPr>
        <p:blipFill>
          <a:blip r:embed="rId3"/>
          <a:stretch/>
        </p:blipFill>
        <p:spPr>
          <a:xfrm>
            <a:off x="3966480" y="72000"/>
            <a:ext cx="5013720" cy="3671640"/>
          </a:xfrm>
          <a:prstGeom prst="rect">
            <a:avLst/>
          </a:prstGeom>
          <a:ln>
            <a:noFill/>
          </a:ln>
        </p:spPr>
      </p:pic>
      <p:sp>
        <p:nvSpPr>
          <p:cNvPr id="119" name="CustomShape 1"/>
          <p:cNvSpPr/>
          <p:nvPr/>
        </p:nvSpPr>
        <p:spPr>
          <a:xfrm>
            <a:off x="151167" y="3743640"/>
            <a:ext cx="8927640" cy="283009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ru-RU" sz="1800" b="1" strike="noStrike" spc="-1" dirty="0" err="1">
                <a:solidFill>
                  <a:srgbClr val="FF0000"/>
                </a:solidFill>
                <a:latin typeface="Arial"/>
              </a:rPr>
              <a:t>Соєве</a:t>
            </a:r>
            <a:r>
              <a:rPr lang="ru-RU" sz="1800" b="1" strike="noStrike" spc="-1" dirty="0">
                <a:solidFill>
                  <a:srgbClr val="FF0000"/>
                </a:solidFill>
                <a:latin typeface="Arial"/>
              </a:rPr>
              <a:t> </a:t>
            </a:r>
            <a:r>
              <a:rPr lang="ru-RU" sz="1800" b="1" strike="noStrike" spc="-1" dirty="0" err="1">
                <a:solidFill>
                  <a:srgbClr val="FF0000"/>
                </a:solidFill>
                <a:latin typeface="Arial"/>
              </a:rPr>
              <a:t>борошно</a:t>
            </a:r>
            <a:r>
              <a:rPr lang="ru-RU" sz="1800" b="1" strike="noStrike" spc="-1" dirty="0">
                <a:solidFill>
                  <a:srgbClr val="FF0000"/>
                </a:solidFill>
                <a:latin typeface="Arial"/>
              </a:rPr>
              <a:t> (шрот, </a:t>
            </a:r>
            <a:r>
              <a:rPr lang="ru-RU" sz="1800" b="1" strike="noStrike" spc="-1" dirty="0" err="1">
                <a:solidFill>
                  <a:srgbClr val="FF0000"/>
                </a:solidFill>
                <a:latin typeface="Arial"/>
              </a:rPr>
              <a:t>жмих</a:t>
            </a:r>
            <a:r>
              <a:rPr lang="ru-RU" sz="1800" b="1" strike="noStrike" spc="-1" dirty="0">
                <a:solidFill>
                  <a:srgbClr val="FF0000"/>
                </a:solidFill>
                <a:latin typeface="Arial"/>
              </a:rPr>
              <a:t>)</a:t>
            </a:r>
            <a:r>
              <a:rPr lang="ru-RU" sz="1800" b="0" strike="noStrike" spc="-1" dirty="0">
                <a:solidFill>
                  <a:srgbClr val="FF0000"/>
                </a:solidFill>
                <a:latin typeface="Arial"/>
              </a:rPr>
              <a:t> </a:t>
            </a:r>
            <a:r>
              <a:rPr lang="ru-RU" sz="1800" b="1" strike="noStrike" spc="-1" dirty="0">
                <a:latin typeface="Arial"/>
              </a:rPr>
              <a:t>– </a:t>
            </a:r>
            <a:r>
              <a:rPr lang="ru-RU" sz="1600" b="1" strike="noStrike" spc="-1" dirty="0" err="1">
                <a:latin typeface="Arial"/>
              </a:rPr>
              <a:t>це</a:t>
            </a:r>
            <a:r>
              <a:rPr lang="ru-RU" sz="1600" b="1" strike="noStrike" spc="-1" dirty="0">
                <a:latin typeface="Arial"/>
              </a:rPr>
              <a:t> </a:t>
            </a:r>
            <a:r>
              <a:rPr lang="ru-RU" sz="1600" b="1" strike="noStrike" spc="-1" dirty="0" err="1">
                <a:latin typeface="Arial"/>
              </a:rPr>
              <a:t>різновид</a:t>
            </a:r>
            <a:r>
              <a:rPr lang="ru-RU" sz="1600" b="1" strike="noStrike" spc="-1" dirty="0">
                <a:latin typeface="Arial"/>
              </a:rPr>
              <a:t> </a:t>
            </a:r>
            <a:r>
              <a:rPr lang="ru-RU" sz="1600" b="1" strike="noStrike" spc="-1" dirty="0" err="1">
                <a:latin typeface="Arial"/>
              </a:rPr>
              <a:t>високоякісного</a:t>
            </a:r>
            <a:r>
              <a:rPr lang="ru-RU" sz="1600" b="1" strike="noStrike" spc="-1" dirty="0">
                <a:latin typeface="Arial"/>
              </a:rPr>
              <a:t> </a:t>
            </a:r>
            <a:r>
              <a:rPr lang="ru-RU" sz="1600" b="1" strike="noStrike" spc="-1" dirty="0" err="1">
                <a:latin typeface="Arial"/>
              </a:rPr>
              <a:t>борошна</a:t>
            </a:r>
            <a:r>
              <a:rPr lang="ru-RU" sz="1600" b="1" strike="noStrike" spc="-1" dirty="0">
                <a:latin typeface="Arial"/>
              </a:rPr>
              <a:t>, яка </a:t>
            </a:r>
            <a:r>
              <a:rPr lang="ru-RU" sz="1600" b="1" strike="noStrike" spc="-1" dirty="0" err="1">
                <a:latin typeface="Arial"/>
              </a:rPr>
              <a:t>виробляється</a:t>
            </a:r>
            <a:r>
              <a:rPr lang="ru-RU" sz="1600" b="1" strike="noStrike" spc="-1" dirty="0">
                <a:latin typeface="Arial"/>
              </a:rPr>
              <a:t> на </a:t>
            </a:r>
            <a:r>
              <a:rPr lang="ru-RU" sz="1600" b="1" strike="noStrike" spc="-1" dirty="0" err="1">
                <a:latin typeface="Arial"/>
              </a:rPr>
              <a:t>основі</a:t>
            </a:r>
            <a:r>
              <a:rPr lang="ru-RU" sz="1600" b="1" strike="noStrike" spc="-1" dirty="0">
                <a:latin typeface="Arial"/>
              </a:rPr>
              <a:t> </a:t>
            </a:r>
            <a:r>
              <a:rPr lang="ru-RU" sz="1600" b="1" strike="noStrike" spc="-1" dirty="0" err="1">
                <a:latin typeface="Arial"/>
              </a:rPr>
              <a:t>соєвої</a:t>
            </a:r>
            <a:r>
              <a:rPr lang="ru-RU" sz="1600" b="1" strike="noStrike" spc="-1" dirty="0">
                <a:latin typeface="Arial"/>
              </a:rPr>
              <a:t> макухи. Вона </a:t>
            </a:r>
            <a:r>
              <a:rPr lang="ru-RU" sz="1600" b="1" strike="noStrike" spc="-1" dirty="0" err="1">
                <a:latin typeface="Arial"/>
              </a:rPr>
              <a:t>видається</a:t>
            </a:r>
            <a:r>
              <a:rPr lang="ru-RU" sz="1600" b="1" strike="noStrike" spc="-1" dirty="0">
                <a:latin typeface="Arial"/>
              </a:rPr>
              <a:t> </a:t>
            </a:r>
            <a:r>
              <a:rPr lang="ru-RU" sz="1600" b="1" strike="noStrike" spc="-1" dirty="0" err="1">
                <a:latin typeface="Arial"/>
              </a:rPr>
              <a:t>під</a:t>
            </a:r>
            <a:r>
              <a:rPr lang="ru-RU" sz="1600" b="1" strike="noStrike" spc="-1" dirty="0">
                <a:latin typeface="Arial"/>
              </a:rPr>
              <a:t> </a:t>
            </a:r>
            <a:r>
              <a:rPr lang="ru-RU" sz="1600" b="1" strike="noStrike" spc="-1" dirty="0" err="1">
                <a:latin typeface="Arial"/>
              </a:rPr>
              <a:t>виглядом</a:t>
            </a:r>
            <a:r>
              <a:rPr lang="ru-RU" sz="1600" b="1" strike="noStrike" spc="-1" dirty="0">
                <a:latin typeface="Arial"/>
              </a:rPr>
              <a:t> головного </a:t>
            </a:r>
            <a:r>
              <a:rPr lang="ru-RU" sz="1600" b="1" strike="noStrike" spc="-1" dirty="0" err="1">
                <a:latin typeface="Arial"/>
              </a:rPr>
              <a:t>джерела</a:t>
            </a:r>
            <a:r>
              <a:rPr lang="ru-RU" sz="1600" b="1" strike="noStrike" spc="-1" dirty="0">
                <a:latin typeface="Arial"/>
              </a:rPr>
              <a:t> так </a:t>
            </a:r>
            <a:r>
              <a:rPr lang="ru-RU" sz="1600" b="1" strike="noStrike" spc="-1" dirty="0" err="1">
                <a:latin typeface="Arial"/>
              </a:rPr>
              <a:t>необхідного</a:t>
            </a:r>
            <a:r>
              <a:rPr lang="ru-RU" sz="1600" b="1" strike="noStrike" spc="-1" dirty="0">
                <a:latin typeface="Arial"/>
              </a:rPr>
              <a:t> </a:t>
            </a:r>
            <a:r>
              <a:rPr lang="ru-RU" sz="1600" b="1" strike="noStrike" spc="-1" dirty="0" err="1">
                <a:latin typeface="Arial"/>
              </a:rPr>
              <a:t>організму</a:t>
            </a:r>
            <a:r>
              <a:rPr lang="ru-RU" sz="1600" b="1" strike="noStrike" spc="-1" dirty="0">
                <a:latin typeface="Arial"/>
              </a:rPr>
              <a:t> легко </a:t>
            </a:r>
            <a:r>
              <a:rPr lang="ru-RU" sz="1600" b="1" strike="noStrike" spc="-1" dirty="0" err="1">
                <a:latin typeface="Arial"/>
              </a:rPr>
              <a:t>перетравного</a:t>
            </a:r>
            <a:r>
              <a:rPr lang="ru-RU" sz="1600" b="1" strike="noStrike" spc="-1" dirty="0">
                <a:latin typeface="Arial"/>
              </a:rPr>
              <a:t> </a:t>
            </a:r>
            <a:r>
              <a:rPr lang="ru-RU" sz="1600" b="1" strike="noStrike" spc="-1" dirty="0" err="1">
                <a:latin typeface="Arial"/>
              </a:rPr>
              <a:t>білка</a:t>
            </a:r>
            <a:r>
              <a:rPr lang="ru-RU" sz="1600" b="1" strike="noStrike" spc="-1" dirty="0">
                <a:latin typeface="Arial"/>
              </a:rPr>
              <a:t>. </a:t>
            </a:r>
            <a:r>
              <a:rPr lang="ru-RU" sz="1600" b="1" strike="noStrike" spc="-1" dirty="0" err="1">
                <a:latin typeface="Arial"/>
              </a:rPr>
              <a:t>Він</a:t>
            </a:r>
            <a:r>
              <a:rPr lang="ru-RU" sz="1600" b="1" strike="noStrike" spc="-1" dirty="0">
                <a:latin typeface="Arial"/>
              </a:rPr>
              <a:t> прекрасно </a:t>
            </a:r>
            <a:r>
              <a:rPr lang="ru-RU" sz="1600" b="1" strike="noStrike" spc="-1" dirty="0" err="1">
                <a:latin typeface="Arial"/>
              </a:rPr>
              <a:t>підходить</a:t>
            </a:r>
            <a:r>
              <a:rPr lang="ru-RU" sz="1600" b="1" strike="noStrike" spc="-1" dirty="0">
                <a:latin typeface="Arial"/>
              </a:rPr>
              <a:t> для </a:t>
            </a:r>
            <a:r>
              <a:rPr lang="ru-RU" sz="1600" b="1" strike="noStrike" spc="-1" dirty="0" err="1">
                <a:latin typeface="Arial"/>
              </a:rPr>
              <a:t>ефективної</a:t>
            </a:r>
            <a:r>
              <a:rPr lang="ru-RU" sz="1600" b="1" strike="noStrike" spc="-1" dirty="0">
                <a:latin typeface="Arial"/>
              </a:rPr>
              <a:t> </a:t>
            </a:r>
            <a:r>
              <a:rPr lang="ru-RU" sz="1600" b="1" strike="noStrike" spc="-1" dirty="0" err="1">
                <a:latin typeface="Arial"/>
              </a:rPr>
              <a:t>заміни</a:t>
            </a:r>
            <a:r>
              <a:rPr lang="ru-RU" sz="1600" b="1" strike="noStrike" spc="-1" dirty="0">
                <a:latin typeface="Arial"/>
              </a:rPr>
              <a:t> </a:t>
            </a:r>
            <a:r>
              <a:rPr lang="ru-RU" sz="1600" b="1" strike="noStrike" spc="-1" dirty="0" err="1">
                <a:latin typeface="Arial"/>
              </a:rPr>
              <a:t>білка</a:t>
            </a:r>
            <a:r>
              <a:rPr lang="ru-RU" sz="1600" b="1" strike="noStrike" spc="-1" dirty="0">
                <a:latin typeface="Arial"/>
              </a:rPr>
              <a:t>, </a:t>
            </a:r>
            <a:r>
              <a:rPr lang="ru-RU" sz="1600" b="1" strike="noStrike" spc="-1" dirty="0" err="1">
                <a:latin typeface="Arial"/>
              </a:rPr>
              <a:t>іншого</a:t>
            </a:r>
            <a:r>
              <a:rPr lang="ru-RU" sz="1600" b="1" strike="noStrike" spc="-1" dirty="0">
                <a:latin typeface="Arial"/>
              </a:rPr>
              <a:t> </a:t>
            </a:r>
            <a:r>
              <a:rPr lang="ru-RU" sz="1600" b="1" strike="noStrike" spc="-1" dirty="0" err="1">
                <a:latin typeface="Arial"/>
              </a:rPr>
              <a:t>походження</a:t>
            </a:r>
            <a:r>
              <a:rPr lang="ru-RU" sz="1600" b="1" strike="noStrike" spc="-1" dirty="0">
                <a:latin typeface="Arial"/>
              </a:rPr>
              <a:t>.</a:t>
            </a:r>
          </a:p>
          <a:p>
            <a:pPr algn="just">
              <a:lnSpc>
                <a:spcPct val="100000"/>
              </a:lnSpc>
            </a:pPr>
            <a:r>
              <a:rPr lang="ru-RU" sz="1600" b="1" strike="noStrike" spc="-1" dirty="0">
                <a:latin typeface="Arial"/>
              </a:rPr>
              <a:t>У </a:t>
            </a:r>
            <a:r>
              <a:rPr lang="ru-RU" sz="1600" b="1" strike="noStrike" spc="-1" dirty="0" err="1">
                <a:latin typeface="Arial"/>
              </a:rPr>
              <a:t>борошні</a:t>
            </a:r>
            <a:r>
              <a:rPr lang="ru-RU" sz="1600" b="1" strike="noStrike" spc="-1" dirty="0">
                <a:latin typeface="Arial"/>
              </a:rPr>
              <a:t> з </a:t>
            </a:r>
            <a:r>
              <a:rPr lang="ru-RU" sz="1600" b="1" strike="noStrike" spc="-1" dirty="0" err="1">
                <a:latin typeface="Arial"/>
              </a:rPr>
              <a:t>сої</a:t>
            </a:r>
            <a:r>
              <a:rPr lang="ru-RU" sz="1600" b="1" strike="noStrike" spc="-1" dirty="0">
                <a:latin typeface="Arial"/>
              </a:rPr>
              <a:t> </a:t>
            </a:r>
            <a:r>
              <a:rPr lang="ru-RU" sz="1600" b="1" strike="noStrike" spc="-1" dirty="0" err="1">
                <a:latin typeface="Arial"/>
              </a:rPr>
              <a:t>міститься</a:t>
            </a:r>
            <a:r>
              <a:rPr lang="ru-RU" sz="1600" b="1" strike="noStrike" spc="-1" dirty="0">
                <a:latin typeface="Arial"/>
              </a:rPr>
              <a:t> </a:t>
            </a:r>
            <a:r>
              <a:rPr lang="ru-RU" sz="1600" b="1" strike="noStrike" spc="-1" dirty="0" err="1">
                <a:latin typeface="Arial"/>
              </a:rPr>
              <a:t>величезна</a:t>
            </a:r>
            <a:r>
              <a:rPr lang="ru-RU" sz="1600" b="1" strike="noStrike" spc="-1" dirty="0">
                <a:latin typeface="Arial"/>
              </a:rPr>
              <a:t> </a:t>
            </a:r>
            <a:r>
              <a:rPr lang="ru-RU" sz="1600" b="1" strike="noStrike" spc="-1" dirty="0" err="1">
                <a:latin typeface="Arial"/>
              </a:rPr>
              <a:t>кількість</a:t>
            </a:r>
            <a:r>
              <a:rPr lang="ru-RU" sz="1600" b="1" strike="noStrike" spc="-1" dirty="0">
                <a:latin typeface="Arial"/>
              </a:rPr>
              <a:t> </a:t>
            </a:r>
            <a:r>
              <a:rPr lang="ru-RU" sz="1600" b="1" strike="noStrike" spc="-1" dirty="0" err="1">
                <a:latin typeface="Arial"/>
              </a:rPr>
              <a:t>калію</a:t>
            </a:r>
            <a:r>
              <a:rPr lang="ru-RU" sz="1600" b="1" strike="noStrike" spc="-1" dirty="0">
                <a:latin typeface="Arial"/>
              </a:rPr>
              <a:t>, </a:t>
            </a:r>
            <a:r>
              <a:rPr lang="ru-RU" sz="1600" b="1" strike="noStrike" spc="-1" dirty="0" err="1">
                <a:latin typeface="Arial"/>
              </a:rPr>
              <a:t>магнію</a:t>
            </a:r>
            <a:r>
              <a:rPr lang="ru-RU" sz="1600" b="1" strike="noStrike" spc="-1" dirty="0">
                <a:latin typeface="Arial"/>
              </a:rPr>
              <a:t>, а </a:t>
            </a:r>
            <a:r>
              <a:rPr lang="ru-RU" sz="1600" b="1" strike="noStrike" spc="-1" dirty="0" err="1">
                <a:latin typeface="Arial"/>
              </a:rPr>
              <a:t>також</a:t>
            </a:r>
            <a:r>
              <a:rPr lang="ru-RU" sz="1600" b="1" strike="noStrike" spc="-1" dirty="0">
                <a:latin typeface="Arial"/>
              </a:rPr>
              <a:t> </a:t>
            </a:r>
            <a:r>
              <a:rPr lang="ru-RU" sz="1600" b="1" strike="noStrike" spc="-1" dirty="0" err="1">
                <a:latin typeface="Arial"/>
              </a:rPr>
              <a:t>корисних</a:t>
            </a:r>
            <a:r>
              <a:rPr lang="ru-RU" sz="1600" b="1" strike="noStrike" spc="-1" dirty="0">
                <a:latin typeface="Arial"/>
              </a:rPr>
              <a:t> </a:t>
            </a:r>
            <a:r>
              <a:rPr lang="ru-RU" sz="1600" b="1" strike="noStrike" spc="-1" dirty="0" err="1">
                <a:latin typeface="Arial"/>
              </a:rPr>
              <a:t>з’єднань</a:t>
            </a:r>
            <a:r>
              <a:rPr lang="ru-RU" sz="1600" b="1" strike="noStrike" spc="-1" dirty="0">
                <a:latin typeface="Arial"/>
              </a:rPr>
              <a:t> самого фосфору. </a:t>
            </a:r>
            <a:r>
              <a:rPr lang="ru-RU" sz="1600" b="1" strike="noStrike" spc="-1" dirty="0" err="1">
                <a:latin typeface="Arial"/>
              </a:rPr>
              <a:t>Також</a:t>
            </a:r>
            <a:r>
              <a:rPr lang="ru-RU" sz="1600" b="1" strike="noStrike" spc="-1" dirty="0">
                <a:latin typeface="Arial"/>
              </a:rPr>
              <a:t> тут </a:t>
            </a:r>
            <a:r>
              <a:rPr lang="ru-RU" sz="1600" b="1" strike="noStrike" spc="-1" dirty="0" err="1">
                <a:latin typeface="Arial"/>
              </a:rPr>
              <a:t>присутня</a:t>
            </a:r>
            <a:r>
              <a:rPr lang="ru-RU" sz="1600" b="1" strike="noStrike" spc="-1" dirty="0">
                <a:latin typeface="Arial"/>
              </a:rPr>
              <a:t> </a:t>
            </a:r>
            <a:r>
              <a:rPr lang="ru-RU" sz="1600" b="1" strike="noStrike" spc="-1" dirty="0" err="1">
                <a:latin typeface="Arial"/>
              </a:rPr>
              <a:t>нікотинова</a:t>
            </a:r>
            <a:r>
              <a:rPr lang="ru-RU" sz="1600" b="1" strike="noStrike" spc="-1" dirty="0">
                <a:latin typeface="Arial"/>
              </a:rPr>
              <a:t> кислота і велика </a:t>
            </a:r>
            <a:r>
              <a:rPr lang="ru-RU" sz="1600" b="1" strike="noStrike" spc="-1" dirty="0" err="1">
                <a:latin typeface="Arial"/>
              </a:rPr>
              <a:t>кількість</a:t>
            </a:r>
            <a:r>
              <a:rPr lang="ru-RU" sz="1600" b="1" strike="noStrike" spc="-1" dirty="0">
                <a:latin typeface="Arial"/>
              </a:rPr>
              <a:t> каротину. Не </a:t>
            </a:r>
            <a:r>
              <a:rPr lang="ru-RU" sz="1600" b="1" strike="noStrike" spc="-1" dirty="0" err="1">
                <a:latin typeface="Arial"/>
              </a:rPr>
              <a:t>обійшлося</a:t>
            </a:r>
            <a:r>
              <a:rPr lang="ru-RU" sz="1600" b="1" strike="noStrike" spc="-1" dirty="0">
                <a:latin typeface="Arial"/>
              </a:rPr>
              <a:t> і без </a:t>
            </a:r>
            <a:r>
              <a:rPr lang="ru-RU" sz="1600" b="1" strike="noStrike" spc="-1" dirty="0" err="1">
                <a:latin typeface="Arial"/>
              </a:rPr>
              <a:t>вітаміну</a:t>
            </a:r>
            <a:r>
              <a:rPr lang="ru-RU" sz="1600" b="1" strike="noStrike" spc="-1" dirty="0">
                <a:latin typeface="Arial"/>
              </a:rPr>
              <a:t> В. При </a:t>
            </a:r>
            <a:r>
              <a:rPr lang="ru-RU" sz="1600" b="1" strike="noStrike" spc="-1" dirty="0" err="1">
                <a:latin typeface="Arial"/>
              </a:rPr>
              <a:t>постійному</a:t>
            </a:r>
            <a:r>
              <a:rPr lang="ru-RU" sz="1600" b="1" strike="noStrike" spc="-1" dirty="0">
                <a:latin typeface="Arial"/>
              </a:rPr>
              <a:t> </a:t>
            </a:r>
            <a:r>
              <a:rPr lang="ru-RU" sz="1600" b="1" strike="noStrike" spc="-1" dirty="0" err="1">
                <a:latin typeface="Arial"/>
              </a:rPr>
              <a:t>вживанні</a:t>
            </a:r>
            <a:r>
              <a:rPr lang="ru-RU" sz="1600" b="1" strike="noStrike" spc="-1" dirty="0">
                <a:latin typeface="Arial"/>
              </a:rPr>
              <a:t> </a:t>
            </a:r>
            <a:r>
              <a:rPr lang="ru-RU" sz="1600" b="1" strike="noStrike" spc="-1" dirty="0" err="1">
                <a:latin typeface="Arial"/>
              </a:rPr>
              <a:t>продуктів</a:t>
            </a:r>
            <a:r>
              <a:rPr lang="ru-RU" sz="1600" b="1" strike="noStrike" spc="-1" dirty="0">
                <a:latin typeface="Arial"/>
              </a:rPr>
              <a:t>, </a:t>
            </a:r>
            <a:r>
              <a:rPr lang="ru-RU" sz="1600" b="1" strike="noStrike" spc="-1" dirty="0" err="1">
                <a:latin typeface="Arial"/>
              </a:rPr>
              <a:t>приготованих</a:t>
            </a:r>
            <a:r>
              <a:rPr lang="ru-RU" sz="1600" b="1" strike="noStrike" spc="-1" dirty="0">
                <a:latin typeface="Arial"/>
              </a:rPr>
              <a:t> з такого </a:t>
            </a:r>
            <a:r>
              <a:rPr lang="ru-RU" sz="1600" b="1" strike="noStrike" spc="-1" dirty="0" err="1">
                <a:latin typeface="Arial"/>
              </a:rPr>
              <a:t>борошна</a:t>
            </a:r>
            <a:r>
              <a:rPr lang="ru-RU" sz="1600" b="1" strike="noStrike" spc="-1" dirty="0">
                <a:latin typeface="Arial"/>
              </a:rPr>
              <a:t>, </a:t>
            </a:r>
            <a:r>
              <a:rPr lang="ru-RU" sz="1600" b="1" strike="noStrike" spc="-1" dirty="0" err="1">
                <a:latin typeface="Arial"/>
              </a:rPr>
              <a:t>можна</a:t>
            </a:r>
            <a:r>
              <a:rPr lang="ru-RU" sz="1600" b="1" strike="noStrike" spc="-1" dirty="0">
                <a:latin typeface="Arial"/>
              </a:rPr>
              <a:t> </a:t>
            </a:r>
            <a:r>
              <a:rPr lang="ru-RU" sz="1600" b="1" strike="noStrike" spc="-1" dirty="0" err="1">
                <a:latin typeface="Arial"/>
              </a:rPr>
              <a:t>назавжди</a:t>
            </a:r>
            <a:r>
              <a:rPr lang="ru-RU" sz="1600" b="1" strike="noStrike" spc="-1" dirty="0">
                <a:latin typeface="Arial"/>
              </a:rPr>
              <a:t> забути про </a:t>
            </a:r>
            <a:r>
              <a:rPr lang="ru-RU" sz="1600" b="1" strike="noStrike" spc="-1" dirty="0" err="1">
                <a:latin typeface="Arial"/>
              </a:rPr>
              <a:t>наявність</a:t>
            </a:r>
            <a:r>
              <a:rPr lang="ru-RU" sz="1600" b="1" strike="noStrike" spc="-1" dirty="0">
                <a:latin typeface="Arial"/>
              </a:rPr>
              <a:t> </a:t>
            </a:r>
            <a:r>
              <a:rPr lang="ru-RU" sz="1600" b="1" strike="noStrike" spc="-1" dirty="0" err="1">
                <a:latin typeface="Arial"/>
              </a:rPr>
              <a:t>каменів</a:t>
            </a:r>
            <a:r>
              <a:rPr lang="ru-RU" sz="1600" b="1" strike="noStrike" spc="-1" dirty="0">
                <a:latin typeface="Arial"/>
              </a:rPr>
              <a:t> в </a:t>
            </a:r>
            <a:r>
              <a:rPr lang="ru-RU" sz="1600" b="1" strike="noStrike" spc="-1" dirty="0" err="1">
                <a:latin typeface="Arial"/>
              </a:rPr>
              <a:t>нирках</a:t>
            </a:r>
            <a:r>
              <a:rPr lang="ru-RU" sz="1600" b="1" strike="noStrike" spc="-1" dirty="0">
                <a:latin typeface="Arial"/>
              </a:rPr>
              <a:t>. </a:t>
            </a:r>
            <a:r>
              <a:rPr lang="ru-RU" sz="1600" b="1" strike="noStrike" spc="-1" dirty="0" err="1">
                <a:latin typeface="Arial"/>
              </a:rPr>
              <a:t>Борошно</a:t>
            </a:r>
            <a:r>
              <a:rPr lang="ru-RU" sz="1600" b="1" strike="noStrike" spc="-1" dirty="0">
                <a:latin typeface="Arial"/>
              </a:rPr>
              <a:t> прекрасно </a:t>
            </a:r>
            <a:r>
              <a:rPr lang="ru-RU" sz="1600" b="1" strike="noStrike" spc="-1" dirty="0" err="1">
                <a:latin typeface="Arial"/>
              </a:rPr>
              <a:t>підходить</a:t>
            </a:r>
            <a:r>
              <a:rPr lang="ru-RU" sz="1600" b="1" strike="noStrike" spc="-1" dirty="0">
                <a:latin typeface="Arial"/>
              </a:rPr>
              <a:t> і для </a:t>
            </a:r>
            <a:r>
              <a:rPr lang="ru-RU" sz="1600" b="1" strike="noStrike" spc="-1" dirty="0" err="1">
                <a:latin typeface="Arial"/>
              </a:rPr>
              <a:t>створення</a:t>
            </a:r>
            <a:r>
              <a:rPr lang="ru-RU" sz="1600" b="1" strike="noStrike" spc="-1" dirty="0">
                <a:latin typeface="Arial"/>
              </a:rPr>
              <a:t> </a:t>
            </a:r>
            <a:r>
              <a:rPr lang="ru-RU" sz="1600" b="1" strike="noStrike" spc="-1" dirty="0" err="1">
                <a:latin typeface="Arial"/>
              </a:rPr>
              <a:t>дієтичного</a:t>
            </a:r>
            <a:r>
              <a:rPr lang="ru-RU" sz="1600" b="1" strike="noStrike" spc="-1" dirty="0">
                <a:latin typeface="Arial"/>
              </a:rPr>
              <a:t> страви. </a:t>
            </a:r>
            <a:r>
              <a:rPr lang="ru-RU" sz="1600" b="1" strike="noStrike" spc="-1" dirty="0" err="1">
                <a:latin typeface="Arial"/>
              </a:rPr>
              <a:t>Може</a:t>
            </a:r>
            <a:r>
              <a:rPr lang="ru-RU" sz="1600" b="1" strike="noStrike" spc="-1" dirty="0">
                <a:latin typeface="Arial"/>
              </a:rPr>
              <a:t> </a:t>
            </a:r>
            <a:r>
              <a:rPr lang="ru-RU" sz="1600" b="1" strike="noStrike" spc="-1" dirty="0" err="1">
                <a:latin typeface="Arial"/>
              </a:rPr>
              <a:t>застосовуватися</a:t>
            </a:r>
            <a:r>
              <a:rPr lang="ru-RU" sz="1600" b="1" strike="noStrike" spc="-1" dirty="0">
                <a:latin typeface="Arial"/>
              </a:rPr>
              <a:t> і </a:t>
            </a:r>
            <a:r>
              <a:rPr lang="ru-RU" sz="1600" b="1" strike="noStrike" spc="-1" dirty="0" err="1">
                <a:latin typeface="Arial"/>
              </a:rPr>
              <a:t>під</a:t>
            </a:r>
            <a:r>
              <a:rPr lang="ru-RU" sz="1600" b="1" strike="noStrike" spc="-1" dirty="0">
                <a:latin typeface="Arial"/>
              </a:rPr>
              <a:t> </a:t>
            </a:r>
            <a:r>
              <a:rPr lang="ru-RU" sz="1600" b="1" strike="noStrike" spc="-1" dirty="0" err="1">
                <a:latin typeface="Arial"/>
              </a:rPr>
              <a:t>виглядом</a:t>
            </a:r>
            <a:r>
              <a:rPr lang="ru-RU" sz="1600" b="1" strike="noStrike" spc="-1" dirty="0">
                <a:latin typeface="Arial"/>
              </a:rPr>
              <a:t> </a:t>
            </a:r>
            <a:r>
              <a:rPr lang="ru-RU" sz="1600" b="1" strike="noStrike" spc="-1" dirty="0" err="1">
                <a:latin typeface="Arial"/>
              </a:rPr>
              <a:t>харчової</a:t>
            </a:r>
            <a:r>
              <a:rPr lang="ru-RU" sz="1600" b="1" strike="noStrike" spc="-1" dirty="0">
                <a:latin typeface="Arial"/>
              </a:rPr>
              <a:t> добавки. </a:t>
            </a:r>
            <a:r>
              <a:rPr lang="ru-RU" sz="1600" b="1" strike="noStrike" spc="-1" dirty="0" err="1">
                <a:latin typeface="Arial"/>
              </a:rPr>
              <a:t>Наприклад</a:t>
            </a:r>
            <a:r>
              <a:rPr lang="ru-RU" sz="1600" b="1" strike="noStrike" spc="-1" dirty="0">
                <a:latin typeface="Arial"/>
              </a:rPr>
              <a:t>, </a:t>
            </a:r>
            <a:r>
              <a:rPr lang="ru-RU" sz="1600" b="1" strike="noStrike" spc="-1" dirty="0" err="1">
                <a:latin typeface="Arial"/>
              </a:rPr>
              <a:t>її</a:t>
            </a:r>
            <a:r>
              <a:rPr lang="ru-RU" sz="1600" b="1" strike="noStrike" spc="-1" dirty="0">
                <a:latin typeface="Arial"/>
              </a:rPr>
              <a:t> </a:t>
            </a:r>
            <a:r>
              <a:rPr lang="ru-RU" sz="1600" b="1" strike="noStrike" spc="-1" dirty="0" err="1">
                <a:latin typeface="Arial"/>
              </a:rPr>
              <a:t>можна</a:t>
            </a:r>
            <a:r>
              <a:rPr lang="ru-RU" sz="1600" b="1" strike="noStrike" spc="-1" dirty="0">
                <a:latin typeface="Arial"/>
              </a:rPr>
              <a:t> просто </a:t>
            </a:r>
            <a:r>
              <a:rPr lang="ru-RU" sz="1600" b="1" strike="noStrike" spc="-1" dirty="0" err="1">
                <a:latin typeface="Arial"/>
              </a:rPr>
              <a:t>додати</a:t>
            </a:r>
            <a:r>
              <a:rPr lang="ru-RU" sz="1600" b="1" strike="noStrike" spc="-1" dirty="0">
                <a:latin typeface="Arial"/>
              </a:rPr>
              <a:t> в </a:t>
            </a:r>
            <a:r>
              <a:rPr lang="ru-RU" sz="1600" b="1" strike="noStrike" spc="-1" dirty="0" err="1">
                <a:latin typeface="Arial"/>
              </a:rPr>
              <a:t>приготований</a:t>
            </a:r>
            <a:r>
              <a:rPr lang="ru-RU" sz="1600" b="1" strike="noStrike" spc="-1" dirty="0">
                <a:latin typeface="Arial"/>
              </a:rPr>
              <a:t> </a:t>
            </a:r>
            <a:r>
              <a:rPr lang="ru-RU" sz="1600" b="1" strike="noStrike" spc="-1" dirty="0" err="1">
                <a:latin typeface="Arial"/>
              </a:rPr>
              <a:t>бульйон</a:t>
            </a:r>
            <a:r>
              <a:rPr lang="ru-RU" sz="1600" b="1" strike="noStrike" spc="-1" dirty="0">
                <a:latin typeface="Arial"/>
              </a:rPr>
              <a:t>.</a:t>
            </a:r>
          </a:p>
        </p:txBody>
      </p:sp>
    </p:spTree>
    <p:extLst>
      <p:ext uri="{BB962C8B-B14F-4D97-AF65-F5344CB8AC3E}">
        <p14:creationId xmlns:p14="http://schemas.microsoft.com/office/powerpoint/2010/main" val="4023251377"/>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CustomShape 1"/>
          <p:cNvSpPr/>
          <p:nvPr/>
        </p:nvSpPr>
        <p:spPr>
          <a:xfrm>
            <a:off x="428760" y="214200"/>
            <a:ext cx="8356320" cy="46021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457200" indent="-455400" algn="just">
              <a:lnSpc>
                <a:spcPct val="100000"/>
              </a:lnSpc>
              <a:buClr>
                <a:srgbClr val="FF0000"/>
              </a:buClr>
              <a:buFont typeface="Wingdings" charset="2"/>
              <a:buChar char=""/>
            </a:pPr>
            <a:r>
              <a:rPr lang="ru-RU" sz="2400" b="1" strike="noStrike" spc="-1" dirty="0" err="1" smtClean="0">
                <a:solidFill>
                  <a:srgbClr val="FF0000"/>
                </a:solidFill>
                <a:latin typeface="Arial"/>
                <a:ea typeface="DejaVu Sans"/>
              </a:rPr>
              <a:t>Біотехнологічні</a:t>
            </a:r>
            <a:r>
              <a:rPr lang="ru-RU" sz="2400" b="1" strike="noStrike" spc="-1" dirty="0" smtClean="0">
                <a:solidFill>
                  <a:srgbClr val="FF0000"/>
                </a:solidFill>
                <a:latin typeface="Arial"/>
                <a:ea typeface="DejaVu Sans"/>
              </a:rPr>
              <a:t> </a:t>
            </a:r>
            <a:r>
              <a:rPr lang="ru-RU" sz="2400" b="1" strike="noStrike" spc="-1" dirty="0" err="1">
                <a:solidFill>
                  <a:srgbClr val="FF0000"/>
                </a:solidFill>
                <a:latin typeface="Arial"/>
                <a:ea typeface="DejaVu Sans"/>
              </a:rPr>
              <a:t>методи</a:t>
            </a:r>
            <a:r>
              <a:rPr lang="ru-RU" sz="2400" b="1" strike="noStrike" spc="-1" dirty="0">
                <a:solidFill>
                  <a:srgbClr val="FF0000"/>
                </a:solidFill>
                <a:latin typeface="Arial"/>
                <a:ea typeface="DejaVu Sans"/>
              </a:rPr>
              <a:t> </a:t>
            </a:r>
            <a:r>
              <a:rPr lang="ru-RU" sz="2400" b="1" strike="noStrike" spc="-1" dirty="0" err="1">
                <a:solidFill>
                  <a:srgbClr val="FF0000"/>
                </a:solidFill>
                <a:latin typeface="Arial"/>
                <a:ea typeface="DejaVu Sans"/>
              </a:rPr>
              <a:t>консервування</a:t>
            </a:r>
            <a:r>
              <a:rPr lang="ru-RU" sz="2400" b="1" strike="noStrike" spc="-1" dirty="0">
                <a:solidFill>
                  <a:srgbClr val="FF0000"/>
                </a:solidFill>
                <a:latin typeface="Arial"/>
                <a:ea typeface="DejaVu Sans"/>
              </a:rPr>
              <a:t> </a:t>
            </a:r>
            <a:r>
              <a:rPr lang="ru-RU" sz="2400" b="1" strike="noStrike" spc="-1" dirty="0" err="1">
                <a:solidFill>
                  <a:srgbClr val="FF0000"/>
                </a:solidFill>
                <a:latin typeface="Arial"/>
                <a:ea typeface="DejaVu Sans"/>
              </a:rPr>
              <a:t>кормів</a:t>
            </a:r>
            <a:r>
              <a:rPr lang="ru-RU" sz="2400" b="1" strike="noStrike" spc="-1" dirty="0">
                <a:solidFill>
                  <a:srgbClr val="FF0000"/>
                </a:solidFill>
                <a:latin typeface="Arial"/>
                <a:ea typeface="DejaVu Sans"/>
              </a:rPr>
              <a:t>. </a:t>
            </a:r>
            <a:endParaRPr lang="ru-RU" sz="2400" b="0" strike="noStrike" spc="-1" dirty="0">
              <a:latin typeface="Arial"/>
            </a:endParaRPr>
          </a:p>
        </p:txBody>
      </p:sp>
      <p:sp>
        <p:nvSpPr>
          <p:cNvPr id="121" name="CustomShape 2"/>
          <p:cNvSpPr/>
          <p:nvPr/>
        </p:nvSpPr>
        <p:spPr>
          <a:xfrm>
            <a:off x="285840" y="816840"/>
            <a:ext cx="8499240" cy="578988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nchor="ctr">
            <a:spAutoFit/>
          </a:bodyPr>
          <a:lstStyle/>
          <a:p>
            <a:pPr algn="just">
              <a:lnSpc>
                <a:spcPct val="80000"/>
              </a:lnSpc>
            </a:pPr>
            <a:r>
              <a:rPr lang="ru-RU" sz="1800" b="1" strike="noStrike" spc="-1">
                <a:solidFill>
                  <a:srgbClr val="000000"/>
                </a:solidFill>
                <a:latin typeface="Times New Roman"/>
                <a:ea typeface="Calibri"/>
              </a:rPr>
              <a:t>Головне питання збереженості кормів – це здійснення процесу консервування з метою підвищення поживної цінності і засвоєння кормів.</a:t>
            </a:r>
            <a:endParaRPr lang="ru-RU" sz="1800" b="0" strike="noStrike" spc="-1">
              <a:latin typeface="Arial"/>
            </a:endParaRPr>
          </a:p>
          <a:p>
            <a:pPr algn="just">
              <a:lnSpc>
                <a:spcPct val="80000"/>
              </a:lnSpc>
            </a:pPr>
            <a:r>
              <a:rPr lang="ru-RU" sz="1800" b="1" strike="noStrike" spc="-1">
                <a:solidFill>
                  <a:srgbClr val="000000"/>
                </a:solidFill>
                <a:latin typeface="Times New Roman"/>
                <a:ea typeface="Calibri"/>
              </a:rPr>
              <a:t>Одним із найважливіших способів консервування кормів є силосування. При цьому рослинна маса зберігається у вологому стані в спеціальних ємкостях. Корм, більш менш спресований, за ускладненого доступу повітря підлягає бродінню. Він набуває кислого присмаку, стає м’якшим, змінює колір, набуває бурого відтінку і зберігає соковитість. Контроль за процесами ферментації –основна умова зменшення витрат поживних речовин під час</a:t>
            </a:r>
            <a:endParaRPr lang="ru-RU" sz="1800" b="0" strike="noStrike" spc="-1">
              <a:latin typeface="Arial"/>
            </a:endParaRPr>
          </a:p>
          <a:p>
            <a:pPr algn="just">
              <a:lnSpc>
                <a:spcPct val="80000"/>
              </a:lnSpc>
            </a:pPr>
            <a:r>
              <a:rPr lang="ru-RU" sz="1800" b="1" strike="noStrike" spc="-1">
                <a:solidFill>
                  <a:srgbClr val="000000"/>
                </a:solidFill>
                <a:latin typeface="Times New Roman"/>
                <a:ea typeface="Calibri"/>
              </a:rPr>
              <a:t>консервування.</a:t>
            </a:r>
            <a:endParaRPr lang="ru-RU" sz="1800" b="0" strike="noStrike" spc="-1">
              <a:latin typeface="Arial"/>
            </a:endParaRPr>
          </a:p>
          <a:p>
            <a:pPr algn="just">
              <a:lnSpc>
                <a:spcPct val="80000"/>
              </a:lnSpc>
            </a:pPr>
            <a:r>
              <a:rPr lang="ru-RU" sz="1800" b="1" i="1" strike="noStrike" spc="-1">
                <a:solidFill>
                  <a:srgbClr val="FF0000"/>
                </a:solidFill>
                <a:latin typeface="Times New Roman"/>
                <a:ea typeface="Calibri"/>
              </a:rPr>
              <a:t>При силосуванні </a:t>
            </a:r>
            <a:r>
              <a:rPr lang="ru-RU" sz="1800" b="1" strike="noStrike" spc="-1">
                <a:solidFill>
                  <a:srgbClr val="000000"/>
                </a:solidFill>
                <a:latin typeface="Times New Roman"/>
                <a:ea typeface="Calibri"/>
              </a:rPr>
              <a:t>накопичуються кислоти, що створюються в результаті бродіння вуглеводів рослин під дією мікробів. Цей процес можна поділити на декілька фаз. </a:t>
            </a:r>
            <a:endParaRPr lang="ru-RU" sz="1800" b="0" strike="noStrike" spc="-1">
              <a:latin typeface="Arial"/>
            </a:endParaRPr>
          </a:p>
          <a:p>
            <a:pPr algn="just">
              <a:lnSpc>
                <a:spcPct val="80000"/>
              </a:lnSpc>
            </a:pPr>
            <a:r>
              <a:rPr lang="ru-RU" sz="1800" b="1" strike="noStrike" spc="-1">
                <a:solidFill>
                  <a:srgbClr val="FF0000"/>
                </a:solidFill>
                <a:latin typeface="Times New Roman"/>
                <a:ea typeface="Calibri"/>
              </a:rPr>
              <a:t>Перша – фаза розвитку змішаної мікрофлори</a:t>
            </a:r>
            <a:r>
              <a:rPr lang="ru-RU" sz="1800" b="1" strike="noStrike" spc="-1">
                <a:solidFill>
                  <a:srgbClr val="000000"/>
                </a:solidFill>
                <a:latin typeface="Times New Roman"/>
                <a:ea typeface="Calibri"/>
              </a:rPr>
              <a:t> – характеризується бурхливим розвитком різноманітних груп мікробів, що внесені з кормами у силосну ємність. Звичайно ця фаза короткочасна, і з її закінченням середовище підкислюється, створюються анаеробні умови, пригнічується діяльність більшої частини мікроорганізмів, у тому числі гнилісних. </a:t>
            </a:r>
            <a:endParaRPr lang="ru-RU" sz="1800" b="0" strike="noStrike" spc="-1">
              <a:latin typeface="Arial"/>
            </a:endParaRPr>
          </a:p>
          <a:p>
            <a:pPr algn="just">
              <a:lnSpc>
                <a:spcPct val="80000"/>
              </a:lnSpc>
            </a:pPr>
            <a:r>
              <a:rPr lang="ru-RU" sz="1800" b="1" strike="noStrike" spc="-1">
                <a:solidFill>
                  <a:srgbClr val="FF0000"/>
                </a:solidFill>
                <a:latin typeface="Times New Roman"/>
                <a:ea typeface="Calibri"/>
              </a:rPr>
              <a:t>Під час другої фази – фази головного бродіння </a:t>
            </a:r>
            <a:r>
              <a:rPr lang="ru-RU" sz="1800" b="1" strike="noStrike" spc="-1">
                <a:solidFill>
                  <a:srgbClr val="000000"/>
                </a:solidFill>
                <a:latin typeface="Times New Roman"/>
                <a:ea typeface="Calibri"/>
              </a:rPr>
              <a:t>– основну роль відіграють молочнокислі бактерії, що продукують з вуглеводів молочну і оцтову кислоти.</a:t>
            </a:r>
            <a:endParaRPr lang="ru-RU" sz="1800" b="0" strike="noStrike" spc="-1">
              <a:latin typeface="Arial"/>
            </a:endParaRPr>
          </a:p>
          <a:p>
            <a:pPr algn="just">
              <a:lnSpc>
                <a:spcPct val="80000"/>
              </a:lnSpc>
            </a:pPr>
            <a:r>
              <a:rPr lang="ru-RU" sz="1800" b="1" strike="noStrike" spc="-1">
                <a:solidFill>
                  <a:srgbClr val="FF0000"/>
                </a:solidFill>
                <a:latin typeface="Times New Roman"/>
                <a:ea typeface="Calibri"/>
              </a:rPr>
              <a:t>Третя фаза – кінцева – </a:t>
            </a:r>
            <a:r>
              <a:rPr lang="ru-RU" sz="1800" b="1" strike="noStrike" spc="-1">
                <a:solidFill>
                  <a:srgbClr val="000000"/>
                </a:solidFill>
                <a:latin typeface="Times New Roman"/>
                <a:ea typeface="Calibri"/>
              </a:rPr>
              <a:t>характеризується поступовим відмиранням збудників молочнокислого бродіння, молочна кислота, що</a:t>
            </a:r>
            <a:endParaRPr lang="ru-RU" sz="1800" b="0" strike="noStrike" spc="-1">
              <a:latin typeface="Arial"/>
            </a:endParaRPr>
          </a:p>
          <a:p>
            <a:pPr algn="just">
              <a:lnSpc>
                <a:spcPct val="80000"/>
              </a:lnSpc>
            </a:pPr>
            <a:r>
              <a:rPr lang="ru-RU" sz="1800" b="1" strike="noStrike" spc="-1">
                <a:solidFill>
                  <a:srgbClr val="000000"/>
                </a:solidFill>
                <a:latin typeface="Times New Roman"/>
                <a:ea typeface="Calibri"/>
              </a:rPr>
              <a:t>накопичується в силосі, починає пригнічувати самі молочнокислі бактерії. Таким чином, силосування завершується. У силосі можуть також розвиватися і кислотостійкі дріжджі, які суттєво не знижують якість корму. Однак, масове розмноження дріжджів у силосі небажане, оскільки вони забирають цукор і не створюють кислих продуктів.</a:t>
            </a:r>
            <a:endParaRPr lang="ru-RU" sz="1800" b="0" strike="noStrike" spc="-1">
              <a:latin typeface="Arial"/>
            </a:endParaRPr>
          </a:p>
        </p:txBody>
      </p:sp>
    </p:spTree>
    <p:extLst>
      <p:ext uri="{BB962C8B-B14F-4D97-AF65-F5344CB8AC3E}">
        <p14:creationId xmlns:p14="http://schemas.microsoft.com/office/powerpoint/2010/main" val="2976292589"/>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 name="CustomShape 1"/>
          <p:cNvSpPr/>
          <p:nvPr/>
        </p:nvSpPr>
        <p:spPr>
          <a:xfrm>
            <a:off x="206280" y="268920"/>
            <a:ext cx="8927640" cy="633600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nchor="ctr">
            <a:spAutoFit/>
          </a:bodyPr>
          <a:lstStyle/>
          <a:p>
            <a:pPr algn="just">
              <a:lnSpc>
                <a:spcPct val="80000"/>
              </a:lnSpc>
            </a:pPr>
            <a:r>
              <a:rPr lang="ru-RU" sz="1600" b="1" strike="noStrike" spc="-1">
                <a:solidFill>
                  <a:srgbClr val="000000"/>
                </a:solidFill>
                <a:latin typeface="Times New Roman"/>
                <a:ea typeface="Calibri"/>
              </a:rPr>
              <a:t>Важливим завданням біотехнології в галузі кормовиробництва є регулювання мікробіологічних процесів, що здійснюються за приготування кормів. </a:t>
            </a:r>
            <a:endParaRPr lang="ru-RU" sz="1600" b="0" strike="noStrike" spc="-1">
              <a:latin typeface="Arial"/>
            </a:endParaRPr>
          </a:p>
          <a:p>
            <a:pPr algn="just">
              <a:lnSpc>
                <a:spcPct val="80000"/>
              </a:lnSpc>
            </a:pPr>
            <a:r>
              <a:rPr lang="ru-RU" sz="1600" b="1" strike="noStrike" spc="-1">
                <a:solidFill>
                  <a:srgbClr val="000000"/>
                </a:solidFill>
                <a:latin typeface="Times New Roman"/>
                <a:ea typeface="Calibri"/>
              </a:rPr>
              <a:t>Найбільш ефективний спосіб підвищення </a:t>
            </a:r>
            <a:r>
              <a:rPr lang="ru-RU" sz="1600" b="1" strike="noStrike" spc="-1">
                <a:solidFill>
                  <a:srgbClr val="FF0000"/>
                </a:solidFill>
                <a:latin typeface="Times New Roman"/>
                <a:ea typeface="Calibri"/>
              </a:rPr>
              <a:t>якості силосування</a:t>
            </a:r>
            <a:r>
              <a:rPr lang="ru-RU" sz="1600" b="1" strike="noStrike" spc="-1">
                <a:solidFill>
                  <a:srgbClr val="000000"/>
                </a:solidFill>
                <a:latin typeface="Times New Roman"/>
                <a:ea typeface="Calibri"/>
              </a:rPr>
              <a:t> – використання спеціальних заквасок з чистих культур молочнокислих бактерій. </a:t>
            </a:r>
            <a:endParaRPr lang="ru-RU" sz="1600" b="0" strike="noStrike" spc="-1">
              <a:latin typeface="Arial"/>
            </a:endParaRPr>
          </a:p>
          <a:p>
            <a:pPr algn="just">
              <a:lnSpc>
                <a:spcPct val="80000"/>
              </a:lnSpc>
            </a:pPr>
            <a:endParaRPr lang="ru-RU" sz="1600" b="0" strike="noStrike" spc="-1">
              <a:latin typeface="Arial"/>
            </a:endParaRPr>
          </a:p>
          <a:p>
            <a:pPr algn="just">
              <a:lnSpc>
                <a:spcPct val="80000"/>
              </a:lnSpc>
            </a:pPr>
            <a:r>
              <a:rPr lang="ru-RU" sz="1600" b="1" strike="noStrike" spc="-1">
                <a:solidFill>
                  <a:srgbClr val="000000"/>
                </a:solidFill>
                <a:latin typeface="Times New Roman"/>
                <a:ea typeface="Calibri"/>
              </a:rPr>
              <a:t>Внесена </a:t>
            </a:r>
            <a:r>
              <a:rPr lang="ru-RU" sz="1800" b="1" strike="noStrike" spc="-1">
                <a:solidFill>
                  <a:srgbClr val="FF0000"/>
                </a:solidFill>
                <a:latin typeface="Times New Roman"/>
                <a:ea typeface="Calibri"/>
              </a:rPr>
              <a:t>закваска</a:t>
            </a:r>
            <a:r>
              <a:rPr lang="ru-RU" sz="1600" b="1" strike="noStrike" spc="-1">
                <a:solidFill>
                  <a:srgbClr val="000000"/>
                </a:solidFill>
                <a:latin typeface="Times New Roman"/>
                <a:ea typeface="Calibri"/>
              </a:rPr>
              <a:t> інтенсифікує процес силосування, пригнічує розвиток гнилісної мікрофлори, підвищує якість силосу, сприяє зберіганню в ньому поживних речовин. На жаль, ця міра виявляється малоефективною в тому разі, коли рослинна культура містить недостатню кількість водорозчинних вуглеводів для підтримки росту бактерій і створення молочної кислоти.</a:t>
            </a:r>
            <a:endParaRPr lang="ru-RU" sz="1600" b="0" strike="noStrike" spc="-1">
              <a:latin typeface="Arial"/>
            </a:endParaRPr>
          </a:p>
          <a:p>
            <a:pPr algn="just">
              <a:lnSpc>
                <a:spcPct val="80000"/>
              </a:lnSpc>
            </a:pPr>
            <a:r>
              <a:rPr lang="ru-RU" sz="1600" b="1" strike="noStrike" spc="-1">
                <a:solidFill>
                  <a:srgbClr val="000000"/>
                </a:solidFill>
                <a:latin typeface="Times New Roman"/>
                <a:ea typeface="Calibri"/>
              </a:rPr>
              <a:t>Якість вихідного матеріалу вдається поліпшити шляхом </a:t>
            </a:r>
            <a:r>
              <a:rPr lang="ru-RU" sz="1600" b="1" strike="noStrike" spc="-1">
                <a:solidFill>
                  <a:srgbClr val="FF0000"/>
                </a:solidFill>
                <a:latin typeface="Times New Roman"/>
                <a:ea typeface="Calibri"/>
              </a:rPr>
              <a:t>додавання у силосну масу цукрів, крохмалю, сухих компонентів, уведення інших культур, зменшення рН за рахунок неорганічних і органічних кислот, створення умов для розвитку корисних бактерій за рахунок бактеріостатичних речовин – мурашиної і бензойної кислот, нітритів</a:t>
            </a:r>
            <a:r>
              <a:rPr lang="ru-RU" sz="1600" b="1" strike="noStrike" spc="-1">
                <a:solidFill>
                  <a:srgbClr val="000000"/>
                </a:solidFill>
                <a:latin typeface="Times New Roman"/>
                <a:ea typeface="Calibri"/>
              </a:rPr>
              <a:t>. </a:t>
            </a:r>
            <a:endParaRPr lang="ru-RU" sz="1600" b="0" strike="noStrike" spc="-1">
              <a:latin typeface="Arial"/>
            </a:endParaRPr>
          </a:p>
          <a:p>
            <a:pPr algn="just">
              <a:lnSpc>
                <a:spcPct val="80000"/>
              </a:lnSpc>
            </a:pPr>
            <a:r>
              <a:rPr lang="ru-RU" sz="1600" b="1" strike="noStrike" spc="-1">
                <a:solidFill>
                  <a:srgbClr val="000000"/>
                </a:solidFill>
                <a:latin typeface="Times New Roman"/>
                <a:ea typeface="Calibri"/>
              </a:rPr>
              <a:t>Повне хімічне консервування і захист білка від розщеплення досягаються за використання </a:t>
            </a:r>
            <a:r>
              <a:rPr lang="ru-RU" sz="1600" b="1" strike="noStrike" spc="-1">
                <a:solidFill>
                  <a:srgbClr val="FF0000"/>
                </a:solidFill>
                <a:latin typeface="Times New Roman"/>
                <a:ea typeface="Calibri"/>
              </a:rPr>
              <a:t>формальдегіду. </a:t>
            </a:r>
            <a:endParaRPr lang="ru-RU" sz="1600" b="0" strike="noStrike" spc="-1">
              <a:latin typeface="Arial"/>
            </a:endParaRPr>
          </a:p>
          <a:p>
            <a:pPr algn="just">
              <a:lnSpc>
                <a:spcPct val="80000"/>
              </a:lnSpc>
            </a:pPr>
            <a:r>
              <a:rPr lang="ru-RU" sz="1600" b="1" strike="noStrike" spc="-1">
                <a:solidFill>
                  <a:srgbClr val="000000"/>
                </a:solidFill>
                <a:latin typeface="Times New Roman"/>
                <a:ea typeface="Calibri"/>
              </a:rPr>
              <a:t>Одночасне використання </a:t>
            </a:r>
            <a:r>
              <a:rPr lang="ru-RU" sz="1600" b="1" strike="noStrike" spc="-1">
                <a:solidFill>
                  <a:srgbClr val="FF0000"/>
                </a:solidFill>
                <a:latin typeface="Times New Roman"/>
                <a:ea typeface="Calibri"/>
              </a:rPr>
              <a:t>формальдегіду і мурашиної кислоти</a:t>
            </a:r>
            <a:r>
              <a:rPr lang="ru-RU" sz="1600" b="1" strike="noStrike" spc="-1">
                <a:solidFill>
                  <a:srgbClr val="000000"/>
                </a:solidFill>
                <a:latin typeface="Times New Roman"/>
                <a:ea typeface="Calibri"/>
              </a:rPr>
              <a:t> пригнічує процеси розщеплення білка у рубці, але збільшує відтік амінокислот у тонку</a:t>
            </a:r>
            <a:r>
              <a:rPr lang="ru-RU" sz="900" b="1" strike="noStrike" spc="-1">
                <a:solidFill>
                  <a:srgbClr val="000000"/>
                </a:solidFill>
                <a:latin typeface="Arial"/>
                <a:ea typeface="Calibri"/>
              </a:rPr>
              <a:t> </a:t>
            </a:r>
            <a:r>
              <a:rPr lang="ru-RU" sz="1600" b="1" strike="noStrike" spc="-1">
                <a:solidFill>
                  <a:srgbClr val="000000"/>
                </a:solidFill>
                <a:latin typeface="Times New Roman"/>
                <a:ea typeface="Calibri"/>
              </a:rPr>
              <a:t>кишку. </a:t>
            </a:r>
            <a:endParaRPr lang="ru-RU" sz="1600" b="0" strike="noStrike" spc="-1">
              <a:latin typeface="Arial"/>
            </a:endParaRPr>
          </a:p>
          <a:p>
            <a:pPr algn="just">
              <a:lnSpc>
                <a:spcPct val="80000"/>
              </a:lnSpc>
            </a:pPr>
            <a:r>
              <a:rPr lang="ru-RU" sz="1600" b="1" strike="noStrike" spc="-1">
                <a:solidFill>
                  <a:srgbClr val="000000"/>
                </a:solidFill>
                <a:latin typeface="Times New Roman"/>
                <a:ea typeface="Calibri"/>
              </a:rPr>
              <a:t>Мурашина кислота, ймовірно, не покращує перетравність білка, однак за її суміші з формальдегідом спостерігається тенденція до збільшення засвоєння азотовмісних сполук. Відомо, що збільшений вміст крохмалю у рослинній сировині, з якої готують силос, пригнічує процеси синтезу білка. Для подолання цієї проблеми було створено бактерію, яка здатна здійснювати ефективну ферментацію рослинного матеріалу. </a:t>
            </a:r>
            <a:endParaRPr lang="ru-RU" sz="1600" b="0" strike="noStrike" spc="-1">
              <a:latin typeface="Arial"/>
            </a:endParaRPr>
          </a:p>
          <a:p>
            <a:pPr algn="just">
              <a:lnSpc>
                <a:spcPct val="80000"/>
              </a:lnSpc>
            </a:pPr>
            <a:r>
              <a:rPr lang="ru-RU" sz="1600" b="1" strike="noStrike" spc="-1">
                <a:solidFill>
                  <a:srgbClr val="000000"/>
                </a:solidFill>
                <a:latin typeface="Times New Roman"/>
                <a:ea typeface="Calibri"/>
              </a:rPr>
              <a:t>Для цього в</a:t>
            </a:r>
            <a:r>
              <a:rPr lang="ru-RU" sz="900" b="1" strike="noStrike" spc="-1">
                <a:solidFill>
                  <a:srgbClr val="000000"/>
                </a:solidFill>
                <a:latin typeface="Arial"/>
                <a:ea typeface="Calibri"/>
              </a:rPr>
              <a:t> </a:t>
            </a:r>
            <a:r>
              <a:rPr lang="ru-RU" sz="1600" b="1" strike="noStrike" spc="-1">
                <a:solidFill>
                  <a:srgbClr val="000000"/>
                </a:solidFill>
                <a:latin typeface="Times New Roman"/>
                <a:ea typeface="Calibri"/>
              </a:rPr>
              <a:t>хромосому бактерії</a:t>
            </a:r>
            <a:r>
              <a:rPr lang="ru-RU" sz="1600" b="1" strike="noStrike" spc="-1">
                <a:solidFill>
                  <a:srgbClr val="FF0000"/>
                </a:solidFill>
                <a:latin typeface="Times New Roman"/>
                <a:ea typeface="Calibri"/>
              </a:rPr>
              <a:t> Lactobacillus plantarum</a:t>
            </a:r>
            <a:r>
              <a:rPr lang="ru-RU" sz="1600" b="1" strike="noStrike" spc="-1">
                <a:solidFill>
                  <a:srgbClr val="000000"/>
                </a:solidFill>
                <a:latin typeface="Times New Roman"/>
                <a:ea typeface="Calibri"/>
              </a:rPr>
              <a:t> (бактерія молочнокислого бродіння) за допомогою кон’югативної плазміди </a:t>
            </a:r>
            <a:r>
              <a:rPr lang="ru-RU" sz="1600" b="1" strike="noStrike" spc="-1">
                <a:solidFill>
                  <a:srgbClr val="FF0000"/>
                </a:solidFill>
                <a:latin typeface="Times New Roman"/>
                <a:ea typeface="Calibri"/>
              </a:rPr>
              <a:t>Е.соlі</a:t>
            </a:r>
            <a:r>
              <a:rPr lang="ru-RU" sz="1600" b="1" strike="noStrike" spc="-1">
                <a:solidFill>
                  <a:srgbClr val="000000"/>
                </a:solidFill>
                <a:latin typeface="Times New Roman"/>
                <a:ea typeface="Calibri"/>
              </a:rPr>
              <a:t> було вбудовано ген α-амілази. Цей ген кодує фермент, який активується під час потрапляння бактерії у кишечник тварини, і таким чином, сприяє засвоєнню силосу з сільськогосподарських культур, що містять багато крохмалю, таких як люцерна. Досягнення мікробіології відкривають нові перспективи для використання культур бактерій. Стало можливим створення більш придатних штамів молочнокислих бактерій, які в процесі консервування добре виживають і збільшується в загальній масі. Крім того, ці види бактерій здатні пригнічувати ріст дріжджів. Уся сукупність названих факторів забезпечує більшу </a:t>
            </a:r>
            <a:r>
              <a:rPr lang="ru-RU" sz="1600" b="1" strike="noStrike" spc="-1">
                <a:solidFill>
                  <a:srgbClr val="FF0000"/>
                </a:solidFill>
                <a:latin typeface="Times New Roman"/>
                <a:ea typeface="Calibri"/>
              </a:rPr>
              <a:t>стабільність силосу до аеробних умов</a:t>
            </a:r>
            <a:r>
              <a:rPr lang="ru-RU" sz="1600" b="1" strike="noStrike" spc="-1">
                <a:solidFill>
                  <a:srgbClr val="000000"/>
                </a:solidFill>
                <a:latin typeface="Times New Roman"/>
                <a:ea typeface="Calibri"/>
              </a:rPr>
              <a:t>.</a:t>
            </a:r>
            <a:endParaRPr lang="ru-RU" sz="1600" b="0" strike="noStrike" spc="-1">
              <a:latin typeface="Arial"/>
            </a:endParaRPr>
          </a:p>
        </p:txBody>
      </p:sp>
    </p:spTree>
    <p:extLst>
      <p:ext uri="{BB962C8B-B14F-4D97-AF65-F5344CB8AC3E}">
        <p14:creationId xmlns:p14="http://schemas.microsoft.com/office/powerpoint/2010/main" val="12376353"/>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 name="Рисунок 122"/>
          <p:cNvPicPr/>
          <p:nvPr/>
        </p:nvPicPr>
        <p:blipFill>
          <a:blip r:embed="rId2"/>
          <a:stretch/>
        </p:blipFill>
        <p:spPr>
          <a:xfrm>
            <a:off x="208479" y="4082095"/>
            <a:ext cx="3814243" cy="2620369"/>
          </a:xfrm>
          <a:prstGeom prst="rect">
            <a:avLst/>
          </a:prstGeom>
          <a:ln>
            <a:noFill/>
          </a:ln>
        </p:spPr>
      </p:pic>
      <p:pic>
        <p:nvPicPr>
          <p:cNvPr id="124" name="Рисунок 123"/>
          <p:cNvPicPr/>
          <p:nvPr/>
        </p:nvPicPr>
        <p:blipFill>
          <a:blip r:embed="rId3"/>
          <a:stretch/>
        </p:blipFill>
        <p:spPr>
          <a:xfrm>
            <a:off x="1366065" y="156703"/>
            <a:ext cx="6483240" cy="3904920"/>
          </a:xfrm>
          <a:prstGeom prst="rect">
            <a:avLst/>
          </a:prstGeom>
          <a:ln>
            <a:noFill/>
          </a:ln>
        </p:spPr>
      </p:pic>
      <p:pic>
        <p:nvPicPr>
          <p:cNvPr id="4" name="Рисунок 3"/>
          <p:cNvPicPr/>
          <p:nvPr/>
        </p:nvPicPr>
        <p:blipFill rotWithShape="1">
          <a:blip r:embed="rId4"/>
          <a:srcRect l="181" t="11127" r="5459" b="14496"/>
          <a:stretch/>
        </p:blipFill>
        <p:spPr>
          <a:xfrm>
            <a:off x="4022722" y="4237631"/>
            <a:ext cx="4885898" cy="2620369"/>
          </a:xfrm>
          <a:prstGeom prst="rect">
            <a:avLst/>
          </a:prstGeom>
          <a:ln>
            <a:noFill/>
          </a:ln>
        </p:spPr>
      </p:pic>
    </p:spTree>
    <p:extLst>
      <p:ext uri="{BB962C8B-B14F-4D97-AF65-F5344CB8AC3E}">
        <p14:creationId xmlns:p14="http://schemas.microsoft.com/office/powerpoint/2010/main" val="753409317"/>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 name="CustomShape 1"/>
          <p:cNvSpPr/>
          <p:nvPr/>
        </p:nvSpPr>
        <p:spPr>
          <a:xfrm>
            <a:off x="395279" y="380880"/>
            <a:ext cx="8230105" cy="64224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wrap="square" lIns="90000" tIns="46800" rIns="90000" bIns="46800">
            <a:spAutoFit/>
          </a:bodyPr>
          <a:lstStyle/>
          <a:p>
            <a:pPr>
              <a:lnSpc>
                <a:spcPct val="100000"/>
              </a:lnSpc>
            </a:pPr>
            <a:r>
              <a:rPr lang="ru-RU" sz="1800" b="1" strike="noStrike" spc="-1" dirty="0" err="1">
                <a:solidFill>
                  <a:srgbClr val="000000"/>
                </a:solidFill>
                <a:latin typeface="Times New Roman"/>
                <a:ea typeface="Times New Roman"/>
              </a:rPr>
              <a:t>Си́лос</a:t>
            </a:r>
            <a:r>
              <a:rPr lang="ru-RU" sz="1800" b="0" strike="noStrike" spc="-1" dirty="0">
                <a:solidFill>
                  <a:srgbClr val="000000"/>
                </a:solidFill>
                <a:latin typeface="Times New Roman"/>
                <a:ea typeface="Times New Roman"/>
              </a:rPr>
              <a:t> — </a:t>
            </a:r>
            <a:r>
              <a:rPr lang="ru-RU" sz="1800" b="0" strike="noStrike" spc="-1" dirty="0" err="1">
                <a:solidFill>
                  <a:srgbClr val="000000"/>
                </a:solidFill>
                <a:latin typeface="Times New Roman"/>
                <a:ea typeface="Times New Roman"/>
              </a:rPr>
              <a:t>соковитий</a:t>
            </a:r>
            <a:r>
              <a:rPr lang="ru-RU" sz="1800" b="0" strike="noStrike" spc="-1" dirty="0">
                <a:solidFill>
                  <a:srgbClr val="000000"/>
                </a:solidFill>
                <a:latin typeface="Times New Roman"/>
                <a:ea typeface="Times New Roman"/>
              </a:rPr>
              <a:t> корм для </a:t>
            </a:r>
            <a:r>
              <a:rPr lang="ru-RU" sz="1800" b="0" strike="noStrike" spc="-1" dirty="0" err="1">
                <a:solidFill>
                  <a:srgbClr val="000000"/>
                </a:solidFill>
                <a:latin typeface="Times New Roman"/>
                <a:ea typeface="Times New Roman"/>
              </a:rPr>
              <a:t>сільськогосподарських</a:t>
            </a:r>
            <a:r>
              <a:rPr lang="ru-RU" sz="1800" b="0" strike="noStrike" spc="-1" dirty="0">
                <a:solidFill>
                  <a:srgbClr val="000000"/>
                </a:solidFill>
                <a:latin typeface="Times New Roman"/>
                <a:ea typeface="Times New Roman"/>
              </a:rPr>
              <a:t> </a:t>
            </a:r>
            <a:r>
              <a:rPr lang="ru-RU" sz="1800" b="0" strike="noStrike" spc="-1" dirty="0" err="1">
                <a:solidFill>
                  <a:srgbClr val="000000"/>
                </a:solidFill>
                <a:latin typeface="Times New Roman"/>
                <a:ea typeface="Times New Roman"/>
              </a:rPr>
              <a:t>тварин</a:t>
            </a:r>
            <a:r>
              <a:rPr lang="ru-RU" sz="1800" b="0" strike="noStrike" spc="-1" dirty="0">
                <a:solidFill>
                  <a:srgbClr val="000000"/>
                </a:solidFill>
                <a:latin typeface="Times New Roman"/>
                <a:ea typeface="Times New Roman"/>
              </a:rPr>
              <a:t>, </a:t>
            </a:r>
            <a:r>
              <a:rPr lang="ru-RU" sz="1800" b="0" strike="noStrike" spc="-1" dirty="0" err="1">
                <a:solidFill>
                  <a:srgbClr val="000000"/>
                </a:solidFill>
                <a:latin typeface="Times New Roman"/>
                <a:ea typeface="Times New Roman"/>
              </a:rPr>
              <a:t>який</a:t>
            </a:r>
            <a:r>
              <a:rPr lang="ru-RU" sz="1800" b="0" strike="noStrike" spc="-1" dirty="0">
                <a:solidFill>
                  <a:srgbClr val="000000"/>
                </a:solidFill>
                <a:latin typeface="Times New Roman"/>
                <a:ea typeface="Times New Roman"/>
              </a:rPr>
              <a:t> </a:t>
            </a:r>
            <a:r>
              <a:rPr lang="ru-RU" sz="1800" b="0" strike="noStrike" spc="-1" dirty="0" err="1">
                <a:solidFill>
                  <a:srgbClr val="000000"/>
                </a:solidFill>
                <a:latin typeface="Times New Roman"/>
                <a:ea typeface="Times New Roman"/>
              </a:rPr>
              <a:t>отримують</a:t>
            </a:r>
            <a:r>
              <a:rPr lang="ru-RU" sz="1800" b="0" strike="noStrike" spc="-1" dirty="0">
                <a:solidFill>
                  <a:srgbClr val="000000"/>
                </a:solidFill>
                <a:latin typeface="Times New Roman"/>
                <a:ea typeface="Times New Roman"/>
              </a:rPr>
              <a:t> з </a:t>
            </a:r>
            <a:r>
              <a:rPr lang="ru-RU" sz="1800" b="0" strike="noStrike" spc="-1" dirty="0" err="1">
                <a:solidFill>
                  <a:srgbClr val="000000"/>
                </a:solidFill>
                <a:latin typeface="Times New Roman"/>
                <a:ea typeface="Times New Roman"/>
              </a:rPr>
              <a:t>деяких</a:t>
            </a:r>
            <a:r>
              <a:rPr lang="ru-RU" sz="1800" b="0" strike="noStrike" spc="-1" dirty="0">
                <a:solidFill>
                  <a:srgbClr val="000000"/>
                </a:solidFill>
                <a:latin typeface="Times New Roman"/>
                <a:ea typeface="Times New Roman"/>
              </a:rPr>
              <a:t> </a:t>
            </a:r>
            <a:r>
              <a:rPr lang="ru-RU" sz="1800" b="0" strike="noStrike" spc="-1" dirty="0" err="1">
                <a:solidFill>
                  <a:srgbClr val="000000"/>
                </a:solidFill>
                <a:latin typeface="Times New Roman"/>
                <a:ea typeface="Times New Roman"/>
              </a:rPr>
              <a:t>видів</a:t>
            </a:r>
            <a:r>
              <a:rPr lang="ru-RU" sz="1800" b="0" strike="noStrike" spc="-1" dirty="0">
                <a:solidFill>
                  <a:srgbClr val="000000"/>
                </a:solidFill>
                <a:latin typeface="Times New Roman"/>
                <a:ea typeface="Times New Roman"/>
              </a:rPr>
              <a:t> </a:t>
            </a:r>
            <a:r>
              <a:rPr lang="ru-RU" sz="1800" b="0" strike="noStrike" spc="-1" dirty="0" err="1">
                <a:solidFill>
                  <a:srgbClr val="000000"/>
                </a:solidFill>
                <a:latin typeface="Times New Roman"/>
                <a:ea typeface="Times New Roman"/>
              </a:rPr>
              <a:t>рослин</a:t>
            </a:r>
            <a:r>
              <a:rPr lang="ru-RU" sz="1800" b="0" strike="noStrike" spc="-1" dirty="0">
                <a:solidFill>
                  <a:srgbClr val="000000"/>
                </a:solidFill>
                <a:latin typeface="Times New Roman"/>
                <a:ea typeface="Times New Roman"/>
              </a:rPr>
              <a:t> методом </a:t>
            </a:r>
            <a:r>
              <a:rPr lang="ru-RU" sz="1800" b="0" strike="noStrike" spc="-1" dirty="0" err="1">
                <a:solidFill>
                  <a:srgbClr val="000000"/>
                </a:solidFill>
                <a:latin typeface="Times New Roman"/>
                <a:ea typeface="Times New Roman"/>
              </a:rPr>
              <a:t>силосування</a:t>
            </a:r>
            <a:r>
              <a:rPr lang="ru-RU" sz="1800" b="0" strike="noStrike" spc="-1" dirty="0">
                <a:solidFill>
                  <a:srgbClr val="000000"/>
                </a:solidFill>
                <a:latin typeface="Times New Roman"/>
                <a:ea typeface="Times New Roman"/>
              </a:rPr>
              <a:t>.</a:t>
            </a:r>
            <a:endParaRPr lang="ru-RU" sz="1800" b="0" strike="noStrike" spc="-1" dirty="0">
              <a:latin typeface="Arial"/>
            </a:endParaRPr>
          </a:p>
        </p:txBody>
      </p:sp>
      <p:pic>
        <p:nvPicPr>
          <p:cNvPr id="127" name="Рисунок 4"/>
          <p:cNvPicPr/>
          <p:nvPr/>
        </p:nvPicPr>
        <p:blipFill>
          <a:blip r:embed="rId2"/>
          <a:stretch/>
        </p:blipFill>
        <p:spPr>
          <a:xfrm>
            <a:off x="364830" y="1195560"/>
            <a:ext cx="3775170" cy="2937616"/>
          </a:xfrm>
          <a:prstGeom prst="rect">
            <a:avLst/>
          </a:prstGeom>
          <a:ln>
            <a:noFill/>
          </a:ln>
        </p:spPr>
      </p:pic>
      <p:pic>
        <p:nvPicPr>
          <p:cNvPr id="128" name="Рисунок 5"/>
          <p:cNvPicPr/>
          <p:nvPr/>
        </p:nvPicPr>
        <p:blipFill>
          <a:blip r:embed="rId3"/>
          <a:stretch/>
        </p:blipFill>
        <p:spPr>
          <a:xfrm>
            <a:off x="4550469" y="1195560"/>
            <a:ext cx="3150720" cy="3017168"/>
          </a:xfrm>
          <a:prstGeom prst="rect">
            <a:avLst/>
          </a:prstGeom>
          <a:ln>
            <a:noFill/>
          </a:ln>
        </p:spPr>
      </p:pic>
      <p:sp>
        <p:nvSpPr>
          <p:cNvPr id="129" name="CustomShape 2"/>
          <p:cNvSpPr/>
          <p:nvPr/>
        </p:nvSpPr>
        <p:spPr>
          <a:xfrm>
            <a:off x="1835280" y="4437000"/>
            <a:ext cx="4752360" cy="2160360"/>
          </a:xfrm>
          <a:custGeom>
            <a:avLst/>
            <a:gdLst/>
            <a:ahLst/>
            <a:cxnLst/>
            <a:rect l="l" t="t" r="r" b="b"/>
            <a:pathLst>
              <a:path w="13030" h="6003">
                <a:moveTo>
                  <a:pt x="0" y="0"/>
                </a:moveTo>
                <a:lnTo>
                  <a:pt x="2" y="152"/>
                </a:lnTo>
                <a:lnTo>
                  <a:pt x="7" y="304"/>
                </a:lnTo>
                <a:lnTo>
                  <a:pt x="16" y="456"/>
                </a:lnTo>
                <a:lnTo>
                  <a:pt x="28" y="607"/>
                </a:lnTo>
                <a:lnTo>
                  <a:pt x="44" y="758"/>
                </a:lnTo>
                <a:lnTo>
                  <a:pt x="63" y="909"/>
                </a:lnTo>
                <a:lnTo>
                  <a:pt x="86" y="1059"/>
                </a:lnTo>
                <a:lnTo>
                  <a:pt x="112" y="1208"/>
                </a:lnTo>
                <a:lnTo>
                  <a:pt x="142" y="1357"/>
                </a:lnTo>
                <a:lnTo>
                  <a:pt x="175" y="1504"/>
                </a:lnTo>
                <a:lnTo>
                  <a:pt x="211" y="1651"/>
                </a:lnTo>
                <a:lnTo>
                  <a:pt x="251" y="1797"/>
                </a:lnTo>
                <a:lnTo>
                  <a:pt x="294" y="1941"/>
                </a:lnTo>
                <a:lnTo>
                  <a:pt x="341" y="2085"/>
                </a:lnTo>
                <a:lnTo>
                  <a:pt x="391" y="2226"/>
                </a:lnTo>
                <a:lnTo>
                  <a:pt x="444" y="2367"/>
                </a:lnTo>
                <a:lnTo>
                  <a:pt x="500" y="2506"/>
                </a:lnTo>
                <a:lnTo>
                  <a:pt x="560" y="2643"/>
                </a:lnTo>
                <a:lnTo>
                  <a:pt x="622" y="2779"/>
                </a:lnTo>
                <a:lnTo>
                  <a:pt x="688" y="2913"/>
                </a:lnTo>
                <a:lnTo>
                  <a:pt x="757" y="3045"/>
                </a:lnTo>
                <a:lnTo>
                  <a:pt x="829" y="3175"/>
                </a:lnTo>
                <a:lnTo>
                  <a:pt x="904" y="3303"/>
                </a:lnTo>
                <a:lnTo>
                  <a:pt x="981" y="3429"/>
                </a:lnTo>
                <a:lnTo>
                  <a:pt x="1062" y="3552"/>
                </a:lnTo>
                <a:lnTo>
                  <a:pt x="1146" y="3674"/>
                </a:lnTo>
                <a:lnTo>
                  <a:pt x="1232" y="3793"/>
                </a:lnTo>
                <a:lnTo>
                  <a:pt x="1321" y="3910"/>
                </a:lnTo>
                <a:lnTo>
                  <a:pt x="1413" y="4024"/>
                </a:lnTo>
                <a:lnTo>
                  <a:pt x="1507" y="4135"/>
                </a:lnTo>
                <a:lnTo>
                  <a:pt x="1604" y="4244"/>
                </a:lnTo>
                <a:lnTo>
                  <a:pt x="1703" y="4350"/>
                </a:lnTo>
                <a:lnTo>
                  <a:pt x="1805" y="4454"/>
                </a:lnTo>
                <a:lnTo>
                  <a:pt x="1909" y="4554"/>
                </a:lnTo>
                <a:lnTo>
                  <a:pt x="2015" y="4652"/>
                </a:lnTo>
                <a:lnTo>
                  <a:pt x="2124" y="4746"/>
                </a:lnTo>
                <a:lnTo>
                  <a:pt x="2235" y="4838"/>
                </a:lnTo>
                <a:lnTo>
                  <a:pt x="2348" y="4926"/>
                </a:lnTo>
                <a:lnTo>
                  <a:pt x="2463" y="5012"/>
                </a:lnTo>
                <a:lnTo>
                  <a:pt x="2579" y="5094"/>
                </a:lnTo>
                <a:lnTo>
                  <a:pt x="2698" y="5172"/>
                </a:lnTo>
                <a:lnTo>
                  <a:pt x="2818" y="5248"/>
                </a:lnTo>
                <a:lnTo>
                  <a:pt x="2941" y="5320"/>
                </a:lnTo>
                <a:lnTo>
                  <a:pt x="3064" y="5389"/>
                </a:lnTo>
                <a:lnTo>
                  <a:pt x="3190" y="5454"/>
                </a:lnTo>
                <a:lnTo>
                  <a:pt x="3317" y="5516"/>
                </a:lnTo>
                <a:lnTo>
                  <a:pt x="3445" y="5574"/>
                </a:lnTo>
                <a:lnTo>
                  <a:pt x="3574" y="5628"/>
                </a:lnTo>
                <a:lnTo>
                  <a:pt x="3705" y="5679"/>
                </a:lnTo>
                <a:lnTo>
                  <a:pt x="3837" y="5727"/>
                </a:lnTo>
                <a:lnTo>
                  <a:pt x="3970" y="5770"/>
                </a:lnTo>
                <a:lnTo>
                  <a:pt x="4103" y="5810"/>
                </a:lnTo>
                <a:lnTo>
                  <a:pt x="4238" y="5847"/>
                </a:lnTo>
                <a:lnTo>
                  <a:pt x="4374" y="5879"/>
                </a:lnTo>
                <a:lnTo>
                  <a:pt x="4510" y="5908"/>
                </a:lnTo>
                <a:lnTo>
                  <a:pt x="4647" y="5933"/>
                </a:lnTo>
                <a:lnTo>
                  <a:pt x="4784" y="5954"/>
                </a:lnTo>
                <a:lnTo>
                  <a:pt x="4922" y="5971"/>
                </a:lnTo>
                <a:lnTo>
                  <a:pt x="5060" y="5985"/>
                </a:lnTo>
                <a:lnTo>
                  <a:pt x="5199" y="5994"/>
                </a:lnTo>
                <a:lnTo>
                  <a:pt x="5337" y="6000"/>
                </a:lnTo>
                <a:lnTo>
                  <a:pt x="5476" y="6002"/>
                </a:lnTo>
                <a:lnTo>
                  <a:pt x="6976" y="6002"/>
                </a:lnTo>
                <a:lnTo>
                  <a:pt x="7115" y="6000"/>
                </a:lnTo>
                <a:lnTo>
                  <a:pt x="7254" y="5994"/>
                </a:lnTo>
                <a:lnTo>
                  <a:pt x="7392" y="5985"/>
                </a:lnTo>
                <a:lnTo>
                  <a:pt x="7530" y="5971"/>
                </a:lnTo>
                <a:lnTo>
                  <a:pt x="7668" y="5954"/>
                </a:lnTo>
                <a:lnTo>
                  <a:pt x="7806" y="5933"/>
                </a:lnTo>
                <a:lnTo>
                  <a:pt x="7943" y="5908"/>
                </a:lnTo>
                <a:lnTo>
                  <a:pt x="8079" y="5879"/>
                </a:lnTo>
                <a:lnTo>
                  <a:pt x="8215" y="5846"/>
                </a:lnTo>
                <a:lnTo>
                  <a:pt x="8349" y="5810"/>
                </a:lnTo>
                <a:lnTo>
                  <a:pt x="8483" y="5770"/>
                </a:lnTo>
                <a:lnTo>
                  <a:pt x="8616" y="5726"/>
                </a:lnTo>
                <a:lnTo>
                  <a:pt x="8748" y="5679"/>
                </a:lnTo>
                <a:lnTo>
                  <a:pt x="8879" y="5628"/>
                </a:lnTo>
                <a:lnTo>
                  <a:pt x="9008" y="5573"/>
                </a:lnTo>
                <a:lnTo>
                  <a:pt x="9137" y="5515"/>
                </a:lnTo>
                <a:lnTo>
                  <a:pt x="9264" y="5453"/>
                </a:lnTo>
                <a:lnTo>
                  <a:pt x="9389" y="5388"/>
                </a:lnTo>
                <a:lnTo>
                  <a:pt x="9513" y="5319"/>
                </a:lnTo>
                <a:lnTo>
                  <a:pt x="9635" y="5247"/>
                </a:lnTo>
                <a:lnTo>
                  <a:pt x="9755" y="5171"/>
                </a:lnTo>
                <a:lnTo>
                  <a:pt x="9874" y="5092"/>
                </a:lnTo>
                <a:lnTo>
                  <a:pt x="9991" y="5010"/>
                </a:lnTo>
                <a:lnTo>
                  <a:pt x="10106" y="4925"/>
                </a:lnTo>
                <a:lnTo>
                  <a:pt x="10219" y="4836"/>
                </a:lnTo>
                <a:lnTo>
                  <a:pt x="10330" y="4745"/>
                </a:lnTo>
                <a:lnTo>
                  <a:pt x="10438" y="4650"/>
                </a:lnTo>
                <a:lnTo>
                  <a:pt x="10545" y="4552"/>
                </a:lnTo>
                <a:lnTo>
                  <a:pt x="10649" y="4452"/>
                </a:lnTo>
                <a:lnTo>
                  <a:pt x="10751" y="4348"/>
                </a:lnTo>
                <a:lnTo>
                  <a:pt x="10850" y="4242"/>
                </a:lnTo>
                <a:lnTo>
                  <a:pt x="10947" y="4133"/>
                </a:lnTo>
                <a:lnTo>
                  <a:pt x="11041" y="4021"/>
                </a:lnTo>
                <a:lnTo>
                  <a:pt x="11133" y="3907"/>
                </a:lnTo>
                <a:lnTo>
                  <a:pt x="11222" y="3790"/>
                </a:lnTo>
                <a:lnTo>
                  <a:pt x="11308" y="3671"/>
                </a:lnTo>
                <a:lnTo>
                  <a:pt x="11392" y="3550"/>
                </a:lnTo>
                <a:lnTo>
                  <a:pt x="11472" y="3426"/>
                </a:lnTo>
                <a:lnTo>
                  <a:pt x="11550" y="3300"/>
                </a:lnTo>
                <a:lnTo>
                  <a:pt x="11625" y="3172"/>
                </a:lnTo>
                <a:lnTo>
                  <a:pt x="11697" y="3042"/>
                </a:lnTo>
                <a:lnTo>
                  <a:pt x="11766" y="2909"/>
                </a:lnTo>
                <a:lnTo>
                  <a:pt x="11831" y="2775"/>
                </a:lnTo>
                <a:lnTo>
                  <a:pt x="11894" y="2640"/>
                </a:lnTo>
                <a:lnTo>
                  <a:pt x="11953" y="2502"/>
                </a:lnTo>
                <a:lnTo>
                  <a:pt x="12010" y="2363"/>
                </a:lnTo>
                <a:lnTo>
                  <a:pt x="12063" y="2222"/>
                </a:lnTo>
                <a:lnTo>
                  <a:pt x="12113" y="2080"/>
                </a:lnTo>
                <a:lnTo>
                  <a:pt x="12159" y="1937"/>
                </a:lnTo>
                <a:lnTo>
                  <a:pt x="12202" y="1792"/>
                </a:lnTo>
                <a:lnTo>
                  <a:pt x="12242" y="1647"/>
                </a:lnTo>
                <a:lnTo>
                  <a:pt x="12278" y="1500"/>
                </a:lnTo>
                <a:lnTo>
                  <a:pt x="13029" y="1500"/>
                </a:lnTo>
                <a:lnTo>
                  <a:pt x="11702" y="0"/>
                </a:lnTo>
                <a:lnTo>
                  <a:pt x="10028" y="1500"/>
                </a:lnTo>
                <a:lnTo>
                  <a:pt x="10778" y="1500"/>
                </a:lnTo>
                <a:lnTo>
                  <a:pt x="10742" y="1646"/>
                </a:lnTo>
                <a:lnTo>
                  <a:pt x="10703" y="1790"/>
                </a:lnTo>
                <a:lnTo>
                  <a:pt x="10660" y="1933"/>
                </a:lnTo>
                <a:lnTo>
                  <a:pt x="10614" y="2076"/>
                </a:lnTo>
                <a:lnTo>
                  <a:pt x="10565" y="2216"/>
                </a:lnTo>
                <a:lnTo>
                  <a:pt x="10513" y="2356"/>
                </a:lnTo>
                <a:lnTo>
                  <a:pt x="10457" y="2494"/>
                </a:lnTo>
                <a:lnTo>
                  <a:pt x="10398" y="2630"/>
                </a:lnTo>
                <a:lnTo>
                  <a:pt x="10336" y="2765"/>
                </a:lnTo>
                <a:lnTo>
                  <a:pt x="10272" y="2898"/>
                </a:lnTo>
                <a:lnTo>
                  <a:pt x="10204" y="3029"/>
                </a:lnTo>
                <a:lnTo>
                  <a:pt x="10133" y="3158"/>
                </a:lnTo>
                <a:lnTo>
                  <a:pt x="10059" y="3285"/>
                </a:lnTo>
                <a:lnTo>
                  <a:pt x="9982" y="3410"/>
                </a:lnTo>
                <a:lnTo>
                  <a:pt x="9903" y="3533"/>
                </a:lnTo>
                <a:lnTo>
                  <a:pt x="9820" y="3654"/>
                </a:lnTo>
                <a:lnTo>
                  <a:pt x="9735" y="3773"/>
                </a:lnTo>
                <a:lnTo>
                  <a:pt x="9647" y="3889"/>
                </a:lnTo>
                <a:lnTo>
                  <a:pt x="9557" y="4002"/>
                </a:lnTo>
                <a:lnTo>
                  <a:pt x="9464" y="4113"/>
                </a:lnTo>
                <a:lnTo>
                  <a:pt x="9368" y="4222"/>
                </a:lnTo>
                <a:lnTo>
                  <a:pt x="9270" y="4328"/>
                </a:lnTo>
                <a:lnTo>
                  <a:pt x="9170" y="4431"/>
                </a:lnTo>
                <a:lnTo>
                  <a:pt x="9067" y="4531"/>
                </a:lnTo>
                <a:lnTo>
                  <a:pt x="8962" y="4629"/>
                </a:lnTo>
                <a:lnTo>
                  <a:pt x="8855" y="4723"/>
                </a:lnTo>
                <a:lnTo>
                  <a:pt x="8746" y="4815"/>
                </a:lnTo>
                <a:lnTo>
                  <a:pt x="8634" y="4903"/>
                </a:lnTo>
                <a:lnTo>
                  <a:pt x="8521" y="4989"/>
                </a:lnTo>
                <a:lnTo>
                  <a:pt x="8406" y="5071"/>
                </a:lnTo>
                <a:lnTo>
                  <a:pt x="8288" y="5150"/>
                </a:lnTo>
                <a:lnTo>
                  <a:pt x="8169" y="5226"/>
                </a:lnTo>
                <a:lnTo>
                  <a:pt x="8049" y="5298"/>
                </a:lnTo>
                <a:lnTo>
                  <a:pt x="7927" y="5367"/>
                </a:lnTo>
                <a:lnTo>
                  <a:pt x="7803" y="5433"/>
                </a:lnTo>
                <a:lnTo>
                  <a:pt x="7678" y="5496"/>
                </a:lnTo>
                <a:lnTo>
                  <a:pt x="7551" y="5554"/>
                </a:lnTo>
                <a:lnTo>
                  <a:pt x="7423" y="5610"/>
                </a:lnTo>
                <a:lnTo>
                  <a:pt x="7294" y="5662"/>
                </a:lnTo>
                <a:lnTo>
                  <a:pt x="7163" y="5710"/>
                </a:lnTo>
                <a:lnTo>
                  <a:pt x="7032" y="5755"/>
                </a:lnTo>
                <a:lnTo>
                  <a:pt x="6900" y="5796"/>
                </a:lnTo>
                <a:lnTo>
                  <a:pt x="6766" y="5833"/>
                </a:lnTo>
                <a:lnTo>
                  <a:pt x="6632" y="5867"/>
                </a:lnTo>
                <a:lnTo>
                  <a:pt x="6497" y="5897"/>
                </a:lnTo>
                <a:lnTo>
                  <a:pt x="6362" y="5923"/>
                </a:lnTo>
                <a:lnTo>
                  <a:pt x="6226" y="5945"/>
                </a:lnTo>
                <a:lnTo>
                  <a:pt x="6226" y="5945"/>
                </a:lnTo>
                <a:lnTo>
                  <a:pt x="6090" y="5923"/>
                </a:lnTo>
                <a:lnTo>
                  <a:pt x="5954" y="5897"/>
                </a:lnTo>
                <a:lnTo>
                  <a:pt x="5819" y="5867"/>
                </a:lnTo>
                <a:lnTo>
                  <a:pt x="5685" y="5833"/>
                </a:lnTo>
                <a:lnTo>
                  <a:pt x="5552" y="5795"/>
                </a:lnTo>
                <a:lnTo>
                  <a:pt x="5419" y="5754"/>
                </a:lnTo>
                <a:lnTo>
                  <a:pt x="5288" y="5710"/>
                </a:lnTo>
                <a:lnTo>
                  <a:pt x="5157" y="5661"/>
                </a:lnTo>
                <a:lnTo>
                  <a:pt x="5028" y="5609"/>
                </a:lnTo>
                <a:lnTo>
                  <a:pt x="4900" y="5554"/>
                </a:lnTo>
                <a:lnTo>
                  <a:pt x="4773" y="5495"/>
                </a:lnTo>
                <a:lnTo>
                  <a:pt x="4648" y="5432"/>
                </a:lnTo>
                <a:lnTo>
                  <a:pt x="4524" y="5367"/>
                </a:lnTo>
                <a:lnTo>
                  <a:pt x="4402" y="5297"/>
                </a:lnTo>
                <a:lnTo>
                  <a:pt x="4281" y="5225"/>
                </a:lnTo>
                <a:lnTo>
                  <a:pt x="4162" y="5149"/>
                </a:lnTo>
                <a:lnTo>
                  <a:pt x="4045" y="5070"/>
                </a:lnTo>
                <a:lnTo>
                  <a:pt x="3929" y="4987"/>
                </a:lnTo>
                <a:lnTo>
                  <a:pt x="3816" y="4902"/>
                </a:lnTo>
                <a:lnTo>
                  <a:pt x="3704" y="4813"/>
                </a:lnTo>
                <a:lnTo>
                  <a:pt x="3595" y="4721"/>
                </a:lnTo>
                <a:lnTo>
                  <a:pt x="3488" y="4627"/>
                </a:lnTo>
                <a:lnTo>
                  <a:pt x="3383" y="4529"/>
                </a:lnTo>
                <a:lnTo>
                  <a:pt x="3280" y="4429"/>
                </a:lnTo>
                <a:lnTo>
                  <a:pt x="3179" y="4325"/>
                </a:lnTo>
                <a:lnTo>
                  <a:pt x="3081" y="4219"/>
                </a:lnTo>
                <a:lnTo>
                  <a:pt x="2986" y="4111"/>
                </a:lnTo>
                <a:lnTo>
                  <a:pt x="2893" y="3999"/>
                </a:lnTo>
                <a:lnTo>
                  <a:pt x="2802" y="3886"/>
                </a:lnTo>
                <a:lnTo>
                  <a:pt x="2715" y="3769"/>
                </a:lnTo>
                <a:lnTo>
                  <a:pt x="2629" y="3651"/>
                </a:lnTo>
                <a:lnTo>
                  <a:pt x="2547" y="3530"/>
                </a:lnTo>
                <a:lnTo>
                  <a:pt x="2467" y="3407"/>
                </a:lnTo>
                <a:lnTo>
                  <a:pt x="2391" y="3281"/>
                </a:lnTo>
                <a:lnTo>
                  <a:pt x="2317" y="3154"/>
                </a:lnTo>
                <a:lnTo>
                  <a:pt x="2246" y="3024"/>
                </a:lnTo>
                <a:lnTo>
                  <a:pt x="2178" y="2893"/>
                </a:lnTo>
                <a:lnTo>
                  <a:pt x="2113" y="2760"/>
                </a:lnTo>
                <a:lnTo>
                  <a:pt x="2051" y="2625"/>
                </a:lnTo>
                <a:lnTo>
                  <a:pt x="1993" y="2488"/>
                </a:lnTo>
                <a:lnTo>
                  <a:pt x="1937" y="2350"/>
                </a:lnTo>
                <a:lnTo>
                  <a:pt x="1885" y="2211"/>
                </a:lnTo>
                <a:lnTo>
                  <a:pt x="1836" y="2070"/>
                </a:lnTo>
                <a:lnTo>
                  <a:pt x="1790" y="1927"/>
                </a:lnTo>
                <a:lnTo>
                  <a:pt x="1747" y="1784"/>
                </a:lnTo>
                <a:lnTo>
                  <a:pt x="1708" y="1639"/>
                </a:lnTo>
                <a:lnTo>
                  <a:pt x="1672" y="1494"/>
                </a:lnTo>
                <a:lnTo>
                  <a:pt x="1640" y="1347"/>
                </a:lnTo>
                <a:lnTo>
                  <a:pt x="1610" y="1199"/>
                </a:lnTo>
                <a:lnTo>
                  <a:pt x="1585" y="1051"/>
                </a:lnTo>
                <a:lnTo>
                  <a:pt x="1562" y="902"/>
                </a:lnTo>
                <a:lnTo>
                  <a:pt x="1543" y="753"/>
                </a:lnTo>
                <a:lnTo>
                  <a:pt x="1528" y="603"/>
                </a:lnTo>
                <a:lnTo>
                  <a:pt x="1516" y="452"/>
                </a:lnTo>
                <a:lnTo>
                  <a:pt x="1507" y="302"/>
                </a:lnTo>
                <a:lnTo>
                  <a:pt x="1502" y="151"/>
                </a:lnTo>
                <a:lnTo>
                  <a:pt x="1500" y="0"/>
                </a:lnTo>
                <a:lnTo>
                  <a:pt x="0" y="0"/>
                </a:lnTo>
                <a:moveTo>
                  <a:pt x="0" y="0"/>
                </a:moveTo>
                <a:lnTo>
                  <a:pt x="2" y="152"/>
                </a:lnTo>
                <a:lnTo>
                  <a:pt x="7" y="304"/>
                </a:lnTo>
                <a:lnTo>
                  <a:pt x="16" y="456"/>
                </a:lnTo>
                <a:lnTo>
                  <a:pt x="28" y="607"/>
                </a:lnTo>
                <a:lnTo>
                  <a:pt x="44" y="758"/>
                </a:lnTo>
                <a:lnTo>
                  <a:pt x="63" y="909"/>
                </a:lnTo>
                <a:lnTo>
                  <a:pt x="86" y="1059"/>
                </a:lnTo>
                <a:lnTo>
                  <a:pt x="112" y="1208"/>
                </a:lnTo>
                <a:lnTo>
                  <a:pt x="142" y="1357"/>
                </a:lnTo>
                <a:lnTo>
                  <a:pt x="175" y="1504"/>
                </a:lnTo>
                <a:lnTo>
                  <a:pt x="211" y="1651"/>
                </a:lnTo>
                <a:lnTo>
                  <a:pt x="251" y="1797"/>
                </a:lnTo>
                <a:lnTo>
                  <a:pt x="294" y="1941"/>
                </a:lnTo>
                <a:lnTo>
                  <a:pt x="341" y="2085"/>
                </a:lnTo>
                <a:lnTo>
                  <a:pt x="391" y="2226"/>
                </a:lnTo>
                <a:lnTo>
                  <a:pt x="444" y="2367"/>
                </a:lnTo>
                <a:lnTo>
                  <a:pt x="500" y="2506"/>
                </a:lnTo>
                <a:lnTo>
                  <a:pt x="560" y="2643"/>
                </a:lnTo>
                <a:lnTo>
                  <a:pt x="622" y="2779"/>
                </a:lnTo>
                <a:lnTo>
                  <a:pt x="688" y="2913"/>
                </a:lnTo>
                <a:lnTo>
                  <a:pt x="757" y="3045"/>
                </a:lnTo>
                <a:lnTo>
                  <a:pt x="829" y="3175"/>
                </a:lnTo>
                <a:lnTo>
                  <a:pt x="904" y="3303"/>
                </a:lnTo>
                <a:lnTo>
                  <a:pt x="981" y="3429"/>
                </a:lnTo>
                <a:lnTo>
                  <a:pt x="1062" y="3552"/>
                </a:lnTo>
                <a:lnTo>
                  <a:pt x="1146" y="3674"/>
                </a:lnTo>
                <a:lnTo>
                  <a:pt x="1232" y="3793"/>
                </a:lnTo>
                <a:lnTo>
                  <a:pt x="1321" y="3910"/>
                </a:lnTo>
                <a:lnTo>
                  <a:pt x="1413" y="4024"/>
                </a:lnTo>
                <a:lnTo>
                  <a:pt x="1507" y="4135"/>
                </a:lnTo>
                <a:lnTo>
                  <a:pt x="1604" y="4244"/>
                </a:lnTo>
                <a:lnTo>
                  <a:pt x="1703" y="4350"/>
                </a:lnTo>
                <a:lnTo>
                  <a:pt x="1805" y="4454"/>
                </a:lnTo>
                <a:lnTo>
                  <a:pt x="1909" y="4554"/>
                </a:lnTo>
                <a:lnTo>
                  <a:pt x="2015" y="4652"/>
                </a:lnTo>
                <a:lnTo>
                  <a:pt x="2124" y="4746"/>
                </a:lnTo>
                <a:lnTo>
                  <a:pt x="2235" y="4838"/>
                </a:lnTo>
                <a:lnTo>
                  <a:pt x="2348" y="4926"/>
                </a:lnTo>
                <a:lnTo>
                  <a:pt x="2463" y="5012"/>
                </a:lnTo>
                <a:lnTo>
                  <a:pt x="2579" y="5094"/>
                </a:lnTo>
                <a:lnTo>
                  <a:pt x="2698" y="5172"/>
                </a:lnTo>
                <a:lnTo>
                  <a:pt x="2818" y="5248"/>
                </a:lnTo>
                <a:lnTo>
                  <a:pt x="2941" y="5320"/>
                </a:lnTo>
                <a:lnTo>
                  <a:pt x="3064" y="5389"/>
                </a:lnTo>
                <a:lnTo>
                  <a:pt x="3190" y="5454"/>
                </a:lnTo>
                <a:lnTo>
                  <a:pt x="3317" y="5516"/>
                </a:lnTo>
                <a:lnTo>
                  <a:pt x="3445" y="5574"/>
                </a:lnTo>
                <a:lnTo>
                  <a:pt x="3574" y="5628"/>
                </a:lnTo>
                <a:lnTo>
                  <a:pt x="3705" y="5679"/>
                </a:lnTo>
                <a:lnTo>
                  <a:pt x="3837" y="5727"/>
                </a:lnTo>
                <a:lnTo>
                  <a:pt x="3970" y="5770"/>
                </a:lnTo>
                <a:lnTo>
                  <a:pt x="4103" y="5810"/>
                </a:lnTo>
                <a:lnTo>
                  <a:pt x="4238" y="5847"/>
                </a:lnTo>
                <a:lnTo>
                  <a:pt x="4374" y="5879"/>
                </a:lnTo>
                <a:lnTo>
                  <a:pt x="4510" y="5908"/>
                </a:lnTo>
                <a:lnTo>
                  <a:pt x="4647" y="5933"/>
                </a:lnTo>
                <a:lnTo>
                  <a:pt x="4784" y="5954"/>
                </a:lnTo>
                <a:lnTo>
                  <a:pt x="4922" y="5971"/>
                </a:lnTo>
                <a:lnTo>
                  <a:pt x="5060" y="5985"/>
                </a:lnTo>
                <a:lnTo>
                  <a:pt x="5199" y="5994"/>
                </a:lnTo>
                <a:lnTo>
                  <a:pt x="5337" y="6000"/>
                </a:lnTo>
                <a:lnTo>
                  <a:pt x="5476" y="6002"/>
                </a:lnTo>
                <a:lnTo>
                  <a:pt x="6976" y="6002"/>
                </a:lnTo>
                <a:lnTo>
                  <a:pt x="6926" y="6002"/>
                </a:lnTo>
                <a:lnTo>
                  <a:pt x="6876" y="6001"/>
                </a:lnTo>
                <a:lnTo>
                  <a:pt x="6826" y="6000"/>
                </a:lnTo>
                <a:lnTo>
                  <a:pt x="6775" y="5998"/>
                </a:lnTo>
                <a:lnTo>
                  <a:pt x="6725" y="5996"/>
                </a:lnTo>
                <a:lnTo>
                  <a:pt x="6675" y="5993"/>
                </a:lnTo>
                <a:lnTo>
                  <a:pt x="6625" y="5990"/>
                </a:lnTo>
                <a:lnTo>
                  <a:pt x="6575" y="5986"/>
                </a:lnTo>
                <a:lnTo>
                  <a:pt x="6525" y="5982"/>
                </a:lnTo>
                <a:lnTo>
                  <a:pt x="6475" y="5977"/>
                </a:lnTo>
                <a:lnTo>
                  <a:pt x="6425" y="5972"/>
                </a:lnTo>
                <a:lnTo>
                  <a:pt x="6375" y="5966"/>
                </a:lnTo>
                <a:lnTo>
                  <a:pt x="6326" y="5960"/>
                </a:lnTo>
                <a:lnTo>
                  <a:pt x="6276" y="5953"/>
                </a:lnTo>
                <a:lnTo>
                  <a:pt x="6226" y="5945"/>
                </a:lnTo>
                <a:lnTo>
                  <a:pt x="6226" y="5945"/>
                </a:lnTo>
                <a:lnTo>
                  <a:pt x="6090" y="5923"/>
                </a:lnTo>
                <a:lnTo>
                  <a:pt x="5954" y="5897"/>
                </a:lnTo>
                <a:lnTo>
                  <a:pt x="5819" y="5867"/>
                </a:lnTo>
                <a:lnTo>
                  <a:pt x="5685" y="5833"/>
                </a:lnTo>
                <a:lnTo>
                  <a:pt x="5552" y="5795"/>
                </a:lnTo>
                <a:lnTo>
                  <a:pt x="5419" y="5754"/>
                </a:lnTo>
                <a:lnTo>
                  <a:pt x="5288" y="5710"/>
                </a:lnTo>
                <a:lnTo>
                  <a:pt x="5157" y="5661"/>
                </a:lnTo>
                <a:lnTo>
                  <a:pt x="5028" y="5609"/>
                </a:lnTo>
                <a:lnTo>
                  <a:pt x="4900" y="5554"/>
                </a:lnTo>
                <a:lnTo>
                  <a:pt x="4773" y="5495"/>
                </a:lnTo>
                <a:lnTo>
                  <a:pt x="4648" y="5432"/>
                </a:lnTo>
                <a:lnTo>
                  <a:pt x="4524" y="5367"/>
                </a:lnTo>
                <a:lnTo>
                  <a:pt x="4402" y="5297"/>
                </a:lnTo>
                <a:lnTo>
                  <a:pt x="4281" y="5225"/>
                </a:lnTo>
                <a:lnTo>
                  <a:pt x="4162" y="5149"/>
                </a:lnTo>
                <a:lnTo>
                  <a:pt x="4045" y="5070"/>
                </a:lnTo>
                <a:lnTo>
                  <a:pt x="3929" y="4987"/>
                </a:lnTo>
                <a:lnTo>
                  <a:pt x="3816" y="4902"/>
                </a:lnTo>
                <a:lnTo>
                  <a:pt x="3704" y="4813"/>
                </a:lnTo>
                <a:lnTo>
                  <a:pt x="3595" y="4721"/>
                </a:lnTo>
                <a:lnTo>
                  <a:pt x="3488" y="4627"/>
                </a:lnTo>
                <a:lnTo>
                  <a:pt x="3383" y="4529"/>
                </a:lnTo>
                <a:lnTo>
                  <a:pt x="3280" y="4429"/>
                </a:lnTo>
                <a:lnTo>
                  <a:pt x="3179" y="4325"/>
                </a:lnTo>
                <a:lnTo>
                  <a:pt x="3081" y="4219"/>
                </a:lnTo>
                <a:lnTo>
                  <a:pt x="2986" y="4111"/>
                </a:lnTo>
                <a:lnTo>
                  <a:pt x="2893" y="3999"/>
                </a:lnTo>
                <a:lnTo>
                  <a:pt x="2802" y="3886"/>
                </a:lnTo>
                <a:lnTo>
                  <a:pt x="2715" y="3769"/>
                </a:lnTo>
                <a:lnTo>
                  <a:pt x="2629" y="3651"/>
                </a:lnTo>
                <a:lnTo>
                  <a:pt x="2547" y="3530"/>
                </a:lnTo>
                <a:lnTo>
                  <a:pt x="2467" y="3407"/>
                </a:lnTo>
                <a:lnTo>
                  <a:pt x="2391" y="3281"/>
                </a:lnTo>
                <a:lnTo>
                  <a:pt x="2317" y="3154"/>
                </a:lnTo>
                <a:lnTo>
                  <a:pt x="2246" y="3024"/>
                </a:lnTo>
                <a:lnTo>
                  <a:pt x="2178" y="2893"/>
                </a:lnTo>
                <a:lnTo>
                  <a:pt x="2113" y="2760"/>
                </a:lnTo>
                <a:lnTo>
                  <a:pt x="2051" y="2625"/>
                </a:lnTo>
                <a:lnTo>
                  <a:pt x="1993" y="2488"/>
                </a:lnTo>
                <a:lnTo>
                  <a:pt x="1937" y="2350"/>
                </a:lnTo>
                <a:lnTo>
                  <a:pt x="1885" y="2211"/>
                </a:lnTo>
                <a:lnTo>
                  <a:pt x="1836" y="2070"/>
                </a:lnTo>
                <a:lnTo>
                  <a:pt x="1790" y="1927"/>
                </a:lnTo>
                <a:lnTo>
                  <a:pt x="1747" y="1784"/>
                </a:lnTo>
                <a:lnTo>
                  <a:pt x="1708" y="1639"/>
                </a:lnTo>
                <a:lnTo>
                  <a:pt x="1672" y="1494"/>
                </a:lnTo>
                <a:lnTo>
                  <a:pt x="1640" y="1347"/>
                </a:lnTo>
                <a:lnTo>
                  <a:pt x="1610" y="1199"/>
                </a:lnTo>
                <a:lnTo>
                  <a:pt x="1585" y="1051"/>
                </a:lnTo>
                <a:lnTo>
                  <a:pt x="1562" y="902"/>
                </a:lnTo>
                <a:lnTo>
                  <a:pt x="1543" y="753"/>
                </a:lnTo>
                <a:lnTo>
                  <a:pt x="1528" y="603"/>
                </a:lnTo>
                <a:lnTo>
                  <a:pt x="1516" y="452"/>
                </a:lnTo>
                <a:lnTo>
                  <a:pt x="1507" y="302"/>
                </a:lnTo>
                <a:lnTo>
                  <a:pt x="1502" y="151"/>
                </a:lnTo>
                <a:lnTo>
                  <a:pt x="1500" y="0"/>
                </a:lnTo>
                <a:lnTo>
                  <a:pt x="0" y="0"/>
                </a:lnTo>
              </a:path>
            </a:pathLst>
          </a:custGeom>
          <a:solidFill>
            <a:srgbClr val="F9B639"/>
          </a:solidFill>
          <a:ln w="39960">
            <a:solidFill>
              <a:srgbClr val="B78527"/>
            </a:solidFill>
            <a:miter/>
          </a:ln>
        </p:spPr>
        <p:style>
          <a:lnRef idx="0">
            <a:scrgbClr r="0" g="0" b="0"/>
          </a:lnRef>
          <a:fillRef idx="0">
            <a:scrgbClr r="0" g="0" b="0"/>
          </a:fillRef>
          <a:effectRef idx="0">
            <a:scrgbClr r="0" g="0" b="0"/>
          </a:effectRef>
          <a:fontRef idx="minor"/>
        </p:style>
      </p:sp>
    </p:spTree>
    <p:extLst>
      <p:ext uri="{BB962C8B-B14F-4D97-AF65-F5344CB8AC3E}">
        <p14:creationId xmlns:p14="http://schemas.microsoft.com/office/powerpoint/2010/main" val="1567941111"/>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1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fill="hold" nodeType="clickEffect">
                                  <p:stCondLst>
                                    <p:cond delay="0"/>
                                  </p:stCondLst>
                                  <p:childTnLst>
                                    <p:set>
                                      <p:cBhvr>
                                        <p:cTn id="10" dur="1" fill="hold">
                                          <p:stCondLst>
                                            <p:cond delay="0"/>
                                          </p:stCondLst>
                                        </p:cTn>
                                        <p:tgtEl>
                                          <p:spTgt spid="127"/>
                                        </p:tgtEl>
                                        <p:attrNameLst>
                                          <p:attrName>style.visibility</p:attrName>
                                        </p:attrNameLst>
                                      </p:cBhvr>
                                      <p:to>
                                        <p:strVal val="visible"/>
                                      </p:to>
                                    </p:set>
                                    <p:animEffect transition="in" filter="fade">
                                      <p:cBhvr additive="repl">
                                        <p:cTn id="11" dur="500"/>
                                        <p:tgtEl>
                                          <p:spTgt spid="12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fill="hold" nodeType="clickEffect">
                                  <p:stCondLst>
                                    <p:cond delay="0"/>
                                  </p:stCondLst>
                                  <p:childTnLst>
                                    <p:set>
                                      <p:cBhvr>
                                        <p:cTn id="15" dur="1" fill="hold">
                                          <p:stCondLst>
                                            <p:cond delay="0"/>
                                          </p:stCondLst>
                                        </p:cTn>
                                        <p:tgtEl>
                                          <p:spTgt spid="128"/>
                                        </p:tgtEl>
                                        <p:attrNameLst>
                                          <p:attrName>style.visibility</p:attrName>
                                        </p:attrNameLst>
                                      </p:cBhvr>
                                      <p:to>
                                        <p:strVal val="visible"/>
                                      </p:to>
                                    </p:set>
                                    <p:animEffect transition="in" filter="fade">
                                      <p:cBhvr additive="repl">
                                        <p:cTn id="16" dur="500"/>
                                        <p:tgtEl>
                                          <p:spTgt spid="12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fill="hold" nodeType="clickEffect">
                                  <p:stCondLst>
                                    <p:cond delay="0"/>
                                  </p:stCondLst>
                                  <p:childTnLst>
                                    <p:set>
                                      <p:cBhvr>
                                        <p:cTn id="20" dur="1" fill="hold">
                                          <p:stCondLst>
                                            <p:cond delay="0"/>
                                          </p:stCondLst>
                                        </p:cTn>
                                        <p:tgtEl>
                                          <p:spTgt spid="129"/>
                                        </p:tgtEl>
                                        <p:attrNameLst>
                                          <p:attrName>style.visibility</p:attrName>
                                        </p:attrNameLst>
                                      </p:cBhvr>
                                      <p:to>
                                        <p:strVal val="visible"/>
                                      </p:to>
                                    </p:set>
                                    <p:animEffect transition="in" filter="fade">
                                      <p:cBhvr additive="repl">
                                        <p:cTn id="21" dur="500"/>
                                        <p:tgtEl>
                                          <p:spTgt spid="1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 name="Рисунок 3"/>
          <p:cNvPicPr/>
          <p:nvPr/>
        </p:nvPicPr>
        <p:blipFill>
          <a:blip r:embed="rId2"/>
          <a:stretch/>
        </p:blipFill>
        <p:spPr>
          <a:xfrm>
            <a:off x="1116000" y="2708280"/>
            <a:ext cx="6095520" cy="3552480"/>
          </a:xfrm>
          <a:prstGeom prst="rect">
            <a:avLst/>
          </a:prstGeom>
          <a:ln>
            <a:noFill/>
          </a:ln>
        </p:spPr>
      </p:pic>
      <p:sp>
        <p:nvSpPr>
          <p:cNvPr id="131" name="CustomShape 1"/>
          <p:cNvSpPr/>
          <p:nvPr/>
        </p:nvSpPr>
        <p:spPr>
          <a:xfrm>
            <a:off x="1116000" y="399960"/>
            <a:ext cx="6095520" cy="2288160"/>
          </a:xfrm>
          <a:custGeom>
            <a:avLst/>
            <a:gdLst/>
            <a:ahLst/>
            <a:cxnLst/>
            <a:rect l="l" t="t" r="r" b="b"/>
            <a:pathLst>
              <a:path w="21600" h="21600">
                <a:moveTo>
                  <a:pt x="0" y="0"/>
                </a:moveTo>
                <a:lnTo>
                  <a:pt x="21600" y="0"/>
                </a:lnTo>
                <a:lnTo>
                  <a:pt x="21600" y="21600"/>
                </a:lnTo>
                <a:lnTo>
                  <a:pt x="0" y="21600"/>
                </a:lnTo>
                <a:lnTo>
                  <a:pt x="0" y="0"/>
                </a:lnTo>
                <a:close/>
              </a:path>
            </a:pathLst>
          </a:custGeom>
          <a:solidFill>
            <a:srgbClr val="B83D68"/>
          </a:solidFill>
          <a:ln w="39960">
            <a:solidFill>
              <a:srgbClr val="862A4A"/>
            </a:solidFill>
            <a:miter/>
          </a:ln>
        </p:spPr>
        <p:style>
          <a:lnRef idx="0">
            <a:scrgbClr r="0" g="0" b="0"/>
          </a:lnRef>
          <a:fillRef idx="0">
            <a:scrgbClr r="0" g="0" b="0"/>
          </a:fillRef>
          <a:effectRef idx="0">
            <a:scrgbClr r="0" g="0" b="0"/>
          </a:effectRef>
          <a:fontRef idx="minor"/>
        </p:style>
        <p:txBody>
          <a:bodyPr lIns="90000" tIns="46800" rIns="90000" bIns="46800">
            <a:spAutoFit/>
          </a:bodyPr>
          <a:lstStyle/>
          <a:p>
            <a:pPr>
              <a:lnSpc>
                <a:spcPct val="100000"/>
              </a:lnSpc>
            </a:pPr>
            <a:r>
              <a:rPr lang="ru-RU" sz="1800" b="0" strike="noStrike" spc="-1">
                <a:solidFill>
                  <a:srgbClr val="FFFFFF"/>
                </a:solidFill>
                <a:latin typeface="Trebuchet MS"/>
                <a:ea typeface="DejaVu Sans"/>
              </a:rPr>
              <a:t>У наш час використовують і комбінований силос. Комбінований силос — це не будь-яка консервована суміш кормів, а поєднання компонентів, кожний з яких містить необхідні тваринам поживні і біологічно повноцінні речовини. Тому одна з основних вимог одержання високоякісного комбінованого силосу — добір компонентів за здатністю до силосування, вологістю і вмістом клітковини.</a:t>
            </a:r>
            <a:endParaRPr lang="ru-RU" sz="1800" b="0" strike="noStrike" spc="-1">
              <a:latin typeface="Arial"/>
            </a:endParaRPr>
          </a:p>
        </p:txBody>
      </p:sp>
    </p:spTree>
    <p:extLst>
      <p:ext uri="{BB962C8B-B14F-4D97-AF65-F5344CB8AC3E}">
        <p14:creationId xmlns:p14="http://schemas.microsoft.com/office/powerpoint/2010/main" val="1189043150"/>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0" presetClass="entr" fill="hold" nodeType="clickEffect">
                                  <p:stCondLst>
                                    <p:cond delay="0"/>
                                  </p:stCondLst>
                                  <p:childTnLst>
                                    <p:set>
                                      <p:cBhvr>
                                        <p:cTn id="6" dur="1" fill="hold">
                                          <p:stCondLst>
                                            <p:cond delay="0"/>
                                          </p:stCondLst>
                                        </p:cTn>
                                        <p:tgtEl>
                                          <p:spTgt spid="131"/>
                                        </p:tgtEl>
                                        <p:attrNameLst>
                                          <p:attrName>style.visibility</p:attrName>
                                        </p:attrNameLst>
                                      </p:cBhvr>
                                      <p:to>
                                        <p:strVal val="visible"/>
                                      </p:to>
                                    </p:set>
                                    <p:animEffect transition="in" filter="fade">
                                      <p:cBhvr additive="repl">
                                        <p:cTn id="7" dur="500"/>
                                        <p:tgtEl>
                                          <p:spTgt spid="13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0"/>
                                        </p:tgtEl>
                                        <p:attrNameLst>
                                          <p:attrName>style.visibility</p:attrName>
                                        </p:attrNameLst>
                                      </p:cBhvr>
                                      <p:to>
                                        <p:strVal val="visible"/>
                                      </p:to>
                                    </p:set>
                                    <p:animEffect transition="in" filter="wipe(down)">
                                      <p:cBhvr additive="repl">
                                        <p:cTn id="12" dur="500"/>
                                        <p:tgtEl>
                                          <p:spTgt spid="1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 name="Схема 4"/>
          <p:cNvPicPr/>
          <p:nvPr/>
        </p:nvPicPr>
        <p:blipFill>
          <a:blip r:embed="rId2"/>
          <a:stretch/>
        </p:blipFill>
        <p:spPr>
          <a:xfrm>
            <a:off x="517680" y="469800"/>
            <a:ext cx="7614720" cy="2322360"/>
          </a:xfrm>
          <a:prstGeom prst="rect">
            <a:avLst/>
          </a:prstGeom>
          <a:ln>
            <a:noFill/>
          </a:ln>
        </p:spPr>
      </p:pic>
      <p:pic>
        <p:nvPicPr>
          <p:cNvPr id="133" name="Рисунок 5"/>
          <p:cNvPicPr/>
          <p:nvPr/>
        </p:nvPicPr>
        <p:blipFill>
          <a:blip r:embed="rId3"/>
          <a:stretch/>
        </p:blipFill>
        <p:spPr>
          <a:xfrm>
            <a:off x="303120" y="2719440"/>
            <a:ext cx="2879280" cy="2225160"/>
          </a:xfrm>
          <a:prstGeom prst="rect">
            <a:avLst/>
          </a:prstGeom>
          <a:ln>
            <a:noFill/>
          </a:ln>
        </p:spPr>
      </p:pic>
      <p:pic>
        <p:nvPicPr>
          <p:cNvPr id="134" name="Рисунок 7"/>
          <p:cNvPicPr/>
          <p:nvPr/>
        </p:nvPicPr>
        <p:blipFill>
          <a:blip r:embed="rId4"/>
          <a:stretch/>
        </p:blipFill>
        <p:spPr>
          <a:xfrm>
            <a:off x="4427640" y="2719440"/>
            <a:ext cx="2971440" cy="2225160"/>
          </a:xfrm>
          <a:prstGeom prst="rect">
            <a:avLst/>
          </a:prstGeom>
          <a:ln>
            <a:noFill/>
          </a:ln>
        </p:spPr>
      </p:pic>
      <p:pic>
        <p:nvPicPr>
          <p:cNvPr id="135" name="Рисунок 8"/>
          <p:cNvPicPr/>
          <p:nvPr/>
        </p:nvPicPr>
        <p:blipFill>
          <a:blip r:embed="rId5"/>
          <a:stretch/>
        </p:blipFill>
        <p:spPr>
          <a:xfrm>
            <a:off x="303120" y="4944960"/>
            <a:ext cx="7095960" cy="1830240"/>
          </a:xfrm>
          <a:prstGeom prst="rect">
            <a:avLst/>
          </a:prstGeom>
          <a:ln>
            <a:noFill/>
          </a:ln>
        </p:spPr>
      </p:pic>
      <p:sp>
        <p:nvSpPr>
          <p:cNvPr id="136" name="CustomShape 1"/>
          <p:cNvSpPr/>
          <p:nvPr/>
        </p:nvSpPr>
        <p:spPr>
          <a:xfrm>
            <a:off x="3262320" y="3832200"/>
            <a:ext cx="1152000" cy="748800"/>
          </a:xfrm>
          <a:custGeom>
            <a:avLst/>
            <a:gdLst/>
            <a:ahLst/>
            <a:cxnLst/>
            <a:rect l="l" t="t" r="r" b="b"/>
            <a:pathLst>
              <a:path w="3202" h="2083">
                <a:moveTo>
                  <a:pt x="0" y="520"/>
                </a:moveTo>
                <a:lnTo>
                  <a:pt x="2161" y="520"/>
                </a:lnTo>
                <a:lnTo>
                  <a:pt x="2161" y="0"/>
                </a:lnTo>
                <a:lnTo>
                  <a:pt x="3201" y="1041"/>
                </a:lnTo>
                <a:lnTo>
                  <a:pt x="2161" y="2082"/>
                </a:lnTo>
                <a:lnTo>
                  <a:pt x="2161" y="1561"/>
                </a:lnTo>
                <a:lnTo>
                  <a:pt x="0" y="1561"/>
                </a:lnTo>
                <a:lnTo>
                  <a:pt x="0" y="520"/>
                </a:lnTo>
              </a:path>
            </a:pathLst>
          </a:custGeom>
          <a:solidFill>
            <a:srgbClr val="B83D68"/>
          </a:solidFill>
          <a:ln w="39960">
            <a:solidFill>
              <a:srgbClr val="862A4A"/>
            </a:solidFill>
            <a:miter/>
          </a:ln>
        </p:spPr>
        <p:style>
          <a:lnRef idx="0">
            <a:scrgbClr r="0" g="0" b="0"/>
          </a:lnRef>
          <a:fillRef idx="0">
            <a:scrgbClr r="0" g="0" b="0"/>
          </a:fillRef>
          <a:effectRef idx="0">
            <a:scrgbClr r="0" g="0" b="0"/>
          </a:effectRef>
          <a:fontRef idx="minor"/>
        </p:style>
      </p:sp>
      <p:sp>
        <p:nvSpPr>
          <p:cNvPr id="137" name="CustomShape 2"/>
          <p:cNvSpPr/>
          <p:nvPr/>
        </p:nvSpPr>
        <p:spPr>
          <a:xfrm>
            <a:off x="7399440" y="3832200"/>
            <a:ext cx="701280" cy="2476080"/>
          </a:xfrm>
          <a:custGeom>
            <a:avLst/>
            <a:gdLst/>
            <a:ahLst/>
            <a:cxnLst/>
            <a:rect l="l" t="t" r="r" b="b"/>
            <a:pathLst>
              <a:path w="1951" h="6783">
                <a:moveTo>
                  <a:pt x="0" y="0"/>
                </a:moveTo>
                <a:lnTo>
                  <a:pt x="102" y="4"/>
                </a:lnTo>
                <a:lnTo>
                  <a:pt x="204" y="17"/>
                </a:lnTo>
                <a:lnTo>
                  <a:pt x="305" y="38"/>
                </a:lnTo>
                <a:lnTo>
                  <a:pt x="405" y="67"/>
                </a:lnTo>
                <a:lnTo>
                  <a:pt x="505" y="105"/>
                </a:lnTo>
                <a:lnTo>
                  <a:pt x="603" y="150"/>
                </a:lnTo>
                <a:lnTo>
                  <a:pt x="699" y="204"/>
                </a:lnTo>
                <a:lnTo>
                  <a:pt x="793" y="266"/>
                </a:lnTo>
                <a:lnTo>
                  <a:pt x="885" y="335"/>
                </a:lnTo>
                <a:lnTo>
                  <a:pt x="975" y="412"/>
                </a:lnTo>
                <a:lnTo>
                  <a:pt x="1062" y="496"/>
                </a:lnTo>
                <a:lnTo>
                  <a:pt x="1146" y="587"/>
                </a:lnTo>
                <a:lnTo>
                  <a:pt x="1227" y="685"/>
                </a:lnTo>
                <a:lnTo>
                  <a:pt x="1305" y="790"/>
                </a:lnTo>
                <a:lnTo>
                  <a:pt x="1379" y="900"/>
                </a:lnTo>
                <a:lnTo>
                  <a:pt x="1449" y="1017"/>
                </a:lnTo>
                <a:lnTo>
                  <a:pt x="1515" y="1139"/>
                </a:lnTo>
                <a:lnTo>
                  <a:pt x="1578" y="1267"/>
                </a:lnTo>
                <a:lnTo>
                  <a:pt x="1635" y="1400"/>
                </a:lnTo>
                <a:lnTo>
                  <a:pt x="1689" y="1537"/>
                </a:lnTo>
                <a:lnTo>
                  <a:pt x="1737" y="1678"/>
                </a:lnTo>
                <a:lnTo>
                  <a:pt x="1781" y="1824"/>
                </a:lnTo>
                <a:lnTo>
                  <a:pt x="1820" y="1972"/>
                </a:lnTo>
                <a:lnTo>
                  <a:pt x="1855" y="2124"/>
                </a:lnTo>
                <a:lnTo>
                  <a:pt x="1884" y="2278"/>
                </a:lnTo>
                <a:lnTo>
                  <a:pt x="1907" y="2435"/>
                </a:lnTo>
                <a:lnTo>
                  <a:pt x="1926" y="2593"/>
                </a:lnTo>
                <a:lnTo>
                  <a:pt x="1939" y="2753"/>
                </a:lnTo>
                <a:lnTo>
                  <a:pt x="1947" y="2913"/>
                </a:lnTo>
                <a:lnTo>
                  <a:pt x="1950" y="3074"/>
                </a:lnTo>
                <a:lnTo>
                  <a:pt x="1950" y="3561"/>
                </a:lnTo>
                <a:lnTo>
                  <a:pt x="1947" y="3723"/>
                </a:lnTo>
                <a:lnTo>
                  <a:pt x="1939" y="3885"/>
                </a:lnTo>
                <a:lnTo>
                  <a:pt x="1926" y="4045"/>
                </a:lnTo>
                <a:lnTo>
                  <a:pt x="1907" y="4205"/>
                </a:lnTo>
                <a:lnTo>
                  <a:pt x="1883" y="4362"/>
                </a:lnTo>
                <a:lnTo>
                  <a:pt x="1853" y="4518"/>
                </a:lnTo>
                <a:lnTo>
                  <a:pt x="1819" y="4670"/>
                </a:lnTo>
                <a:lnTo>
                  <a:pt x="1779" y="4820"/>
                </a:lnTo>
                <a:lnTo>
                  <a:pt x="1734" y="4966"/>
                </a:lnTo>
                <a:lnTo>
                  <a:pt x="1685" y="5108"/>
                </a:lnTo>
                <a:lnTo>
                  <a:pt x="1631" y="5246"/>
                </a:lnTo>
                <a:lnTo>
                  <a:pt x="1572" y="5379"/>
                </a:lnTo>
                <a:lnTo>
                  <a:pt x="1509" y="5507"/>
                </a:lnTo>
                <a:lnTo>
                  <a:pt x="1442" y="5630"/>
                </a:lnTo>
                <a:lnTo>
                  <a:pt x="1371" y="5747"/>
                </a:lnTo>
                <a:lnTo>
                  <a:pt x="1296" y="5858"/>
                </a:lnTo>
                <a:lnTo>
                  <a:pt x="1217" y="5962"/>
                </a:lnTo>
                <a:lnTo>
                  <a:pt x="1135" y="6060"/>
                </a:lnTo>
                <a:lnTo>
                  <a:pt x="1050" y="6151"/>
                </a:lnTo>
                <a:lnTo>
                  <a:pt x="962" y="6235"/>
                </a:lnTo>
                <a:lnTo>
                  <a:pt x="872" y="6311"/>
                </a:lnTo>
                <a:lnTo>
                  <a:pt x="778" y="6380"/>
                </a:lnTo>
                <a:lnTo>
                  <a:pt x="683" y="6440"/>
                </a:lnTo>
                <a:lnTo>
                  <a:pt x="586" y="6493"/>
                </a:lnTo>
                <a:lnTo>
                  <a:pt x="487" y="6538"/>
                </a:lnTo>
                <a:lnTo>
                  <a:pt x="487" y="6782"/>
                </a:lnTo>
                <a:lnTo>
                  <a:pt x="0" y="6392"/>
                </a:lnTo>
                <a:lnTo>
                  <a:pt x="487" y="5807"/>
                </a:lnTo>
                <a:lnTo>
                  <a:pt x="487" y="6051"/>
                </a:lnTo>
                <a:lnTo>
                  <a:pt x="584" y="6007"/>
                </a:lnTo>
                <a:lnTo>
                  <a:pt x="679" y="5956"/>
                </a:lnTo>
                <a:lnTo>
                  <a:pt x="772" y="5897"/>
                </a:lnTo>
                <a:lnTo>
                  <a:pt x="864" y="5830"/>
                </a:lnTo>
                <a:lnTo>
                  <a:pt x="953" y="5756"/>
                </a:lnTo>
                <a:lnTo>
                  <a:pt x="1039" y="5675"/>
                </a:lnTo>
                <a:lnTo>
                  <a:pt x="1123" y="5587"/>
                </a:lnTo>
                <a:lnTo>
                  <a:pt x="1204" y="5492"/>
                </a:lnTo>
                <a:lnTo>
                  <a:pt x="1281" y="5391"/>
                </a:lnTo>
                <a:lnTo>
                  <a:pt x="1356" y="5284"/>
                </a:lnTo>
                <a:lnTo>
                  <a:pt x="1426" y="5171"/>
                </a:lnTo>
                <a:lnTo>
                  <a:pt x="1493" y="5052"/>
                </a:lnTo>
                <a:lnTo>
                  <a:pt x="1556" y="4928"/>
                </a:lnTo>
                <a:lnTo>
                  <a:pt x="1614" y="4799"/>
                </a:lnTo>
                <a:lnTo>
                  <a:pt x="1668" y="4665"/>
                </a:lnTo>
                <a:lnTo>
                  <a:pt x="1718" y="4527"/>
                </a:lnTo>
                <a:lnTo>
                  <a:pt x="1764" y="4386"/>
                </a:lnTo>
                <a:lnTo>
                  <a:pt x="1804" y="4240"/>
                </a:lnTo>
                <a:lnTo>
                  <a:pt x="1840" y="4092"/>
                </a:lnTo>
                <a:lnTo>
                  <a:pt x="1871" y="3941"/>
                </a:lnTo>
                <a:lnTo>
                  <a:pt x="1897" y="3788"/>
                </a:lnTo>
                <a:lnTo>
                  <a:pt x="1918" y="3633"/>
                </a:lnTo>
                <a:lnTo>
                  <a:pt x="1933" y="3476"/>
                </a:lnTo>
                <a:lnTo>
                  <a:pt x="1944" y="3318"/>
                </a:lnTo>
                <a:lnTo>
                  <a:pt x="1944" y="3318"/>
                </a:lnTo>
                <a:lnTo>
                  <a:pt x="1933" y="3161"/>
                </a:lnTo>
                <a:lnTo>
                  <a:pt x="1918" y="3004"/>
                </a:lnTo>
                <a:lnTo>
                  <a:pt x="1897" y="2850"/>
                </a:lnTo>
                <a:lnTo>
                  <a:pt x="1871" y="2697"/>
                </a:lnTo>
                <a:lnTo>
                  <a:pt x="1841" y="2546"/>
                </a:lnTo>
                <a:lnTo>
                  <a:pt x="1805" y="2399"/>
                </a:lnTo>
                <a:lnTo>
                  <a:pt x="1765" y="2254"/>
                </a:lnTo>
                <a:lnTo>
                  <a:pt x="1720" y="2113"/>
                </a:lnTo>
                <a:lnTo>
                  <a:pt x="1670" y="1975"/>
                </a:lnTo>
                <a:lnTo>
                  <a:pt x="1617" y="1842"/>
                </a:lnTo>
                <a:lnTo>
                  <a:pt x="1558" y="1713"/>
                </a:lnTo>
                <a:lnTo>
                  <a:pt x="1496" y="1589"/>
                </a:lnTo>
                <a:lnTo>
                  <a:pt x="1430" y="1471"/>
                </a:lnTo>
                <a:lnTo>
                  <a:pt x="1360" y="1357"/>
                </a:lnTo>
                <a:lnTo>
                  <a:pt x="1286" y="1250"/>
                </a:lnTo>
                <a:lnTo>
                  <a:pt x="1209" y="1149"/>
                </a:lnTo>
                <a:lnTo>
                  <a:pt x="1129" y="1054"/>
                </a:lnTo>
                <a:lnTo>
                  <a:pt x="1045" y="966"/>
                </a:lnTo>
                <a:lnTo>
                  <a:pt x="959" y="885"/>
                </a:lnTo>
                <a:lnTo>
                  <a:pt x="871" y="811"/>
                </a:lnTo>
                <a:lnTo>
                  <a:pt x="780" y="744"/>
                </a:lnTo>
                <a:lnTo>
                  <a:pt x="687" y="684"/>
                </a:lnTo>
                <a:lnTo>
                  <a:pt x="592" y="632"/>
                </a:lnTo>
                <a:lnTo>
                  <a:pt x="496" y="588"/>
                </a:lnTo>
                <a:lnTo>
                  <a:pt x="398" y="552"/>
                </a:lnTo>
                <a:lnTo>
                  <a:pt x="300" y="524"/>
                </a:lnTo>
                <a:lnTo>
                  <a:pt x="200" y="503"/>
                </a:lnTo>
                <a:lnTo>
                  <a:pt x="100" y="491"/>
                </a:lnTo>
                <a:lnTo>
                  <a:pt x="0" y="487"/>
                </a:lnTo>
                <a:lnTo>
                  <a:pt x="0" y="0"/>
                </a:lnTo>
                <a:moveTo>
                  <a:pt x="0" y="0"/>
                </a:moveTo>
                <a:lnTo>
                  <a:pt x="102" y="4"/>
                </a:lnTo>
                <a:lnTo>
                  <a:pt x="204" y="17"/>
                </a:lnTo>
                <a:lnTo>
                  <a:pt x="305" y="38"/>
                </a:lnTo>
                <a:lnTo>
                  <a:pt x="405" y="67"/>
                </a:lnTo>
                <a:lnTo>
                  <a:pt x="505" y="105"/>
                </a:lnTo>
                <a:lnTo>
                  <a:pt x="603" y="150"/>
                </a:lnTo>
                <a:lnTo>
                  <a:pt x="699" y="204"/>
                </a:lnTo>
                <a:lnTo>
                  <a:pt x="793" y="266"/>
                </a:lnTo>
                <a:lnTo>
                  <a:pt x="885" y="335"/>
                </a:lnTo>
                <a:lnTo>
                  <a:pt x="975" y="412"/>
                </a:lnTo>
                <a:lnTo>
                  <a:pt x="1062" y="496"/>
                </a:lnTo>
                <a:lnTo>
                  <a:pt x="1146" y="587"/>
                </a:lnTo>
                <a:lnTo>
                  <a:pt x="1227" y="685"/>
                </a:lnTo>
                <a:lnTo>
                  <a:pt x="1305" y="790"/>
                </a:lnTo>
                <a:lnTo>
                  <a:pt x="1379" y="900"/>
                </a:lnTo>
                <a:lnTo>
                  <a:pt x="1449" y="1017"/>
                </a:lnTo>
                <a:lnTo>
                  <a:pt x="1515" y="1139"/>
                </a:lnTo>
                <a:lnTo>
                  <a:pt x="1578" y="1267"/>
                </a:lnTo>
                <a:lnTo>
                  <a:pt x="1635" y="1400"/>
                </a:lnTo>
                <a:lnTo>
                  <a:pt x="1689" y="1537"/>
                </a:lnTo>
                <a:lnTo>
                  <a:pt x="1737" y="1678"/>
                </a:lnTo>
                <a:lnTo>
                  <a:pt x="1781" y="1824"/>
                </a:lnTo>
                <a:lnTo>
                  <a:pt x="1820" y="1972"/>
                </a:lnTo>
                <a:lnTo>
                  <a:pt x="1855" y="2124"/>
                </a:lnTo>
                <a:lnTo>
                  <a:pt x="1884" y="2278"/>
                </a:lnTo>
                <a:lnTo>
                  <a:pt x="1907" y="2435"/>
                </a:lnTo>
                <a:lnTo>
                  <a:pt x="1926" y="2593"/>
                </a:lnTo>
                <a:lnTo>
                  <a:pt x="1939" y="2753"/>
                </a:lnTo>
                <a:lnTo>
                  <a:pt x="1947" y="2913"/>
                </a:lnTo>
                <a:lnTo>
                  <a:pt x="1950" y="3074"/>
                </a:lnTo>
                <a:lnTo>
                  <a:pt x="1950" y="3561"/>
                </a:lnTo>
                <a:lnTo>
                  <a:pt x="1950" y="3545"/>
                </a:lnTo>
                <a:lnTo>
                  <a:pt x="1950" y="3529"/>
                </a:lnTo>
                <a:lnTo>
                  <a:pt x="1950" y="3512"/>
                </a:lnTo>
                <a:lnTo>
                  <a:pt x="1950" y="3496"/>
                </a:lnTo>
                <a:lnTo>
                  <a:pt x="1949" y="3480"/>
                </a:lnTo>
                <a:lnTo>
                  <a:pt x="1949" y="3464"/>
                </a:lnTo>
                <a:lnTo>
                  <a:pt x="1949" y="3447"/>
                </a:lnTo>
                <a:lnTo>
                  <a:pt x="1948" y="3431"/>
                </a:lnTo>
                <a:lnTo>
                  <a:pt x="1948" y="3415"/>
                </a:lnTo>
                <a:lnTo>
                  <a:pt x="1947" y="3399"/>
                </a:lnTo>
                <a:lnTo>
                  <a:pt x="1947" y="3383"/>
                </a:lnTo>
                <a:lnTo>
                  <a:pt x="1946" y="3366"/>
                </a:lnTo>
                <a:lnTo>
                  <a:pt x="1945" y="3350"/>
                </a:lnTo>
                <a:lnTo>
                  <a:pt x="1945" y="3334"/>
                </a:lnTo>
                <a:lnTo>
                  <a:pt x="1944" y="3318"/>
                </a:lnTo>
                <a:lnTo>
                  <a:pt x="1944" y="3318"/>
                </a:lnTo>
                <a:lnTo>
                  <a:pt x="1933" y="3161"/>
                </a:lnTo>
                <a:lnTo>
                  <a:pt x="1918" y="3004"/>
                </a:lnTo>
                <a:lnTo>
                  <a:pt x="1897" y="2850"/>
                </a:lnTo>
                <a:lnTo>
                  <a:pt x="1871" y="2697"/>
                </a:lnTo>
                <a:lnTo>
                  <a:pt x="1841" y="2546"/>
                </a:lnTo>
                <a:lnTo>
                  <a:pt x="1805" y="2399"/>
                </a:lnTo>
                <a:lnTo>
                  <a:pt x="1765" y="2254"/>
                </a:lnTo>
                <a:lnTo>
                  <a:pt x="1720" y="2113"/>
                </a:lnTo>
                <a:lnTo>
                  <a:pt x="1670" y="1975"/>
                </a:lnTo>
                <a:lnTo>
                  <a:pt x="1617" y="1842"/>
                </a:lnTo>
                <a:lnTo>
                  <a:pt x="1558" y="1713"/>
                </a:lnTo>
                <a:lnTo>
                  <a:pt x="1496" y="1589"/>
                </a:lnTo>
                <a:lnTo>
                  <a:pt x="1430" y="1471"/>
                </a:lnTo>
                <a:lnTo>
                  <a:pt x="1360" y="1357"/>
                </a:lnTo>
                <a:lnTo>
                  <a:pt x="1286" y="1250"/>
                </a:lnTo>
                <a:lnTo>
                  <a:pt x="1209" y="1149"/>
                </a:lnTo>
                <a:lnTo>
                  <a:pt x="1129" y="1054"/>
                </a:lnTo>
                <a:lnTo>
                  <a:pt x="1045" y="966"/>
                </a:lnTo>
                <a:lnTo>
                  <a:pt x="959" y="885"/>
                </a:lnTo>
                <a:lnTo>
                  <a:pt x="871" y="811"/>
                </a:lnTo>
                <a:lnTo>
                  <a:pt x="780" y="744"/>
                </a:lnTo>
                <a:lnTo>
                  <a:pt x="687" y="684"/>
                </a:lnTo>
                <a:lnTo>
                  <a:pt x="592" y="632"/>
                </a:lnTo>
                <a:lnTo>
                  <a:pt x="496" y="588"/>
                </a:lnTo>
                <a:lnTo>
                  <a:pt x="398" y="552"/>
                </a:lnTo>
                <a:lnTo>
                  <a:pt x="300" y="524"/>
                </a:lnTo>
                <a:lnTo>
                  <a:pt x="200" y="503"/>
                </a:lnTo>
                <a:lnTo>
                  <a:pt x="100" y="491"/>
                </a:lnTo>
                <a:lnTo>
                  <a:pt x="0" y="487"/>
                </a:lnTo>
                <a:lnTo>
                  <a:pt x="0" y="0"/>
                </a:lnTo>
              </a:path>
            </a:pathLst>
          </a:custGeom>
          <a:solidFill>
            <a:srgbClr val="B83D68"/>
          </a:solidFill>
          <a:ln w="39960">
            <a:solidFill>
              <a:srgbClr val="862A4A"/>
            </a:solidFill>
            <a:miter/>
          </a:ln>
        </p:spPr>
        <p:style>
          <a:lnRef idx="0">
            <a:scrgbClr r="0" g="0" b="0"/>
          </a:lnRef>
          <a:fillRef idx="0">
            <a:scrgbClr r="0" g="0" b="0"/>
          </a:fillRef>
          <a:effectRef idx="0">
            <a:scrgbClr r="0" g="0" b="0"/>
          </a:effectRef>
          <a:fontRef idx="minor"/>
        </p:style>
      </p:sp>
    </p:spTree>
    <p:extLst>
      <p:ext uri="{BB962C8B-B14F-4D97-AF65-F5344CB8AC3E}">
        <p14:creationId xmlns:p14="http://schemas.microsoft.com/office/powerpoint/2010/main" val="1117962707"/>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2"/>
                                        </p:tgtEl>
                                        <p:attrNameLst>
                                          <p:attrName>style.visibility</p:attrName>
                                        </p:attrNameLst>
                                      </p:cBhvr>
                                      <p:to>
                                        <p:strVal val="visible"/>
                                      </p:to>
                                    </p:set>
                                    <p:animEffect transition="in" filter="barn(inVertical)">
                                      <p:cBhvr additive="repl">
                                        <p:cTn id="7" dur="500"/>
                                        <p:tgtEl>
                                          <p:spTgt spid="13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fill="hold" nodeType="clickEffect">
                                  <p:stCondLst>
                                    <p:cond delay="0"/>
                                  </p:stCondLst>
                                  <p:childTnLst>
                                    <p:set>
                                      <p:cBhvr>
                                        <p:cTn id="11" dur="1" fill="hold">
                                          <p:stCondLst>
                                            <p:cond delay="0"/>
                                          </p:stCondLst>
                                        </p:cTn>
                                        <p:tgtEl>
                                          <p:spTgt spid="133"/>
                                        </p:tgtEl>
                                        <p:attrNameLst>
                                          <p:attrName>style.visibility</p:attrName>
                                        </p:attrNameLst>
                                      </p:cBhvr>
                                      <p:to>
                                        <p:strVal val="visible"/>
                                      </p:to>
                                    </p:set>
                                    <p:animEffect transition="in" filter="fade">
                                      <p:cBhvr additive="repl">
                                        <p:cTn id="12" dur="1000"/>
                                        <p:tgtEl>
                                          <p:spTgt spid="133"/>
                                        </p:tgtEl>
                                      </p:cBhvr>
                                    </p:animEffect>
                                    <p:anim calcmode="lin" valueType="num">
                                      <p:cBhvr additive="repl">
                                        <p:cTn id="13" dur="1000" fill="hold"/>
                                        <p:tgtEl>
                                          <p:spTgt spid="133"/>
                                        </p:tgtEl>
                                        <p:attrNameLst>
                                          <p:attrName>ppt_x</p:attrName>
                                        </p:attrNameLst>
                                      </p:cBhvr>
                                      <p:tavLst>
                                        <p:tav tm="0">
                                          <p:val>
                                            <p:strVal val="#ppt_x"/>
                                          </p:val>
                                        </p:tav>
                                        <p:tav tm="100000">
                                          <p:val>
                                            <p:strVal val="#ppt_x"/>
                                          </p:val>
                                        </p:tav>
                                      </p:tavLst>
                                    </p:anim>
                                    <p:anim calcmode="lin" valueType="num">
                                      <p:cBhvr additive="repl">
                                        <p:cTn id="14" dur="1000" fill="hold"/>
                                        <p:tgtEl>
                                          <p:spTgt spid="13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fill="hold" nodeType="clickEffect">
                                  <p:stCondLst>
                                    <p:cond delay="0"/>
                                  </p:stCondLst>
                                  <p:childTnLst>
                                    <p:set>
                                      <p:cBhvr>
                                        <p:cTn id="18" dur="1" fill="hold">
                                          <p:stCondLst>
                                            <p:cond delay="0"/>
                                          </p:stCondLst>
                                        </p:cTn>
                                        <p:tgtEl>
                                          <p:spTgt spid="134"/>
                                        </p:tgtEl>
                                        <p:attrNameLst>
                                          <p:attrName>style.visibility</p:attrName>
                                        </p:attrNameLst>
                                      </p:cBhvr>
                                      <p:to>
                                        <p:strVal val="visible"/>
                                      </p:to>
                                    </p:set>
                                    <p:animEffect transition="in" filter="fade">
                                      <p:cBhvr additive="repl">
                                        <p:cTn id="19" dur="1000"/>
                                        <p:tgtEl>
                                          <p:spTgt spid="134"/>
                                        </p:tgtEl>
                                      </p:cBhvr>
                                    </p:animEffect>
                                    <p:anim calcmode="lin" valueType="num">
                                      <p:cBhvr additive="repl">
                                        <p:cTn id="20" dur="1000" fill="hold"/>
                                        <p:tgtEl>
                                          <p:spTgt spid="134"/>
                                        </p:tgtEl>
                                        <p:attrNameLst>
                                          <p:attrName>ppt_x</p:attrName>
                                        </p:attrNameLst>
                                      </p:cBhvr>
                                      <p:tavLst>
                                        <p:tav tm="0">
                                          <p:val>
                                            <p:strVal val="#ppt_x"/>
                                          </p:val>
                                        </p:tav>
                                        <p:tav tm="100000">
                                          <p:val>
                                            <p:strVal val="#ppt_x"/>
                                          </p:val>
                                        </p:tav>
                                      </p:tavLst>
                                    </p:anim>
                                    <p:anim calcmode="lin" valueType="num">
                                      <p:cBhvr additive="repl">
                                        <p:cTn id="21" dur="1000" fill="hold"/>
                                        <p:tgtEl>
                                          <p:spTgt spid="13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fill="hold" nodeType="clickEffect">
                                  <p:stCondLst>
                                    <p:cond delay="0"/>
                                  </p:stCondLst>
                                  <p:childTnLst>
                                    <p:set>
                                      <p:cBhvr>
                                        <p:cTn id="25" dur="1" fill="hold">
                                          <p:stCondLst>
                                            <p:cond delay="0"/>
                                          </p:stCondLst>
                                        </p:cTn>
                                        <p:tgtEl>
                                          <p:spTgt spid="135"/>
                                        </p:tgtEl>
                                        <p:attrNameLst>
                                          <p:attrName>style.visibility</p:attrName>
                                        </p:attrNameLst>
                                      </p:cBhvr>
                                      <p:to>
                                        <p:strVal val="visible"/>
                                      </p:to>
                                    </p:set>
                                    <p:animEffect transition="in" filter="fade">
                                      <p:cBhvr additive="repl">
                                        <p:cTn id="26" dur="1000"/>
                                        <p:tgtEl>
                                          <p:spTgt spid="135"/>
                                        </p:tgtEl>
                                      </p:cBhvr>
                                    </p:animEffect>
                                    <p:anim calcmode="lin" valueType="num">
                                      <p:cBhvr additive="repl">
                                        <p:cTn id="27" dur="1000" fill="hold"/>
                                        <p:tgtEl>
                                          <p:spTgt spid="135"/>
                                        </p:tgtEl>
                                        <p:attrNameLst>
                                          <p:attrName>ppt_x</p:attrName>
                                        </p:attrNameLst>
                                      </p:cBhvr>
                                      <p:tavLst>
                                        <p:tav tm="0">
                                          <p:val>
                                            <p:strVal val="#ppt_x"/>
                                          </p:val>
                                        </p:tav>
                                        <p:tav tm="100000">
                                          <p:val>
                                            <p:strVal val="#ppt_x"/>
                                          </p:val>
                                        </p:tav>
                                      </p:tavLst>
                                    </p:anim>
                                    <p:anim calcmode="lin" valueType="num">
                                      <p:cBhvr additive="repl">
                                        <p:cTn id="28" dur="1000" fill="hold"/>
                                        <p:tgtEl>
                                          <p:spTgt spid="1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 name="CustomShape 1"/>
          <p:cNvSpPr/>
          <p:nvPr/>
        </p:nvSpPr>
        <p:spPr>
          <a:xfrm>
            <a:off x="395280" y="390600"/>
            <a:ext cx="7200720" cy="2013840"/>
          </a:xfrm>
          <a:custGeom>
            <a:avLst/>
            <a:gdLst/>
            <a:ahLst/>
            <a:cxnLst/>
            <a:rect l="l" t="t" r="r" b="b"/>
            <a:pathLst>
              <a:path w="21600" h="21600">
                <a:moveTo>
                  <a:pt x="0" y="0"/>
                </a:moveTo>
                <a:lnTo>
                  <a:pt x="21600" y="0"/>
                </a:lnTo>
                <a:lnTo>
                  <a:pt x="21600" y="21600"/>
                </a:lnTo>
                <a:lnTo>
                  <a:pt x="0" y="21600"/>
                </a:lnTo>
                <a:lnTo>
                  <a:pt x="0" y="0"/>
                </a:lnTo>
                <a:close/>
              </a:path>
            </a:pathLst>
          </a:custGeom>
          <a:gradFill rotWithShape="0">
            <a:gsLst>
              <a:gs pos="0">
                <a:srgbClr val="FBCC93"/>
              </a:gs>
              <a:gs pos="100000">
                <a:srgbClr val="FFC052"/>
              </a:gs>
            </a:gsLst>
            <a:lin ang="5400000"/>
          </a:gradFill>
          <a:ln w="11520">
            <a:solidFill>
              <a:srgbClr val="F9B639"/>
            </a:solidFill>
            <a:miter/>
          </a:ln>
          <a:effectLst>
            <a:outerShdw dist="12600" dir="5400000">
              <a:srgbClr val="986D1F">
                <a:alpha val="83000"/>
              </a:srgbClr>
            </a:outerShdw>
          </a:effectLst>
        </p:spPr>
        <p:style>
          <a:lnRef idx="0">
            <a:scrgbClr r="0" g="0" b="0"/>
          </a:lnRef>
          <a:fillRef idx="0">
            <a:scrgbClr r="0" g="0" b="0"/>
          </a:fillRef>
          <a:effectRef idx="0">
            <a:scrgbClr r="0" g="0" b="0"/>
          </a:effectRef>
          <a:fontRef idx="minor"/>
        </p:style>
        <p:txBody>
          <a:bodyPr lIns="90000" tIns="46800" rIns="90000" bIns="46800">
            <a:spAutoFit/>
          </a:bodyPr>
          <a:lstStyle/>
          <a:p>
            <a:pPr>
              <a:lnSpc>
                <a:spcPct val="100000"/>
              </a:lnSpc>
            </a:pPr>
            <a:r>
              <a:rPr lang="ru-RU" sz="1800" b="0" strike="noStrike" spc="-1">
                <a:solidFill>
                  <a:srgbClr val="000000"/>
                </a:solidFill>
                <a:latin typeface="Times New Roman"/>
                <a:ea typeface="Times New Roman"/>
              </a:rPr>
              <a:t>Процес дозрівання силосу умовно поділяють на три фази. Перша характеризується посиленим розвитком змішаної мікрофлори за наявності кисню у масі й закінчується встановленням анаеробних умов. У другу фазу відбуваються інтенсивний розвиток молочнокис­лих бактерій і підкислення корму, пригнічення та припинення роз­витку небажаних мікроорганізмів. У третю — відмирають молочно­кислі бактерії під дією власних метаболітів.</a:t>
            </a:r>
            <a:endParaRPr lang="ru-RU" sz="1800" b="0" strike="noStrike" spc="-1">
              <a:latin typeface="Arial"/>
            </a:endParaRPr>
          </a:p>
        </p:txBody>
      </p:sp>
      <p:pic>
        <p:nvPicPr>
          <p:cNvPr id="139" name="Рисунок 4"/>
          <p:cNvPicPr/>
          <p:nvPr/>
        </p:nvPicPr>
        <p:blipFill>
          <a:blip r:embed="rId2"/>
          <a:stretch/>
        </p:blipFill>
        <p:spPr>
          <a:xfrm>
            <a:off x="395280" y="2435400"/>
            <a:ext cx="3936600" cy="2952360"/>
          </a:xfrm>
          <a:prstGeom prst="rect">
            <a:avLst/>
          </a:prstGeom>
          <a:ln>
            <a:noFill/>
          </a:ln>
        </p:spPr>
      </p:pic>
      <p:sp>
        <p:nvSpPr>
          <p:cNvPr id="140" name="CustomShape 2"/>
          <p:cNvSpPr/>
          <p:nvPr/>
        </p:nvSpPr>
        <p:spPr>
          <a:xfrm>
            <a:off x="4754520" y="2449440"/>
            <a:ext cx="2736360" cy="642240"/>
          </a:xfrm>
          <a:custGeom>
            <a:avLst/>
            <a:gdLst/>
            <a:ahLst/>
            <a:cxnLst/>
            <a:rect l="l" t="t" r="r" b="b"/>
            <a:pathLst>
              <a:path w="21600" h="21600">
                <a:moveTo>
                  <a:pt x="0" y="0"/>
                </a:moveTo>
                <a:lnTo>
                  <a:pt x="21600" y="0"/>
                </a:lnTo>
                <a:lnTo>
                  <a:pt x="21600" y="21600"/>
                </a:lnTo>
                <a:lnTo>
                  <a:pt x="0" y="21600"/>
                </a:lnTo>
                <a:lnTo>
                  <a:pt x="0" y="0"/>
                </a:lnTo>
                <a:close/>
              </a:path>
            </a:pathLst>
          </a:custGeom>
          <a:solidFill>
            <a:srgbClr val="DE6C36"/>
          </a:solidFill>
          <a:ln w="39960">
            <a:solidFill>
              <a:srgbClr val="A34D25"/>
            </a:solidFill>
            <a:miter/>
          </a:ln>
        </p:spPr>
        <p:style>
          <a:lnRef idx="0">
            <a:scrgbClr r="0" g="0" b="0"/>
          </a:lnRef>
          <a:fillRef idx="0">
            <a:scrgbClr r="0" g="0" b="0"/>
          </a:fillRef>
          <a:effectRef idx="0">
            <a:scrgbClr r="0" g="0" b="0"/>
          </a:effectRef>
          <a:fontRef idx="minor"/>
        </p:style>
        <p:txBody>
          <a:bodyPr lIns="90000" tIns="46800" rIns="90000" bIns="46800">
            <a:spAutoFit/>
          </a:bodyPr>
          <a:lstStyle/>
          <a:p>
            <a:pPr>
              <a:lnSpc>
                <a:spcPct val="100000"/>
              </a:lnSpc>
            </a:pPr>
            <a:r>
              <a:rPr lang="ru-RU" sz="1800" b="0" strike="noStrike" spc="-1">
                <a:solidFill>
                  <a:srgbClr val="FFFFFF"/>
                </a:solidFill>
                <a:latin typeface="Times New Roman"/>
                <a:ea typeface="Times New Roman"/>
              </a:rPr>
              <a:t>Тому потрібно перевіряти рН силосу</a:t>
            </a:r>
            <a:endParaRPr lang="ru-RU" sz="1800" b="0" strike="noStrike" spc="-1">
              <a:latin typeface="Arial"/>
            </a:endParaRPr>
          </a:p>
        </p:txBody>
      </p:sp>
      <p:sp>
        <p:nvSpPr>
          <p:cNvPr id="141" name="CustomShape 3"/>
          <p:cNvSpPr/>
          <p:nvPr/>
        </p:nvSpPr>
        <p:spPr>
          <a:xfrm>
            <a:off x="6012000" y="3213000"/>
            <a:ext cx="504360" cy="698400"/>
          </a:xfrm>
          <a:custGeom>
            <a:avLst/>
            <a:gdLst/>
            <a:ahLst/>
            <a:cxnLst/>
            <a:rect l="l" t="t" r="r" b="b"/>
            <a:pathLst>
              <a:path w="1404" h="1943">
                <a:moveTo>
                  <a:pt x="350" y="0"/>
                </a:moveTo>
                <a:lnTo>
                  <a:pt x="350" y="1240"/>
                </a:lnTo>
                <a:lnTo>
                  <a:pt x="0" y="1240"/>
                </a:lnTo>
                <a:lnTo>
                  <a:pt x="701" y="1942"/>
                </a:lnTo>
                <a:lnTo>
                  <a:pt x="1403" y="1240"/>
                </a:lnTo>
                <a:lnTo>
                  <a:pt x="1052" y="1240"/>
                </a:lnTo>
                <a:lnTo>
                  <a:pt x="1052" y="0"/>
                </a:lnTo>
                <a:lnTo>
                  <a:pt x="350" y="0"/>
                </a:lnTo>
              </a:path>
            </a:pathLst>
          </a:custGeom>
          <a:solidFill>
            <a:srgbClr val="B83D68"/>
          </a:solidFill>
          <a:ln w="39960">
            <a:solidFill>
              <a:srgbClr val="862A4A"/>
            </a:solidFill>
            <a:miter/>
          </a:ln>
        </p:spPr>
        <p:style>
          <a:lnRef idx="0">
            <a:scrgbClr r="0" g="0" b="0"/>
          </a:lnRef>
          <a:fillRef idx="0">
            <a:scrgbClr r="0" g="0" b="0"/>
          </a:fillRef>
          <a:effectRef idx="0">
            <a:scrgbClr r="0" g="0" b="0"/>
          </a:effectRef>
          <a:fontRef idx="minor"/>
        </p:style>
      </p:sp>
      <p:pic>
        <p:nvPicPr>
          <p:cNvPr id="142" name="Рисунок 8"/>
          <p:cNvPicPr/>
          <p:nvPr/>
        </p:nvPicPr>
        <p:blipFill>
          <a:blip r:embed="rId3"/>
          <a:stretch/>
        </p:blipFill>
        <p:spPr>
          <a:xfrm>
            <a:off x="4564080" y="3967200"/>
            <a:ext cx="2866680" cy="1899720"/>
          </a:xfrm>
          <a:prstGeom prst="rect">
            <a:avLst/>
          </a:prstGeom>
          <a:ln>
            <a:noFill/>
          </a:ln>
        </p:spPr>
      </p:pic>
    </p:spTree>
    <p:extLst>
      <p:ext uri="{BB962C8B-B14F-4D97-AF65-F5344CB8AC3E}">
        <p14:creationId xmlns:p14="http://schemas.microsoft.com/office/powerpoint/2010/main" val="407388758"/>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42" presetClass="entr" fill="hold" nodeType="clickEffect">
                                  <p:stCondLst>
                                    <p:cond delay="0"/>
                                  </p:stCondLst>
                                  <p:childTnLst>
                                    <p:set>
                                      <p:cBhvr>
                                        <p:cTn id="6" dur="1" fill="hold">
                                          <p:stCondLst>
                                            <p:cond delay="0"/>
                                          </p:stCondLst>
                                        </p:cTn>
                                        <p:tgtEl>
                                          <p:spTgt spid="138"/>
                                        </p:tgtEl>
                                        <p:attrNameLst>
                                          <p:attrName>style.visibility</p:attrName>
                                        </p:attrNameLst>
                                      </p:cBhvr>
                                      <p:to>
                                        <p:strVal val="visible"/>
                                      </p:to>
                                    </p:set>
                                    <p:animEffect transition="in" filter="fade">
                                      <p:cBhvr additive="repl">
                                        <p:cTn id="7" dur="1000"/>
                                        <p:tgtEl>
                                          <p:spTgt spid="138"/>
                                        </p:tgtEl>
                                      </p:cBhvr>
                                    </p:animEffect>
                                    <p:anim calcmode="lin" valueType="num">
                                      <p:cBhvr additive="repl">
                                        <p:cTn id="8" dur="1000" fill="hold"/>
                                        <p:tgtEl>
                                          <p:spTgt spid="138"/>
                                        </p:tgtEl>
                                        <p:attrNameLst>
                                          <p:attrName>ppt_x</p:attrName>
                                        </p:attrNameLst>
                                      </p:cBhvr>
                                      <p:tavLst>
                                        <p:tav tm="0">
                                          <p:val>
                                            <p:strVal val="#ppt_x"/>
                                          </p:val>
                                        </p:tav>
                                        <p:tav tm="100000">
                                          <p:val>
                                            <p:strVal val="#ppt_x"/>
                                          </p:val>
                                        </p:tav>
                                      </p:tavLst>
                                    </p:anim>
                                    <p:anim calcmode="lin" valueType="num">
                                      <p:cBhvr additive="repl">
                                        <p:cTn id="9" dur="1000" fill="hold"/>
                                        <p:tgtEl>
                                          <p:spTgt spid="13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39"/>
                                        </p:tgtEl>
                                        <p:attrNameLst>
                                          <p:attrName>style.visibility</p:attrName>
                                        </p:attrNameLst>
                                      </p:cBhvr>
                                      <p:to>
                                        <p:strVal val="visible"/>
                                      </p:to>
                                    </p:set>
                                    <p:animEffect transition="in" filter="wipe(down)">
                                      <p:cBhvr additive="repl">
                                        <p:cTn id="14" dur="500"/>
                                        <p:tgtEl>
                                          <p:spTgt spid="13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40"/>
                                        </p:tgtEl>
                                        <p:attrNameLst>
                                          <p:attrName>style.visibility</p:attrName>
                                        </p:attrNameLst>
                                      </p:cBhvr>
                                      <p:to>
                                        <p:strVal val="visible"/>
                                      </p:to>
                                    </p:set>
                                    <p:animEffect transition="in" filter="wipe(down)">
                                      <p:cBhvr additive="repl">
                                        <p:cTn id="19" dur="500"/>
                                        <p:tgtEl>
                                          <p:spTgt spid="14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41"/>
                                        </p:tgtEl>
                                        <p:attrNameLst>
                                          <p:attrName>style.visibility</p:attrName>
                                        </p:attrNameLst>
                                      </p:cBhvr>
                                      <p:to>
                                        <p:strVal val="visible"/>
                                      </p:to>
                                    </p:set>
                                    <p:animEffect transition="in" filter="wipe(down)">
                                      <p:cBhvr additive="repl">
                                        <p:cTn id="24" dur="500"/>
                                        <p:tgtEl>
                                          <p:spTgt spid="14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42"/>
                                        </p:tgtEl>
                                        <p:attrNameLst>
                                          <p:attrName>style.visibility</p:attrName>
                                        </p:attrNameLst>
                                      </p:cBhvr>
                                      <p:to>
                                        <p:strVal val="visible"/>
                                      </p:to>
                                    </p:set>
                                    <p:animEffect transition="in" filter="wipe(down)">
                                      <p:cBhvr additive="repl">
                                        <p:cTn id="29" dur="500"/>
                                        <p:tgtEl>
                                          <p:spTgt spid="1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 name="CustomShape 1"/>
          <p:cNvSpPr/>
          <p:nvPr/>
        </p:nvSpPr>
        <p:spPr>
          <a:xfrm>
            <a:off x="468359" y="404640"/>
            <a:ext cx="8190732" cy="3049169"/>
          </a:xfrm>
          <a:custGeom>
            <a:avLst/>
            <a:gdLst/>
            <a:ahLst/>
            <a:cxnLst/>
            <a:rect l="l" t="t" r="r" b="b"/>
            <a:pathLst>
              <a:path w="21600" h="21600">
                <a:moveTo>
                  <a:pt x="0" y="0"/>
                </a:moveTo>
                <a:lnTo>
                  <a:pt x="21600" y="0"/>
                </a:lnTo>
                <a:lnTo>
                  <a:pt x="21600" y="21600"/>
                </a:lnTo>
                <a:lnTo>
                  <a:pt x="0" y="21600"/>
                </a:lnTo>
                <a:lnTo>
                  <a:pt x="0" y="0"/>
                </a:lnTo>
                <a:close/>
              </a:path>
            </a:pathLst>
          </a:custGeom>
          <a:gradFill rotWithShape="0">
            <a:gsLst>
              <a:gs pos="0">
                <a:srgbClr val="C6A1D0"/>
              </a:gs>
              <a:gs pos="100000">
                <a:srgbClr val="BA76CA"/>
              </a:gs>
            </a:gsLst>
            <a:lin ang="5400000"/>
          </a:gradFill>
          <a:ln w="11520">
            <a:solidFill>
              <a:srgbClr val="AC66BB"/>
            </a:solidFill>
            <a:miter/>
          </a:ln>
          <a:effectLst>
            <a:outerShdw dist="12600" dir="5400000">
              <a:srgbClr val="673B71">
                <a:alpha val="83000"/>
              </a:srgbClr>
            </a:outerShdw>
          </a:effectLst>
        </p:spPr>
        <p:style>
          <a:lnRef idx="0">
            <a:scrgbClr r="0" g="0" b="0"/>
          </a:lnRef>
          <a:fillRef idx="0">
            <a:scrgbClr r="0" g="0" b="0"/>
          </a:fillRef>
          <a:effectRef idx="0">
            <a:scrgbClr r="0" g="0" b="0"/>
          </a:effectRef>
          <a:fontRef idx="minor"/>
        </p:style>
        <p:txBody>
          <a:bodyPr wrap="square" lIns="90000" tIns="46800" rIns="90000" bIns="46800">
            <a:spAutoFit/>
          </a:bodyPr>
          <a:lstStyle/>
          <a:p>
            <a:pPr>
              <a:lnSpc>
                <a:spcPct val="100000"/>
              </a:lnSpc>
            </a:pPr>
            <a:r>
              <a:rPr lang="ru-RU" sz="1600" b="0" strike="noStrike" spc="-1" dirty="0" err="1">
                <a:solidFill>
                  <a:srgbClr val="000000"/>
                </a:solidFill>
                <a:latin typeface="Times New Roman"/>
                <a:ea typeface="Times New Roman"/>
              </a:rPr>
              <a:t>Важливим</a:t>
            </a:r>
            <a:r>
              <a:rPr lang="ru-RU" sz="1600" b="0" strike="noStrike" spc="-1" dirty="0">
                <a:solidFill>
                  <a:srgbClr val="000000"/>
                </a:solidFill>
                <a:latin typeface="Times New Roman"/>
                <a:ea typeface="Times New Roman"/>
              </a:rPr>
              <a:t> </a:t>
            </a:r>
            <a:r>
              <a:rPr lang="ru-RU" sz="1600" b="0" strike="noStrike" spc="-1" dirty="0" err="1">
                <a:solidFill>
                  <a:srgbClr val="000000"/>
                </a:solidFill>
                <a:latin typeface="Times New Roman"/>
                <a:ea typeface="Times New Roman"/>
              </a:rPr>
              <a:t>чинником</a:t>
            </a:r>
            <a:r>
              <a:rPr lang="ru-RU" sz="1600" b="0" strike="noStrike" spc="-1" dirty="0">
                <a:solidFill>
                  <a:srgbClr val="000000"/>
                </a:solidFill>
                <a:latin typeface="Times New Roman"/>
                <a:ea typeface="Times New Roman"/>
              </a:rPr>
              <a:t> для </a:t>
            </a:r>
            <a:r>
              <a:rPr lang="ru-RU" sz="1600" b="0" strike="noStrike" spc="-1" dirty="0" err="1">
                <a:solidFill>
                  <a:srgbClr val="000000"/>
                </a:solidFill>
                <a:latin typeface="Times New Roman"/>
                <a:ea typeface="Times New Roman"/>
              </a:rPr>
              <a:t>отримання</a:t>
            </a:r>
            <a:r>
              <a:rPr lang="ru-RU" sz="1600" b="0" strike="noStrike" spc="-1" dirty="0">
                <a:solidFill>
                  <a:srgbClr val="000000"/>
                </a:solidFill>
                <a:latin typeface="Times New Roman"/>
                <a:ea typeface="Times New Roman"/>
              </a:rPr>
              <a:t> </a:t>
            </a:r>
            <a:r>
              <a:rPr lang="ru-RU" sz="1600" b="0" strike="noStrike" spc="-1" dirty="0" err="1">
                <a:solidFill>
                  <a:srgbClr val="000000"/>
                </a:solidFill>
                <a:latin typeface="Times New Roman"/>
                <a:ea typeface="Times New Roman"/>
              </a:rPr>
              <a:t>високоякісного</a:t>
            </a:r>
            <a:r>
              <a:rPr lang="ru-RU" sz="1600" b="0" strike="noStrike" spc="-1" dirty="0">
                <a:solidFill>
                  <a:srgbClr val="000000"/>
                </a:solidFill>
                <a:latin typeface="Times New Roman"/>
                <a:ea typeface="Times New Roman"/>
              </a:rPr>
              <a:t> силосу є </a:t>
            </a:r>
            <a:r>
              <a:rPr lang="ru-RU" sz="1600" b="0" strike="noStrike" spc="-1" dirty="0" err="1">
                <a:solidFill>
                  <a:srgbClr val="000000"/>
                </a:solidFill>
                <a:latin typeface="Times New Roman"/>
                <a:ea typeface="Times New Roman"/>
              </a:rPr>
              <a:t>во­логість</a:t>
            </a:r>
            <a:r>
              <a:rPr lang="ru-RU" sz="1600" b="0" strike="noStrike" spc="-1" dirty="0">
                <a:solidFill>
                  <a:srgbClr val="000000"/>
                </a:solidFill>
                <a:latin typeface="Times New Roman"/>
                <a:ea typeface="Times New Roman"/>
              </a:rPr>
              <a:t> </a:t>
            </a:r>
            <a:r>
              <a:rPr lang="ru-RU" sz="1600" b="0" strike="noStrike" spc="-1" dirty="0" err="1">
                <a:solidFill>
                  <a:srgbClr val="000000"/>
                </a:solidFill>
                <a:latin typeface="Times New Roman"/>
                <a:ea typeface="Times New Roman"/>
              </a:rPr>
              <a:t>маси</a:t>
            </a:r>
            <a:r>
              <a:rPr lang="ru-RU" sz="1600" b="0" strike="noStrike" spc="-1" dirty="0">
                <a:solidFill>
                  <a:srgbClr val="000000"/>
                </a:solidFill>
                <a:latin typeface="Times New Roman"/>
                <a:ea typeface="Times New Roman"/>
              </a:rPr>
              <a:t>, яку </a:t>
            </a:r>
            <a:r>
              <a:rPr lang="ru-RU" sz="1600" b="0" strike="noStrike" spc="-1" dirty="0" err="1">
                <a:solidFill>
                  <a:srgbClr val="000000"/>
                </a:solidFill>
                <a:latin typeface="Times New Roman"/>
                <a:ea typeface="Times New Roman"/>
              </a:rPr>
              <a:t>силосують</a:t>
            </a:r>
            <a:r>
              <a:rPr lang="ru-RU" sz="1600" b="0" strike="noStrike" spc="-1" dirty="0">
                <a:solidFill>
                  <a:srgbClr val="000000"/>
                </a:solidFill>
                <a:latin typeface="Times New Roman"/>
                <a:ea typeface="Times New Roman"/>
              </a:rPr>
              <a:t>. </a:t>
            </a:r>
            <a:r>
              <a:rPr lang="ru-RU" sz="1600" b="0" strike="noStrike" spc="-1" dirty="0" err="1">
                <a:solidFill>
                  <a:srgbClr val="000000"/>
                </a:solidFill>
                <a:latin typeface="Times New Roman"/>
                <a:ea typeface="Times New Roman"/>
              </a:rPr>
              <a:t>Залежно</a:t>
            </a:r>
            <a:r>
              <a:rPr lang="ru-RU" sz="1600" b="0" strike="noStrike" spc="-1" dirty="0">
                <a:solidFill>
                  <a:srgbClr val="000000"/>
                </a:solidFill>
                <a:latin typeface="Times New Roman"/>
                <a:ea typeface="Times New Roman"/>
              </a:rPr>
              <a:t> </a:t>
            </a:r>
            <a:r>
              <a:rPr lang="ru-RU" sz="1600" b="0" strike="noStrike" spc="-1" dirty="0" err="1">
                <a:solidFill>
                  <a:srgbClr val="000000"/>
                </a:solidFill>
                <a:latin typeface="Times New Roman"/>
                <a:ea typeface="Times New Roman"/>
              </a:rPr>
              <a:t>від</a:t>
            </a:r>
            <a:r>
              <a:rPr lang="ru-RU" sz="1600" b="0" strike="noStrike" spc="-1" dirty="0">
                <a:solidFill>
                  <a:srgbClr val="000000"/>
                </a:solidFill>
                <a:latin typeface="Times New Roman"/>
                <a:ea typeface="Times New Roman"/>
              </a:rPr>
              <a:t> виду </a:t>
            </a:r>
            <a:r>
              <a:rPr lang="ru-RU" sz="1600" b="0" strike="noStrike" spc="-1" dirty="0" err="1">
                <a:solidFill>
                  <a:srgbClr val="000000"/>
                </a:solidFill>
                <a:latin typeface="Times New Roman"/>
                <a:ea typeface="Times New Roman"/>
              </a:rPr>
              <a:t>рослин</a:t>
            </a:r>
            <a:r>
              <a:rPr lang="ru-RU" sz="1600" b="0" strike="noStrike" spc="-1" dirty="0">
                <a:solidFill>
                  <a:srgbClr val="000000"/>
                </a:solidFill>
                <a:latin typeface="Times New Roman"/>
                <a:ea typeface="Times New Roman"/>
              </a:rPr>
              <a:t> </a:t>
            </a:r>
            <a:r>
              <a:rPr lang="ru-RU" sz="1600" b="0" strike="noStrike" spc="-1" dirty="0" err="1">
                <a:solidFill>
                  <a:srgbClr val="000000"/>
                </a:solidFill>
                <a:latin typeface="Times New Roman"/>
                <a:ea typeface="Times New Roman"/>
              </a:rPr>
              <a:t>цей</a:t>
            </a:r>
            <a:r>
              <a:rPr lang="ru-RU" sz="1600" b="0" strike="noStrike" spc="-1" dirty="0">
                <a:solidFill>
                  <a:srgbClr val="000000"/>
                </a:solidFill>
                <a:latin typeface="Times New Roman"/>
                <a:ea typeface="Times New Roman"/>
              </a:rPr>
              <a:t> </a:t>
            </a:r>
            <a:r>
              <a:rPr lang="ru-RU" sz="1600" b="0" strike="noStrike" spc="-1" dirty="0" err="1">
                <a:solidFill>
                  <a:srgbClr val="000000"/>
                </a:solidFill>
                <a:latin typeface="Times New Roman"/>
                <a:ea typeface="Times New Roman"/>
              </a:rPr>
              <a:t>показник</a:t>
            </a:r>
            <a:r>
              <a:rPr lang="ru-RU" sz="1600" b="0" strike="noStrike" spc="-1" dirty="0">
                <a:solidFill>
                  <a:srgbClr val="000000"/>
                </a:solidFill>
                <a:latin typeface="Times New Roman"/>
                <a:ea typeface="Times New Roman"/>
              </a:rPr>
              <a:t> </a:t>
            </a:r>
            <a:r>
              <a:rPr lang="ru-RU" sz="1600" b="0" strike="noStrike" spc="-1" dirty="0" err="1">
                <a:solidFill>
                  <a:srgbClr val="000000"/>
                </a:solidFill>
                <a:latin typeface="Times New Roman"/>
                <a:ea typeface="Times New Roman"/>
              </a:rPr>
              <a:t>коливається</a:t>
            </a:r>
            <a:r>
              <a:rPr lang="ru-RU" sz="1600" b="0" strike="noStrike" spc="-1" dirty="0">
                <a:solidFill>
                  <a:srgbClr val="000000"/>
                </a:solidFill>
                <a:latin typeface="Times New Roman"/>
                <a:ea typeface="Times New Roman"/>
              </a:rPr>
              <a:t> у межах 65 — 75 %. За </a:t>
            </a:r>
            <a:r>
              <a:rPr lang="ru-RU" sz="1600" b="0" strike="noStrike" spc="-1" dirty="0" err="1">
                <a:solidFill>
                  <a:srgbClr val="000000"/>
                </a:solidFill>
                <a:latin typeface="Times New Roman"/>
                <a:ea typeface="Times New Roman"/>
              </a:rPr>
              <a:t>такої</a:t>
            </a:r>
            <a:r>
              <a:rPr lang="ru-RU" sz="1600" b="0" strike="noStrike" spc="-1" dirty="0">
                <a:solidFill>
                  <a:srgbClr val="000000"/>
                </a:solidFill>
                <a:latin typeface="Times New Roman"/>
                <a:ea typeface="Times New Roman"/>
              </a:rPr>
              <a:t> </a:t>
            </a:r>
            <a:r>
              <a:rPr lang="ru-RU" sz="1600" b="0" strike="noStrike" spc="-1" dirty="0" err="1">
                <a:solidFill>
                  <a:srgbClr val="000000"/>
                </a:solidFill>
                <a:latin typeface="Times New Roman"/>
                <a:ea typeface="Times New Roman"/>
              </a:rPr>
              <a:t>вологості</a:t>
            </a:r>
            <a:r>
              <a:rPr lang="ru-RU" sz="1600" b="0" strike="noStrike" spc="-1" dirty="0">
                <a:solidFill>
                  <a:srgbClr val="000000"/>
                </a:solidFill>
                <a:latin typeface="Times New Roman"/>
                <a:ea typeface="Times New Roman"/>
              </a:rPr>
              <a:t> оптимально </a:t>
            </a:r>
            <a:r>
              <a:rPr lang="ru-RU" sz="1600" b="0" strike="noStrike" spc="-1" dirty="0" err="1">
                <a:solidFill>
                  <a:srgbClr val="000000"/>
                </a:solidFill>
                <a:latin typeface="Times New Roman"/>
                <a:ea typeface="Times New Roman"/>
              </a:rPr>
              <a:t>роз­виваються</a:t>
            </a:r>
            <a:r>
              <a:rPr lang="ru-RU" sz="1600" b="0" strike="noStrike" spc="-1" dirty="0">
                <a:solidFill>
                  <a:srgbClr val="000000"/>
                </a:solidFill>
                <a:latin typeface="Times New Roman"/>
                <a:ea typeface="Times New Roman"/>
              </a:rPr>
              <a:t> </a:t>
            </a:r>
            <a:r>
              <a:rPr lang="ru-RU" sz="1600" b="0" strike="noStrike" spc="-1" dirty="0" err="1">
                <a:solidFill>
                  <a:srgbClr val="000000"/>
                </a:solidFill>
                <a:latin typeface="Times New Roman"/>
                <a:ea typeface="Times New Roman"/>
              </a:rPr>
              <a:t>гомоферментативні</a:t>
            </a:r>
            <a:r>
              <a:rPr lang="ru-RU" sz="1600" b="0" strike="noStrike" spc="-1" dirty="0">
                <a:solidFill>
                  <a:srgbClr val="000000"/>
                </a:solidFill>
                <a:latin typeface="Times New Roman"/>
                <a:ea typeface="Times New Roman"/>
              </a:rPr>
              <a:t> </a:t>
            </a:r>
            <a:r>
              <a:rPr lang="ru-RU" sz="1600" b="0" strike="noStrike" spc="-1" dirty="0" err="1">
                <a:solidFill>
                  <a:srgbClr val="000000"/>
                </a:solidFill>
                <a:latin typeface="Times New Roman"/>
                <a:ea typeface="Times New Roman"/>
              </a:rPr>
              <a:t>молочнокислі</a:t>
            </a:r>
            <a:r>
              <a:rPr lang="ru-RU" sz="1600" b="0" strike="noStrike" spc="-1" dirty="0">
                <a:solidFill>
                  <a:srgbClr val="000000"/>
                </a:solidFill>
                <a:latin typeface="Times New Roman"/>
                <a:ea typeface="Times New Roman"/>
              </a:rPr>
              <a:t> </a:t>
            </a:r>
            <a:r>
              <a:rPr lang="ru-RU" sz="1600" b="0" strike="noStrike" spc="-1" dirty="0" err="1">
                <a:solidFill>
                  <a:srgbClr val="000000"/>
                </a:solidFill>
                <a:latin typeface="Times New Roman"/>
                <a:ea typeface="Times New Roman"/>
              </a:rPr>
              <a:t>бактерії</a:t>
            </a:r>
            <a:r>
              <a:rPr lang="ru-RU" sz="1600" b="0" strike="noStrike" spc="-1" dirty="0">
                <a:solidFill>
                  <a:srgbClr val="000000"/>
                </a:solidFill>
                <a:latin typeface="Times New Roman"/>
                <a:ea typeface="Times New Roman"/>
              </a:rPr>
              <a:t> за </a:t>
            </a:r>
            <a:r>
              <a:rPr lang="ru-RU" sz="1600" b="0" strike="noStrike" spc="-1" dirty="0" err="1">
                <a:solidFill>
                  <a:srgbClr val="000000"/>
                </a:solidFill>
                <a:latin typeface="Times New Roman"/>
                <a:ea typeface="Times New Roman"/>
              </a:rPr>
              <a:t>низьких</a:t>
            </a:r>
            <a:r>
              <a:rPr lang="ru-RU" sz="1600" b="0" strike="noStrike" spc="-1" dirty="0">
                <a:solidFill>
                  <a:srgbClr val="000000"/>
                </a:solidFill>
                <a:latin typeface="Times New Roman"/>
                <a:ea typeface="Times New Roman"/>
              </a:rPr>
              <a:t> </a:t>
            </a:r>
            <a:r>
              <a:rPr lang="ru-RU" sz="1600" b="0" strike="noStrike" spc="-1" dirty="0" err="1">
                <a:solidFill>
                  <a:srgbClr val="000000"/>
                </a:solidFill>
                <a:latin typeface="Times New Roman"/>
                <a:ea typeface="Times New Roman"/>
              </a:rPr>
              <a:t>втрат</a:t>
            </a:r>
            <a:r>
              <a:rPr lang="ru-RU" sz="1600" b="0" strike="noStrike" spc="-1" dirty="0">
                <a:solidFill>
                  <a:srgbClr val="000000"/>
                </a:solidFill>
                <a:latin typeface="Times New Roman"/>
                <a:ea typeface="Times New Roman"/>
              </a:rPr>
              <a:t> </a:t>
            </a:r>
            <a:r>
              <a:rPr lang="ru-RU" sz="1600" b="0" strike="noStrike" spc="-1" dirty="0" err="1">
                <a:solidFill>
                  <a:srgbClr val="000000"/>
                </a:solidFill>
                <a:latin typeface="Times New Roman"/>
                <a:ea typeface="Times New Roman"/>
              </a:rPr>
              <a:t>поживних</a:t>
            </a:r>
            <a:r>
              <a:rPr lang="ru-RU" sz="1600" b="0" strike="noStrike" spc="-1" dirty="0">
                <a:solidFill>
                  <a:srgbClr val="000000"/>
                </a:solidFill>
                <a:latin typeface="Times New Roman"/>
                <a:ea typeface="Times New Roman"/>
              </a:rPr>
              <a:t> </a:t>
            </a:r>
            <a:r>
              <a:rPr lang="ru-RU" sz="1600" b="0" strike="noStrike" spc="-1" dirty="0" err="1">
                <a:solidFill>
                  <a:srgbClr val="000000"/>
                </a:solidFill>
                <a:latin typeface="Times New Roman"/>
                <a:ea typeface="Times New Roman"/>
              </a:rPr>
              <a:t>речовин</a:t>
            </a:r>
            <a:r>
              <a:rPr lang="ru-RU" sz="1600" b="0" strike="noStrike" spc="-1" dirty="0">
                <a:solidFill>
                  <a:srgbClr val="000000"/>
                </a:solidFill>
                <a:latin typeface="Times New Roman"/>
                <a:ea typeface="Times New Roman"/>
              </a:rPr>
              <a:t> у </a:t>
            </a:r>
            <a:r>
              <a:rPr lang="ru-RU" sz="1600" b="0" strike="noStrike" spc="-1" dirty="0" err="1">
                <a:solidFill>
                  <a:srgbClr val="000000"/>
                </a:solidFill>
                <a:latin typeface="Times New Roman"/>
                <a:ea typeface="Times New Roman"/>
              </a:rPr>
              <a:t>газоподібному</a:t>
            </a:r>
            <a:r>
              <a:rPr lang="ru-RU" sz="1600" b="0" strike="noStrike" spc="-1" dirty="0">
                <a:solidFill>
                  <a:srgbClr val="000000"/>
                </a:solidFill>
                <a:latin typeface="Times New Roman"/>
                <a:ea typeface="Times New Roman"/>
              </a:rPr>
              <a:t> </a:t>
            </a:r>
            <a:r>
              <a:rPr lang="ru-RU" sz="1600" b="0" strike="noStrike" spc="-1" dirty="0" err="1">
                <a:solidFill>
                  <a:srgbClr val="000000"/>
                </a:solidFill>
                <a:latin typeface="Times New Roman"/>
                <a:ea typeface="Times New Roman"/>
              </a:rPr>
              <a:t>стані</a:t>
            </a:r>
            <a:r>
              <a:rPr lang="ru-RU" sz="1600" b="0" strike="noStrike" spc="-1" dirty="0">
                <a:solidFill>
                  <a:srgbClr val="000000"/>
                </a:solidFill>
                <a:latin typeface="Times New Roman"/>
                <a:ea typeface="Times New Roman"/>
              </a:rPr>
              <a:t> (угар) — 10 — 12 %. За </a:t>
            </a:r>
            <a:r>
              <a:rPr lang="ru-RU" sz="1600" b="0" strike="noStrike" spc="-1" dirty="0" err="1">
                <a:solidFill>
                  <a:srgbClr val="000000"/>
                </a:solidFill>
                <a:latin typeface="Times New Roman"/>
                <a:ea typeface="Times New Roman"/>
              </a:rPr>
              <a:t>вологості</a:t>
            </a:r>
            <a:r>
              <a:rPr lang="ru-RU" sz="1600" b="0" strike="noStrike" spc="-1" dirty="0">
                <a:solidFill>
                  <a:srgbClr val="000000"/>
                </a:solidFill>
                <a:latin typeface="Times New Roman"/>
                <a:ea typeface="Times New Roman"/>
              </a:rPr>
              <a:t> 75 — 78 % </a:t>
            </a:r>
            <a:r>
              <a:rPr lang="ru-RU" sz="1600" b="0" strike="noStrike" spc="-1" dirty="0" err="1">
                <a:solidFill>
                  <a:srgbClr val="000000"/>
                </a:solidFill>
                <a:latin typeface="Times New Roman"/>
                <a:ea typeface="Times New Roman"/>
              </a:rPr>
              <a:t>втрати</a:t>
            </a:r>
            <a:r>
              <a:rPr lang="ru-RU" sz="1600" b="0" strike="noStrike" spc="-1" dirty="0">
                <a:solidFill>
                  <a:srgbClr val="000000"/>
                </a:solidFill>
                <a:latin typeface="Times New Roman"/>
                <a:ea typeface="Times New Roman"/>
              </a:rPr>
              <a:t> </a:t>
            </a:r>
            <a:r>
              <a:rPr lang="ru-RU" sz="1600" b="0" strike="noStrike" spc="-1" dirty="0" err="1">
                <a:solidFill>
                  <a:srgbClr val="000000"/>
                </a:solidFill>
                <a:latin typeface="Times New Roman"/>
                <a:ea typeface="Times New Roman"/>
              </a:rPr>
              <a:t>збільшуються</a:t>
            </a:r>
            <a:r>
              <a:rPr lang="ru-RU" sz="1600" b="0" strike="noStrike" spc="-1" dirty="0">
                <a:solidFill>
                  <a:srgbClr val="000000"/>
                </a:solidFill>
                <a:latin typeface="Times New Roman"/>
                <a:ea typeface="Times New Roman"/>
              </a:rPr>
              <a:t> до 14 — 15 %, а в </a:t>
            </a:r>
            <a:r>
              <a:rPr lang="ru-RU" sz="1600" b="0" strike="noStrike" spc="-1" dirty="0" err="1">
                <a:solidFill>
                  <a:srgbClr val="000000"/>
                </a:solidFill>
                <a:latin typeface="Times New Roman"/>
                <a:ea typeface="Times New Roman"/>
              </a:rPr>
              <a:t>разі</a:t>
            </a:r>
            <a:r>
              <a:rPr lang="ru-RU" sz="1600" b="0" strike="noStrike" spc="-1" dirty="0">
                <a:solidFill>
                  <a:srgbClr val="000000"/>
                </a:solidFill>
                <a:latin typeface="Times New Roman"/>
                <a:ea typeface="Times New Roman"/>
              </a:rPr>
              <a:t> </a:t>
            </a:r>
            <a:r>
              <a:rPr lang="ru-RU" sz="1600" b="0" strike="noStrike" spc="-1" dirty="0" err="1">
                <a:solidFill>
                  <a:srgbClr val="000000"/>
                </a:solidFill>
                <a:latin typeface="Times New Roman"/>
                <a:ea typeface="Times New Roman"/>
              </a:rPr>
              <a:t>підвищення</a:t>
            </a:r>
            <a:r>
              <a:rPr lang="ru-RU" sz="1600" b="0" strike="noStrike" spc="-1" dirty="0">
                <a:solidFill>
                  <a:srgbClr val="000000"/>
                </a:solidFill>
                <a:latin typeface="Times New Roman"/>
                <a:ea typeface="Times New Roman"/>
              </a:rPr>
              <a:t> </a:t>
            </a:r>
            <a:r>
              <a:rPr lang="ru-RU" sz="1600" b="0" strike="noStrike" spc="-1" dirty="0" err="1">
                <a:solidFill>
                  <a:srgbClr val="000000"/>
                </a:solidFill>
                <a:latin typeface="Times New Roman"/>
                <a:ea typeface="Times New Roman"/>
              </a:rPr>
              <a:t>її</a:t>
            </a:r>
            <a:r>
              <a:rPr lang="ru-RU" sz="1600" b="0" strike="noStrike" spc="-1" dirty="0">
                <a:solidFill>
                  <a:srgbClr val="000000"/>
                </a:solidFill>
                <a:latin typeface="Times New Roman"/>
                <a:ea typeface="Times New Roman"/>
              </a:rPr>
              <a:t> до 80 % </a:t>
            </a:r>
            <a:r>
              <a:rPr lang="ru-RU" sz="1600" b="0" strike="noStrike" spc="-1" dirty="0" err="1">
                <a:solidFill>
                  <a:srgbClr val="000000"/>
                </a:solidFill>
                <a:latin typeface="Times New Roman"/>
                <a:ea typeface="Times New Roman"/>
              </a:rPr>
              <a:t>втрати</a:t>
            </a:r>
            <a:r>
              <a:rPr lang="ru-RU" sz="1600" b="0" strike="noStrike" spc="-1" dirty="0">
                <a:solidFill>
                  <a:srgbClr val="000000"/>
                </a:solidFill>
                <a:latin typeface="Times New Roman"/>
                <a:ea typeface="Times New Roman"/>
              </a:rPr>
              <a:t> </a:t>
            </a:r>
            <a:r>
              <a:rPr lang="ru-RU" sz="1600" b="0" strike="noStrike" spc="-1" dirty="0" err="1">
                <a:solidFill>
                  <a:srgbClr val="000000"/>
                </a:solidFill>
                <a:latin typeface="Times New Roman"/>
                <a:ea typeface="Times New Roman"/>
              </a:rPr>
              <a:t>від</a:t>
            </a:r>
            <a:r>
              <a:rPr lang="ru-RU" sz="1600" b="0" strike="noStrike" spc="-1" dirty="0">
                <a:solidFill>
                  <a:srgbClr val="000000"/>
                </a:solidFill>
                <a:latin typeface="Times New Roman"/>
                <a:ea typeface="Times New Roman"/>
              </a:rPr>
              <a:t> угару </a:t>
            </a:r>
            <a:r>
              <a:rPr lang="ru-RU" sz="1600" b="0" strike="noStrike" spc="-1" dirty="0" err="1">
                <a:solidFill>
                  <a:srgbClr val="000000"/>
                </a:solidFill>
                <a:latin typeface="Times New Roman"/>
                <a:ea typeface="Times New Roman"/>
              </a:rPr>
              <a:t>досягають</a:t>
            </a:r>
            <a:r>
              <a:rPr lang="ru-RU" sz="1600" b="0" strike="noStrike" spc="-1" dirty="0">
                <a:solidFill>
                  <a:srgbClr val="000000"/>
                </a:solidFill>
                <a:latin typeface="Times New Roman"/>
                <a:ea typeface="Times New Roman"/>
              </a:rPr>
              <a:t> 20 % і, </a:t>
            </a:r>
            <a:r>
              <a:rPr lang="ru-RU" sz="1600" b="0" strike="noStrike" spc="-1" dirty="0" err="1">
                <a:solidFill>
                  <a:srgbClr val="000000"/>
                </a:solidFill>
                <a:latin typeface="Times New Roman"/>
                <a:ea typeface="Times New Roman"/>
              </a:rPr>
              <a:t>крім</a:t>
            </a:r>
            <a:r>
              <a:rPr lang="ru-RU" sz="1600" b="0" strike="noStrike" spc="-1" dirty="0">
                <a:solidFill>
                  <a:srgbClr val="000000"/>
                </a:solidFill>
                <a:latin typeface="Times New Roman"/>
                <a:ea typeface="Times New Roman"/>
              </a:rPr>
              <a:t> того, </a:t>
            </a:r>
            <a:r>
              <a:rPr lang="ru-RU" sz="1600" b="0" strike="noStrike" spc="-1" dirty="0" err="1">
                <a:solidFill>
                  <a:srgbClr val="000000"/>
                </a:solidFill>
                <a:latin typeface="Times New Roman"/>
                <a:ea typeface="Times New Roman"/>
              </a:rPr>
              <a:t>втрачається</a:t>
            </a:r>
            <a:r>
              <a:rPr lang="ru-RU" sz="1600" b="0" strike="noStrike" spc="-1" dirty="0">
                <a:solidFill>
                  <a:srgbClr val="000000"/>
                </a:solidFill>
                <a:latin typeface="Times New Roman"/>
                <a:ea typeface="Times New Roman"/>
              </a:rPr>
              <a:t> 5 — 6 % і </a:t>
            </a:r>
            <a:r>
              <a:rPr lang="ru-RU" sz="1600" b="0" strike="noStrike" spc="-1" dirty="0" err="1">
                <a:solidFill>
                  <a:srgbClr val="000000"/>
                </a:solidFill>
                <a:latin typeface="Times New Roman"/>
                <a:ea typeface="Times New Roman"/>
              </a:rPr>
              <a:t>більше</a:t>
            </a:r>
            <a:r>
              <a:rPr lang="ru-RU" sz="1600" b="0" strike="noStrike" spc="-1" dirty="0">
                <a:solidFill>
                  <a:srgbClr val="000000"/>
                </a:solidFill>
                <a:latin typeface="Times New Roman"/>
                <a:ea typeface="Times New Roman"/>
              </a:rPr>
              <a:t> </a:t>
            </a:r>
            <a:r>
              <a:rPr lang="ru-RU" sz="1600" b="0" strike="noStrike" spc="-1" dirty="0" err="1">
                <a:solidFill>
                  <a:srgbClr val="000000"/>
                </a:solidFill>
                <a:latin typeface="Times New Roman"/>
                <a:ea typeface="Times New Roman"/>
              </a:rPr>
              <a:t>сухої</a:t>
            </a:r>
            <a:r>
              <a:rPr lang="ru-RU" sz="1600" b="0" strike="noStrike" spc="-1" dirty="0">
                <a:solidFill>
                  <a:srgbClr val="000000"/>
                </a:solidFill>
                <a:latin typeface="Times New Roman"/>
                <a:ea typeface="Times New Roman"/>
              </a:rPr>
              <a:t> </a:t>
            </a:r>
            <a:r>
              <a:rPr lang="ru-RU" sz="1600" b="0" strike="noStrike" spc="-1" dirty="0" err="1">
                <a:solidFill>
                  <a:srgbClr val="000000"/>
                </a:solidFill>
                <a:latin typeface="Times New Roman"/>
                <a:ea typeface="Times New Roman"/>
              </a:rPr>
              <a:t>речовини</a:t>
            </a:r>
            <a:r>
              <a:rPr lang="ru-RU" sz="1600" b="0" strike="noStrike" spc="-1" dirty="0">
                <a:solidFill>
                  <a:srgbClr val="000000"/>
                </a:solidFill>
                <a:latin typeface="Times New Roman"/>
                <a:ea typeface="Times New Roman"/>
              </a:rPr>
              <a:t> </a:t>
            </a:r>
            <a:r>
              <a:rPr lang="ru-RU" sz="1600" b="0" strike="noStrike" spc="-1" dirty="0" err="1">
                <a:solidFill>
                  <a:srgbClr val="000000"/>
                </a:solidFill>
                <a:latin typeface="Times New Roman"/>
                <a:ea typeface="Times New Roman"/>
              </a:rPr>
              <a:t>внаслідок</a:t>
            </a:r>
            <a:r>
              <a:rPr lang="ru-RU" sz="1600" b="0" strike="noStrike" spc="-1" dirty="0">
                <a:solidFill>
                  <a:srgbClr val="000000"/>
                </a:solidFill>
                <a:latin typeface="Times New Roman"/>
                <a:ea typeface="Times New Roman"/>
              </a:rPr>
              <a:t> </a:t>
            </a:r>
            <a:r>
              <a:rPr lang="ru-RU" sz="1600" b="0" strike="noStrike" spc="-1" dirty="0" err="1">
                <a:solidFill>
                  <a:srgbClr val="000000"/>
                </a:solidFill>
                <a:latin typeface="Times New Roman"/>
                <a:ea typeface="Times New Roman"/>
              </a:rPr>
              <a:t>витікання</a:t>
            </a:r>
            <a:r>
              <a:rPr lang="ru-RU" sz="1600" b="0" strike="noStrike" spc="-1" dirty="0">
                <a:solidFill>
                  <a:srgbClr val="000000"/>
                </a:solidFill>
                <a:latin typeface="Times New Roman"/>
                <a:ea typeface="Times New Roman"/>
              </a:rPr>
              <a:t> соку </a:t>
            </a:r>
            <a:r>
              <a:rPr lang="ru-RU" sz="1600" b="0" strike="noStrike" spc="-1" dirty="0" err="1">
                <a:solidFill>
                  <a:srgbClr val="000000"/>
                </a:solidFill>
                <a:latin typeface="Times New Roman"/>
                <a:ea typeface="Times New Roman"/>
              </a:rPr>
              <a:t>під</a:t>
            </a:r>
            <a:r>
              <a:rPr lang="ru-RU" sz="1600" b="0" strike="noStrike" spc="-1" dirty="0">
                <a:solidFill>
                  <a:srgbClr val="000000"/>
                </a:solidFill>
                <a:latin typeface="Times New Roman"/>
                <a:ea typeface="Times New Roman"/>
              </a:rPr>
              <a:t> час </a:t>
            </a:r>
            <a:r>
              <a:rPr lang="ru-RU" sz="1600" b="0" strike="noStrike" spc="-1" dirty="0" err="1">
                <a:solidFill>
                  <a:srgbClr val="000000"/>
                </a:solidFill>
                <a:latin typeface="Times New Roman"/>
                <a:ea typeface="Times New Roman"/>
              </a:rPr>
              <a:t>трамбування</a:t>
            </a:r>
            <a:r>
              <a:rPr lang="ru-RU" sz="1600" b="0" strike="noStrike" spc="-1" dirty="0">
                <a:solidFill>
                  <a:srgbClr val="000000"/>
                </a:solidFill>
                <a:latin typeface="Times New Roman"/>
                <a:ea typeface="Times New Roman"/>
              </a:rPr>
              <a:t>. </a:t>
            </a:r>
            <a:r>
              <a:rPr lang="ru-RU" sz="1600" b="0" strike="noStrike" spc="-1" dirty="0" err="1">
                <a:solidFill>
                  <a:srgbClr val="000000"/>
                </a:solidFill>
                <a:latin typeface="Times New Roman"/>
                <a:ea typeface="Times New Roman"/>
              </a:rPr>
              <a:t>Залежно</a:t>
            </a:r>
            <a:r>
              <a:rPr lang="ru-RU" sz="1600" b="0" strike="noStrike" spc="-1" dirty="0">
                <a:solidFill>
                  <a:srgbClr val="000000"/>
                </a:solidFill>
                <a:latin typeface="Times New Roman"/>
                <a:ea typeface="Times New Roman"/>
              </a:rPr>
              <a:t> </a:t>
            </a:r>
            <a:r>
              <a:rPr lang="ru-RU" sz="1600" b="0" strike="noStrike" spc="-1" dirty="0" err="1">
                <a:solidFill>
                  <a:srgbClr val="000000"/>
                </a:solidFill>
                <a:latin typeface="Times New Roman"/>
                <a:ea typeface="Times New Roman"/>
              </a:rPr>
              <a:t>від</a:t>
            </a:r>
            <a:r>
              <a:rPr lang="ru-RU" sz="1600" b="0" strike="noStrike" spc="-1" dirty="0">
                <a:solidFill>
                  <a:srgbClr val="000000"/>
                </a:solidFill>
                <a:latin typeface="Times New Roman"/>
                <a:ea typeface="Times New Roman"/>
              </a:rPr>
              <a:t> </a:t>
            </a:r>
            <a:r>
              <a:rPr lang="ru-RU" sz="1600" b="0" strike="noStrike" spc="-1" dirty="0" err="1">
                <a:solidFill>
                  <a:srgbClr val="000000"/>
                </a:solidFill>
                <a:latin typeface="Times New Roman"/>
                <a:ea typeface="Times New Roman"/>
              </a:rPr>
              <a:t>вологості</a:t>
            </a:r>
            <a:r>
              <a:rPr lang="ru-RU" sz="1600" b="0" strike="noStrike" spc="-1" dirty="0">
                <a:solidFill>
                  <a:srgbClr val="000000"/>
                </a:solidFill>
                <a:latin typeface="Times New Roman"/>
                <a:ea typeface="Times New Roman"/>
              </a:rPr>
              <a:t> </a:t>
            </a:r>
            <a:r>
              <a:rPr lang="ru-RU" sz="1600" b="0" strike="noStrike" spc="-1" dirty="0" err="1">
                <a:solidFill>
                  <a:srgbClr val="000000"/>
                </a:solidFill>
                <a:latin typeface="Times New Roman"/>
                <a:ea typeface="Times New Roman"/>
              </a:rPr>
              <a:t>силосованої</a:t>
            </a:r>
            <a:r>
              <a:rPr lang="ru-RU" sz="1600" b="0" strike="noStrike" spc="-1" dirty="0">
                <a:solidFill>
                  <a:srgbClr val="000000"/>
                </a:solidFill>
                <a:latin typeface="Times New Roman"/>
                <a:ea typeface="Times New Roman"/>
              </a:rPr>
              <a:t> </a:t>
            </a:r>
            <a:r>
              <a:rPr lang="ru-RU" sz="1600" b="0" strike="noStrike" spc="-1" dirty="0" err="1">
                <a:solidFill>
                  <a:srgbClr val="000000"/>
                </a:solidFill>
                <a:latin typeface="Times New Roman"/>
                <a:ea typeface="Times New Roman"/>
              </a:rPr>
              <a:t>маси</a:t>
            </a:r>
            <a:r>
              <a:rPr lang="ru-RU" sz="1600" b="0" strike="noStrike" spc="-1" dirty="0">
                <a:solidFill>
                  <a:srgbClr val="000000"/>
                </a:solidFill>
                <a:latin typeface="Times New Roman"/>
                <a:ea typeface="Times New Roman"/>
              </a:rPr>
              <a:t> </a:t>
            </a:r>
            <a:r>
              <a:rPr lang="ru-RU" sz="1600" b="0" strike="noStrike" spc="-1" dirty="0" err="1">
                <a:solidFill>
                  <a:srgbClr val="000000"/>
                </a:solidFill>
                <a:latin typeface="Times New Roman"/>
                <a:ea typeface="Times New Roman"/>
              </a:rPr>
              <a:t>рекомендується</a:t>
            </a:r>
            <a:r>
              <a:rPr lang="ru-RU" sz="1600" b="0" strike="noStrike" spc="-1" dirty="0">
                <a:solidFill>
                  <a:srgbClr val="000000"/>
                </a:solidFill>
                <a:latin typeface="Times New Roman"/>
                <a:ea typeface="Times New Roman"/>
              </a:rPr>
              <a:t> </a:t>
            </a:r>
            <a:r>
              <a:rPr lang="ru-RU" sz="1600" b="0" strike="noStrike" spc="-1" dirty="0" err="1">
                <a:solidFill>
                  <a:srgbClr val="000000"/>
                </a:solidFill>
                <a:latin typeface="Times New Roman"/>
                <a:ea typeface="Times New Roman"/>
              </a:rPr>
              <a:t>неоднаково</a:t>
            </a:r>
            <a:r>
              <a:rPr lang="ru-RU" sz="1600" b="0" strike="noStrike" spc="-1" dirty="0">
                <a:solidFill>
                  <a:srgbClr val="000000"/>
                </a:solidFill>
                <a:latin typeface="Times New Roman"/>
                <a:ea typeface="Times New Roman"/>
              </a:rPr>
              <a:t> </a:t>
            </a:r>
            <a:r>
              <a:rPr lang="ru-RU" sz="1600" b="0" strike="noStrike" spc="-1" dirty="0" err="1">
                <a:solidFill>
                  <a:srgbClr val="000000"/>
                </a:solidFill>
                <a:latin typeface="Times New Roman"/>
                <a:ea typeface="Times New Roman"/>
              </a:rPr>
              <a:t>подрібнювати</a:t>
            </a:r>
            <a:r>
              <a:rPr lang="ru-RU" sz="1600" b="0" strike="noStrike" spc="-1" dirty="0">
                <a:solidFill>
                  <a:srgbClr val="000000"/>
                </a:solidFill>
                <a:latin typeface="Times New Roman"/>
                <a:ea typeface="Times New Roman"/>
              </a:rPr>
              <a:t> </a:t>
            </a:r>
            <a:r>
              <a:rPr lang="ru-RU" sz="1600" b="0" strike="noStrike" spc="-1" dirty="0" err="1">
                <a:solidFill>
                  <a:srgbClr val="000000"/>
                </a:solidFill>
                <a:latin typeface="Times New Roman"/>
                <a:ea typeface="Times New Roman"/>
              </a:rPr>
              <a:t>рослини</a:t>
            </a:r>
            <a:r>
              <a:rPr lang="ru-RU" sz="1600" b="0" strike="noStrike" spc="-1" dirty="0">
                <a:solidFill>
                  <a:srgbClr val="000000"/>
                </a:solidFill>
                <a:latin typeface="Times New Roman"/>
                <a:ea typeface="Times New Roman"/>
              </a:rPr>
              <a:t>. </a:t>
            </a:r>
            <a:r>
              <a:rPr lang="ru-RU" sz="1600" b="0" strike="noStrike" spc="-1" dirty="0" err="1">
                <a:solidFill>
                  <a:srgbClr val="000000"/>
                </a:solidFill>
                <a:latin typeface="Times New Roman"/>
                <a:ea typeface="Times New Roman"/>
              </a:rPr>
              <a:t>Втрати</a:t>
            </a:r>
            <a:r>
              <a:rPr lang="ru-RU" sz="1600" b="0" strike="noStrike" spc="-1" dirty="0">
                <a:solidFill>
                  <a:srgbClr val="000000"/>
                </a:solidFill>
                <a:latin typeface="Times New Roman"/>
                <a:ea typeface="Times New Roman"/>
              </a:rPr>
              <a:t> </a:t>
            </a:r>
            <a:r>
              <a:rPr lang="ru-RU" sz="1600" b="0" strike="noStrike" spc="-1" dirty="0" err="1">
                <a:solidFill>
                  <a:srgbClr val="000000"/>
                </a:solidFill>
                <a:latin typeface="Times New Roman"/>
                <a:ea typeface="Times New Roman"/>
              </a:rPr>
              <a:t>поживних</a:t>
            </a:r>
            <a:r>
              <a:rPr lang="ru-RU" sz="1600" b="0" strike="noStrike" spc="-1" dirty="0">
                <a:solidFill>
                  <a:srgbClr val="000000"/>
                </a:solidFill>
                <a:latin typeface="Times New Roman"/>
                <a:ea typeface="Times New Roman"/>
              </a:rPr>
              <a:t> </a:t>
            </a:r>
            <a:r>
              <a:rPr lang="ru-RU" sz="1600" b="0" strike="noStrike" spc="-1" dirty="0" err="1">
                <a:solidFill>
                  <a:srgbClr val="000000"/>
                </a:solidFill>
                <a:latin typeface="Times New Roman"/>
                <a:ea typeface="Times New Roman"/>
              </a:rPr>
              <a:t>речовин</a:t>
            </a:r>
            <a:r>
              <a:rPr lang="ru-RU" sz="1600" b="0" strike="noStrike" spc="-1" dirty="0">
                <a:solidFill>
                  <a:srgbClr val="000000"/>
                </a:solidFill>
                <a:latin typeface="Times New Roman"/>
                <a:ea typeface="Times New Roman"/>
              </a:rPr>
              <a:t> </a:t>
            </a:r>
            <a:r>
              <a:rPr lang="ru-RU" sz="1600" b="0" strike="noStrike" spc="-1" dirty="0" err="1">
                <a:solidFill>
                  <a:srgbClr val="000000"/>
                </a:solidFill>
                <a:latin typeface="Times New Roman"/>
                <a:ea typeface="Times New Roman"/>
              </a:rPr>
              <a:t>під</a:t>
            </a:r>
            <a:r>
              <a:rPr lang="ru-RU" sz="1600" b="0" strike="noStrike" spc="-1" dirty="0">
                <a:solidFill>
                  <a:srgbClr val="000000"/>
                </a:solidFill>
                <a:latin typeface="Times New Roman"/>
                <a:ea typeface="Times New Roman"/>
              </a:rPr>
              <a:t> час </a:t>
            </a:r>
            <a:r>
              <a:rPr lang="ru-RU" sz="1600" b="0" strike="noStrike" spc="-1" dirty="0" err="1">
                <a:solidFill>
                  <a:srgbClr val="000000"/>
                </a:solidFill>
                <a:latin typeface="Times New Roman"/>
                <a:ea typeface="Times New Roman"/>
              </a:rPr>
              <a:t>силосування</a:t>
            </a:r>
            <a:r>
              <a:rPr lang="ru-RU" sz="1600" b="0" strike="noStrike" spc="-1" dirty="0">
                <a:solidFill>
                  <a:srgbClr val="000000"/>
                </a:solidFill>
                <a:latin typeface="Times New Roman"/>
                <a:ea typeface="Times New Roman"/>
              </a:rPr>
              <a:t> </a:t>
            </a:r>
            <a:r>
              <a:rPr lang="ru-RU" sz="1600" b="0" strike="noStrike" spc="-1" dirty="0" err="1">
                <a:solidFill>
                  <a:srgbClr val="000000"/>
                </a:solidFill>
                <a:latin typeface="Times New Roman"/>
                <a:ea typeface="Times New Roman"/>
              </a:rPr>
              <a:t>залежать</a:t>
            </a:r>
            <a:r>
              <a:rPr lang="ru-RU" sz="1600" b="0" strike="noStrike" spc="-1" dirty="0">
                <a:solidFill>
                  <a:srgbClr val="000000"/>
                </a:solidFill>
                <a:latin typeface="Times New Roman"/>
                <a:ea typeface="Times New Roman"/>
              </a:rPr>
              <a:t> </a:t>
            </a:r>
            <a:r>
              <a:rPr lang="ru-RU" sz="1600" b="0" strike="noStrike" spc="-1" dirty="0" err="1">
                <a:solidFill>
                  <a:srgbClr val="000000"/>
                </a:solidFill>
                <a:latin typeface="Times New Roman"/>
                <a:ea typeface="Times New Roman"/>
              </a:rPr>
              <a:t>від</a:t>
            </a:r>
            <a:r>
              <a:rPr lang="ru-RU" sz="1600" b="0" strike="noStrike" spc="-1" dirty="0">
                <a:solidFill>
                  <a:srgbClr val="000000"/>
                </a:solidFill>
                <a:latin typeface="Times New Roman"/>
                <a:ea typeface="Times New Roman"/>
              </a:rPr>
              <a:t> типу </a:t>
            </a:r>
            <a:r>
              <a:rPr lang="ru-RU" sz="1600" b="0" strike="noStrike" spc="-1" dirty="0" err="1">
                <a:solidFill>
                  <a:srgbClr val="000000"/>
                </a:solidFill>
                <a:latin typeface="Times New Roman"/>
                <a:ea typeface="Times New Roman"/>
              </a:rPr>
              <a:t>споруди</a:t>
            </a:r>
            <a:r>
              <a:rPr lang="ru-RU" sz="1600" b="0" strike="noStrike" spc="-1" dirty="0">
                <a:solidFill>
                  <a:srgbClr val="000000"/>
                </a:solidFill>
                <a:latin typeface="Times New Roman"/>
                <a:ea typeface="Times New Roman"/>
              </a:rPr>
              <a:t> і </a:t>
            </a:r>
            <a:r>
              <a:rPr lang="ru-RU" sz="1600" b="0" strike="noStrike" spc="-1" dirty="0" err="1">
                <a:solidFill>
                  <a:srgbClr val="000000"/>
                </a:solidFill>
                <a:latin typeface="Times New Roman"/>
                <a:ea typeface="Times New Roman"/>
              </a:rPr>
              <a:t>трамбування</a:t>
            </a:r>
            <a:r>
              <a:rPr lang="ru-RU" sz="1600" b="0" strike="noStrike" spc="-1" dirty="0">
                <a:solidFill>
                  <a:srgbClr val="000000"/>
                </a:solidFill>
                <a:latin typeface="Times New Roman"/>
                <a:ea typeface="Times New Roman"/>
              </a:rPr>
              <a:t>. </a:t>
            </a:r>
            <a:r>
              <a:rPr lang="ru-RU" sz="1600" b="0" strike="noStrike" spc="-1" dirty="0" err="1">
                <a:solidFill>
                  <a:srgbClr val="000000"/>
                </a:solidFill>
                <a:latin typeface="Times New Roman"/>
                <a:ea typeface="Times New Roman"/>
              </a:rPr>
              <a:t>Встановлено</a:t>
            </a:r>
            <a:r>
              <a:rPr lang="ru-RU" sz="1600" b="0" strike="noStrike" spc="-1" dirty="0">
                <a:solidFill>
                  <a:srgbClr val="000000"/>
                </a:solidFill>
                <a:latin typeface="Times New Roman"/>
                <a:ea typeface="Times New Roman"/>
              </a:rPr>
              <a:t>, </a:t>
            </a:r>
            <a:r>
              <a:rPr lang="ru-RU" sz="1600" b="0" strike="noStrike" spc="-1" dirty="0" err="1">
                <a:solidFill>
                  <a:srgbClr val="000000"/>
                </a:solidFill>
                <a:latin typeface="Times New Roman"/>
                <a:ea typeface="Times New Roman"/>
              </a:rPr>
              <a:t>що</a:t>
            </a:r>
            <a:r>
              <a:rPr lang="ru-RU" sz="1600" b="0" strike="noStrike" spc="-1" dirty="0">
                <a:solidFill>
                  <a:srgbClr val="000000"/>
                </a:solidFill>
                <a:latin typeface="Times New Roman"/>
                <a:ea typeface="Times New Roman"/>
              </a:rPr>
              <a:t> </a:t>
            </a:r>
            <a:r>
              <a:rPr lang="ru-RU" sz="1600" b="0" strike="noStrike" spc="-1" dirty="0" err="1">
                <a:solidFill>
                  <a:srgbClr val="000000"/>
                </a:solidFill>
                <a:latin typeface="Times New Roman"/>
                <a:ea typeface="Times New Roman"/>
              </a:rPr>
              <a:t>найменші</a:t>
            </a:r>
            <a:r>
              <a:rPr lang="ru-RU" sz="1600" b="0" strike="noStrike" spc="-1" dirty="0">
                <a:solidFill>
                  <a:srgbClr val="000000"/>
                </a:solidFill>
                <a:latin typeface="Times New Roman"/>
                <a:ea typeface="Times New Roman"/>
              </a:rPr>
              <a:t> вони у </a:t>
            </a:r>
            <a:r>
              <a:rPr lang="ru-RU" sz="1600" b="0" strike="noStrike" spc="-1" dirty="0" err="1">
                <a:solidFill>
                  <a:srgbClr val="000000"/>
                </a:solidFill>
                <a:latin typeface="Times New Roman"/>
                <a:ea typeface="Times New Roman"/>
              </a:rPr>
              <a:t>разі</a:t>
            </a:r>
            <a:r>
              <a:rPr lang="ru-RU" sz="1600" b="0" strike="noStrike" spc="-1" dirty="0">
                <a:solidFill>
                  <a:srgbClr val="000000"/>
                </a:solidFill>
                <a:latin typeface="Times New Roman"/>
                <a:ea typeface="Times New Roman"/>
              </a:rPr>
              <a:t> </a:t>
            </a:r>
            <a:r>
              <a:rPr lang="ru-RU" sz="1600" b="0" strike="noStrike" spc="-1" dirty="0" err="1">
                <a:solidFill>
                  <a:srgbClr val="000000"/>
                </a:solidFill>
                <a:latin typeface="Times New Roman"/>
                <a:ea typeface="Times New Roman"/>
              </a:rPr>
              <a:t>заго­тівлі</a:t>
            </a:r>
            <a:r>
              <a:rPr lang="ru-RU" sz="1600" b="0" strike="noStrike" spc="-1" dirty="0">
                <a:solidFill>
                  <a:srgbClr val="000000"/>
                </a:solidFill>
                <a:latin typeface="Times New Roman"/>
                <a:ea typeface="Times New Roman"/>
              </a:rPr>
              <a:t> та </a:t>
            </a:r>
            <a:r>
              <a:rPr lang="ru-RU" sz="1600" b="0" strike="noStrike" spc="-1" dirty="0" err="1">
                <a:solidFill>
                  <a:srgbClr val="000000"/>
                </a:solidFill>
                <a:latin typeface="Times New Roman"/>
                <a:ea typeface="Times New Roman"/>
              </a:rPr>
              <a:t>зберіганні</a:t>
            </a:r>
            <a:r>
              <a:rPr lang="ru-RU" sz="1600" b="0" strike="noStrike" spc="-1" dirty="0">
                <a:solidFill>
                  <a:srgbClr val="000000"/>
                </a:solidFill>
                <a:latin typeface="Times New Roman"/>
                <a:ea typeface="Times New Roman"/>
              </a:rPr>
              <a:t> корму в </a:t>
            </a:r>
            <a:r>
              <a:rPr lang="ru-RU" sz="1600" b="0" strike="noStrike" spc="-1" dirty="0" err="1">
                <a:solidFill>
                  <a:srgbClr val="000000"/>
                </a:solidFill>
                <a:latin typeface="Times New Roman"/>
                <a:ea typeface="Times New Roman"/>
              </a:rPr>
              <a:t>силосних</a:t>
            </a:r>
            <a:r>
              <a:rPr lang="ru-RU" sz="1600" b="0" strike="noStrike" spc="-1" dirty="0">
                <a:solidFill>
                  <a:srgbClr val="000000"/>
                </a:solidFill>
                <a:latin typeface="Times New Roman"/>
                <a:ea typeface="Times New Roman"/>
              </a:rPr>
              <a:t> </a:t>
            </a:r>
            <a:r>
              <a:rPr lang="ru-RU" sz="1600" b="0" strike="noStrike" spc="-1" dirty="0" err="1">
                <a:solidFill>
                  <a:srgbClr val="000000"/>
                </a:solidFill>
                <a:latin typeface="Times New Roman"/>
                <a:ea typeface="Times New Roman"/>
              </a:rPr>
              <a:t>баштах</a:t>
            </a:r>
            <a:r>
              <a:rPr lang="ru-RU" sz="1600" b="0" strike="noStrike" spc="-1" dirty="0">
                <a:solidFill>
                  <a:srgbClr val="000000"/>
                </a:solidFill>
                <a:latin typeface="Times New Roman"/>
                <a:ea typeface="Times New Roman"/>
              </a:rPr>
              <a:t>. У </a:t>
            </a:r>
            <a:r>
              <a:rPr lang="ru-RU" sz="1600" b="0" strike="noStrike" spc="-1" dirty="0" err="1">
                <a:solidFill>
                  <a:srgbClr val="000000"/>
                </a:solidFill>
                <a:latin typeface="Times New Roman"/>
                <a:ea typeface="Times New Roman"/>
              </a:rPr>
              <a:t>герметичних</a:t>
            </a:r>
            <a:r>
              <a:rPr lang="ru-RU" sz="1600" b="0" strike="noStrike" spc="-1" dirty="0">
                <a:solidFill>
                  <a:srgbClr val="000000"/>
                </a:solidFill>
                <a:latin typeface="Times New Roman"/>
                <a:ea typeface="Times New Roman"/>
              </a:rPr>
              <a:t> </a:t>
            </a:r>
            <a:r>
              <a:rPr lang="ru-RU" sz="1600" b="0" strike="noStrike" spc="-1" dirty="0" err="1">
                <a:solidFill>
                  <a:srgbClr val="000000"/>
                </a:solidFill>
                <a:latin typeface="Times New Roman"/>
                <a:ea typeface="Times New Roman"/>
              </a:rPr>
              <a:t>баштах</a:t>
            </a:r>
            <a:r>
              <a:rPr lang="ru-RU" sz="1600" b="0" strike="noStrike" spc="-1" dirty="0">
                <a:solidFill>
                  <a:srgbClr val="000000"/>
                </a:solidFill>
                <a:latin typeface="Times New Roman"/>
                <a:ea typeface="Times New Roman"/>
              </a:rPr>
              <a:t> </a:t>
            </a:r>
            <a:r>
              <a:rPr lang="ru-RU" sz="1600" b="0" strike="noStrike" spc="-1" dirty="0" err="1">
                <a:solidFill>
                  <a:srgbClr val="000000"/>
                </a:solidFill>
                <a:latin typeface="Times New Roman"/>
                <a:ea typeface="Times New Roman"/>
              </a:rPr>
              <a:t>втрати</a:t>
            </a:r>
            <a:r>
              <a:rPr lang="ru-RU" sz="1600" b="0" strike="noStrike" spc="-1" dirty="0">
                <a:solidFill>
                  <a:srgbClr val="000000"/>
                </a:solidFill>
                <a:latin typeface="Times New Roman"/>
                <a:ea typeface="Times New Roman"/>
              </a:rPr>
              <a:t> </a:t>
            </a:r>
            <a:r>
              <a:rPr lang="ru-RU" sz="1600" b="0" strike="noStrike" spc="-1" dirty="0" err="1">
                <a:solidFill>
                  <a:srgbClr val="000000"/>
                </a:solidFill>
                <a:latin typeface="Times New Roman"/>
                <a:ea typeface="Times New Roman"/>
              </a:rPr>
              <a:t>сухої</a:t>
            </a:r>
            <a:r>
              <a:rPr lang="ru-RU" sz="1600" b="0" strike="noStrike" spc="-1" dirty="0">
                <a:solidFill>
                  <a:srgbClr val="000000"/>
                </a:solidFill>
                <a:latin typeface="Times New Roman"/>
                <a:ea typeface="Times New Roman"/>
              </a:rPr>
              <a:t> </a:t>
            </a:r>
            <a:r>
              <a:rPr lang="ru-RU" sz="1600" b="0" strike="noStrike" spc="-1" dirty="0" err="1">
                <a:solidFill>
                  <a:srgbClr val="000000"/>
                </a:solidFill>
                <a:latin typeface="Times New Roman"/>
                <a:ea typeface="Times New Roman"/>
              </a:rPr>
              <a:t>речовини</a:t>
            </a:r>
            <a:r>
              <a:rPr lang="ru-RU" sz="1600" b="0" strike="noStrike" spc="-1" dirty="0">
                <a:solidFill>
                  <a:srgbClr val="000000"/>
                </a:solidFill>
                <a:latin typeface="Times New Roman"/>
                <a:ea typeface="Times New Roman"/>
              </a:rPr>
              <a:t> </a:t>
            </a:r>
            <a:r>
              <a:rPr lang="ru-RU" sz="1600" b="0" strike="noStrike" spc="-1" dirty="0" err="1">
                <a:solidFill>
                  <a:srgbClr val="000000"/>
                </a:solidFill>
                <a:latin typeface="Times New Roman"/>
                <a:ea typeface="Times New Roman"/>
              </a:rPr>
              <a:t>становлять</a:t>
            </a:r>
            <a:r>
              <a:rPr lang="ru-RU" sz="1600" b="0" strike="noStrike" spc="-1" dirty="0">
                <a:solidFill>
                  <a:srgbClr val="000000"/>
                </a:solidFill>
                <a:latin typeface="Times New Roman"/>
                <a:ea typeface="Times New Roman"/>
              </a:rPr>
              <a:t> до 10 %, у траншеях </a:t>
            </a:r>
            <a:r>
              <a:rPr lang="ru-RU" sz="1600" b="0" strike="noStrike" spc="-1" dirty="0" err="1">
                <a:solidFill>
                  <a:srgbClr val="000000"/>
                </a:solidFill>
                <a:latin typeface="Times New Roman"/>
                <a:ea typeface="Times New Roman"/>
              </a:rPr>
              <a:t>із</a:t>
            </a:r>
            <a:r>
              <a:rPr lang="ru-RU" sz="1600" b="0" strike="noStrike" spc="-1" dirty="0">
                <a:solidFill>
                  <a:srgbClr val="000000"/>
                </a:solidFill>
                <a:latin typeface="Times New Roman"/>
                <a:ea typeface="Times New Roman"/>
              </a:rPr>
              <a:t> </a:t>
            </a:r>
            <a:r>
              <a:rPr lang="ru-RU" sz="1600" b="0" strike="noStrike" spc="-1" dirty="0" err="1">
                <a:solidFill>
                  <a:srgbClr val="000000"/>
                </a:solidFill>
                <a:latin typeface="Times New Roman"/>
                <a:ea typeface="Times New Roman"/>
              </a:rPr>
              <a:t>високими</a:t>
            </a:r>
            <a:r>
              <a:rPr lang="ru-RU" sz="1600" b="0" strike="noStrike" spc="-1" dirty="0">
                <a:solidFill>
                  <a:srgbClr val="000000"/>
                </a:solidFill>
                <a:latin typeface="Times New Roman"/>
                <a:ea typeface="Times New Roman"/>
              </a:rPr>
              <a:t> </a:t>
            </a:r>
            <a:r>
              <a:rPr lang="ru-RU" sz="1600" b="0" strike="noStrike" spc="-1" dirty="0" err="1">
                <a:solidFill>
                  <a:srgbClr val="000000"/>
                </a:solidFill>
                <a:latin typeface="Times New Roman"/>
                <a:ea typeface="Times New Roman"/>
              </a:rPr>
              <a:t>стінами</a:t>
            </a:r>
            <a:r>
              <a:rPr lang="ru-RU" sz="1600" b="0" strike="noStrike" spc="-1" dirty="0">
                <a:solidFill>
                  <a:srgbClr val="000000"/>
                </a:solidFill>
                <a:latin typeface="Times New Roman"/>
                <a:ea typeface="Times New Roman"/>
              </a:rPr>
              <a:t> — до 15, </a:t>
            </a:r>
            <a:r>
              <a:rPr lang="ru-RU" sz="1600" b="0" strike="noStrike" spc="-1" dirty="0" err="1">
                <a:solidFill>
                  <a:srgbClr val="000000"/>
                </a:solidFill>
                <a:latin typeface="Times New Roman"/>
                <a:ea typeface="Times New Roman"/>
              </a:rPr>
              <a:t>низькими</a:t>
            </a:r>
            <a:r>
              <a:rPr lang="ru-RU" sz="1600" b="0" strike="noStrike" spc="-1" dirty="0">
                <a:solidFill>
                  <a:srgbClr val="000000"/>
                </a:solidFill>
                <a:latin typeface="Times New Roman"/>
                <a:ea typeface="Times New Roman"/>
              </a:rPr>
              <a:t> — до 25, а в </a:t>
            </a:r>
            <a:r>
              <a:rPr lang="ru-RU" sz="1600" b="0" strike="noStrike" spc="-1" dirty="0" err="1">
                <a:solidFill>
                  <a:srgbClr val="000000"/>
                </a:solidFill>
                <a:latin typeface="Times New Roman"/>
                <a:ea typeface="Times New Roman"/>
              </a:rPr>
              <a:t>наземних</a:t>
            </a:r>
            <a:r>
              <a:rPr lang="ru-RU" sz="1600" b="0" strike="noStrike" spc="-1" dirty="0">
                <a:solidFill>
                  <a:srgbClr val="000000"/>
                </a:solidFill>
                <a:latin typeface="Times New Roman"/>
                <a:ea typeface="Times New Roman"/>
              </a:rPr>
              <a:t> буртах — до 50 %.</a:t>
            </a:r>
            <a:endParaRPr lang="ru-RU" sz="1600" b="0" strike="noStrike" spc="-1" dirty="0">
              <a:latin typeface="Arial"/>
            </a:endParaRPr>
          </a:p>
        </p:txBody>
      </p:sp>
      <p:pic>
        <p:nvPicPr>
          <p:cNvPr id="144" name="Рисунок 4"/>
          <p:cNvPicPr/>
          <p:nvPr/>
        </p:nvPicPr>
        <p:blipFill>
          <a:blip r:embed="rId2"/>
          <a:stretch/>
        </p:blipFill>
        <p:spPr>
          <a:xfrm>
            <a:off x="615152" y="3757560"/>
            <a:ext cx="3192120" cy="2179440"/>
          </a:xfrm>
          <a:prstGeom prst="rect">
            <a:avLst/>
          </a:prstGeom>
          <a:ln>
            <a:noFill/>
          </a:ln>
        </p:spPr>
      </p:pic>
      <p:pic>
        <p:nvPicPr>
          <p:cNvPr id="145" name="Рисунок 5"/>
          <p:cNvPicPr/>
          <p:nvPr/>
        </p:nvPicPr>
        <p:blipFill>
          <a:blip r:embed="rId3"/>
          <a:stretch/>
        </p:blipFill>
        <p:spPr>
          <a:xfrm>
            <a:off x="4037181" y="3695760"/>
            <a:ext cx="2544480" cy="2180880"/>
          </a:xfrm>
          <a:prstGeom prst="rect">
            <a:avLst/>
          </a:prstGeom>
          <a:ln>
            <a:noFill/>
          </a:ln>
        </p:spPr>
      </p:pic>
      <p:pic>
        <p:nvPicPr>
          <p:cNvPr id="146" name="Рисунок 6"/>
          <p:cNvPicPr/>
          <p:nvPr/>
        </p:nvPicPr>
        <p:blipFill>
          <a:blip r:embed="rId4"/>
          <a:stretch/>
        </p:blipFill>
        <p:spPr>
          <a:xfrm>
            <a:off x="6811571" y="3710160"/>
            <a:ext cx="1847520" cy="2166480"/>
          </a:xfrm>
          <a:prstGeom prst="rect">
            <a:avLst/>
          </a:prstGeom>
          <a:ln>
            <a:noFill/>
          </a:ln>
        </p:spPr>
      </p:pic>
    </p:spTree>
    <p:extLst>
      <p:ext uri="{BB962C8B-B14F-4D97-AF65-F5344CB8AC3E}">
        <p14:creationId xmlns:p14="http://schemas.microsoft.com/office/powerpoint/2010/main" val="4147179599"/>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0" presetClass="entr" fill="hold" nodeType="clickEffect">
                                  <p:stCondLst>
                                    <p:cond delay="0"/>
                                  </p:stCondLst>
                                  <p:childTnLst>
                                    <p:set>
                                      <p:cBhvr>
                                        <p:cTn id="6" dur="1" fill="hold">
                                          <p:stCondLst>
                                            <p:cond delay="0"/>
                                          </p:stCondLst>
                                        </p:cTn>
                                        <p:tgtEl>
                                          <p:spTgt spid="143"/>
                                        </p:tgtEl>
                                        <p:attrNameLst>
                                          <p:attrName>style.visibility</p:attrName>
                                        </p:attrNameLst>
                                      </p:cBhvr>
                                      <p:to>
                                        <p:strVal val="visible"/>
                                      </p:to>
                                    </p:set>
                                    <p:animEffect transition="in" filter="fade">
                                      <p:cBhvr additive="repl">
                                        <p:cTn id="7" dur="500"/>
                                        <p:tgtEl>
                                          <p:spTgt spid="14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fill="hold" nodeType="clickEffect">
                                  <p:stCondLst>
                                    <p:cond delay="0"/>
                                  </p:stCondLst>
                                  <p:childTnLst>
                                    <p:set>
                                      <p:cBhvr>
                                        <p:cTn id="11" dur="1" fill="hold">
                                          <p:stCondLst>
                                            <p:cond delay="0"/>
                                          </p:stCondLst>
                                        </p:cTn>
                                        <p:tgtEl>
                                          <p:spTgt spid="144"/>
                                        </p:tgtEl>
                                        <p:attrNameLst>
                                          <p:attrName>style.visibility</p:attrName>
                                        </p:attrNameLst>
                                      </p:cBhvr>
                                      <p:to>
                                        <p:strVal val="visible"/>
                                      </p:to>
                                    </p:set>
                                    <p:animEffect transition="in" filter="fade">
                                      <p:cBhvr additive="repl">
                                        <p:cTn id="12" dur="1000"/>
                                        <p:tgtEl>
                                          <p:spTgt spid="144"/>
                                        </p:tgtEl>
                                      </p:cBhvr>
                                    </p:animEffect>
                                    <p:anim calcmode="lin" valueType="num">
                                      <p:cBhvr additive="repl">
                                        <p:cTn id="13" dur="1000" fill="hold"/>
                                        <p:tgtEl>
                                          <p:spTgt spid="144"/>
                                        </p:tgtEl>
                                        <p:attrNameLst>
                                          <p:attrName>ppt_x</p:attrName>
                                        </p:attrNameLst>
                                      </p:cBhvr>
                                      <p:tavLst>
                                        <p:tav tm="0">
                                          <p:val>
                                            <p:strVal val="#ppt_x"/>
                                          </p:val>
                                        </p:tav>
                                        <p:tav tm="100000">
                                          <p:val>
                                            <p:strVal val="#ppt_x"/>
                                          </p:val>
                                        </p:tav>
                                      </p:tavLst>
                                    </p:anim>
                                    <p:anim calcmode="lin" valueType="num">
                                      <p:cBhvr additive="repl">
                                        <p:cTn id="14" dur="1000" fill="hold"/>
                                        <p:tgtEl>
                                          <p:spTgt spid="14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fill="hold" nodeType="clickEffect">
                                  <p:stCondLst>
                                    <p:cond delay="0"/>
                                  </p:stCondLst>
                                  <p:childTnLst>
                                    <p:set>
                                      <p:cBhvr>
                                        <p:cTn id="18" dur="1" fill="hold">
                                          <p:stCondLst>
                                            <p:cond delay="0"/>
                                          </p:stCondLst>
                                        </p:cTn>
                                        <p:tgtEl>
                                          <p:spTgt spid="145"/>
                                        </p:tgtEl>
                                        <p:attrNameLst>
                                          <p:attrName>style.visibility</p:attrName>
                                        </p:attrNameLst>
                                      </p:cBhvr>
                                      <p:to>
                                        <p:strVal val="visible"/>
                                      </p:to>
                                    </p:set>
                                    <p:animEffect transition="in" filter="fade">
                                      <p:cBhvr additive="repl">
                                        <p:cTn id="19" dur="1000"/>
                                        <p:tgtEl>
                                          <p:spTgt spid="145"/>
                                        </p:tgtEl>
                                      </p:cBhvr>
                                    </p:animEffect>
                                    <p:anim calcmode="lin" valueType="num">
                                      <p:cBhvr additive="repl">
                                        <p:cTn id="20" dur="1000" fill="hold"/>
                                        <p:tgtEl>
                                          <p:spTgt spid="145"/>
                                        </p:tgtEl>
                                        <p:attrNameLst>
                                          <p:attrName>ppt_x</p:attrName>
                                        </p:attrNameLst>
                                      </p:cBhvr>
                                      <p:tavLst>
                                        <p:tav tm="0">
                                          <p:val>
                                            <p:strVal val="#ppt_x"/>
                                          </p:val>
                                        </p:tav>
                                        <p:tav tm="100000">
                                          <p:val>
                                            <p:strVal val="#ppt_x"/>
                                          </p:val>
                                        </p:tav>
                                      </p:tavLst>
                                    </p:anim>
                                    <p:anim calcmode="lin" valueType="num">
                                      <p:cBhvr additive="repl">
                                        <p:cTn id="21" dur="1000" fill="hold"/>
                                        <p:tgtEl>
                                          <p:spTgt spid="14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fill="hold" nodeType="clickEffect">
                                  <p:stCondLst>
                                    <p:cond delay="0"/>
                                  </p:stCondLst>
                                  <p:childTnLst>
                                    <p:set>
                                      <p:cBhvr>
                                        <p:cTn id="25" dur="1" fill="hold">
                                          <p:stCondLst>
                                            <p:cond delay="0"/>
                                          </p:stCondLst>
                                        </p:cTn>
                                        <p:tgtEl>
                                          <p:spTgt spid="146"/>
                                        </p:tgtEl>
                                        <p:attrNameLst>
                                          <p:attrName>style.visibility</p:attrName>
                                        </p:attrNameLst>
                                      </p:cBhvr>
                                      <p:to>
                                        <p:strVal val="visible"/>
                                      </p:to>
                                    </p:set>
                                    <p:animEffect transition="in" filter="fade">
                                      <p:cBhvr additive="repl">
                                        <p:cTn id="26" dur="1000"/>
                                        <p:tgtEl>
                                          <p:spTgt spid="146"/>
                                        </p:tgtEl>
                                      </p:cBhvr>
                                    </p:animEffect>
                                    <p:anim calcmode="lin" valueType="num">
                                      <p:cBhvr additive="repl">
                                        <p:cTn id="27" dur="1000" fill="hold"/>
                                        <p:tgtEl>
                                          <p:spTgt spid="146"/>
                                        </p:tgtEl>
                                        <p:attrNameLst>
                                          <p:attrName>ppt_x</p:attrName>
                                        </p:attrNameLst>
                                      </p:cBhvr>
                                      <p:tavLst>
                                        <p:tav tm="0">
                                          <p:val>
                                            <p:strVal val="#ppt_x"/>
                                          </p:val>
                                        </p:tav>
                                        <p:tav tm="100000">
                                          <p:val>
                                            <p:strVal val="#ppt_x"/>
                                          </p:val>
                                        </p:tav>
                                      </p:tavLst>
                                    </p:anim>
                                    <p:anim calcmode="lin" valueType="num">
                                      <p:cBhvr additive="repl">
                                        <p:cTn id="28" dur="1000" fill="hold"/>
                                        <p:tgtEl>
                                          <p:spTgt spid="1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18655" y="406131"/>
            <a:ext cx="8589818" cy="5909310"/>
          </a:xfrm>
          <a:prstGeom prst="rect">
            <a:avLst/>
          </a:prstGeom>
        </p:spPr>
        <p:txBody>
          <a:bodyPr wrap="square">
            <a:spAutoFit/>
          </a:bodyPr>
          <a:lstStyle/>
          <a:p>
            <a:pPr algn="just"/>
            <a:r>
              <a:rPr lang="ru-RU" b="1" u="sng" dirty="0">
                <a:solidFill>
                  <a:srgbClr val="7030A0"/>
                </a:solidFill>
                <a:effectLst>
                  <a:outerShdw blurRad="38100" dist="38100" dir="2700000" algn="tl">
                    <a:srgbClr val="000000">
                      <a:alpha val="43137"/>
                    </a:srgbClr>
                  </a:outerShdw>
                </a:effectLst>
                <a:latin typeface="Arial" panose="020B0604020202020204" pitchFamily="34" charset="0"/>
              </a:rPr>
              <a:t>На </a:t>
            </a:r>
            <a:r>
              <a:rPr lang="ru-RU" b="1" u="sng" dirty="0" err="1">
                <a:solidFill>
                  <a:srgbClr val="7030A0"/>
                </a:solidFill>
                <a:effectLst>
                  <a:outerShdw blurRad="38100" dist="38100" dir="2700000" algn="tl">
                    <a:srgbClr val="000000">
                      <a:alpha val="43137"/>
                    </a:srgbClr>
                  </a:outerShdw>
                </a:effectLst>
                <a:latin typeface="Arial" panose="020B0604020202020204" pitchFamily="34" charset="0"/>
              </a:rPr>
              <a:t>сьогоднішній</a:t>
            </a:r>
            <a:r>
              <a:rPr lang="ru-RU" b="1" u="sng" dirty="0">
                <a:solidFill>
                  <a:srgbClr val="7030A0"/>
                </a:solidFill>
                <a:effectLst>
                  <a:outerShdw blurRad="38100" dist="38100" dir="2700000" algn="tl">
                    <a:srgbClr val="000000">
                      <a:alpha val="43137"/>
                    </a:srgbClr>
                  </a:outerShdw>
                </a:effectLst>
                <a:latin typeface="Arial" panose="020B0604020202020204" pitchFamily="34" charset="0"/>
              </a:rPr>
              <a:t> день </a:t>
            </a:r>
            <a:r>
              <a:rPr lang="ru-RU" b="1" u="sng" dirty="0" err="1">
                <a:solidFill>
                  <a:srgbClr val="7030A0"/>
                </a:solidFill>
                <a:effectLst>
                  <a:outerShdw blurRad="38100" dist="38100" dir="2700000" algn="tl">
                    <a:srgbClr val="000000">
                      <a:alpha val="43137"/>
                    </a:srgbClr>
                  </a:outerShdw>
                </a:effectLst>
                <a:latin typeface="Arial" panose="020B0604020202020204" pitchFamily="34" charset="0"/>
              </a:rPr>
              <a:t>завдяки</a:t>
            </a:r>
            <a:r>
              <a:rPr lang="ru-RU" b="1" u="sng" dirty="0">
                <a:solidFill>
                  <a:srgbClr val="7030A0"/>
                </a:solidFill>
                <a:effectLst>
                  <a:outerShdw blurRad="38100" dist="38100" dir="2700000" algn="tl">
                    <a:srgbClr val="000000">
                      <a:alpha val="43137"/>
                    </a:srgbClr>
                  </a:outerShdw>
                </a:effectLst>
                <a:latin typeface="Arial" panose="020B0604020202020204" pitchFamily="34" charset="0"/>
              </a:rPr>
              <a:t> </a:t>
            </a:r>
            <a:r>
              <a:rPr lang="ru-RU" b="1" u="sng" dirty="0" err="1" smtClean="0">
                <a:solidFill>
                  <a:srgbClr val="7030A0"/>
                </a:solidFill>
                <a:effectLst>
                  <a:outerShdw blurRad="38100" dist="38100" dir="2700000" algn="tl">
                    <a:srgbClr val="000000">
                      <a:alpha val="43137"/>
                    </a:srgbClr>
                  </a:outerShdw>
                </a:effectLst>
                <a:latin typeface="Arial" panose="020B0604020202020204" pitchFamily="34" charset="0"/>
              </a:rPr>
              <a:t>біотехнології</a:t>
            </a:r>
            <a:r>
              <a:rPr lang="ru-RU" b="1" u="sng" dirty="0" smtClean="0">
                <a:solidFill>
                  <a:srgbClr val="7030A0"/>
                </a:solidFill>
                <a:effectLst>
                  <a:outerShdw blurRad="38100" dist="38100" dir="2700000" algn="tl">
                    <a:srgbClr val="000000">
                      <a:alpha val="43137"/>
                    </a:srgbClr>
                  </a:outerShdw>
                </a:effectLst>
              </a:rPr>
              <a:t> </a:t>
            </a:r>
            <a:r>
              <a:rPr lang="ru-RU" b="1" u="sng" dirty="0" err="1" smtClean="0">
                <a:solidFill>
                  <a:srgbClr val="7030A0"/>
                </a:solidFill>
                <a:effectLst>
                  <a:outerShdw blurRad="38100" dist="38100" dir="2700000" algn="tl">
                    <a:srgbClr val="000000">
                      <a:alpha val="43137"/>
                    </a:srgbClr>
                  </a:outerShdw>
                </a:effectLst>
                <a:latin typeface="Arial" panose="020B0604020202020204" pitchFamily="34" charset="0"/>
              </a:rPr>
              <a:t>мікроорганізмів</a:t>
            </a:r>
            <a:r>
              <a:rPr lang="ru-RU" b="1" u="sng" dirty="0" smtClean="0">
                <a:solidFill>
                  <a:srgbClr val="7030A0"/>
                </a:solidFill>
                <a:effectLst>
                  <a:outerShdw blurRad="38100" dist="38100" dir="2700000" algn="tl">
                    <a:srgbClr val="000000">
                      <a:alpha val="43137"/>
                    </a:srgbClr>
                  </a:outerShdw>
                </a:effectLst>
                <a:latin typeface="Arial" panose="020B0604020202020204" pitchFamily="34" charset="0"/>
              </a:rPr>
              <a:t> </a:t>
            </a:r>
            <a:r>
              <a:rPr lang="ru-RU" b="1" u="sng" dirty="0" err="1">
                <a:solidFill>
                  <a:srgbClr val="7030A0"/>
                </a:solidFill>
                <a:effectLst>
                  <a:outerShdw blurRad="38100" dist="38100" dir="2700000" algn="tl">
                    <a:srgbClr val="000000">
                      <a:alpha val="43137"/>
                    </a:srgbClr>
                  </a:outerShdw>
                </a:effectLst>
                <a:latin typeface="Arial" panose="020B0604020202020204" pitchFamily="34" charset="0"/>
              </a:rPr>
              <a:t>отримані</a:t>
            </a:r>
            <a:r>
              <a:rPr lang="ru-RU" b="1" u="sng" dirty="0">
                <a:solidFill>
                  <a:srgbClr val="7030A0"/>
                </a:solidFill>
                <a:effectLst>
                  <a:outerShdw blurRad="38100" dist="38100" dir="2700000" algn="tl">
                    <a:srgbClr val="000000">
                      <a:alpha val="43137"/>
                    </a:srgbClr>
                  </a:outerShdw>
                </a:effectLst>
                <a:latin typeface="Arial" panose="020B0604020202020204" pitchFamily="34" charset="0"/>
              </a:rPr>
              <a:t> </a:t>
            </a:r>
            <a:r>
              <a:rPr lang="ru-RU" b="1" u="sng" dirty="0" err="1">
                <a:solidFill>
                  <a:srgbClr val="7030A0"/>
                </a:solidFill>
                <a:effectLst>
                  <a:outerShdw blurRad="38100" dist="38100" dir="2700000" algn="tl">
                    <a:srgbClr val="000000">
                      <a:alpha val="43137"/>
                    </a:srgbClr>
                  </a:outerShdw>
                </a:effectLst>
                <a:latin typeface="Arial" panose="020B0604020202020204" pitchFamily="34" charset="0"/>
              </a:rPr>
              <a:t>такі</a:t>
            </a:r>
            <a:r>
              <a:rPr lang="ru-RU" b="1" u="sng" dirty="0">
                <a:solidFill>
                  <a:srgbClr val="7030A0"/>
                </a:solidFill>
                <a:effectLst>
                  <a:outerShdw blurRad="38100" dist="38100" dir="2700000" algn="tl">
                    <a:srgbClr val="000000">
                      <a:alpha val="43137"/>
                    </a:srgbClr>
                  </a:outerShdw>
                </a:effectLst>
                <a:latin typeface="Arial" panose="020B0604020202020204" pitchFamily="34" charset="0"/>
              </a:rPr>
              <a:t> </a:t>
            </a:r>
            <a:r>
              <a:rPr lang="ru-RU" b="1" u="sng" dirty="0" err="1">
                <a:solidFill>
                  <a:srgbClr val="7030A0"/>
                </a:solidFill>
                <a:effectLst>
                  <a:outerShdw blurRad="38100" dist="38100" dir="2700000" algn="tl">
                    <a:srgbClr val="000000">
                      <a:alpha val="43137"/>
                    </a:srgbClr>
                  </a:outerShdw>
                </a:effectLst>
                <a:latin typeface="Arial" panose="020B0604020202020204" pitchFamily="34" charset="0"/>
              </a:rPr>
              <a:t>сполуки</a:t>
            </a:r>
            <a:r>
              <a:rPr lang="ru-RU" b="1" u="sng" dirty="0">
                <a:solidFill>
                  <a:srgbClr val="7030A0"/>
                </a:solidFill>
                <a:effectLst>
                  <a:outerShdw blurRad="38100" dist="38100" dir="2700000" algn="tl">
                    <a:srgbClr val="000000">
                      <a:alpha val="43137"/>
                    </a:srgbClr>
                  </a:outerShdw>
                </a:effectLst>
                <a:latin typeface="Arial" panose="020B0604020202020204" pitchFamily="34" charset="0"/>
              </a:rPr>
              <a:t>: </a:t>
            </a:r>
            <a:r>
              <a:rPr lang="ru-RU" b="1" i="1" dirty="0" err="1" smtClean="0">
                <a:latin typeface="Arial" panose="020B0604020202020204" pitchFamily="34" charset="0"/>
              </a:rPr>
              <a:t>алкалоїди</a:t>
            </a:r>
            <a:r>
              <a:rPr lang="ru-RU" b="1" i="1" dirty="0" smtClean="0">
                <a:latin typeface="Arial" panose="020B0604020202020204" pitchFamily="34" charset="0"/>
              </a:rPr>
              <a:t>,</a:t>
            </a:r>
            <a:r>
              <a:rPr lang="ru-RU" b="1" i="1" dirty="0" smtClean="0"/>
              <a:t> </a:t>
            </a:r>
            <a:r>
              <a:rPr lang="ru-RU" b="1" i="1" dirty="0" err="1" smtClean="0">
                <a:latin typeface="Arial" panose="020B0604020202020204" pitchFamily="34" charset="0"/>
              </a:rPr>
              <a:t>амінокислоти</a:t>
            </a:r>
            <a:r>
              <a:rPr lang="ru-RU" b="1" i="1" dirty="0">
                <a:latin typeface="Arial" panose="020B0604020202020204" pitchFamily="34" charset="0"/>
              </a:rPr>
              <a:t>, </a:t>
            </a:r>
            <a:r>
              <a:rPr lang="ru-RU" b="1" i="1" dirty="0" err="1">
                <a:latin typeface="Arial" panose="020B0604020202020204" pitchFamily="34" charset="0"/>
              </a:rPr>
              <a:t>антибіотики</a:t>
            </a:r>
            <a:r>
              <a:rPr lang="ru-RU" b="1" i="1" dirty="0">
                <a:latin typeface="Arial" panose="020B0604020202020204" pitchFamily="34" charset="0"/>
              </a:rPr>
              <a:t>, </a:t>
            </a:r>
            <a:r>
              <a:rPr lang="ru-RU" b="1" i="1" dirty="0" err="1">
                <a:latin typeface="Arial" panose="020B0604020202020204" pitchFamily="34" charset="0"/>
              </a:rPr>
              <a:t>антиметаболіти</a:t>
            </a:r>
            <a:r>
              <a:rPr lang="ru-RU" b="1" i="1" dirty="0">
                <a:latin typeface="Arial" panose="020B0604020202020204" pitchFamily="34" charset="0"/>
              </a:rPr>
              <a:t>, </a:t>
            </a:r>
            <a:r>
              <a:rPr lang="ru-RU" b="1" i="1" dirty="0" err="1" smtClean="0">
                <a:latin typeface="Arial" panose="020B0604020202020204" pitchFamily="34" charset="0"/>
              </a:rPr>
              <a:t>антиоксиданти</a:t>
            </a:r>
            <a:r>
              <a:rPr lang="ru-RU" b="1" i="1" dirty="0" smtClean="0">
                <a:latin typeface="Arial" panose="020B0604020202020204" pitchFamily="34" charset="0"/>
              </a:rPr>
              <a:t>,</a:t>
            </a:r>
            <a:r>
              <a:rPr lang="ru-RU" b="1" i="1" dirty="0" smtClean="0"/>
              <a:t> </a:t>
            </a:r>
            <a:r>
              <a:rPr lang="ru-RU" b="1" i="1" dirty="0" err="1" smtClean="0">
                <a:latin typeface="Arial" panose="020B0604020202020204" pitchFamily="34" charset="0"/>
              </a:rPr>
              <a:t>білки</a:t>
            </a:r>
            <a:r>
              <a:rPr lang="ru-RU" b="1" i="1" dirty="0">
                <a:latin typeface="Arial" panose="020B0604020202020204" pitchFamily="34" charset="0"/>
              </a:rPr>
              <a:t>, </a:t>
            </a:r>
            <a:r>
              <a:rPr lang="ru-RU" b="1" i="1" dirty="0" err="1">
                <a:latin typeface="Arial" panose="020B0604020202020204" pitchFamily="34" charset="0"/>
              </a:rPr>
              <a:t>вітаміни</a:t>
            </a:r>
            <a:r>
              <a:rPr lang="ru-RU" b="1" i="1" dirty="0">
                <a:latin typeface="Arial" panose="020B0604020202020204" pitchFamily="34" charset="0"/>
              </a:rPr>
              <a:t>, </a:t>
            </a:r>
            <a:r>
              <a:rPr lang="ru-RU" b="1" i="1" dirty="0" err="1">
                <a:latin typeface="Arial" panose="020B0604020202020204" pitchFamily="34" charset="0"/>
              </a:rPr>
              <a:t>гербіциди</a:t>
            </a:r>
            <a:r>
              <a:rPr lang="ru-RU" b="1" i="1" dirty="0">
                <a:latin typeface="Arial" panose="020B0604020202020204" pitchFamily="34" charset="0"/>
              </a:rPr>
              <a:t>, </a:t>
            </a:r>
            <a:r>
              <a:rPr lang="ru-RU" b="1" i="1" dirty="0" err="1">
                <a:latin typeface="Arial" panose="020B0604020202020204" pitchFamily="34" charset="0"/>
              </a:rPr>
              <a:t>інгібітори</a:t>
            </a:r>
            <a:r>
              <a:rPr lang="ru-RU" b="1" i="1" dirty="0">
                <a:latin typeface="Arial" panose="020B0604020202020204" pitchFamily="34" charset="0"/>
              </a:rPr>
              <a:t> </a:t>
            </a:r>
            <a:r>
              <a:rPr lang="ru-RU" b="1" i="1" dirty="0" err="1">
                <a:latin typeface="Arial" panose="020B0604020202020204" pitchFamily="34" charset="0"/>
              </a:rPr>
              <a:t>ферментів</a:t>
            </a:r>
            <a:r>
              <a:rPr lang="ru-RU" b="1" i="1" dirty="0">
                <a:latin typeface="Arial" panose="020B0604020202020204" pitchFamily="34" charset="0"/>
              </a:rPr>
              <a:t>, </a:t>
            </a:r>
            <a:r>
              <a:rPr lang="ru-RU" b="1" i="1" dirty="0" err="1" smtClean="0">
                <a:latin typeface="Arial" panose="020B0604020202020204" pitchFamily="34" charset="0"/>
              </a:rPr>
              <a:t>інсектициди</a:t>
            </a:r>
            <a:r>
              <a:rPr lang="ru-RU" b="1" i="1" dirty="0" smtClean="0">
                <a:latin typeface="Arial" panose="020B0604020202020204" pitchFamily="34" charset="0"/>
              </a:rPr>
              <a:t>,</a:t>
            </a:r>
            <a:r>
              <a:rPr lang="ru-RU" b="1" i="1" dirty="0" smtClean="0"/>
              <a:t> </a:t>
            </a:r>
            <a:r>
              <a:rPr lang="ru-RU" b="1" i="1" dirty="0" err="1" smtClean="0">
                <a:latin typeface="Arial" panose="020B0604020202020204" pitchFamily="34" charset="0"/>
              </a:rPr>
              <a:t>іонофори</a:t>
            </a:r>
            <a:r>
              <a:rPr lang="ru-RU" b="1" i="1" dirty="0">
                <a:latin typeface="Arial" panose="020B0604020202020204" pitchFamily="34" charset="0"/>
              </a:rPr>
              <a:t>, </a:t>
            </a:r>
            <a:r>
              <a:rPr lang="ru-RU" b="1" i="1" dirty="0" err="1">
                <a:latin typeface="Arial" panose="020B0604020202020204" pitchFamily="34" charset="0"/>
              </a:rPr>
              <a:t>коферменти</a:t>
            </a:r>
            <a:r>
              <a:rPr lang="ru-RU" b="1" i="1" dirty="0">
                <a:latin typeface="Arial" panose="020B0604020202020204" pitchFamily="34" charset="0"/>
              </a:rPr>
              <a:t>, </a:t>
            </a:r>
            <a:r>
              <a:rPr lang="ru-RU" b="1" i="1" dirty="0" err="1">
                <a:latin typeface="Arial" panose="020B0604020202020204" pitchFamily="34" charset="0"/>
              </a:rPr>
              <a:t>ліпіди</a:t>
            </a:r>
            <a:r>
              <a:rPr lang="ru-RU" b="1" i="1" dirty="0">
                <a:latin typeface="Arial" panose="020B0604020202020204" pitchFamily="34" charset="0"/>
              </a:rPr>
              <a:t>, </a:t>
            </a:r>
            <a:r>
              <a:rPr lang="ru-RU" b="1" i="1" dirty="0" err="1">
                <a:latin typeface="Arial" panose="020B0604020202020204" pitchFamily="34" charset="0"/>
              </a:rPr>
              <a:t>нуклеїнові</a:t>
            </a:r>
            <a:r>
              <a:rPr lang="ru-RU" b="1" i="1" dirty="0">
                <a:latin typeface="Arial" panose="020B0604020202020204" pitchFamily="34" charset="0"/>
              </a:rPr>
              <a:t> </a:t>
            </a:r>
            <a:r>
              <a:rPr lang="ru-RU" b="1" i="1" dirty="0" err="1">
                <a:latin typeface="Arial" panose="020B0604020202020204" pitchFamily="34" charset="0"/>
              </a:rPr>
              <a:t>кислоти</a:t>
            </a:r>
            <a:r>
              <a:rPr lang="ru-RU" b="1" i="1" dirty="0">
                <a:latin typeface="Arial" panose="020B0604020202020204" pitchFamily="34" charset="0"/>
              </a:rPr>
              <a:t>, </a:t>
            </a:r>
            <a:r>
              <a:rPr lang="ru-RU" b="1" i="1" dirty="0" err="1" smtClean="0">
                <a:latin typeface="Arial" panose="020B0604020202020204" pitchFamily="34" charset="0"/>
              </a:rPr>
              <a:t>нуклеозиди</a:t>
            </a:r>
            <a:r>
              <a:rPr lang="ru-RU" b="1" i="1" dirty="0" smtClean="0"/>
              <a:t> </a:t>
            </a:r>
            <a:r>
              <a:rPr lang="ru-RU" b="1" i="1" dirty="0" smtClean="0">
                <a:latin typeface="Arial" panose="020B0604020202020204" pitchFamily="34" charset="0"/>
              </a:rPr>
              <a:t>і </a:t>
            </a:r>
            <a:r>
              <a:rPr lang="ru-RU" b="1" i="1" dirty="0" err="1">
                <a:latin typeface="Arial" panose="020B0604020202020204" pitchFamily="34" charset="0"/>
              </a:rPr>
              <a:t>нуклеотиди</a:t>
            </a:r>
            <a:r>
              <a:rPr lang="ru-RU" b="1" i="1" dirty="0">
                <a:latin typeface="Arial" panose="020B0604020202020204" pitchFamily="34" charset="0"/>
              </a:rPr>
              <a:t>, </a:t>
            </a:r>
            <a:r>
              <a:rPr lang="ru-RU" b="1" i="1" dirty="0" err="1">
                <a:latin typeface="Arial" panose="020B0604020202020204" pitchFamily="34" charset="0"/>
              </a:rPr>
              <a:t>окисники</a:t>
            </a:r>
            <a:r>
              <a:rPr lang="ru-RU" b="1" i="1" dirty="0">
                <a:latin typeface="Arial" panose="020B0604020202020204" pitchFamily="34" charset="0"/>
              </a:rPr>
              <a:t>, </a:t>
            </a:r>
            <a:r>
              <a:rPr lang="ru-RU" b="1" i="1" dirty="0" err="1">
                <a:latin typeface="Arial" panose="020B0604020202020204" pitchFamily="34" charset="0"/>
              </a:rPr>
              <a:t>органічні</a:t>
            </a:r>
            <a:r>
              <a:rPr lang="ru-RU" b="1" i="1" dirty="0">
                <a:latin typeface="Arial" panose="020B0604020202020204" pitchFamily="34" charset="0"/>
              </a:rPr>
              <a:t> </a:t>
            </a:r>
            <a:r>
              <a:rPr lang="ru-RU" b="1" i="1" dirty="0" err="1">
                <a:latin typeface="Arial" panose="020B0604020202020204" pitchFamily="34" charset="0"/>
              </a:rPr>
              <a:t>кислоти</a:t>
            </a:r>
            <a:r>
              <a:rPr lang="ru-RU" b="1" i="1" dirty="0">
                <a:latin typeface="Arial" panose="020B0604020202020204" pitchFamily="34" charset="0"/>
              </a:rPr>
              <a:t>, </a:t>
            </a:r>
            <a:r>
              <a:rPr lang="ru-RU" b="1" i="1" dirty="0" err="1" smtClean="0">
                <a:latin typeface="Arial" panose="020B0604020202020204" pitchFamily="34" charset="0"/>
              </a:rPr>
              <a:t>пігменти</a:t>
            </a:r>
            <a:r>
              <a:rPr lang="ru-RU" b="1" i="1" dirty="0" smtClean="0">
                <a:latin typeface="Arial" panose="020B0604020202020204" pitchFamily="34" charset="0"/>
              </a:rPr>
              <a:t>,</a:t>
            </a:r>
            <a:r>
              <a:rPr lang="ru-RU" b="1" i="1" dirty="0" smtClean="0"/>
              <a:t> </a:t>
            </a:r>
            <a:r>
              <a:rPr lang="ru-RU" b="1" i="1" dirty="0" err="1" smtClean="0">
                <a:latin typeface="Arial" panose="020B0604020202020204" pitchFamily="34" charset="0"/>
              </a:rPr>
              <a:t>поверхнево</a:t>
            </a:r>
            <a:r>
              <a:rPr lang="ru-RU" b="1" i="1" dirty="0" smtClean="0">
                <a:latin typeface="Arial" panose="020B0604020202020204" pitchFamily="34" charset="0"/>
              </a:rPr>
              <a:t> </a:t>
            </a:r>
            <a:r>
              <a:rPr lang="ru-RU" b="1" i="1" dirty="0" err="1">
                <a:latin typeface="Arial" panose="020B0604020202020204" pitchFamily="34" charset="0"/>
              </a:rPr>
              <a:t>активні</a:t>
            </a:r>
            <a:r>
              <a:rPr lang="ru-RU" b="1" i="1" dirty="0">
                <a:latin typeface="Arial" panose="020B0604020202020204" pitchFamily="34" charset="0"/>
              </a:rPr>
              <a:t> </a:t>
            </a:r>
            <a:r>
              <a:rPr lang="ru-RU" b="1" i="1" dirty="0" err="1">
                <a:latin typeface="Arial" panose="020B0604020202020204" pitchFamily="34" charset="0"/>
              </a:rPr>
              <a:t>речовини</a:t>
            </a:r>
            <a:r>
              <a:rPr lang="ru-RU" b="1" i="1" dirty="0">
                <a:latin typeface="Arial" panose="020B0604020202020204" pitchFamily="34" charset="0"/>
              </a:rPr>
              <a:t>, </a:t>
            </a:r>
            <a:r>
              <a:rPr lang="ru-RU" b="1" i="1" dirty="0" err="1">
                <a:latin typeface="Arial" panose="020B0604020202020204" pitchFamily="34" charset="0"/>
              </a:rPr>
              <a:t>полісахариди</a:t>
            </a:r>
            <a:r>
              <a:rPr lang="ru-RU" b="1" i="1" dirty="0">
                <a:latin typeface="Arial" panose="020B0604020202020204" pitchFamily="34" charset="0"/>
              </a:rPr>
              <a:t>, </a:t>
            </a:r>
            <a:r>
              <a:rPr lang="ru-RU" b="1" i="1" dirty="0" err="1" smtClean="0">
                <a:latin typeface="Arial" panose="020B0604020202020204" pitchFamily="34" charset="0"/>
              </a:rPr>
              <a:t>антипухлинні</a:t>
            </a:r>
            <a:r>
              <a:rPr lang="ru-RU" b="1" i="1" dirty="0" smtClean="0"/>
              <a:t> </a:t>
            </a:r>
            <a:r>
              <a:rPr lang="ru-RU" b="1" i="1" dirty="0" err="1" smtClean="0">
                <a:latin typeface="Arial" panose="020B0604020202020204" pitchFamily="34" charset="0"/>
              </a:rPr>
              <a:t>агенти</a:t>
            </a:r>
            <a:r>
              <a:rPr lang="ru-RU" b="1" i="1" dirty="0">
                <a:latin typeface="Arial" panose="020B0604020202020204" pitchFamily="34" charset="0"/>
              </a:rPr>
              <a:t>, </a:t>
            </a:r>
            <a:r>
              <a:rPr lang="ru-RU" b="1" i="1" dirty="0" err="1">
                <a:latin typeface="Arial" panose="020B0604020202020204" pitchFamily="34" charset="0"/>
              </a:rPr>
              <a:t>розчинники</a:t>
            </a:r>
            <a:r>
              <a:rPr lang="ru-RU" b="1" i="1" dirty="0">
                <a:latin typeface="Arial" panose="020B0604020202020204" pitchFamily="34" charset="0"/>
              </a:rPr>
              <a:t>, </a:t>
            </a:r>
            <a:r>
              <a:rPr lang="ru-RU" b="1" i="1" dirty="0" err="1">
                <a:latin typeface="Arial" panose="020B0604020202020204" pitchFamily="34" charset="0"/>
              </a:rPr>
              <a:t>фітогормони</a:t>
            </a:r>
            <a:r>
              <a:rPr lang="ru-RU" b="1" i="1" dirty="0">
                <a:latin typeface="Arial" panose="020B0604020202020204" pitchFamily="34" charset="0"/>
              </a:rPr>
              <a:t>, </a:t>
            </a:r>
            <a:r>
              <a:rPr lang="ru-RU" b="1" i="1" dirty="0" err="1">
                <a:latin typeface="Arial" panose="020B0604020202020204" pitchFamily="34" charset="0"/>
              </a:rPr>
              <a:t>ферменти</a:t>
            </a:r>
            <a:r>
              <a:rPr lang="ru-RU" b="1" i="1" dirty="0">
                <a:latin typeface="Arial" panose="020B0604020202020204" pitchFamily="34" charset="0"/>
              </a:rPr>
              <a:t> </a:t>
            </a:r>
            <a:r>
              <a:rPr lang="ru-RU" b="1" dirty="0" err="1">
                <a:latin typeface="Arial" panose="020B0604020202020204" pitchFamily="34" charset="0"/>
              </a:rPr>
              <a:t>тощо</a:t>
            </a:r>
            <a:r>
              <a:rPr lang="ru-RU" b="1" dirty="0">
                <a:latin typeface="Arial" panose="020B0604020202020204" pitchFamily="34" charset="0"/>
              </a:rPr>
              <a:t>. </a:t>
            </a:r>
            <a:r>
              <a:rPr lang="ru-RU" b="1" dirty="0" err="1" smtClean="0">
                <a:latin typeface="Arial" panose="020B0604020202020204" pitchFamily="34" charset="0"/>
              </a:rPr>
              <a:t>Однак</a:t>
            </a:r>
            <a:r>
              <a:rPr lang="ru-RU" b="1" dirty="0" smtClean="0">
                <a:latin typeface="Arial" panose="020B0604020202020204" pitchFamily="34" charset="0"/>
              </a:rPr>
              <a:t>,</a:t>
            </a:r>
            <a:r>
              <a:rPr lang="ru-RU" b="1" dirty="0" smtClean="0"/>
              <a:t> </a:t>
            </a:r>
            <a:r>
              <a:rPr lang="ru-RU" b="1" dirty="0" err="1" smtClean="0">
                <a:latin typeface="Arial" panose="020B0604020202020204" pitchFamily="34" charset="0"/>
              </a:rPr>
              <a:t>незважаючи</a:t>
            </a:r>
            <a:r>
              <a:rPr lang="ru-RU" b="1" dirty="0" smtClean="0">
                <a:latin typeface="Arial" panose="020B0604020202020204" pitchFamily="34" charset="0"/>
              </a:rPr>
              <a:t> </a:t>
            </a:r>
            <a:r>
              <a:rPr lang="ru-RU" b="1" dirty="0">
                <a:latin typeface="Arial" panose="020B0604020202020204" pitchFamily="34" charset="0"/>
              </a:rPr>
              <a:t>на </a:t>
            </a:r>
            <a:r>
              <a:rPr lang="ru-RU" b="1" dirty="0" err="1">
                <a:latin typeface="Arial" panose="020B0604020202020204" pitchFamily="34" charset="0"/>
              </a:rPr>
              <a:t>суттєві</a:t>
            </a:r>
            <a:r>
              <a:rPr lang="ru-RU" b="1" dirty="0">
                <a:latin typeface="Arial" panose="020B0604020202020204" pitchFamily="34" charset="0"/>
              </a:rPr>
              <a:t> </a:t>
            </a:r>
            <a:r>
              <a:rPr lang="ru-RU" b="1" dirty="0" err="1">
                <a:latin typeface="Arial" panose="020B0604020202020204" pitchFamily="34" charset="0"/>
              </a:rPr>
              <a:t>досягнення</a:t>
            </a:r>
            <a:r>
              <a:rPr lang="ru-RU" b="1" dirty="0">
                <a:latin typeface="Arial" panose="020B0604020202020204" pitchFamily="34" charset="0"/>
              </a:rPr>
              <a:t>, </a:t>
            </a:r>
            <a:r>
              <a:rPr lang="ru-RU" b="1" dirty="0" err="1">
                <a:latin typeface="Arial" panose="020B0604020202020204" pitchFamily="34" charset="0"/>
              </a:rPr>
              <a:t>природні</a:t>
            </a:r>
            <a:r>
              <a:rPr lang="ru-RU" b="1" dirty="0">
                <a:latin typeface="Arial" panose="020B0604020202020204" pitchFamily="34" charset="0"/>
              </a:rPr>
              <a:t> </a:t>
            </a:r>
            <a:r>
              <a:rPr lang="ru-RU" b="1" dirty="0" err="1" smtClean="0">
                <a:latin typeface="Arial" panose="020B0604020202020204" pitchFamily="34" charset="0"/>
              </a:rPr>
              <a:t>мікроорганізми</a:t>
            </a:r>
            <a:r>
              <a:rPr lang="ru-RU" b="1" dirty="0" smtClean="0">
                <a:latin typeface="Arial" panose="020B0604020202020204" pitchFamily="34" charset="0"/>
              </a:rPr>
              <a:t>,</a:t>
            </a:r>
            <a:r>
              <a:rPr lang="ru-RU" b="1" dirty="0" smtClean="0"/>
              <a:t> </a:t>
            </a:r>
            <a:r>
              <a:rPr lang="ru-RU" b="1" dirty="0" smtClean="0">
                <a:latin typeface="Arial" panose="020B0604020202020204" pitchFamily="34" charset="0"/>
              </a:rPr>
              <a:t>як </a:t>
            </a:r>
            <a:r>
              <a:rPr lang="ru-RU" b="1" dirty="0">
                <a:latin typeface="Arial" panose="020B0604020202020204" pitchFamily="34" charset="0"/>
              </a:rPr>
              <a:t>правило, </a:t>
            </a:r>
            <a:r>
              <a:rPr lang="ru-RU" b="1" dirty="0" err="1">
                <a:latin typeface="Arial" panose="020B0604020202020204" pitchFamily="34" charset="0"/>
              </a:rPr>
              <a:t>володіють</a:t>
            </a:r>
            <a:r>
              <a:rPr lang="ru-RU" b="1" dirty="0">
                <a:latin typeface="Arial" panose="020B0604020202020204" pitchFamily="34" charset="0"/>
              </a:rPr>
              <a:t> </a:t>
            </a:r>
            <a:r>
              <a:rPr lang="ru-RU" b="1" dirty="0" err="1">
                <a:latin typeface="Arial" panose="020B0604020202020204" pitchFamily="34" charset="0"/>
              </a:rPr>
              <a:t>низькою</a:t>
            </a:r>
            <a:r>
              <a:rPr lang="ru-RU" b="1" dirty="0">
                <a:latin typeface="Arial" panose="020B0604020202020204" pitchFamily="34" charset="0"/>
              </a:rPr>
              <a:t> </a:t>
            </a:r>
            <a:r>
              <a:rPr lang="ru-RU" b="1" dirty="0" err="1">
                <a:latin typeface="Arial" panose="020B0604020202020204" pitchFamily="34" charset="0"/>
              </a:rPr>
              <a:t>продуктивністю</a:t>
            </a:r>
            <a:r>
              <a:rPr lang="ru-RU" b="1" dirty="0">
                <a:latin typeface="Arial" panose="020B0604020202020204" pitchFamily="34" charset="0"/>
              </a:rPr>
              <a:t> тих </a:t>
            </a:r>
            <a:r>
              <a:rPr lang="ru-RU" b="1" dirty="0" err="1" smtClean="0">
                <a:latin typeface="Arial" panose="020B0604020202020204" pitchFamily="34" charset="0"/>
              </a:rPr>
              <a:t>речовин</a:t>
            </a:r>
            <a:r>
              <a:rPr lang="ru-RU" b="1" dirty="0" smtClean="0">
                <a:latin typeface="Arial" panose="020B0604020202020204" pitchFamily="34" charset="0"/>
              </a:rPr>
              <a:t>,</a:t>
            </a:r>
            <a:r>
              <a:rPr lang="ru-RU" b="1" dirty="0" smtClean="0"/>
              <a:t> </a:t>
            </a:r>
            <a:r>
              <a:rPr lang="ru-RU" b="1" dirty="0" err="1" smtClean="0">
                <a:latin typeface="Arial" panose="020B0604020202020204" pitchFamily="34" charset="0"/>
              </a:rPr>
              <a:t>виробництво</a:t>
            </a:r>
            <a:r>
              <a:rPr lang="ru-RU" b="1" dirty="0" smtClean="0">
                <a:latin typeface="Arial" panose="020B0604020202020204" pitchFamily="34" charset="0"/>
              </a:rPr>
              <a:t> </a:t>
            </a:r>
            <a:r>
              <a:rPr lang="ru-RU" b="1" dirty="0" err="1">
                <a:latin typeface="Arial" panose="020B0604020202020204" pitchFamily="34" charset="0"/>
              </a:rPr>
              <a:t>яких</a:t>
            </a:r>
            <a:r>
              <a:rPr lang="ru-RU" b="1" dirty="0">
                <a:latin typeface="Arial" panose="020B0604020202020204" pitchFamily="34" charset="0"/>
              </a:rPr>
              <a:t> </a:t>
            </a:r>
            <a:r>
              <a:rPr lang="ru-RU" b="1" dirty="0" err="1">
                <a:latin typeface="Arial" panose="020B0604020202020204" pitchFamily="34" charset="0"/>
              </a:rPr>
              <a:t>необхідне</a:t>
            </a:r>
            <a:r>
              <a:rPr lang="ru-RU" b="1" dirty="0">
                <a:latin typeface="Arial" panose="020B0604020202020204" pitchFamily="34" charset="0"/>
              </a:rPr>
              <a:t>. Для </a:t>
            </a:r>
            <a:r>
              <a:rPr lang="ru-RU" b="1" dirty="0" err="1">
                <a:latin typeface="Arial" panose="020B0604020202020204" pitchFamily="34" charset="0"/>
              </a:rPr>
              <a:t>біотехнології</a:t>
            </a:r>
            <a:r>
              <a:rPr lang="ru-RU" b="1" dirty="0">
                <a:latin typeface="Arial" panose="020B0604020202020204" pitchFamily="34" charset="0"/>
              </a:rPr>
              <a:t> </a:t>
            </a:r>
            <a:r>
              <a:rPr lang="ru-RU" b="1" dirty="0" err="1">
                <a:latin typeface="Arial" panose="020B0604020202020204" pitchFamily="34" charset="0"/>
              </a:rPr>
              <a:t>важливим</a:t>
            </a:r>
            <a:r>
              <a:rPr lang="ru-RU" b="1" dirty="0">
                <a:latin typeface="Arial" panose="020B0604020202020204" pitchFamily="34" charset="0"/>
              </a:rPr>
              <a:t> </a:t>
            </a:r>
            <a:r>
              <a:rPr lang="ru-RU" b="1" dirty="0" smtClean="0">
                <a:latin typeface="Arial" panose="020B0604020202020204" pitchFamily="34" charset="0"/>
              </a:rPr>
              <a:t>є</a:t>
            </a:r>
            <a:r>
              <a:rPr lang="ru-RU" b="1" dirty="0" smtClean="0"/>
              <a:t> </a:t>
            </a:r>
            <a:r>
              <a:rPr lang="ru-RU" b="1" dirty="0" err="1" smtClean="0">
                <a:solidFill>
                  <a:srgbClr val="00B050"/>
                </a:solidFill>
                <a:effectLst>
                  <a:outerShdw blurRad="38100" dist="38100" dir="2700000" algn="tl">
                    <a:srgbClr val="000000">
                      <a:alpha val="43137"/>
                    </a:srgbClr>
                  </a:outerShdw>
                </a:effectLst>
                <a:latin typeface="Arial" panose="020B0604020202020204" pitchFamily="34" charset="0"/>
              </a:rPr>
              <a:t>використання</a:t>
            </a:r>
            <a:r>
              <a:rPr lang="ru-RU" b="1" dirty="0" smtClean="0">
                <a:solidFill>
                  <a:srgbClr val="00B050"/>
                </a:solidFill>
                <a:effectLst>
                  <a:outerShdw blurRad="38100" dist="38100" dir="2700000" algn="tl">
                    <a:srgbClr val="000000">
                      <a:alpha val="43137"/>
                    </a:srgbClr>
                  </a:outerShdw>
                </a:effectLst>
                <a:latin typeface="Arial" panose="020B0604020202020204" pitchFamily="34" charset="0"/>
              </a:rPr>
              <a:t> </a:t>
            </a:r>
            <a:r>
              <a:rPr lang="ru-RU" b="1" dirty="0" err="1">
                <a:solidFill>
                  <a:srgbClr val="00B050"/>
                </a:solidFill>
                <a:effectLst>
                  <a:outerShdw blurRad="38100" dist="38100" dir="2700000" algn="tl">
                    <a:srgbClr val="000000">
                      <a:alpha val="43137"/>
                    </a:srgbClr>
                  </a:outerShdw>
                </a:effectLst>
                <a:latin typeface="Arial" panose="020B0604020202020204" pitchFamily="34" charset="0"/>
              </a:rPr>
              <a:t>високопродуктивних</a:t>
            </a:r>
            <a:r>
              <a:rPr lang="ru-RU" b="1" dirty="0">
                <a:solidFill>
                  <a:srgbClr val="00B050"/>
                </a:solidFill>
                <a:effectLst>
                  <a:outerShdw blurRad="38100" dist="38100" dir="2700000" algn="tl">
                    <a:srgbClr val="000000">
                      <a:alpha val="43137"/>
                    </a:srgbClr>
                  </a:outerShdw>
                </a:effectLst>
                <a:latin typeface="Arial" panose="020B0604020202020204" pitchFamily="34" charset="0"/>
              </a:rPr>
              <a:t> </a:t>
            </a:r>
            <a:r>
              <a:rPr lang="ru-RU" b="1" dirty="0" err="1">
                <a:solidFill>
                  <a:srgbClr val="00B050"/>
                </a:solidFill>
                <a:effectLst>
                  <a:outerShdw blurRad="38100" dist="38100" dir="2700000" algn="tl">
                    <a:srgbClr val="000000">
                      <a:alpha val="43137"/>
                    </a:srgbClr>
                  </a:outerShdw>
                </a:effectLst>
                <a:latin typeface="Arial" panose="020B0604020202020204" pitchFamily="34" charset="0"/>
              </a:rPr>
              <a:t>штамів</a:t>
            </a:r>
            <a:r>
              <a:rPr lang="ru-RU" b="1" dirty="0">
                <a:solidFill>
                  <a:srgbClr val="00B050"/>
                </a:solidFill>
                <a:effectLst>
                  <a:outerShdw blurRad="38100" dist="38100" dir="2700000" algn="tl">
                    <a:srgbClr val="000000">
                      <a:alpha val="43137"/>
                    </a:srgbClr>
                  </a:outerShdw>
                </a:effectLst>
                <a:latin typeface="Arial" panose="020B0604020202020204" pitchFamily="34" charset="0"/>
              </a:rPr>
              <a:t> </a:t>
            </a:r>
            <a:r>
              <a:rPr lang="ru-RU" b="1" dirty="0" err="1">
                <a:solidFill>
                  <a:srgbClr val="00B050"/>
                </a:solidFill>
                <a:effectLst>
                  <a:outerShdw blurRad="38100" dist="38100" dir="2700000" algn="tl">
                    <a:srgbClr val="000000">
                      <a:alpha val="43137"/>
                    </a:srgbClr>
                  </a:outerShdw>
                </a:effectLst>
                <a:latin typeface="Arial" panose="020B0604020202020204" pitchFamily="34" charset="0"/>
              </a:rPr>
              <a:t>мікроорганізмів</a:t>
            </a:r>
            <a:r>
              <a:rPr lang="ru-RU" b="1" dirty="0">
                <a:latin typeface="Arial" panose="020B0604020202020204" pitchFamily="34" charset="0"/>
              </a:rPr>
              <a:t>. </a:t>
            </a:r>
            <a:r>
              <a:rPr lang="ru-RU" b="1" dirty="0" err="1" smtClean="0">
                <a:latin typeface="Arial" panose="020B0604020202020204" pitchFamily="34" charset="0"/>
              </a:rPr>
              <a:t>Їх</a:t>
            </a:r>
            <a:r>
              <a:rPr lang="ru-RU" b="1" dirty="0" smtClean="0"/>
              <a:t> </a:t>
            </a:r>
            <a:r>
              <a:rPr lang="ru-RU" b="1" dirty="0" err="1" smtClean="0">
                <a:latin typeface="Arial" panose="020B0604020202020204" pitchFamily="34" charset="0"/>
              </a:rPr>
              <a:t>створюють</a:t>
            </a:r>
            <a:r>
              <a:rPr lang="ru-RU" b="1" dirty="0" smtClean="0">
                <a:latin typeface="Arial" panose="020B0604020202020204" pitchFamily="34" charset="0"/>
              </a:rPr>
              <a:t> </a:t>
            </a:r>
            <a:r>
              <a:rPr lang="ru-RU" b="1" dirty="0" err="1">
                <a:latin typeface="Arial" panose="020B0604020202020204" pitchFamily="34" charset="0"/>
              </a:rPr>
              <a:t>направленим</a:t>
            </a:r>
            <a:r>
              <a:rPr lang="ru-RU" b="1" dirty="0">
                <a:latin typeface="Arial" panose="020B0604020202020204" pitchFamily="34" charset="0"/>
              </a:rPr>
              <a:t> </a:t>
            </a:r>
            <a:r>
              <a:rPr lang="ru-RU" b="1" dirty="0" err="1">
                <a:latin typeface="Arial" panose="020B0604020202020204" pitchFamily="34" charset="0"/>
              </a:rPr>
              <a:t>відбором</a:t>
            </a:r>
            <a:r>
              <a:rPr lang="ru-RU" b="1" dirty="0">
                <a:latin typeface="Arial" panose="020B0604020202020204" pitchFamily="34" charset="0"/>
              </a:rPr>
              <a:t> </a:t>
            </a:r>
            <a:r>
              <a:rPr lang="ru-RU" b="1" dirty="0" err="1">
                <a:latin typeface="Arial" panose="020B0604020202020204" pitchFamily="34" charset="0"/>
              </a:rPr>
              <a:t>спонтанних</a:t>
            </a:r>
            <a:r>
              <a:rPr lang="ru-RU" b="1" dirty="0">
                <a:latin typeface="Arial" panose="020B0604020202020204" pitchFamily="34" charset="0"/>
              </a:rPr>
              <a:t> </a:t>
            </a:r>
            <a:r>
              <a:rPr lang="ru-RU" b="1" dirty="0" err="1">
                <a:latin typeface="Arial" panose="020B0604020202020204" pitchFamily="34" charset="0"/>
              </a:rPr>
              <a:t>або</a:t>
            </a:r>
            <a:r>
              <a:rPr lang="ru-RU" b="1" dirty="0">
                <a:latin typeface="Arial" panose="020B0604020202020204" pitchFamily="34" charset="0"/>
              </a:rPr>
              <a:t> </a:t>
            </a:r>
            <a:r>
              <a:rPr lang="ru-RU" b="1" dirty="0" err="1" smtClean="0">
                <a:latin typeface="Arial" panose="020B0604020202020204" pitchFamily="34" charset="0"/>
              </a:rPr>
              <a:t>індукованих</a:t>
            </a:r>
            <a:r>
              <a:rPr lang="ru-RU" b="1" dirty="0" smtClean="0"/>
              <a:t> </a:t>
            </a:r>
            <a:r>
              <a:rPr lang="ru-RU" b="1" dirty="0" err="1" smtClean="0">
                <a:latin typeface="Arial" panose="020B0604020202020204" pitchFamily="34" charset="0"/>
              </a:rPr>
              <a:t>мутагенів</a:t>
            </a:r>
            <a:r>
              <a:rPr lang="ru-RU" b="1" dirty="0">
                <a:latin typeface="Arial" panose="020B0604020202020204" pitchFamily="34" charset="0"/>
              </a:rPr>
              <a:t>. </a:t>
            </a:r>
            <a:r>
              <a:rPr lang="ru-RU" b="1" dirty="0" err="1">
                <a:latin typeface="Arial" panose="020B0604020202020204" pitchFamily="34" charset="0"/>
              </a:rPr>
              <a:t>Отримання</a:t>
            </a:r>
            <a:r>
              <a:rPr lang="ru-RU" b="1" dirty="0">
                <a:latin typeface="Arial" panose="020B0604020202020204" pitchFamily="34" charset="0"/>
              </a:rPr>
              <a:t> таких </a:t>
            </a:r>
            <a:r>
              <a:rPr lang="ru-RU" b="1" dirty="0" err="1">
                <a:latin typeface="Arial" panose="020B0604020202020204" pitchFamily="34" charset="0"/>
              </a:rPr>
              <a:t>штамів</a:t>
            </a:r>
            <a:r>
              <a:rPr lang="ru-RU" b="1" dirty="0">
                <a:latin typeface="Arial" panose="020B0604020202020204" pitchFamily="34" charset="0"/>
              </a:rPr>
              <a:t> </a:t>
            </a:r>
            <a:r>
              <a:rPr lang="ru-RU" b="1" dirty="0" err="1">
                <a:latin typeface="Arial" panose="020B0604020202020204" pitchFamily="34" charset="0"/>
              </a:rPr>
              <a:t>займає</a:t>
            </a:r>
            <a:r>
              <a:rPr lang="ru-RU" b="1" dirty="0">
                <a:latin typeface="Arial" panose="020B0604020202020204" pitchFamily="34" charset="0"/>
              </a:rPr>
              <a:t> </a:t>
            </a:r>
            <a:r>
              <a:rPr lang="ru-RU" b="1" dirty="0" err="1">
                <a:latin typeface="Arial" panose="020B0604020202020204" pitchFamily="34" charset="0"/>
              </a:rPr>
              <a:t>іноді</a:t>
            </a:r>
            <a:r>
              <a:rPr lang="ru-RU" b="1" dirty="0">
                <a:latin typeface="Arial" panose="020B0604020202020204" pitchFamily="34" charset="0"/>
              </a:rPr>
              <a:t> </a:t>
            </a:r>
            <a:r>
              <a:rPr lang="ru-RU" b="1" dirty="0" err="1">
                <a:latin typeface="Arial" panose="020B0604020202020204" pitchFamily="34" charset="0"/>
              </a:rPr>
              <a:t>багато</a:t>
            </a:r>
            <a:r>
              <a:rPr lang="ru-RU" b="1" dirty="0">
                <a:latin typeface="Arial" panose="020B0604020202020204" pitchFamily="34" charset="0"/>
              </a:rPr>
              <a:t> </a:t>
            </a:r>
            <a:r>
              <a:rPr lang="ru-RU" b="1" dirty="0" err="1" smtClean="0">
                <a:latin typeface="Arial" panose="020B0604020202020204" pitchFamily="34" charset="0"/>
              </a:rPr>
              <a:t>років</a:t>
            </a:r>
            <a:r>
              <a:rPr lang="ru-RU" b="1" dirty="0" smtClean="0">
                <a:latin typeface="Arial" panose="020B0604020202020204" pitchFamily="34" charset="0"/>
              </a:rPr>
              <a:t>.</a:t>
            </a:r>
            <a:r>
              <a:rPr lang="ru-RU" b="1" dirty="0" smtClean="0"/>
              <a:t> </a:t>
            </a:r>
          </a:p>
          <a:p>
            <a:pPr algn="just"/>
            <a:r>
              <a:rPr lang="ru-RU" b="1" u="sng" dirty="0" smtClean="0">
                <a:latin typeface="Arial" panose="020B0604020202020204" pitchFamily="34" charset="0"/>
              </a:rPr>
              <a:t>У </a:t>
            </a:r>
            <a:r>
              <a:rPr lang="ru-RU" b="1" u="sng" dirty="0" err="1">
                <a:latin typeface="Arial" panose="020B0604020202020204" pitchFamily="34" charset="0"/>
              </a:rPr>
              <a:t>результаті</a:t>
            </a:r>
            <a:r>
              <a:rPr lang="ru-RU" b="1" u="sng" dirty="0">
                <a:latin typeface="Arial" panose="020B0604020202020204" pitchFamily="34" charset="0"/>
              </a:rPr>
              <a:t> </a:t>
            </a:r>
            <a:r>
              <a:rPr lang="ru-RU" b="1" u="sng" dirty="0" err="1">
                <a:latin typeface="Arial" panose="020B0604020202020204" pitchFamily="34" charset="0"/>
              </a:rPr>
              <a:t>селекції</a:t>
            </a:r>
            <a:r>
              <a:rPr lang="ru-RU" b="1" u="sng" dirty="0">
                <a:latin typeface="Arial" panose="020B0604020202020204" pitchFamily="34" charset="0"/>
              </a:rPr>
              <a:t> </a:t>
            </a:r>
            <a:r>
              <a:rPr lang="ru-RU" b="1" u="sng" dirty="0" err="1">
                <a:latin typeface="Arial" panose="020B0604020202020204" pitchFamily="34" charset="0"/>
              </a:rPr>
              <a:t>продуктивність</a:t>
            </a:r>
            <a:r>
              <a:rPr lang="ru-RU" b="1" u="sng" dirty="0">
                <a:latin typeface="Arial" panose="020B0604020202020204" pitchFamily="34" charset="0"/>
              </a:rPr>
              <a:t> </a:t>
            </a:r>
            <a:r>
              <a:rPr lang="ru-RU" b="1" u="sng" dirty="0" err="1">
                <a:latin typeface="Arial" panose="020B0604020202020204" pitchFamily="34" charset="0"/>
              </a:rPr>
              <a:t>продуцентів</a:t>
            </a:r>
            <a:r>
              <a:rPr lang="ru-RU" b="1" u="sng" dirty="0">
                <a:latin typeface="Arial" panose="020B0604020202020204" pitchFamily="34" charset="0"/>
              </a:rPr>
              <a:t> </a:t>
            </a:r>
            <a:r>
              <a:rPr lang="ru-RU" b="1" u="sng" dirty="0" err="1" smtClean="0">
                <a:latin typeface="Arial" panose="020B0604020202020204" pitchFamily="34" charset="0"/>
              </a:rPr>
              <a:t>може</a:t>
            </a:r>
            <a:r>
              <a:rPr lang="ru-RU" b="1" u="sng" dirty="0" smtClean="0"/>
              <a:t> </a:t>
            </a:r>
            <a:r>
              <a:rPr lang="ru-RU" b="1" u="sng" dirty="0" err="1" smtClean="0">
                <a:latin typeface="Arial" panose="020B0604020202020204" pitchFamily="34" charset="0"/>
              </a:rPr>
              <a:t>зростати</a:t>
            </a:r>
            <a:r>
              <a:rPr lang="ru-RU" b="1" u="sng" dirty="0" smtClean="0">
                <a:latin typeface="Arial" panose="020B0604020202020204" pitchFamily="34" charset="0"/>
              </a:rPr>
              <a:t> </a:t>
            </a:r>
            <a:r>
              <a:rPr lang="ru-RU" b="1" u="sng" dirty="0">
                <a:latin typeface="Arial" panose="020B0604020202020204" pitchFamily="34" charset="0"/>
              </a:rPr>
              <a:t>у </a:t>
            </a:r>
            <a:r>
              <a:rPr lang="ru-RU" b="1" u="sng" dirty="0" err="1">
                <a:latin typeface="Arial" panose="020B0604020202020204" pitchFamily="34" charset="0"/>
              </a:rPr>
              <a:t>сотні-тисяч</a:t>
            </a:r>
            <a:r>
              <a:rPr lang="ru-RU" b="1" u="sng" dirty="0">
                <a:latin typeface="Arial" panose="020B0604020202020204" pitchFamily="34" charset="0"/>
              </a:rPr>
              <a:t> </a:t>
            </a:r>
            <a:r>
              <a:rPr lang="ru-RU" b="1" u="sng" dirty="0" err="1">
                <a:latin typeface="Arial" panose="020B0604020202020204" pitchFamily="34" charset="0"/>
              </a:rPr>
              <a:t>разів</a:t>
            </a:r>
            <a:r>
              <a:rPr lang="ru-RU" b="1" dirty="0">
                <a:latin typeface="Arial" panose="020B0604020202020204" pitchFamily="34" charset="0"/>
              </a:rPr>
              <a:t>. </a:t>
            </a:r>
            <a:r>
              <a:rPr lang="ru-RU" b="1" dirty="0" err="1">
                <a:latin typeface="Arial" panose="020B0604020202020204" pitchFamily="34" charset="0"/>
              </a:rPr>
              <a:t>Наприклад</a:t>
            </a:r>
            <a:r>
              <a:rPr lang="ru-RU" b="1" dirty="0">
                <a:latin typeface="Arial" panose="020B0604020202020204" pitchFamily="34" charset="0"/>
              </a:rPr>
              <a:t>, у </a:t>
            </a:r>
            <a:r>
              <a:rPr lang="ru-RU" b="1" dirty="0" err="1">
                <a:latin typeface="Arial" panose="020B0604020202020204" pitchFamily="34" charset="0"/>
              </a:rPr>
              <a:t>роботі</a:t>
            </a:r>
            <a:r>
              <a:rPr lang="ru-RU" b="1" dirty="0">
                <a:latin typeface="Arial" panose="020B0604020202020204" pitchFamily="34" charset="0"/>
              </a:rPr>
              <a:t> з </a:t>
            </a:r>
            <a:r>
              <a:rPr lang="en-US" b="1" dirty="0" err="1" smtClean="0">
                <a:solidFill>
                  <a:srgbClr val="7030A0"/>
                </a:solidFill>
                <a:latin typeface="Arial" panose="020B0604020202020204" pitchFamily="34" charset="0"/>
              </a:rPr>
              <a:t>Penicillium</a:t>
            </a:r>
            <a:r>
              <a:rPr lang="uk-UA" b="1" dirty="0" smtClean="0"/>
              <a:t> </a:t>
            </a:r>
            <a:r>
              <a:rPr lang="ru-RU" b="1" dirty="0" smtClean="0">
                <a:latin typeface="Arial" panose="020B0604020202020204" pitchFamily="34" charset="0"/>
              </a:rPr>
              <a:t>методами </a:t>
            </a:r>
            <a:r>
              <a:rPr lang="ru-RU" b="1" dirty="0" err="1">
                <a:latin typeface="Arial" panose="020B0604020202020204" pitchFamily="34" charset="0"/>
              </a:rPr>
              <a:t>селекції</a:t>
            </a:r>
            <a:r>
              <a:rPr lang="ru-RU" b="1" dirty="0">
                <a:latin typeface="Arial" panose="020B0604020202020204" pitchFamily="34" charset="0"/>
              </a:rPr>
              <a:t> </a:t>
            </a:r>
            <a:r>
              <a:rPr lang="ru-RU" b="1" i="1" u="sng" dirty="0" err="1">
                <a:latin typeface="Arial" panose="020B0604020202020204" pitchFamily="34" charset="0"/>
              </a:rPr>
              <a:t>вихід</a:t>
            </a:r>
            <a:r>
              <a:rPr lang="ru-RU" b="1" i="1" u="sng" dirty="0">
                <a:latin typeface="Arial" panose="020B0604020202020204" pitchFamily="34" charset="0"/>
              </a:rPr>
              <a:t> </a:t>
            </a:r>
            <a:r>
              <a:rPr lang="ru-RU" b="1" i="1" u="sng" dirty="0" err="1">
                <a:latin typeface="Arial" panose="020B0604020202020204" pitchFamily="34" charset="0"/>
              </a:rPr>
              <a:t>пеніциліну</a:t>
            </a:r>
            <a:r>
              <a:rPr lang="ru-RU" b="1" i="1" u="sng" dirty="0">
                <a:latin typeface="Arial" panose="020B0604020202020204" pitchFamily="34" charset="0"/>
              </a:rPr>
              <a:t> </a:t>
            </a:r>
            <a:r>
              <a:rPr lang="ru-RU" b="1" i="1" u="sng" dirty="0" err="1">
                <a:latin typeface="Arial" panose="020B0604020202020204" pitchFamily="34" charset="0"/>
              </a:rPr>
              <a:t>був</a:t>
            </a:r>
            <a:r>
              <a:rPr lang="ru-RU" b="1" i="1" u="sng" dirty="0">
                <a:latin typeface="Arial" panose="020B0604020202020204" pitchFamily="34" charset="0"/>
              </a:rPr>
              <a:t> </a:t>
            </a:r>
            <a:r>
              <a:rPr lang="ru-RU" b="1" i="1" u="sng" dirty="0" err="1">
                <a:latin typeface="Arial" panose="020B0604020202020204" pitchFamily="34" charset="0"/>
              </a:rPr>
              <a:t>збільшений</a:t>
            </a:r>
            <a:r>
              <a:rPr lang="ru-RU" b="1" i="1" u="sng" dirty="0">
                <a:latin typeface="Arial" panose="020B0604020202020204" pitchFamily="34" charset="0"/>
              </a:rPr>
              <a:t> </a:t>
            </a:r>
            <a:r>
              <a:rPr lang="ru-RU" b="1" i="1" u="sng" dirty="0" err="1" smtClean="0">
                <a:latin typeface="Arial" panose="020B0604020202020204" pitchFamily="34" charset="0"/>
              </a:rPr>
              <a:t>приблизно</a:t>
            </a:r>
            <a:r>
              <a:rPr lang="ru-RU" b="1" i="1" u="sng" dirty="0" smtClean="0"/>
              <a:t> </a:t>
            </a:r>
            <a:r>
              <a:rPr lang="ru-RU" b="1" i="1" u="sng" dirty="0" smtClean="0">
                <a:latin typeface="Arial" panose="020B0604020202020204" pitchFamily="34" charset="0"/>
              </a:rPr>
              <a:t>у </a:t>
            </a:r>
            <a:r>
              <a:rPr lang="ru-RU" b="1" i="1" u="sng" dirty="0">
                <a:latin typeface="Arial" panose="020B0604020202020204" pitchFamily="34" charset="0"/>
              </a:rPr>
              <a:t>10 тис. </a:t>
            </a:r>
            <a:r>
              <a:rPr lang="ru-RU" b="1" i="1" u="sng" dirty="0" err="1">
                <a:latin typeface="Arial" panose="020B0604020202020204" pitchFamily="34" charset="0"/>
              </a:rPr>
              <a:t>разів</a:t>
            </a:r>
            <a:r>
              <a:rPr lang="ru-RU" b="1" dirty="0">
                <a:latin typeface="Arial" panose="020B0604020202020204" pitchFamily="34" charset="0"/>
              </a:rPr>
              <a:t>, </a:t>
            </a:r>
            <a:r>
              <a:rPr lang="ru-RU" b="1" dirty="0" err="1">
                <a:latin typeface="Arial" panose="020B0604020202020204" pitchFamily="34" charset="0"/>
              </a:rPr>
              <a:t>порівняно</a:t>
            </a:r>
            <a:r>
              <a:rPr lang="ru-RU" b="1" dirty="0">
                <a:latin typeface="Arial" panose="020B0604020202020204" pitchFamily="34" charset="0"/>
              </a:rPr>
              <a:t> з </a:t>
            </a:r>
            <a:r>
              <a:rPr lang="ru-RU" b="1" dirty="0" err="1">
                <a:latin typeface="Arial" panose="020B0604020202020204" pitchFamily="34" charset="0"/>
              </a:rPr>
              <a:t>вихідним</a:t>
            </a:r>
            <a:r>
              <a:rPr lang="ru-RU" b="1" dirty="0">
                <a:latin typeface="Arial" panose="020B0604020202020204" pitchFamily="34" charset="0"/>
              </a:rPr>
              <a:t> </a:t>
            </a:r>
            <a:r>
              <a:rPr lang="ru-RU" b="1" dirty="0" err="1">
                <a:latin typeface="Arial" panose="020B0604020202020204" pitchFamily="34" charset="0"/>
              </a:rPr>
              <a:t>штамом</a:t>
            </a:r>
            <a:r>
              <a:rPr lang="ru-RU" b="1" dirty="0">
                <a:latin typeface="Arial" panose="020B0604020202020204" pitchFamily="34" charset="0"/>
              </a:rPr>
              <a:t>. </a:t>
            </a:r>
            <a:r>
              <a:rPr lang="ru-RU" b="1" dirty="0" err="1" smtClean="0">
                <a:latin typeface="Arial" panose="020B0604020202020204" pitchFamily="34" charset="0"/>
              </a:rPr>
              <a:t>Відбору</a:t>
            </a:r>
            <a:r>
              <a:rPr lang="ru-RU" b="1" dirty="0" smtClean="0"/>
              <a:t> </a:t>
            </a:r>
            <a:r>
              <a:rPr lang="ru-RU" b="1" dirty="0" err="1" smtClean="0">
                <a:latin typeface="Arial" panose="020B0604020202020204" pitchFamily="34" charset="0"/>
              </a:rPr>
              <a:t>високопродуктивних</a:t>
            </a:r>
            <a:r>
              <a:rPr lang="ru-RU" b="1" dirty="0" smtClean="0">
                <a:latin typeface="Arial" panose="020B0604020202020204" pitchFamily="34" charset="0"/>
              </a:rPr>
              <a:t> </a:t>
            </a:r>
            <a:r>
              <a:rPr lang="ru-RU" b="1" dirty="0" err="1">
                <a:latin typeface="Arial" panose="020B0604020202020204" pitchFamily="34" charset="0"/>
              </a:rPr>
              <a:t>штамів</a:t>
            </a:r>
            <a:r>
              <a:rPr lang="ru-RU" b="1" dirty="0">
                <a:latin typeface="Arial" panose="020B0604020202020204" pitchFamily="34" charset="0"/>
              </a:rPr>
              <a:t> </a:t>
            </a:r>
            <a:r>
              <a:rPr lang="ru-RU" b="1" dirty="0" err="1">
                <a:latin typeface="Arial" panose="020B0604020202020204" pitchFamily="34" charset="0"/>
              </a:rPr>
              <a:t>передують</a:t>
            </a:r>
            <a:r>
              <a:rPr lang="ru-RU" b="1" dirty="0">
                <a:latin typeface="Arial" panose="020B0604020202020204" pitchFamily="34" charset="0"/>
              </a:rPr>
              <a:t> </a:t>
            </a:r>
            <a:r>
              <a:rPr lang="ru-RU" b="1" dirty="0" err="1">
                <a:latin typeface="Arial" panose="020B0604020202020204" pitchFamily="34" charset="0"/>
              </a:rPr>
              <a:t>тонкі</a:t>
            </a:r>
            <a:r>
              <a:rPr lang="ru-RU" b="1" dirty="0">
                <a:latin typeface="Arial" panose="020B0604020202020204" pitchFamily="34" charset="0"/>
              </a:rPr>
              <a:t> </a:t>
            </a:r>
            <a:r>
              <a:rPr lang="ru-RU" b="1" dirty="0" err="1" smtClean="0">
                <a:solidFill>
                  <a:srgbClr val="7030A0"/>
                </a:solidFill>
                <a:latin typeface="Arial" panose="020B0604020202020204" pitchFamily="34" charset="0"/>
              </a:rPr>
              <a:t>маніпуляції</a:t>
            </a:r>
            <a:r>
              <a:rPr lang="ru-RU" b="1" dirty="0" smtClean="0">
                <a:solidFill>
                  <a:srgbClr val="7030A0"/>
                </a:solidFill>
              </a:rPr>
              <a:t> </a:t>
            </a:r>
            <a:r>
              <a:rPr lang="ru-RU" b="1" dirty="0" err="1" smtClean="0">
                <a:solidFill>
                  <a:srgbClr val="7030A0"/>
                </a:solidFill>
                <a:latin typeface="Arial" panose="020B0604020202020204" pitchFamily="34" charset="0"/>
              </a:rPr>
              <a:t>селекціонера</a:t>
            </a:r>
            <a:r>
              <a:rPr lang="ru-RU" b="1" dirty="0" smtClean="0">
                <a:solidFill>
                  <a:srgbClr val="7030A0"/>
                </a:solidFill>
                <a:latin typeface="Arial" panose="020B0604020202020204" pitchFamily="34" charset="0"/>
              </a:rPr>
              <a:t> </a:t>
            </a:r>
            <a:r>
              <a:rPr lang="ru-RU" b="1" dirty="0">
                <a:solidFill>
                  <a:srgbClr val="7030A0"/>
                </a:solidFill>
                <a:latin typeface="Arial" panose="020B0604020202020204" pitchFamily="34" charset="0"/>
              </a:rPr>
              <a:t>з </a:t>
            </a:r>
            <a:r>
              <a:rPr lang="ru-RU" b="1" dirty="0" err="1">
                <a:solidFill>
                  <a:srgbClr val="7030A0"/>
                </a:solidFill>
                <a:latin typeface="Arial" panose="020B0604020202020204" pitchFamily="34" charset="0"/>
              </a:rPr>
              <a:t>вихідним</a:t>
            </a:r>
            <a:r>
              <a:rPr lang="ru-RU" b="1" dirty="0">
                <a:solidFill>
                  <a:srgbClr val="7030A0"/>
                </a:solidFill>
                <a:latin typeface="Arial" panose="020B0604020202020204" pitchFamily="34" charset="0"/>
              </a:rPr>
              <a:t> </a:t>
            </a:r>
            <a:r>
              <a:rPr lang="ru-RU" b="1" dirty="0" err="1">
                <a:solidFill>
                  <a:srgbClr val="7030A0"/>
                </a:solidFill>
                <a:latin typeface="Arial" panose="020B0604020202020204" pitchFamily="34" charset="0"/>
              </a:rPr>
              <a:t>генетичним</a:t>
            </a:r>
            <a:r>
              <a:rPr lang="ru-RU" b="1" dirty="0">
                <a:solidFill>
                  <a:srgbClr val="7030A0"/>
                </a:solidFill>
                <a:latin typeface="Arial" panose="020B0604020202020204" pitchFamily="34" charset="0"/>
              </a:rPr>
              <a:t> </a:t>
            </a:r>
            <a:r>
              <a:rPr lang="ru-RU" b="1" dirty="0" err="1">
                <a:solidFill>
                  <a:srgbClr val="7030A0"/>
                </a:solidFill>
                <a:latin typeface="Arial" panose="020B0604020202020204" pitchFamily="34" charset="0"/>
              </a:rPr>
              <a:t>матеріалом</a:t>
            </a:r>
            <a:r>
              <a:rPr lang="ru-RU" b="1" dirty="0">
                <a:latin typeface="Arial" panose="020B0604020202020204" pitchFamily="34" charset="0"/>
              </a:rPr>
              <a:t>. При </a:t>
            </a:r>
            <a:r>
              <a:rPr lang="ru-RU" b="1" dirty="0" err="1" smtClean="0">
                <a:latin typeface="Arial" panose="020B0604020202020204" pitchFamily="34" charset="0"/>
              </a:rPr>
              <a:t>цьому</a:t>
            </a:r>
            <a:r>
              <a:rPr lang="ru-RU" b="1" dirty="0" smtClean="0"/>
              <a:t> </a:t>
            </a:r>
            <a:r>
              <a:rPr lang="ru-RU" b="1" dirty="0" err="1" smtClean="0">
                <a:latin typeface="Arial" panose="020B0604020202020204" pitchFamily="34" charset="0"/>
              </a:rPr>
              <a:t>використовують</a:t>
            </a:r>
            <a:r>
              <a:rPr lang="ru-RU" b="1" dirty="0" smtClean="0">
                <a:latin typeface="Arial" panose="020B0604020202020204" pitchFamily="34" charset="0"/>
              </a:rPr>
              <a:t> </a:t>
            </a:r>
            <a:r>
              <a:rPr lang="ru-RU" b="1" dirty="0">
                <a:latin typeface="Arial" panose="020B0604020202020204" pitchFamily="34" charset="0"/>
              </a:rPr>
              <a:t>весь спектр </a:t>
            </a:r>
            <a:r>
              <a:rPr lang="ru-RU" b="1" dirty="0" err="1">
                <a:latin typeface="Arial" panose="020B0604020202020204" pitchFamily="34" charset="0"/>
              </a:rPr>
              <a:t>природних</a:t>
            </a:r>
            <a:r>
              <a:rPr lang="ru-RU" b="1" dirty="0">
                <a:latin typeface="Arial" panose="020B0604020202020204" pitchFamily="34" charset="0"/>
              </a:rPr>
              <a:t> </a:t>
            </a:r>
            <a:r>
              <a:rPr lang="ru-RU" b="1" dirty="0" err="1">
                <a:latin typeface="Arial" panose="020B0604020202020204" pitchFamily="34" charset="0"/>
              </a:rPr>
              <a:t>способів</a:t>
            </a:r>
            <a:r>
              <a:rPr lang="ru-RU" b="1" dirty="0">
                <a:latin typeface="Arial" panose="020B0604020202020204" pitchFamily="34" charset="0"/>
              </a:rPr>
              <a:t> </a:t>
            </a:r>
            <a:r>
              <a:rPr lang="ru-RU" b="1" dirty="0" err="1" smtClean="0">
                <a:latin typeface="Arial" panose="020B0604020202020204" pitchFamily="34" charset="0"/>
              </a:rPr>
              <a:t>рекомбінації</a:t>
            </a:r>
            <a:r>
              <a:rPr lang="ru-RU" b="1" dirty="0" smtClean="0"/>
              <a:t> </a:t>
            </a:r>
            <a:r>
              <a:rPr lang="ru-RU" b="1" dirty="0" err="1" smtClean="0">
                <a:latin typeface="Arial" panose="020B0604020202020204" pitchFamily="34" charset="0"/>
              </a:rPr>
              <a:t>генів</a:t>
            </a:r>
            <a:r>
              <a:rPr lang="ru-RU" b="1" dirty="0">
                <a:latin typeface="Arial" panose="020B0604020202020204" pitchFamily="34" charset="0"/>
              </a:rPr>
              <a:t>, </a:t>
            </a:r>
            <a:r>
              <a:rPr lang="ru-RU" b="1" dirty="0" err="1">
                <a:latin typeface="Arial" panose="020B0604020202020204" pitchFamily="34" charset="0"/>
              </a:rPr>
              <a:t>відомих</a:t>
            </a:r>
            <a:r>
              <a:rPr lang="ru-RU" b="1" dirty="0">
                <a:latin typeface="Arial" panose="020B0604020202020204" pitchFamily="34" charset="0"/>
              </a:rPr>
              <a:t> у </a:t>
            </a:r>
            <a:r>
              <a:rPr lang="ru-RU" b="1" dirty="0" err="1">
                <a:latin typeface="Arial" panose="020B0604020202020204" pitchFamily="34" charset="0"/>
              </a:rPr>
              <a:t>бактерій</a:t>
            </a:r>
            <a:r>
              <a:rPr lang="ru-RU" b="1" dirty="0">
                <a:latin typeface="Arial" panose="020B0604020202020204" pitchFamily="34" charset="0"/>
              </a:rPr>
              <a:t>, а </a:t>
            </a:r>
            <a:r>
              <a:rPr lang="ru-RU" b="1" dirty="0" err="1">
                <a:latin typeface="Arial" panose="020B0604020202020204" pitchFamily="34" charset="0"/>
              </a:rPr>
              <a:t>саме</a:t>
            </a:r>
            <a:r>
              <a:rPr lang="ru-RU" b="1" dirty="0">
                <a:latin typeface="Arial" panose="020B0604020202020204" pitchFamily="34" charset="0"/>
              </a:rPr>
              <a:t>: </a:t>
            </a:r>
            <a:r>
              <a:rPr lang="ru-RU" b="1" dirty="0" err="1">
                <a:solidFill>
                  <a:srgbClr val="7030A0"/>
                </a:solidFill>
                <a:effectLst>
                  <a:outerShdw blurRad="38100" dist="38100" dir="2700000" algn="tl">
                    <a:srgbClr val="000000">
                      <a:alpha val="43137"/>
                    </a:srgbClr>
                  </a:outerShdw>
                </a:effectLst>
                <a:latin typeface="Arial" panose="020B0604020202020204" pitchFamily="34" charset="0"/>
              </a:rPr>
              <a:t>кон’югацію</a:t>
            </a:r>
            <a:r>
              <a:rPr lang="ru-RU" b="1" dirty="0">
                <a:solidFill>
                  <a:srgbClr val="7030A0"/>
                </a:solidFill>
                <a:effectLst>
                  <a:outerShdw blurRad="38100" dist="38100" dir="2700000" algn="tl">
                    <a:srgbClr val="000000">
                      <a:alpha val="43137"/>
                    </a:srgbClr>
                  </a:outerShdw>
                </a:effectLst>
                <a:latin typeface="Arial" panose="020B0604020202020204" pitchFamily="34" charset="0"/>
              </a:rPr>
              <a:t>, </a:t>
            </a:r>
            <a:r>
              <a:rPr lang="ru-RU" b="1" dirty="0" err="1">
                <a:solidFill>
                  <a:srgbClr val="7030A0"/>
                </a:solidFill>
                <a:effectLst>
                  <a:outerShdw blurRad="38100" dist="38100" dir="2700000" algn="tl">
                    <a:srgbClr val="000000">
                      <a:alpha val="43137"/>
                    </a:srgbClr>
                  </a:outerShdw>
                </a:effectLst>
                <a:latin typeface="Arial" panose="020B0604020202020204" pitchFamily="34" charset="0"/>
              </a:rPr>
              <a:t>трандукцію</a:t>
            </a:r>
            <a:r>
              <a:rPr lang="ru-RU" b="1" dirty="0">
                <a:solidFill>
                  <a:srgbClr val="7030A0"/>
                </a:solidFill>
                <a:effectLst>
                  <a:outerShdw blurRad="38100" dist="38100" dir="2700000" algn="tl">
                    <a:srgbClr val="000000">
                      <a:alpha val="43137"/>
                    </a:srgbClr>
                  </a:outerShdw>
                </a:effectLst>
                <a:latin typeface="Arial" panose="020B0604020202020204" pitchFamily="34" charset="0"/>
              </a:rPr>
              <a:t> </a:t>
            </a:r>
            <a:r>
              <a:rPr lang="ru-RU" b="1" dirty="0" smtClean="0">
                <a:solidFill>
                  <a:srgbClr val="7030A0"/>
                </a:solidFill>
                <a:effectLst>
                  <a:outerShdw blurRad="38100" dist="38100" dir="2700000" algn="tl">
                    <a:srgbClr val="000000">
                      <a:alpha val="43137"/>
                    </a:srgbClr>
                  </a:outerShdw>
                </a:effectLst>
                <a:latin typeface="Arial" panose="020B0604020202020204" pitchFamily="34" charset="0"/>
              </a:rPr>
              <a:t>та </a:t>
            </a:r>
            <a:r>
              <a:rPr lang="ru-RU" b="1" dirty="0" err="1">
                <a:solidFill>
                  <a:srgbClr val="7030A0"/>
                </a:solidFill>
                <a:effectLst>
                  <a:outerShdw blurRad="38100" dist="38100" dir="2700000" algn="tl">
                    <a:srgbClr val="000000">
                      <a:alpha val="43137"/>
                    </a:srgbClr>
                  </a:outerShdw>
                </a:effectLst>
              </a:rPr>
              <a:t>інші</a:t>
            </a:r>
            <a:r>
              <a:rPr lang="ru-RU" b="1" dirty="0">
                <a:solidFill>
                  <a:srgbClr val="7030A0"/>
                </a:solidFill>
                <a:effectLst>
                  <a:outerShdw blurRad="38100" dist="38100" dir="2700000" algn="tl">
                    <a:srgbClr val="000000">
                      <a:alpha val="43137"/>
                    </a:srgbClr>
                  </a:outerShdw>
                </a:effectLst>
              </a:rPr>
              <a:t> </a:t>
            </a:r>
            <a:r>
              <a:rPr lang="ru-RU" b="1" dirty="0" err="1">
                <a:solidFill>
                  <a:srgbClr val="7030A0"/>
                </a:solidFill>
                <a:effectLst>
                  <a:outerShdw blurRad="38100" dist="38100" dir="2700000" algn="tl">
                    <a:srgbClr val="000000">
                      <a:alpha val="43137"/>
                    </a:srgbClr>
                  </a:outerShdw>
                </a:effectLst>
              </a:rPr>
              <a:t>генетичні</a:t>
            </a:r>
            <a:r>
              <a:rPr lang="ru-RU" b="1" dirty="0">
                <a:solidFill>
                  <a:srgbClr val="7030A0"/>
                </a:solidFill>
                <a:effectLst>
                  <a:outerShdw blurRad="38100" dist="38100" dir="2700000" algn="tl">
                    <a:srgbClr val="000000">
                      <a:alpha val="43137"/>
                    </a:srgbClr>
                  </a:outerShdw>
                </a:effectLst>
              </a:rPr>
              <a:t> </a:t>
            </a:r>
            <a:r>
              <a:rPr lang="ru-RU" b="1" dirty="0" err="1">
                <a:solidFill>
                  <a:srgbClr val="7030A0"/>
                </a:solidFill>
                <a:effectLst>
                  <a:outerShdw blurRad="38100" dist="38100" dir="2700000" algn="tl">
                    <a:srgbClr val="000000">
                      <a:alpha val="43137"/>
                    </a:srgbClr>
                  </a:outerShdw>
                </a:effectLst>
              </a:rPr>
              <a:t>процеси</a:t>
            </a:r>
            <a:r>
              <a:rPr lang="ru-RU" b="1" dirty="0">
                <a:solidFill>
                  <a:srgbClr val="7030A0"/>
                </a:solidFill>
                <a:effectLst>
                  <a:outerShdw blurRad="38100" dist="38100" dir="2700000" algn="tl">
                    <a:srgbClr val="000000">
                      <a:alpha val="43137"/>
                    </a:srgbClr>
                  </a:outerShdw>
                </a:effectLst>
              </a:rPr>
              <a:t>. </a:t>
            </a:r>
          </a:p>
        </p:txBody>
      </p:sp>
    </p:spTree>
    <p:extLst>
      <p:ext uri="{BB962C8B-B14F-4D97-AF65-F5344CB8AC3E}">
        <p14:creationId xmlns:p14="http://schemas.microsoft.com/office/powerpoint/2010/main" val="240864297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7" name="Group 1"/>
          <p:cNvGrpSpPr/>
          <p:nvPr/>
        </p:nvGrpSpPr>
        <p:grpSpPr>
          <a:xfrm>
            <a:off x="92875" y="497891"/>
            <a:ext cx="8568349" cy="2169720"/>
            <a:chOff x="232124" y="385288"/>
            <a:chExt cx="7930800" cy="2169720"/>
          </a:xfrm>
        </p:grpSpPr>
        <p:pic>
          <p:nvPicPr>
            <p:cNvPr id="148" name="TextBox 3"/>
            <p:cNvPicPr/>
            <p:nvPr/>
          </p:nvPicPr>
          <p:blipFill>
            <a:blip r:embed="rId2"/>
            <a:stretch/>
          </p:blipFill>
          <p:spPr>
            <a:xfrm>
              <a:off x="232124" y="385288"/>
              <a:ext cx="7930800" cy="2169720"/>
            </a:xfrm>
            <a:prstGeom prst="rect">
              <a:avLst/>
            </a:prstGeom>
            <a:ln>
              <a:noFill/>
            </a:ln>
          </p:spPr>
        </p:pic>
        <p:sp>
          <p:nvSpPr>
            <p:cNvPr id="149" name="CustomShape 2"/>
            <p:cNvSpPr/>
            <p:nvPr/>
          </p:nvSpPr>
          <p:spPr>
            <a:xfrm>
              <a:off x="386204" y="462387"/>
              <a:ext cx="7776720" cy="201384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spAutoFit/>
            </a:bodyPr>
            <a:lstStyle/>
            <a:p>
              <a:pPr>
                <a:lnSpc>
                  <a:spcPct val="100000"/>
                </a:lnSpc>
              </a:pPr>
              <a:r>
                <a:rPr lang="ru-RU" sz="1800" b="0" strike="noStrike" spc="-1" dirty="0">
                  <a:solidFill>
                    <a:srgbClr val="000000"/>
                  </a:solidFill>
                  <a:latin typeface="Times New Roman"/>
                  <a:ea typeface="Times New Roman"/>
                </a:rPr>
                <a:t>На </a:t>
              </a:r>
              <a:r>
                <a:rPr lang="ru-RU" sz="1800" b="0" strike="noStrike" spc="-1" dirty="0" err="1">
                  <a:solidFill>
                    <a:srgbClr val="000000"/>
                  </a:solidFill>
                  <a:latin typeface="Times New Roman"/>
                  <a:ea typeface="Times New Roman"/>
                </a:rPr>
                <a:t>якість</a:t>
              </a:r>
              <a:r>
                <a:rPr lang="ru-RU" sz="1800" b="0" strike="noStrike" spc="-1" dirty="0">
                  <a:solidFill>
                    <a:srgbClr val="000000"/>
                  </a:solidFill>
                  <a:latin typeface="Times New Roman"/>
                  <a:ea typeface="Times New Roman"/>
                </a:rPr>
                <a:t> і </a:t>
              </a:r>
              <a:r>
                <a:rPr lang="ru-RU" sz="1800" b="0" strike="noStrike" spc="-1" dirty="0" err="1">
                  <a:solidFill>
                    <a:srgbClr val="000000"/>
                  </a:solidFill>
                  <a:latin typeface="Times New Roman"/>
                  <a:ea typeface="Times New Roman"/>
                </a:rPr>
                <a:t>поживну</a:t>
              </a:r>
              <a:r>
                <a:rPr lang="ru-RU" sz="1800" b="0" strike="noStrike" spc="-1" dirty="0">
                  <a:solidFill>
                    <a:srgbClr val="000000"/>
                  </a:solidFill>
                  <a:latin typeface="Times New Roman"/>
                  <a:ea typeface="Times New Roman"/>
                </a:rPr>
                <a:t> </a:t>
              </a:r>
              <a:r>
                <a:rPr lang="ru-RU" sz="1800" b="0" strike="noStrike" spc="-1" dirty="0" err="1">
                  <a:solidFill>
                    <a:srgbClr val="000000"/>
                  </a:solidFill>
                  <a:latin typeface="Times New Roman"/>
                  <a:ea typeface="Times New Roman"/>
                </a:rPr>
                <a:t>цінність</a:t>
              </a:r>
              <a:r>
                <a:rPr lang="ru-RU" sz="1800" b="0" strike="noStrike" spc="-1" dirty="0">
                  <a:solidFill>
                    <a:srgbClr val="000000"/>
                  </a:solidFill>
                  <a:latin typeface="Times New Roman"/>
                  <a:ea typeface="Times New Roman"/>
                </a:rPr>
                <a:t> силосу </a:t>
              </a:r>
              <a:r>
                <a:rPr lang="ru-RU" sz="1800" b="0" strike="noStrike" spc="-1" dirty="0" err="1">
                  <a:solidFill>
                    <a:srgbClr val="000000"/>
                  </a:solidFill>
                  <a:latin typeface="Times New Roman"/>
                  <a:ea typeface="Times New Roman"/>
                </a:rPr>
                <a:t>впливають</a:t>
              </a:r>
              <a:r>
                <a:rPr lang="ru-RU" sz="1800" b="0" strike="noStrike" spc="-1" dirty="0">
                  <a:solidFill>
                    <a:srgbClr val="000000"/>
                  </a:solidFill>
                  <a:latin typeface="Times New Roman"/>
                  <a:ea typeface="Times New Roman"/>
                </a:rPr>
                <a:t> строки </a:t>
              </a:r>
              <a:r>
                <a:rPr lang="ru-RU" sz="1800" b="0" strike="noStrike" spc="-1" dirty="0" err="1">
                  <a:solidFill>
                    <a:srgbClr val="000000"/>
                  </a:solidFill>
                  <a:latin typeface="Times New Roman"/>
                  <a:ea typeface="Times New Roman"/>
                </a:rPr>
                <a:t>збирання</a:t>
              </a:r>
              <a:r>
                <a:rPr lang="ru-RU" sz="1800" b="0" strike="noStrike" spc="-1" dirty="0">
                  <a:solidFill>
                    <a:srgbClr val="000000"/>
                  </a:solidFill>
                  <a:latin typeface="Times New Roman"/>
                  <a:ea typeface="Times New Roman"/>
                </a:rPr>
                <a:t> </a:t>
              </a:r>
              <a:r>
                <a:rPr lang="ru-RU" sz="1800" b="0" strike="noStrike" spc="-1" dirty="0" err="1">
                  <a:solidFill>
                    <a:srgbClr val="000000"/>
                  </a:solidFill>
                  <a:latin typeface="Times New Roman"/>
                  <a:ea typeface="Times New Roman"/>
                </a:rPr>
                <a:t>кормових</a:t>
              </a:r>
              <a:r>
                <a:rPr lang="ru-RU" sz="1800" b="0" strike="noStrike" spc="-1" dirty="0">
                  <a:solidFill>
                    <a:srgbClr val="000000"/>
                  </a:solidFill>
                  <a:latin typeface="Times New Roman"/>
                  <a:ea typeface="Times New Roman"/>
                </a:rPr>
                <a:t> культур для </a:t>
              </a:r>
              <a:r>
                <a:rPr lang="ru-RU" sz="1800" b="0" strike="noStrike" spc="-1" dirty="0" err="1">
                  <a:solidFill>
                    <a:srgbClr val="000000"/>
                  </a:solidFill>
                  <a:latin typeface="Times New Roman"/>
                  <a:ea typeface="Times New Roman"/>
                </a:rPr>
                <a:t>силосування</a:t>
              </a:r>
              <a:r>
                <a:rPr lang="ru-RU" sz="1800" b="0" strike="noStrike" spc="-1" dirty="0">
                  <a:solidFill>
                    <a:srgbClr val="000000"/>
                  </a:solidFill>
                  <a:latin typeface="Times New Roman"/>
                  <a:ea typeface="Times New Roman"/>
                </a:rPr>
                <a:t>. </a:t>
              </a:r>
              <a:r>
                <a:rPr lang="ru-RU" sz="1800" b="0" strike="noStrike" spc="-1" dirty="0" err="1">
                  <a:solidFill>
                    <a:srgbClr val="000000"/>
                  </a:solidFill>
                  <a:latin typeface="Times New Roman"/>
                  <a:ea typeface="Times New Roman"/>
                </a:rPr>
                <a:t>Кукурудзу</a:t>
              </a:r>
              <a:r>
                <a:rPr lang="ru-RU" sz="1800" b="0" strike="noStrike" spc="-1" dirty="0">
                  <a:solidFill>
                    <a:srgbClr val="000000"/>
                  </a:solidFill>
                  <a:latin typeface="Times New Roman"/>
                  <a:ea typeface="Times New Roman"/>
                </a:rPr>
                <a:t> як </a:t>
              </a:r>
              <a:r>
                <a:rPr lang="ru-RU" sz="1800" b="0" strike="noStrike" spc="-1" dirty="0" err="1">
                  <a:solidFill>
                    <a:srgbClr val="000000"/>
                  </a:solidFill>
                  <a:latin typeface="Times New Roman"/>
                  <a:ea typeface="Times New Roman"/>
                </a:rPr>
                <a:t>основну</a:t>
              </a:r>
              <a:r>
                <a:rPr lang="ru-RU" sz="1800" b="0" strike="noStrike" spc="-1" dirty="0">
                  <a:solidFill>
                    <a:srgbClr val="000000"/>
                  </a:solidFill>
                  <a:latin typeface="Times New Roman"/>
                  <a:ea typeface="Times New Roman"/>
                </a:rPr>
                <a:t> </a:t>
              </a:r>
              <a:r>
                <a:rPr lang="ru-RU" sz="1800" b="0" strike="noStrike" spc="-1" dirty="0" err="1">
                  <a:solidFill>
                    <a:srgbClr val="000000"/>
                  </a:solidFill>
                  <a:latin typeface="Times New Roman"/>
                  <a:ea typeface="Times New Roman"/>
                </a:rPr>
                <a:t>силосну</a:t>
              </a:r>
              <a:r>
                <a:rPr lang="ru-RU" sz="1800" b="0" strike="noStrike" spc="-1" dirty="0">
                  <a:solidFill>
                    <a:srgbClr val="000000"/>
                  </a:solidFill>
                  <a:latin typeface="Times New Roman"/>
                  <a:ea typeface="Times New Roman"/>
                </a:rPr>
                <a:t> культуру </a:t>
              </a:r>
              <a:r>
                <a:rPr lang="ru-RU" sz="1800" b="0" strike="noStrike" spc="-1" dirty="0" err="1">
                  <a:solidFill>
                    <a:srgbClr val="000000"/>
                  </a:solidFill>
                  <a:latin typeface="Times New Roman"/>
                  <a:ea typeface="Times New Roman"/>
                </a:rPr>
                <a:t>скошують</a:t>
              </a:r>
              <a:r>
                <a:rPr lang="ru-RU" sz="1800" b="0" strike="noStrike" spc="-1" dirty="0">
                  <a:solidFill>
                    <a:srgbClr val="000000"/>
                  </a:solidFill>
                  <a:latin typeface="Times New Roman"/>
                  <a:ea typeface="Times New Roman"/>
                </a:rPr>
                <a:t> у </a:t>
              </a:r>
              <a:r>
                <a:rPr lang="ru-RU" sz="1800" b="0" strike="noStrike" spc="-1" dirty="0" err="1">
                  <a:solidFill>
                    <a:srgbClr val="000000"/>
                  </a:solidFill>
                  <a:latin typeface="Times New Roman"/>
                  <a:ea typeface="Times New Roman"/>
                </a:rPr>
                <a:t>фазі</a:t>
              </a:r>
              <a:r>
                <a:rPr lang="ru-RU" sz="1800" b="0" strike="noStrike" spc="-1" dirty="0">
                  <a:solidFill>
                    <a:srgbClr val="000000"/>
                  </a:solidFill>
                  <a:latin typeface="Times New Roman"/>
                  <a:ea typeface="Times New Roman"/>
                </a:rPr>
                <a:t> молочно-</a:t>
              </a:r>
              <a:r>
                <a:rPr lang="ru-RU" sz="1800" b="0" strike="noStrike" spc="-1" dirty="0" err="1">
                  <a:solidFill>
                    <a:srgbClr val="000000"/>
                  </a:solidFill>
                  <a:latin typeface="Times New Roman"/>
                  <a:ea typeface="Times New Roman"/>
                </a:rPr>
                <a:t>воскової</a:t>
              </a:r>
              <a:r>
                <a:rPr lang="ru-RU" sz="1800" b="0" strike="noStrike" spc="-1" dirty="0">
                  <a:solidFill>
                    <a:srgbClr val="000000"/>
                  </a:solidFill>
                  <a:latin typeface="Times New Roman"/>
                  <a:ea typeface="Times New Roman"/>
                </a:rPr>
                <a:t> та </a:t>
              </a:r>
              <a:r>
                <a:rPr lang="ru-RU" sz="1800" b="0" strike="noStrike" spc="-1" dirty="0" err="1">
                  <a:solidFill>
                    <a:srgbClr val="000000"/>
                  </a:solidFill>
                  <a:latin typeface="Times New Roman"/>
                  <a:ea typeface="Times New Roman"/>
                </a:rPr>
                <a:t>воскової</a:t>
              </a:r>
              <a:r>
                <a:rPr lang="ru-RU" sz="1800" b="0" strike="noStrike" spc="-1" dirty="0">
                  <a:solidFill>
                    <a:srgbClr val="000000"/>
                  </a:solidFill>
                  <a:latin typeface="Times New Roman"/>
                  <a:ea typeface="Times New Roman"/>
                </a:rPr>
                <a:t> </a:t>
              </a:r>
              <a:r>
                <a:rPr lang="ru-RU" sz="1800" b="0" strike="noStrike" spc="-1" dirty="0" err="1">
                  <a:solidFill>
                    <a:srgbClr val="000000"/>
                  </a:solidFill>
                  <a:latin typeface="Times New Roman"/>
                  <a:ea typeface="Times New Roman"/>
                </a:rPr>
                <a:t>стиглості</a:t>
              </a:r>
              <a:r>
                <a:rPr lang="ru-RU" sz="1800" b="0" strike="noStrike" spc="-1" dirty="0">
                  <a:solidFill>
                    <a:srgbClr val="000000"/>
                  </a:solidFill>
                  <a:latin typeface="Times New Roman"/>
                  <a:ea typeface="Times New Roman"/>
                </a:rPr>
                <a:t>. У </a:t>
              </a:r>
              <a:r>
                <a:rPr lang="ru-RU" sz="1800" b="0" strike="noStrike" spc="-1" dirty="0" err="1">
                  <a:solidFill>
                    <a:srgbClr val="000000"/>
                  </a:solidFill>
                  <a:latin typeface="Times New Roman"/>
                  <a:ea typeface="Times New Roman"/>
                </a:rPr>
                <a:t>цій</a:t>
              </a:r>
              <a:r>
                <a:rPr lang="ru-RU" sz="1800" b="0" strike="noStrike" spc="-1" dirty="0">
                  <a:solidFill>
                    <a:srgbClr val="000000"/>
                  </a:solidFill>
                  <a:latin typeface="Times New Roman"/>
                  <a:ea typeface="Times New Roman"/>
                </a:rPr>
                <a:t> </a:t>
              </a:r>
              <a:r>
                <a:rPr lang="ru-RU" sz="1800" b="0" strike="noStrike" spc="-1" dirty="0" err="1">
                  <a:solidFill>
                    <a:srgbClr val="000000"/>
                  </a:solidFill>
                  <a:latin typeface="Times New Roman"/>
                  <a:ea typeface="Times New Roman"/>
                </a:rPr>
                <a:t>фазі</a:t>
              </a:r>
              <a:r>
                <a:rPr lang="ru-RU" sz="1800" b="0" strike="noStrike" spc="-1" dirty="0">
                  <a:solidFill>
                    <a:srgbClr val="000000"/>
                  </a:solidFill>
                  <a:latin typeface="Times New Roman"/>
                  <a:ea typeface="Times New Roman"/>
                </a:rPr>
                <a:t> </a:t>
              </a:r>
              <a:r>
                <a:rPr lang="ru-RU" sz="1800" b="0" strike="noStrike" spc="-1" dirty="0" err="1">
                  <a:solidFill>
                    <a:srgbClr val="000000"/>
                  </a:solidFill>
                  <a:latin typeface="Times New Roman"/>
                  <a:ea typeface="Times New Roman"/>
                </a:rPr>
                <a:t>рослини</a:t>
              </a:r>
              <a:r>
                <a:rPr lang="ru-RU" sz="1800" b="0" strike="noStrike" spc="-1" dirty="0">
                  <a:solidFill>
                    <a:srgbClr val="000000"/>
                  </a:solidFill>
                  <a:latin typeface="Times New Roman"/>
                  <a:ea typeface="Times New Roman"/>
                </a:rPr>
                <a:t> </a:t>
              </a:r>
              <a:r>
                <a:rPr lang="ru-RU" sz="1800" b="0" strike="noStrike" spc="-1" dirty="0" err="1">
                  <a:solidFill>
                    <a:srgbClr val="000000"/>
                  </a:solidFill>
                  <a:latin typeface="Times New Roman"/>
                  <a:ea typeface="Times New Roman"/>
                </a:rPr>
                <a:t>мають</a:t>
              </a:r>
              <a:r>
                <a:rPr lang="ru-RU" sz="1800" b="0" strike="noStrike" spc="-1" dirty="0">
                  <a:solidFill>
                    <a:srgbClr val="000000"/>
                  </a:solidFill>
                  <a:latin typeface="Times New Roman"/>
                  <a:ea typeface="Times New Roman"/>
                </a:rPr>
                <a:t> </a:t>
              </a:r>
              <a:r>
                <a:rPr lang="ru-RU" sz="1800" b="0" strike="noStrike" spc="-1" dirty="0" err="1">
                  <a:solidFill>
                    <a:srgbClr val="000000"/>
                  </a:solidFill>
                  <a:latin typeface="Times New Roman"/>
                  <a:ea typeface="Times New Roman"/>
                </a:rPr>
                <a:t>нижчу</a:t>
              </a:r>
              <a:r>
                <a:rPr lang="ru-RU" sz="1800" b="0" strike="noStrike" spc="-1" dirty="0">
                  <a:solidFill>
                    <a:srgbClr val="000000"/>
                  </a:solidFill>
                  <a:latin typeface="Times New Roman"/>
                  <a:ea typeface="Times New Roman"/>
                </a:rPr>
                <a:t> </a:t>
              </a:r>
              <a:r>
                <a:rPr lang="ru-RU" sz="1800" b="0" strike="noStrike" spc="-1" dirty="0" err="1">
                  <a:solidFill>
                    <a:srgbClr val="000000"/>
                  </a:solidFill>
                  <a:latin typeface="Times New Roman"/>
                  <a:ea typeface="Times New Roman"/>
                </a:rPr>
                <a:t>вологість</a:t>
              </a:r>
              <a:r>
                <a:rPr lang="ru-RU" sz="1800" b="0" strike="noStrike" spc="-1" dirty="0">
                  <a:solidFill>
                    <a:srgbClr val="000000"/>
                  </a:solidFill>
                  <a:latin typeface="Times New Roman"/>
                  <a:ea typeface="Times New Roman"/>
                </a:rPr>
                <a:t> і в </a:t>
              </a:r>
              <a:r>
                <a:rPr lang="ru-RU" sz="1800" b="0" strike="noStrike" spc="-1" dirty="0" err="1">
                  <a:solidFill>
                    <a:srgbClr val="000000"/>
                  </a:solidFill>
                  <a:latin typeface="Times New Roman"/>
                  <a:ea typeface="Times New Roman"/>
                </a:rPr>
                <a:t>масі</a:t>
              </a:r>
              <a:r>
                <a:rPr lang="ru-RU" sz="1800" b="0" strike="noStrike" spc="-1" dirty="0">
                  <a:solidFill>
                    <a:srgbClr val="000000"/>
                  </a:solidFill>
                  <a:latin typeface="Times New Roman"/>
                  <a:ea typeface="Times New Roman"/>
                </a:rPr>
                <a:t> </a:t>
              </a:r>
              <a:r>
                <a:rPr lang="ru-RU" sz="1800" b="0" strike="noStrike" spc="-1" dirty="0" err="1">
                  <a:solidFill>
                    <a:srgbClr val="000000"/>
                  </a:solidFill>
                  <a:latin typeface="Times New Roman"/>
                  <a:ea typeface="Times New Roman"/>
                </a:rPr>
                <a:t>накопичують</a:t>
              </a:r>
              <a:r>
                <a:rPr lang="ru-RU" sz="1800" b="0" strike="noStrike" spc="-1" dirty="0">
                  <a:solidFill>
                    <a:srgbClr val="000000"/>
                  </a:solidFill>
                  <a:latin typeface="Times New Roman"/>
                  <a:ea typeface="Times New Roman"/>
                </a:rPr>
                <a:t> </a:t>
              </a:r>
              <a:r>
                <a:rPr lang="ru-RU" sz="1800" b="0" strike="noStrike" spc="-1" dirty="0" err="1">
                  <a:solidFill>
                    <a:srgbClr val="000000"/>
                  </a:solidFill>
                  <a:latin typeface="Times New Roman"/>
                  <a:ea typeface="Times New Roman"/>
                </a:rPr>
                <a:t>зер­нову</a:t>
              </a:r>
              <a:r>
                <a:rPr lang="ru-RU" sz="1800" b="0" strike="noStrike" spc="-1" dirty="0">
                  <a:solidFill>
                    <a:srgbClr val="000000"/>
                  </a:solidFill>
                  <a:latin typeface="Times New Roman"/>
                  <a:ea typeface="Times New Roman"/>
                </a:rPr>
                <a:t> </a:t>
              </a:r>
              <a:r>
                <a:rPr lang="ru-RU" sz="1800" b="0" strike="noStrike" spc="-1" dirty="0" err="1">
                  <a:solidFill>
                    <a:srgbClr val="000000"/>
                  </a:solidFill>
                  <a:latin typeface="Times New Roman"/>
                  <a:ea typeface="Times New Roman"/>
                </a:rPr>
                <a:t>фракцію</a:t>
              </a:r>
              <a:r>
                <a:rPr lang="ru-RU" sz="1800" b="0" strike="noStrike" spc="-1" dirty="0">
                  <a:solidFill>
                    <a:srgbClr val="000000"/>
                  </a:solidFill>
                  <a:latin typeface="Times New Roman"/>
                  <a:ea typeface="Times New Roman"/>
                </a:rPr>
                <a:t>. </a:t>
              </a:r>
              <a:r>
                <a:rPr lang="ru-RU" sz="1800" b="0" strike="noStrike" spc="-1" dirty="0" err="1">
                  <a:solidFill>
                    <a:srgbClr val="000000"/>
                  </a:solidFill>
                  <a:latin typeface="Times New Roman"/>
                  <a:ea typeface="Times New Roman"/>
                </a:rPr>
                <a:t>Конюшину</a:t>
              </a:r>
              <a:r>
                <a:rPr lang="ru-RU" sz="1800" b="0" strike="noStrike" spc="-1" dirty="0">
                  <a:solidFill>
                    <a:srgbClr val="000000"/>
                  </a:solidFill>
                  <a:latin typeface="Times New Roman"/>
                  <a:ea typeface="Times New Roman"/>
                </a:rPr>
                <a:t> та </a:t>
              </a:r>
              <a:r>
                <a:rPr lang="ru-RU" sz="1800" b="0" strike="noStrike" spc="-1" dirty="0" err="1">
                  <a:solidFill>
                    <a:srgbClr val="000000"/>
                  </a:solidFill>
                  <a:latin typeface="Times New Roman"/>
                  <a:ea typeface="Times New Roman"/>
                </a:rPr>
                <a:t>інші</a:t>
              </a:r>
              <a:r>
                <a:rPr lang="ru-RU" sz="1800" b="0" strike="noStrike" spc="-1" dirty="0">
                  <a:solidFill>
                    <a:srgbClr val="000000"/>
                  </a:solidFill>
                  <a:latin typeface="Times New Roman"/>
                  <a:ea typeface="Times New Roman"/>
                </a:rPr>
                <a:t> </a:t>
              </a:r>
              <a:r>
                <a:rPr lang="ru-RU" sz="1800" b="0" strike="noStrike" spc="-1" dirty="0" err="1">
                  <a:solidFill>
                    <a:srgbClr val="000000"/>
                  </a:solidFill>
                  <a:latin typeface="Times New Roman"/>
                  <a:ea typeface="Times New Roman"/>
                </a:rPr>
                <a:t>бобові</a:t>
              </a:r>
              <a:r>
                <a:rPr lang="ru-RU" sz="1800" b="0" strike="noStrike" spc="-1" dirty="0">
                  <a:solidFill>
                    <a:srgbClr val="000000"/>
                  </a:solidFill>
                  <a:latin typeface="Times New Roman"/>
                  <a:ea typeface="Times New Roman"/>
                </a:rPr>
                <a:t> </a:t>
              </a:r>
              <a:r>
                <a:rPr lang="ru-RU" sz="1800" b="0" strike="noStrike" spc="-1" dirty="0" err="1">
                  <a:solidFill>
                    <a:srgbClr val="000000"/>
                  </a:solidFill>
                  <a:latin typeface="Times New Roman"/>
                  <a:ea typeface="Times New Roman"/>
                </a:rPr>
                <a:t>збирають</a:t>
              </a:r>
              <a:r>
                <a:rPr lang="ru-RU" sz="1800" b="0" strike="noStrike" spc="-1" dirty="0">
                  <a:solidFill>
                    <a:srgbClr val="000000"/>
                  </a:solidFill>
                  <a:latin typeface="Times New Roman"/>
                  <a:ea typeface="Times New Roman"/>
                </a:rPr>
                <a:t> у </a:t>
              </a:r>
              <a:r>
                <a:rPr lang="ru-RU" sz="1800" b="0" strike="noStrike" spc="-1" dirty="0" err="1">
                  <a:solidFill>
                    <a:srgbClr val="000000"/>
                  </a:solidFill>
                  <a:latin typeface="Times New Roman"/>
                  <a:ea typeface="Times New Roman"/>
                </a:rPr>
                <a:t>фазі</a:t>
              </a:r>
              <a:r>
                <a:rPr lang="ru-RU" sz="1800" b="0" strike="noStrike" spc="-1" dirty="0">
                  <a:solidFill>
                    <a:srgbClr val="000000"/>
                  </a:solidFill>
                  <a:latin typeface="Times New Roman"/>
                  <a:ea typeface="Times New Roman"/>
                </a:rPr>
                <a:t> </a:t>
              </a:r>
              <a:r>
                <a:rPr lang="ru-RU" sz="1800" b="0" strike="noStrike" spc="-1" dirty="0" err="1">
                  <a:solidFill>
                    <a:srgbClr val="000000"/>
                  </a:solidFill>
                  <a:latin typeface="Times New Roman"/>
                  <a:ea typeface="Times New Roman"/>
                </a:rPr>
                <a:t>бутонізації</a:t>
              </a:r>
              <a:r>
                <a:rPr lang="ru-RU" sz="1800" b="0" strike="noStrike" spc="-1" dirty="0">
                  <a:solidFill>
                    <a:srgbClr val="000000"/>
                  </a:solidFill>
                  <a:latin typeface="Times New Roman"/>
                  <a:ea typeface="Times New Roman"/>
                </a:rPr>
                <a:t>, </a:t>
              </a:r>
              <a:r>
                <a:rPr lang="ru-RU" sz="1800" b="0" strike="noStrike" spc="-1" dirty="0" err="1">
                  <a:solidFill>
                    <a:srgbClr val="000000"/>
                  </a:solidFill>
                  <a:latin typeface="Times New Roman"/>
                  <a:ea typeface="Times New Roman"/>
                </a:rPr>
                <a:t>соняшник</a:t>
              </a:r>
              <a:r>
                <a:rPr lang="ru-RU" sz="1800" b="0" strike="noStrike" spc="-1" dirty="0">
                  <a:solidFill>
                    <a:srgbClr val="000000"/>
                  </a:solidFill>
                  <a:latin typeface="Times New Roman"/>
                  <a:ea typeface="Times New Roman"/>
                </a:rPr>
                <a:t> — на початку </a:t>
              </a:r>
              <a:r>
                <a:rPr lang="ru-RU" sz="1800" b="0" strike="noStrike" spc="-1" dirty="0" err="1">
                  <a:solidFill>
                    <a:srgbClr val="000000"/>
                  </a:solidFill>
                  <a:latin typeface="Times New Roman"/>
                  <a:ea typeface="Times New Roman"/>
                </a:rPr>
                <a:t>цвітіння</a:t>
              </a:r>
              <a:r>
                <a:rPr lang="ru-RU" sz="1800" b="0" strike="noStrike" spc="-1" dirty="0">
                  <a:solidFill>
                    <a:srgbClr val="000000"/>
                  </a:solidFill>
                  <a:latin typeface="Times New Roman"/>
                  <a:ea typeface="Times New Roman"/>
                </a:rPr>
                <a:t>, сорго — у </a:t>
              </a:r>
              <a:r>
                <a:rPr lang="ru-RU" sz="1800" b="0" strike="noStrike" spc="-1" dirty="0" err="1">
                  <a:solidFill>
                    <a:srgbClr val="000000"/>
                  </a:solidFill>
                  <a:latin typeface="Times New Roman"/>
                  <a:ea typeface="Times New Roman"/>
                </a:rPr>
                <a:t>фазі</a:t>
              </a:r>
              <a:r>
                <a:rPr lang="ru-RU" sz="1800" b="0" strike="noStrike" spc="-1" dirty="0">
                  <a:solidFill>
                    <a:srgbClr val="000000"/>
                  </a:solidFill>
                  <a:latin typeface="Times New Roman"/>
                  <a:ea typeface="Times New Roman"/>
                </a:rPr>
                <a:t> молочно-</a:t>
              </a:r>
              <a:r>
                <a:rPr lang="ru-RU" sz="1800" b="0" strike="noStrike" spc="-1" dirty="0" err="1">
                  <a:solidFill>
                    <a:srgbClr val="000000"/>
                  </a:solidFill>
                  <a:latin typeface="Times New Roman"/>
                  <a:ea typeface="Times New Roman"/>
                </a:rPr>
                <a:t>воскової</a:t>
              </a:r>
              <a:r>
                <a:rPr lang="ru-RU" sz="1800" b="0" strike="noStrike" spc="-1" dirty="0">
                  <a:solidFill>
                    <a:srgbClr val="000000"/>
                  </a:solidFill>
                  <a:latin typeface="Times New Roman"/>
                  <a:ea typeface="Times New Roman"/>
                </a:rPr>
                <a:t> й </a:t>
              </a:r>
              <a:r>
                <a:rPr lang="ru-RU" sz="1800" b="0" strike="noStrike" spc="-1" dirty="0" err="1">
                  <a:solidFill>
                    <a:srgbClr val="000000"/>
                  </a:solidFill>
                  <a:latin typeface="Times New Roman"/>
                  <a:ea typeface="Times New Roman"/>
                </a:rPr>
                <a:t>воскової</a:t>
              </a:r>
              <a:r>
                <a:rPr lang="ru-RU" sz="1800" b="0" strike="noStrike" spc="-1" dirty="0">
                  <a:solidFill>
                    <a:srgbClr val="000000"/>
                  </a:solidFill>
                  <a:latin typeface="Times New Roman"/>
                  <a:ea typeface="Times New Roman"/>
                </a:rPr>
                <a:t> </a:t>
              </a:r>
              <a:r>
                <a:rPr lang="ru-RU" sz="1800" b="0" strike="noStrike" spc="-1" dirty="0" err="1">
                  <a:solidFill>
                    <a:srgbClr val="000000"/>
                  </a:solidFill>
                  <a:latin typeface="Times New Roman"/>
                  <a:ea typeface="Times New Roman"/>
                </a:rPr>
                <a:t>стиглості</a:t>
              </a:r>
              <a:r>
                <a:rPr lang="ru-RU" sz="1800" b="0" strike="noStrike" spc="-1" dirty="0">
                  <a:solidFill>
                    <a:srgbClr val="000000"/>
                  </a:solidFill>
                  <a:latin typeface="Times New Roman"/>
                  <a:ea typeface="Times New Roman"/>
                </a:rPr>
                <a:t> зерна, горох і </a:t>
              </a:r>
              <a:r>
                <a:rPr lang="ru-RU" sz="1800" b="0" strike="noStrike" spc="-1" dirty="0" err="1">
                  <a:solidFill>
                    <a:srgbClr val="000000"/>
                  </a:solidFill>
                  <a:latin typeface="Times New Roman"/>
                  <a:ea typeface="Times New Roman"/>
                </a:rPr>
                <a:t>вико-вівсяні</a:t>
              </a:r>
              <a:r>
                <a:rPr lang="ru-RU" sz="1800" b="0" strike="noStrike" spc="-1" dirty="0">
                  <a:solidFill>
                    <a:srgbClr val="000000"/>
                  </a:solidFill>
                  <a:latin typeface="Times New Roman"/>
                  <a:ea typeface="Times New Roman"/>
                </a:rPr>
                <a:t> </a:t>
              </a:r>
              <a:r>
                <a:rPr lang="ru-RU" sz="1800" b="0" strike="noStrike" spc="-1" dirty="0" err="1">
                  <a:solidFill>
                    <a:srgbClr val="000000"/>
                  </a:solidFill>
                  <a:latin typeface="Times New Roman"/>
                  <a:ea typeface="Times New Roman"/>
                </a:rPr>
                <a:t>сумішки</a:t>
              </a:r>
              <a:r>
                <a:rPr lang="ru-RU" sz="1800" b="0" strike="noStrike" spc="-1" dirty="0">
                  <a:solidFill>
                    <a:srgbClr val="000000"/>
                  </a:solidFill>
                  <a:latin typeface="Times New Roman"/>
                  <a:ea typeface="Times New Roman"/>
                </a:rPr>
                <a:t> — у </a:t>
              </a:r>
              <a:r>
                <a:rPr lang="ru-RU" sz="1800" b="0" strike="noStrike" spc="-1" dirty="0" err="1">
                  <a:solidFill>
                    <a:srgbClr val="000000"/>
                  </a:solidFill>
                  <a:latin typeface="Times New Roman"/>
                  <a:ea typeface="Times New Roman"/>
                </a:rPr>
                <a:t>фазі</a:t>
              </a:r>
              <a:r>
                <a:rPr lang="ru-RU" sz="1800" b="0" strike="noStrike" spc="-1" dirty="0">
                  <a:solidFill>
                    <a:srgbClr val="000000"/>
                  </a:solidFill>
                  <a:latin typeface="Times New Roman"/>
                  <a:ea typeface="Times New Roman"/>
                </a:rPr>
                <a:t> </a:t>
              </a:r>
              <a:r>
                <a:rPr lang="ru-RU" sz="1800" b="0" strike="noStrike" spc="-1" dirty="0" err="1">
                  <a:solidFill>
                    <a:srgbClr val="000000"/>
                  </a:solidFill>
                  <a:latin typeface="Times New Roman"/>
                  <a:ea typeface="Times New Roman"/>
                </a:rPr>
                <a:t>вос­кової</a:t>
              </a:r>
              <a:r>
                <a:rPr lang="ru-RU" sz="1800" b="0" strike="noStrike" spc="-1" dirty="0">
                  <a:solidFill>
                    <a:srgbClr val="000000"/>
                  </a:solidFill>
                  <a:latin typeface="Times New Roman"/>
                  <a:ea typeface="Times New Roman"/>
                </a:rPr>
                <a:t> </a:t>
              </a:r>
              <a:r>
                <a:rPr lang="ru-RU" sz="1800" b="0" strike="noStrike" spc="-1" dirty="0" err="1">
                  <a:solidFill>
                    <a:srgbClr val="000000"/>
                  </a:solidFill>
                  <a:latin typeface="Times New Roman"/>
                  <a:ea typeface="Times New Roman"/>
                </a:rPr>
                <a:t>стиглості</a:t>
              </a:r>
              <a:r>
                <a:rPr lang="ru-RU" sz="1800" b="0" strike="noStrike" spc="-1" dirty="0">
                  <a:solidFill>
                    <a:srgbClr val="000000"/>
                  </a:solidFill>
                  <a:latin typeface="Times New Roman"/>
                  <a:ea typeface="Times New Roman"/>
                </a:rPr>
                <a:t> </a:t>
              </a:r>
              <a:r>
                <a:rPr lang="ru-RU" sz="1800" b="0" strike="noStrike" spc="-1" dirty="0" err="1">
                  <a:solidFill>
                    <a:srgbClr val="000000"/>
                  </a:solidFill>
                  <a:latin typeface="Times New Roman"/>
                  <a:ea typeface="Times New Roman"/>
                </a:rPr>
                <a:t>бобів</a:t>
              </a:r>
              <a:r>
                <a:rPr lang="ru-RU" sz="1800" b="0" strike="noStrike" spc="-1" dirty="0">
                  <a:solidFill>
                    <a:srgbClr val="000000"/>
                  </a:solidFill>
                  <a:latin typeface="Times New Roman"/>
                  <a:ea typeface="Times New Roman"/>
                </a:rPr>
                <a:t> у перших </a:t>
              </a:r>
              <a:r>
                <a:rPr lang="ru-RU" sz="1800" b="0" strike="noStrike" spc="-1" dirty="0" err="1">
                  <a:solidFill>
                    <a:srgbClr val="000000"/>
                  </a:solidFill>
                  <a:latin typeface="Times New Roman"/>
                  <a:ea typeface="Times New Roman"/>
                </a:rPr>
                <a:t>двох</a:t>
              </a:r>
              <a:r>
                <a:rPr lang="ru-RU" sz="1800" b="0" strike="noStrike" spc="-1" dirty="0">
                  <a:solidFill>
                    <a:srgbClr val="000000"/>
                  </a:solidFill>
                  <a:latin typeface="Times New Roman"/>
                  <a:ea typeface="Times New Roman"/>
                </a:rPr>
                <a:t> </a:t>
              </a:r>
              <a:r>
                <a:rPr lang="ru-RU" sz="1800" b="0" strike="noStrike" spc="-1" dirty="0" err="1">
                  <a:solidFill>
                    <a:srgbClr val="000000"/>
                  </a:solidFill>
                  <a:latin typeface="Times New Roman"/>
                  <a:ea typeface="Times New Roman"/>
                </a:rPr>
                <a:t>нижніх</a:t>
              </a:r>
              <a:r>
                <a:rPr lang="ru-RU" sz="1800" b="0" strike="noStrike" spc="-1" dirty="0">
                  <a:solidFill>
                    <a:srgbClr val="000000"/>
                  </a:solidFill>
                  <a:latin typeface="Times New Roman"/>
                  <a:ea typeface="Times New Roman"/>
                </a:rPr>
                <a:t> ярусах.</a:t>
              </a:r>
              <a:endParaRPr lang="ru-RU" sz="1800" b="0" strike="noStrike" spc="-1" dirty="0">
                <a:latin typeface="Arial"/>
              </a:endParaRPr>
            </a:p>
          </p:txBody>
        </p:sp>
      </p:grpSp>
      <p:pic>
        <p:nvPicPr>
          <p:cNvPr id="150" name="Рисунок 4"/>
          <p:cNvPicPr/>
          <p:nvPr/>
        </p:nvPicPr>
        <p:blipFill>
          <a:blip r:embed="rId3"/>
          <a:stretch/>
        </p:blipFill>
        <p:spPr>
          <a:xfrm>
            <a:off x="5264634" y="4771899"/>
            <a:ext cx="3099960" cy="1915560"/>
          </a:xfrm>
          <a:prstGeom prst="rect">
            <a:avLst/>
          </a:prstGeom>
          <a:ln>
            <a:noFill/>
          </a:ln>
        </p:spPr>
      </p:pic>
      <p:pic>
        <p:nvPicPr>
          <p:cNvPr id="151" name="Рисунок 5"/>
          <p:cNvPicPr/>
          <p:nvPr/>
        </p:nvPicPr>
        <p:blipFill>
          <a:blip r:embed="rId4"/>
          <a:stretch/>
        </p:blipFill>
        <p:spPr>
          <a:xfrm>
            <a:off x="5243754" y="2737451"/>
            <a:ext cx="3120840" cy="1780920"/>
          </a:xfrm>
          <a:prstGeom prst="rect">
            <a:avLst/>
          </a:prstGeom>
          <a:ln>
            <a:noFill/>
          </a:ln>
        </p:spPr>
      </p:pic>
      <p:pic>
        <p:nvPicPr>
          <p:cNvPr id="152" name="Рисунок 6"/>
          <p:cNvPicPr/>
          <p:nvPr/>
        </p:nvPicPr>
        <p:blipFill>
          <a:blip r:embed="rId5"/>
          <a:stretch/>
        </p:blipFill>
        <p:spPr>
          <a:xfrm>
            <a:off x="259341" y="2667611"/>
            <a:ext cx="4642920" cy="3701520"/>
          </a:xfrm>
          <a:prstGeom prst="rect">
            <a:avLst/>
          </a:prstGeom>
          <a:ln>
            <a:noFill/>
          </a:ln>
        </p:spPr>
      </p:pic>
    </p:spTree>
    <p:extLst>
      <p:ext uri="{BB962C8B-B14F-4D97-AF65-F5344CB8AC3E}">
        <p14:creationId xmlns:p14="http://schemas.microsoft.com/office/powerpoint/2010/main" val="3204283558"/>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1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fill="hold" nodeType="clickEffect">
                                  <p:stCondLst>
                                    <p:cond delay="0"/>
                                  </p:stCondLst>
                                  <p:childTnLst>
                                    <p:set>
                                      <p:cBhvr>
                                        <p:cTn id="10" dur="1" fill="hold">
                                          <p:stCondLst>
                                            <p:cond delay="0"/>
                                          </p:stCondLst>
                                        </p:cTn>
                                        <p:tgtEl>
                                          <p:spTgt spid="152"/>
                                        </p:tgtEl>
                                        <p:attrNameLst>
                                          <p:attrName>style.visibility</p:attrName>
                                        </p:attrNameLst>
                                      </p:cBhvr>
                                      <p:to>
                                        <p:strVal val="visible"/>
                                      </p:to>
                                    </p:set>
                                    <p:animEffect transition="in" filter="fade">
                                      <p:cBhvr additive="repl">
                                        <p:cTn id="11" dur="1000"/>
                                        <p:tgtEl>
                                          <p:spTgt spid="152"/>
                                        </p:tgtEl>
                                      </p:cBhvr>
                                    </p:animEffect>
                                    <p:anim calcmode="lin" valueType="num">
                                      <p:cBhvr additive="repl">
                                        <p:cTn id="12" dur="1000" fill="hold"/>
                                        <p:tgtEl>
                                          <p:spTgt spid="152"/>
                                        </p:tgtEl>
                                        <p:attrNameLst>
                                          <p:attrName>ppt_x</p:attrName>
                                        </p:attrNameLst>
                                      </p:cBhvr>
                                      <p:tavLst>
                                        <p:tav tm="0">
                                          <p:val>
                                            <p:strVal val="#ppt_x"/>
                                          </p:val>
                                        </p:tav>
                                        <p:tav tm="100000">
                                          <p:val>
                                            <p:strVal val="#ppt_x"/>
                                          </p:val>
                                        </p:tav>
                                      </p:tavLst>
                                    </p:anim>
                                    <p:anim calcmode="lin" valueType="num">
                                      <p:cBhvr additive="repl">
                                        <p:cTn id="13" dur="1000" fill="hold"/>
                                        <p:tgtEl>
                                          <p:spTgt spid="15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fill="hold" nodeType="clickEffect">
                                  <p:stCondLst>
                                    <p:cond delay="0"/>
                                  </p:stCondLst>
                                  <p:childTnLst>
                                    <p:set>
                                      <p:cBhvr>
                                        <p:cTn id="17" dur="1" fill="hold">
                                          <p:stCondLst>
                                            <p:cond delay="0"/>
                                          </p:stCondLst>
                                        </p:cTn>
                                        <p:tgtEl>
                                          <p:spTgt spid="151"/>
                                        </p:tgtEl>
                                        <p:attrNameLst>
                                          <p:attrName>style.visibility</p:attrName>
                                        </p:attrNameLst>
                                      </p:cBhvr>
                                      <p:to>
                                        <p:strVal val="visible"/>
                                      </p:to>
                                    </p:set>
                                    <p:animEffect transition="in" filter="fade">
                                      <p:cBhvr additive="repl">
                                        <p:cTn id="18" dur="1000"/>
                                        <p:tgtEl>
                                          <p:spTgt spid="151"/>
                                        </p:tgtEl>
                                      </p:cBhvr>
                                    </p:animEffect>
                                    <p:anim calcmode="lin" valueType="num">
                                      <p:cBhvr additive="repl">
                                        <p:cTn id="19" dur="1000" fill="hold"/>
                                        <p:tgtEl>
                                          <p:spTgt spid="151"/>
                                        </p:tgtEl>
                                        <p:attrNameLst>
                                          <p:attrName>ppt_x</p:attrName>
                                        </p:attrNameLst>
                                      </p:cBhvr>
                                      <p:tavLst>
                                        <p:tav tm="0">
                                          <p:val>
                                            <p:strVal val="#ppt_x"/>
                                          </p:val>
                                        </p:tav>
                                        <p:tav tm="100000">
                                          <p:val>
                                            <p:strVal val="#ppt_x"/>
                                          </p:val>
                                        </p:tav>
                                      </p:tavLst>
                                    </p:anim>
                                    <p:anim calcmode="lin" valueType="num">
                                      <p:cBhvr additive="repl">
                                        <p:cTn id="20" dur="1000" fill="hold"/>
                                        <p:tgtEl>
                                          <p:spTgt spid="151"/>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fill="hold" nodeType="clickEffect">
                                  <p:stCondLst>
                                    <p:cond delay="0"/>
                                  </p:stCondLst>
                                  <p:childTnLst>
                                    <p:set>
                                      <p:cBhvr>
                                        <p:cTn id="24" dur="1" fill="hold">
                                          <p:stCondLst>
                                            <p:cond delay="0"/>
                                          </p:stCondLst>
                                        </p:cTn>
                                        <p:tgtEl>
                                          <p:spTgt spid="150"/>
                                        </p:tgtEl>
                                        <p:attrNameLst>
                                          <p:attrName>style.visibility</p:attrName>
                                        </p:attrNameLst>
                                      </p:cBhvr>
                                      <p:to>
                                        <p:strVal val="visible"/>
                                      </p:to>
                                    </p:set>
                                    <p:animEffect transition="in" filter="fade">
                                      <p:cBhvr additive="repl">
                                        <p:cTn id="25" dur="1000"/>
                                        <p:tgtEl>
                                          <p:spTgt spid="150"/>
                                        </p:tgtEl>
                                      </p:cBhvr>
                                    </p:animEffect>
                                    <p:anim calcmode="lin" valueType="num">
                                      <p:cBhvr additive="repl">
                                        <p:cTn id="26" dur="1000" fill="hold"/>
                                        <p:tgtEl>
                                          <p:spTgt spid="150"/>
                                        </p:tgtEl>
                                        <p:attrNameLst>
                                          <p:attrName>ppt_x</p:attrName>
                                        </p:attrNameLst>
                                      </p:cBhvr>
                                      <p:tavLst>
                                        <p:tav tm="0">
                                          <p:val>
                                            <p:strVal val="#ppt_x"/>
                                          </p:val>
                                        </p:tav>
                                        <p:tav tm="100000">
                                          <p:val>
                                            <p:strVal val="#ppt_x"/>
                                          </p:val>
                                        </p:tav>
                                      </p:tavLst>
                                    </p:anim>
                                    <p:anim calcmode="lin" valueType="num">
                                      <p:cBhvr additive="repl">
                                        <p:cTn id="27" dur="1000" fill="hold"/>
                                        <p:tgtEl>
                                          <p:spTgt spid="1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 name="CustomShape 1"/>
          <p:cNvSpPr/>
          <p:nvPr/>
        </p:nvSpPr>
        <p:spPr>
          <a:xfrm>
            <a:off x="395280" y="333360"/>
            <a:ext cx="7489440" cy="1465200"/>
          </a:xfrm>
          <a:custGeom>
            <a:avLst/>
            <a:gdLst/>
            <a:ahLst/>
            <a:cxnLst/>
            <a:rect l="l" t="t" r="r" b="b"/>
            <a:pathLst>
              <a:path w="21600" h="21600">
                <a:moveTo>
                  <a:pt x="0" y="0"/>
                </a:moveTo>
                <a:lnTo>
                  <a:pt x="21600" y="0"/>
                </a:lnTo>
                <a:lnTo>
                  <a:pt x="21600" y="21600"/>
                </a:lnTo>
                <a:lnTo>
                  <a:pt x="0" y="21600"/>
                </a:lnTo>
                <a:lnTo>
                  <a:pt x="0" y="0"/>
                </a:lnTo>
                <a:close/>
              </a:path>
            </a:pathLst>
          </a:custGeom>
          <a:solidFill>
            <a:srgbClr val="B83D68"/>
          </a:solidFill>
          <a:ln w="31680">
            <a:solidFill>
              <a:srgbClr val="FFFFFF"/>
            </a:solidFill>
            <a:miter/>
          </a:ln>
          <a:effectLst>
            <a:outerShdw dist="24840" dir="5400000">
              <a:srgbClr val="7D0D34">
                <a:alpha val="38000"/>
              </a:srgbClr>
            </a:outerShdw>
          </a:effectLst>
        </p:spPr>
        <p:style>
          <a:lnRef idx="0">
            <a:scrgbClr r="0" g="0" b="0"/>
          </a:lnRef>
          <a:fillRef idx="0">
            <a:scrgbClr r="0" g="0" b="0"/>
          </a:fillRef>
          <a:effectRef idx="0">
            <a:scrgbClr r="0" g="0" b="0"/>
          </a:effectRef>
          <a:fontRef idx="minor"/>
        </p:style>
        <p:txBody>
          <a:bodyPr lIns="90000" tIns="46800" rIns="90000" bIns="46800">
            <a:spAutoFit/>
          </a:bodyPr>
          <a:lstStyle/>
          <a:p>
            <a:pPr>
              <a:lnSpc>
                <a:spcPct val="100000"/>
              </a:lnSpc>
            </a:pPr>
            <a:r>
              <a:rPr lang="ru-RU" sz="1800" b="0" strike="noStrike" spc="-1">
                <a:solidFill>
                  <a:srgbClr val="FFFFFF"/>
                </a:solidFill>
                <a:latin typeface="Trebuchet MS"/>
                <a:ea typeface="DejaVu Sans"/>
              </a:rPr>
              <a:t>Отже, </a:t>
            </a:r>
            <a:r>
              <a:rPr lang="ru-RU" sz="1800" b="0" strike="noStrike" spc="-1">
                <a:solidFill>
                  <a:srgbClr val="FFFFFF"/>
                </a:solidFill>
                <a:latin typeface="Times New Roman"/>
                <a:ea typeface="Times New Roman"/>
              </a:rPr>
              <a:t>технологія</a:t>
            </a:r>
            <a:r>
              <a:rPr lang="ru-RU" sz="1800" b="0" strike="noStrike" spc="-1">
                <a:solidFill>
                  <a:srgbClr val="FFFFFF"/>
                </a:solidFill>
                <a:latin typeface="Trebuchet MS"/>
                <a:ea typeface="DejaVu Sans"/>
              </a:rPr>
              <a:t> заготівлі силосу складається з таких операцій: скошування силосних культур з одночасним подрібненням, достав­ки до силососховища, вивантаження маси, внесення консервантів (у разі потреби), ретельного ущільнення, укриття від проникнення повітря та атмосферних опадів.</a:t>
            </a:r>
            <a:endParaRPr lang="ru-RU" sz="1800" b="0" strike="noStrike" spc="-1">
              <a:latin typeface="Arial"/>
            </a:endParaRPr>
          </a:p>
        </p:txBody>
      </p:sp>
      <p:pic>
        <p:nvPicPr>
          <p:cNvPr id="154" name="Рисунок 4"/>
          <p:cNvPicPr/>
          <p:nvPr/>
        </p:nvPicPr>
        <p:blipFill>
          <a:blip r:embed="rId2"/>
          <a:stretch/>
        </p:blipFill>
        <p:spPr>
          <a:xfrm>
            <a:off x="130320" y="4508640"/>
            <a:ext cx="3393720" cy="2003040"/>
          </a:xfrm>
          <a:prstGeom prst="rect">
            <a:avLst/>
          </a:prstGeom>
          <a:ln>
            <a:noFill/>
          </a:ln>
        </p:spPr>
      </p:pic>
      <p:pic>
        <p:nvPicPr>
          <p:cNvPr id="155" name="Рисунок 5"/>
          <p:cNvPicPr/>
          <p:nvPr/>
        </p:nvPicPr>
        <p:blipFill>
          <a:blip r:embed="rId3"/>
          <a:stretch/>
        </p:blipFill>
        <p:spPr>
          <a:xfrm>
            <a:off x="130320" y="1901880"/>
            <a:ext cx="3393720" cy="2247480"/>
          </a:xfrm>
          <a:prstGeom prst="rect">
            <a:avLst/>
          </a:prstGeom>
          <a:ln>
            <a:noFill/>
          </a:ln>
        </p:spPr>
      </p:pic>
      <p:pic>
        <p:nvPicPr>
          <p:cNvPr id="156" name="Рисунок 6"/>
          <p:cNvPicPr/>
          <p:nvPr/>
        </p:nvPicPr>
        <p:blipFill>
          <a:blip r:embed="rId4"/>
          <a:stretch/>
        </p:blipFill>
        <p:spPr>
          <a:xfrm>
            <a:off x="4356000" y="4508640"/>
            <a:ext cx="3099960" cy="2003040"/>
          </a:xfrm>
          <a:prstGeom prst="rect">
            <a:avLst/>
          </a:prstGeom>
          <a:ln>
            <a:noFill/>
          </a:ln>
        </p:spPr>
      </p:pic>
      <p:pic>
        <p:nvPicPr>
          <p:cNvPr id="157" name="Рисунок 7"/>
          <p:cNvPicPr/>
          <p:nvPr/>
        </p:nvPicPr>
        <p:blipFill>
          <a:blip r:embed="rId5"/>
          <a:stretch/>
        </p:blipFill>
        <p:spPr>
          <a:xfrm>
            <a:off x="4356000" y="1901880"/>
            <a:ext cx="3099960" cy="2247480"/>
          </a:xfrm>
          <a:prstGeom prst="rect">
            <a:avLst/>
          </a:prstGeom>
          <a:ln>
            <a:noFill/>
          </a:ln>
        </p:spPr>
      </p:pic>
      <p:sp>
        <p:nvSpPr>
          <p:cNvPr id="158" name="CustomShape 2"/>
          <p:cNvSpPr/>
          <p:nvPr/>
        </p:nvSpPr>
        <p:spPr>
          <a:xfrm>
            <a:off x="3635280" y="2781360"/>
            <a:ext cx="576000" cy="244080"/>
          </a:xfrm>
          <a:custGeom>
            <a:avLst/>
            <a:gdLst/>
            <a:ahLst/>
            <a:cxnLst/>
            <a:rect l="l" t="t" r="r" b="b"/>
            <a:pathLst>
              <a:path w="1603" h="680">
                <a:moveTo>
                  <a:pt x="0" y="169"/>
                </a:moveTo>
                <a:lnTo>
                  <a:pt x="1262" y="169"/>
                </a:lnTo>
                <a:lnTo>
                  <a:pt x="1262" y="0"/>
                </a:lnTo>
                <a:lnTo>
                  <a:pt x="1602" y="339"/>
                </a:lnTo>
                <a:lnTo>
                  <a:pt x="1262" y="679"/>
                </a:lnTo>
                <a:lnTo>
                  <a:pt x="1262" y="509"/>
                </a:lnTo>
                <a:lnTo>
                  <a:pt x="0" y="509"/>
                </a:lnTo>
                <a:lnTo>
                  <a:pt x="0" y="169"/>
                </a:lnTo>
              </a:path>
            </a:pathLst>
          </a:custGeom>
          <a:solidFill>
            <a:srgbClr val="B83D68"/>
          </a:solidFill>
          <a:ln w="39960">
            <a:solidFill>
              <a:srgbClr val="862A4A"/>
            </a:solidFill>
            <a:miter/>
          </a:ln>
        </p:spPr>
        <p:style>
          <a:lnRef idx="0">
            <a:scrgbClr r="0" g="0" b="0"/>
          </a:lnRef>
          <a:fillRef idx="0">
            <a:scrgbClr r="0" g="0" b="0"/>
          </a:fillRef>
          <a:effectRef idx="0">
            <a:scrgbClr r="0" g="0" b="0"/>
          </a:effectRef>
          <a:fontRef idx="minor"/>
        </p:style>
      </p:sp>
      <p:sp>
        <p:nvSpPr>
          <p:cNvPr id="159" name="CustomShape 3"/>
          <p:cNvSpPr/>
          <p:nvPr/>
        </p:nvSpPr>
        <p:spPr>
          <a:xfrm>
            <a:off x="3635280" y="5229360"/>
            <a:ext cx="576000" cy="280440"/>
          </a:xfrm>
          <a:custGeom>
            <a:avLst/>
            <a:gdLst/>
            <a:ahLst/>
            <a:cxnLst/>
            <a:rect l="l" t="t" r="r" b="b"/>
            <a:pathLst>
              <a:path w="1603" h="782">
                <a:moveTo>
                  <a:pt x="0" y="195"/>
                </a:moveTo>
                <a:lnTo>
                  <a:pt x="1211" y="195"/>
                </a:lnTo>
                <a:lnTo>
                  <a:pt x="1211" y="0"/>
                </a:lnTo>
                <a:lnTo>
                  <a:pt x="1602" y="390"/>
                </a:lnTo>
                <a:lnTo>
                  <a:pt x="1211" y="781"/>
                </a:lnTo>
                <a:lnTo>
                  <a:pt x="1211" y="585"/>
                </a:lnTo>
                <a:lnTo>
                  <a:pt x="0" y="585"/>
                </a:lnTo>
                <a:lnTo>
                  <a:pt x="0" y="195"/>
                </a:lnTo>
              </a:path>
            </a:pathLst>
          </a:custGeom>
          <a:solidFill>
            <a:srgbClr val="B83D68"/>
          </a:solidFill>
          <a:ln w="39960">
            <a:solidFill>
              <a:srgbClr val="862A4A"/>
            </a:solidFill>
            <a:miter/>
          </a:ln>
        </p:spPr>
        <p:style>
          <a:lnRef idx="0">
            <a:scrgbClr r="0" g="0" b="0"/>
          </a:lnRef>
          <a:fillRef idx="0">
            <a:scrgbClr r="0" g="0" b="0"/>
          </a:fillRef>
          <a:effectRef idx="0">
            <a:scrgbClr r="0" g="0" b="0"/>
          </a:effectRef>
          <a:fontRef idx="minor"/>
        </p:style>
      </p:sp>
    </p:spTree>
    <p:extLst>
      <p:ext uri="{BB962C8B-B14F-4D97-AF65-F5344CB8AC3E}">
        <p14:creationId xmlns:p14="http://schemas.microsoft.com/office/powerpoint/2010/main" val="2413140596"/>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1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nodeType="clickEffect">
                                  <p:stCondLst>
                                    <p:cond delay="0"/>
                                  </p:stCondLst>
                                  <p:childTnLst>
                                    <p:set>
                                      <p:cBhvr>
                                        <p:cTn id="10" dur="1" fill="hold">
                                          <p:stCondLst>
                                            <p:cond delay="0"/>
                                          </p:stCondLst>
                                        </p:cTn>
                                        <p:tgtEl>
                                          <p:spTgt spid="155"/>
                                        </p:tgtEl>
                                        <p:attrNameLst>
                                          <p:attrName>style.visibility</p:attrName>
                                        </p:attrNameLst>
                                      </p:cBhvr>
                                      <p:to>
                                        <p:strVal val="visible"/>
                                      </p:to>
                                    </p:set>
                                    <p:animEffect transition="in" filter="circle(in)">
                                      <p:cBhvr additive="repl">
                                        <p:cTn id="11" dur="2000"/>
                                        <p:tgtEl>
                                          <p:spTgt spid="155"/>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nodeType="clickEffect">
                                  <p:stCondLst>
                                    <p:cond delay="0"/>
                                  </p:stCondLst>
                                  <p:childTnLst>
                                    <p:set>
                                      <p:cBhvr>
                                        <p:cTn id="15" dur="1" fill="hold">
                                          <p:stCondLst>
                                            <p:cond delay="0"/>
                                          </p:stCondLst>
                                        </p:cTn>
                                        <p:tgtEl>
                                          <p:spTgt spid="157"/>
                                        </p:tgtEl>
                                        <p:attrNameLst>
                                          <p:attrName>style.visibility</p:attrName>
                                        </p:attrNameLst>
                                      </p:cBhvr>
                                      <p:to>
                                        <p:strVal val="visible"/>
                                      </p:to>
                                    </p:set>
                                    <p:animEffect transition="in" filter="circle(in)">
                                      <p:cBhvr additive="repl">
                                        <p:cTn id="16" dur="2000"/>
                                        <p:tgtEl>
                                          <p:spTgt spid="157"/>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154"/>
                                        </p:tgtEl>
                                        <p:attrNameLst>
                                          <p:attrName>style.visibility</p:attrName>
                                        </p:attrNameLst>
                                      </p:cBhvr>
                                      <p:to>
                                        <p:strVal val="visible"/>
                                      </p:to>
                                    </p:set>
                                    <p:animEffect transition="in" filter="circle(in)">
                                      <p:cBhvr additive="repl">
                                        <p:cTn id="21" dur="2000"/>
                                        <p:tgtEl>
                                          <p:spTgt spid="154"/>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156"/>
                                        </p:tgtEl>
                                        <p:attrNameLst>
                                          <p:attrName>style.visibility</p:attrName>
                                        </p:attrNameLst>
                                      </p:cBhvr>
                                      <p:to>
                                        <p:strVal val="visible"/>
                                      </p:to>
                                    </p:set>
                                    <p:animEffect transition="in" filter="circle(in)">
                                      <p:cBhvr additive="repl">
                                        <p:cTn id="26" dur="2000"/>
                                        <p:tgtEl>
                                          <p:spTgt spid="1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 name="CustomShape 1"/>
          <p:cNvSpPr/>
          <p:nvPr/>
        </p:nvSpPr>
        <p:spPr>
          <a:xfrm>
            <a:off x="587236" y="755292"/>
            <a:ext cx="7343280" cy="1739520"/>
          </a:xfrm>
          <a:custGeom>
            <a:avLst/>
            <a:gdLst/>
            <a:ahLst/>
            <a:cxnLst/>
            <a:rect l="l" t="t" r="r" b="b"/>
            <a:pathLst>
              <a:path w="21600" h="21600">
                <a:moveTo>
                  <a:pt x="0" y="0"/>
                </a:moveTo>
                <a:lnTo>
                  <a:pt x="21600" y="0"/>
                </a:lnTo>
                <a:lnTo>
                  <a:pt x="21600" y="21600"/>
                </a:lnTo>
                <a:lnTo>
                  <a:pt x="0" y="21600"/>
                </a:lnTo>
                <a:lnTo>
                  <a:pt x="0" y="0"/>
                </a:lnTo>
                <a:close/>
              </a:path>
            </a:pathLst>
          </a:custGeom>
          <a:solidFill>
            <a:srgbClr val="B83D68"/>
          </a:solidFill>
          <a:ln w="31680">
            <a:solidFill>
              <a:srgbClr val="FFFFFF"/>
            </a:solidFill>
            <a:miter/>
          </a:ln>
          <a:effectLst>
            <a:outerShdw dist="24840" dir="5400000">
              <a:srgbClr val="7D0D34">
                <a:alpha val="38000"/>
              </a:srgbClr>
            </a:outerShdw>
          </a:effectLst>
        </p:spPr>
        <p:style>
          <a:lnRef idx="0">
            <a:scrgbClr r="0" g="0" b="0"/>
          </a:lnRef>
          <a:fillRef idx="0">
            <a:scrgbClr r="0" g="0" b="0"/>
          </a:fillRef>
          <a:effectRef idx="0">
            <a:scrgbClr r="0" g="0" b="0"/>
          </a:effectRef>
          <a:fontRef idx="minor"/>
        </p:style>
        <p:txBody>
          <a:bodyPr lIns="90000" tIns="46800" rIns="90000" bIns="46800">
            <a:spAutoFit/>
          </a:bodyPr>
          <a:lstStyle/>
          <a:p>
            <a:pPr>
              <a:lnSpc>
                <a:spcPct val="100000"/>
              </a:lnSpc>
            </a:pPr>
            <a:r>
              <a:rPr lang="ru-RU" sz="1800" b="0" strike="noStrike" spc="-1" dirty="0">
                <a:solidFill>
                  <a:srgbClr val="FFFFFF"/>
                </a:solidFill>
                <a:latin typeface="Arial"/>
                <a:ea typeface="DejaVu Sans"/>
              </a:rPr>
              <a:t>У </a:t>
            </a:r>
            <a:r>
              <a:rPr lang="ru-RU" sz="1800" b="0" strike="noStrike" spc="-1" dirty="0" err="1">
                <a:solidFill>
                  <a:srgbClr val="FFFFFF"/>
                </a:solidFill>
                <a:latin typeface="Arial"/>
                <a:ea typeface="DejaVu Sans"/>
              </a:rPr>
              <a:t>годівлі</a:t>
            </a:r>
            <a:r>
              <a:rPr lang="ru-RU" sz="1800" b="0" strike="noStrike" spc="-1" dirty="0">
                <a:solidFill>
                  <a:srgbClr val="FFFFFF"/>
                </a:solidFill>
                <a:latin typeface="Arial"/>
                <a:ea typeface="DejaVu Sans"/>
              </a:rPr>
              <a:t> </a:t>
            </a:r>
            <a:r>
              <a:rPr lang="ru-RU" sz="1800" b="0" strike="noStrike" spc="-1" dirty="0" err="1">
                <a:solidFill>
                  <a:srgbClr val="FFFFFF"/>
                </a:solidFill>
                <a:latin typeface="Arial"/>
                <a:ea typeface="DejaVu Sans"/>
              </a:rPr>
              <a:t>великої</a:t>
            </a:r>
            <a:r>
              <a:rPr lang="ru-RU" sz="1800" b="0" strike="noStrike" spc="-1" dirty="0">
                <a:solidFill>
                  <a:srgbClr val="FFFFFF"/>
                </a:solidFill>
                <a:latin typeface="Arial"/>
                <a:ea typeface="DejaVu Sans"/>
              </a:rPr>
              <a:t> </a:t>
            </a:r>
            <a:r>
              <a:rPr lang="ru-RU" sz="1800" b="0" strike="noStrike" spc="-1" dirty="0" err="1">
                <a:solidFill>
                  <a:srgbClr val="FFFFFF"/>
                </a:solidFill>
                <a:latin typeface="Arial"/>
                <a:ea typeface="DejaVu Sans"/>
              </a:rPr>
              <a:t>рогатої</a:t>
            </a:r>
            <a:r>
              <a:rPr lang="ru-RU" sz="1800" b="0" strike="noStrike" spc="-1" dirty="0">
                <a:solidFill>
                  <a:srgbClr val="FFFFFF"/>
                </a:solidFill>
                <a:latin typeface="Arial"/>
                <a:ea typeface="DejaVu Sans"/>
              </a:rPr>
              <a:t> </a:t>
            </a:r>
            <a:r>
              <a:rPr lang="ru-RU" sz="1800" b="0" strike="noStrike" spc="-1" dirty="0" err="1">
                <a:solidFill>
                  <a:srgbClr val="FFFFFF"/>
                </a:solidFill>
                <a:latin typeface="Arial"/>
                <a:ea typeface="DejaVu Sans"/>
              </a:rPr>
              <a:t>худоби</a:t>
            </a:r>
            <a:r>
              <a:rPr lang="ru-RU" sz="1800" b="0" strike="noStrike" spc="-1" dirty="0">
                <a:solidFill>
                  <a:srgbClr val="FFFFFF"/>
                </a:solidFill>
                <a:latin typeface="Arial"/>
                <a:ea typeface="DejaVu Sans"/>
              </a:rPr>
              <a:t> до силосу </a:t>
            </a:r>
            <a:r>
              <a:rPr lang="ru-RU" sz="1800" b="0" strike="noStrike" spc="-1" dirty="0" err="1">
                <a:solidFill>
                  <a:srgbClr val="FFFFFF"/>
                </a:solidFill>
                <a:latin typeface="Arial"/>
                <a:ea typeface="DejaVu Sans"/>
              </a:rPr>
              <a:t>приділяється</a:t>
            </a:r>
            <a:r>
              <a:rPr lang="ru-RU" sz="1800" b="0" strike="noStrike" spc="-1" dirty="0">
                <a:solidFill>
                  <a:srgbClr val="FFFFFF"/>
                </a:solidFill>
                <a:latin typeface="Arial"/>
                <a:ea typeface="DejaVu Sans"/>
              </a:rPr>
              <a:t> велика </a:t>
            </a:r>
            <a:r>
              <a:rPr lang="ru-RU" sz="1800" b="0" strike="noStrike" spc="-1" dirty="0" err="1">
                <a:solidFill>
                  <a:srgbClr val="FFFFFF"/>
                </a:solidFill>
                <a:latin typeface="Arial"/>
                <a:ea typeface="DejaVu Sans"/>
              </a:rPr>
              <a:t>увага</a:t>
            </a:r>
            <a:r>
              <a:rPr lang="ru-RU" sz="1800" b="0" strike="noStrike" spc="-1" dirty="0">
                <a:solidFill>
                  <a:srgbClr val="FFFFFF"/>
                </a:solidFill>
                <a:latin typeface="Arial"/>
                <a:ea typeface="DejaVu Sans"/>
              </a:rPr>
              <a:t>. </a:t>
            </a:r>
            <a:r>
              <a:rPr lang="ru-RU" sz="1800" b="0" strike="noStrike" spc="-1" dirty="0" err="1">
                <a:solidFill>
                  <a:srgbClr val="FFFFFF"/>
                </a:solidFill>
                <a:latin typeface="Arial"/>
                <a:ea typeface="DejaVu Sans"/>
              </a:rPr>
              <a:t>Він</a:t>
            </a:r>
            <a:r>
              <a:rPr lang="ru-RU" sz="1800" b="0" strike="noStrike" spc="-1" dirty="0">
                <a:solidFill>
                  <a:srgbClr val="FFFFFF"/>
                </a:solidFill>
                <a:latin typeface="Arial"/>
                <a:ea typeface="DejaVu Sans"/>
              </a:rPr>
              <a:t> </a:t>
            </a:r>
            <a:r>
              <a:rPr lang="ru-RU" sz="1800" b="0" strike="noStrike" spc="-1" dirty="0" err="1">
                <a:solidFill>
                  <a:srgbClr val="FFFFFF"/>
                </a:solidFill>
                <a:latin typeface="Arial"/>
                <a:ea typeface="DejaVu Sans"/>
              </a:rPr>
              <a:t>має</a:t>
            </a:r>
            <a:r>
              <a:rPr lang="ru-RU" sz="1800" b="0" strike="noStrike" spc="-1" dirty="0">
                <a:solidFill>
                  <a:srgbClr val="FFFFFF"/>
                </a:solidFill>
                <a:latin typeface="Arial"/>
                <a:ea typeface="DejaVu Sans"/>
              </a:rPr>
              <a:t> </a:t>
            </a:r>
            <a:r>
              <a:rPr lang="ru-RU" sz="1800" b="0" strike="noStrike" spc="-1" dirty="0" err="1">
                <a:solidFill>
                  <a:srgbClr val="FFFFFF"/>
                </a:solidFill>
                <a:latin typeface="Arial"/>
                <a:ea typeface="DejaVu Sans"/>
              </a:rPr>
              <a:t>високі</a:t>
            </a:r>
            <a:r>
              <a:rPr lang="ru-RU" sz="1800" b="0" strike="noStrike" spc="-1" dirty="0">
                <a:solidFill>
                  <a:srgbClr val="FFFFFF"/>
                </a:solidFill>
                <a:latin typeface="Arial"/>
                <a:ea typeface="DejaVu Sans"/>
              </a:rPr>
              <a:t> </a:t>
            </a:r>
            <a:r>
              <a:rPr lang="ru-RU" sz="1800" b="0" strike="noStrike" spc="-1" dirty="0" err="1">
                <a:solidFill>
                  <a:srgbClr val="FFFFFF"/>
                </a:solidFill>
                <a:latin typeface="Arial"/>
                <a:ea typeface="DejaVu Sans"/>
              </a:rPr>
              <a:t>поживні</a:t>
            </a:r>
            <a:r>
              <a:rPr lang="ru-RU" sz="1800" b="0" strike="noStrike" spc="-1" dirty="0">
                <a:solidFill>
                  <a:srgbClr val="FFFFFF"/>
                </a:solidFill>
                <a:latin typeface="Arial"/>
                <a:ea typeface="DejaVu Sans"/>
              </a:rPr>
              <a:t> </a:t>
            </a:r>
            <a:r>
              <a:rPr lang="ru-RU" sz="1800" b="0" strike="noStrike" spc="-1" dirty="0" err="1">
                <a:solidFill>
                  <a:srgbClr val="FFFFFF"/>
                </a:solidFill>
                <a:latin typeface="Arial"/>
                <a:ea typeface="DejaVu Sans"/>
              </a:rPr>
              <a:t>цінності</a:t>
            </a:r>
            <a:r>
              <a:rPr lang="ru-RU" sz="1800" b="0" strike="noStrike" spc="-1" dirty="0">
                <a:solidFill>
                  <a:srgbClr val="FFFFFF"/>
                </a:solidFill>
                <a:latin typeface="Arial"/>
                <a:ea typeface="DejaVu Sans"/>
              </a:rPr>
              <a:t>, </a:t>
            </a:r>
            <a:r>
              <a:rPr lang="ru-RU" sz="1800" b="0" strike="noStrike" spc="-1" dirty="0" err="1">
                <a:solidFill>
                  <a:srgbClr val="FFFFFF"/>
                </a:solidFill>
                <a:latin typeface="Arial"/>
                <a:ea typeface="DejaVu Sans"/>
              </a:rPr>
              <a:t>значно</a:t>
            </a:r>
            <a:r>
              <a:rPr lang="ru-RU" sz="1800" b="0" strike="noStrike" spc="-1" dirty="0">
                <a:solidFill>
                  <a:srgbClr val="FFFFFF"/>
                </a:solidFill>
                <a:latin typeface="Arial"/>
                <a:ea typeface="DejaVu Sans"/>
              </a:rPr>
              <a:t> </a:t>
            </a:r>
            <a:r>
              <a:rPr lang="ru-RU" sz="1800" b="0" strike="noStrike" spc="-1" dirty="0" err="1">
                <a:solidFill>
                  <a:srgbClr val="FFFFFF"/>
                </a:solidFill>
                <a:latin typeface="Arial"/>
                <a:ea typeface="DejaVu Sans"/>
              </a:rPr>
              <a:t>знижує</a:t>
            </a:r>
            <a:r>
              <a:rPr lang="ru-RU" sz="1800" b="0" strike="noStrike" spc="-1" dirty="0">
                <a:solidFill>
                  <a:srgbClr val="FFFFFF"/>
                </a:solidFill>
                <a:latin typeface="Arial"/>
                <a:ea typeface="DejaVu Sans"/>
              </a:rPr>
              <a:t> </a:t>
            </a:r>
            <a:r>
              <a:rPr lang="ru-RU" sz="1800" b="0" strike="noStrike" spc="-1" dirty="0" err="1">
                <a:solidFill>
                  <a:srgbClr val="FFFFFF"/>
                </a:solidFill>
                <a:latin typeface="Arial"/>
                <a:ea typeface="DejaVu Sans"/>
              </a:rPr>
              <a:t>витрати</a:t>
            </a:r>
            <a:r>
              <a:rPr lang="ru-RU" sz="1800" b="0" strike="noStrike" spc="-1" dirty="0">
                <a:solidFill>
                  <a:srgbClr val="FFFFFF"/>
                </a:solidFill>
                <a:latin typeface="Arial"/>
                <a:ea typeface="DejaVu Sans"/>
              </a:rPr>
              <a:t> на </a:t>
            </a:r>
            <a:r>
              <a:rPr lang="ru-RU" sz="1800" b="0" strike="noStrike" spc="-1" dirty="0" err="1">
                <a:solidFill>
                  <a:srgbClr val="FFFFFF"/>
                </a:solidFill>
                <a:latin typeface="Arial"/>
                <a:ea typeface="DejaVu Sans"/>
              </a:rPr>
              <a:t>годування</a:t>
            </a:r>
            <a:r>
              <a:rPr lang="ru-RU" sz="1800" b="0" strike="noStrike" spc="-1" dirty="0">
                <a:solidFill>
                  <a:srgbClr val="FFFFFF"/>
                </a:solidFill>
                <a:latin typeface="Arial"/>
                <a:ea typeface="DejaVu Sans"/>
              </a:rPr>
              <a:t> </a:t>
            </a:r>
            <a:r>
              <a:rPr lang="ru-RU" sz="1800" b="0" strike="noStrike" spc="-1" dirty="0" err="1">
                <a:solidFill>
                  <a:srgbClr val="FFFFFF"/>
                </a:solidFill>
                <a:latin typeface="Arial"/>
                <a:ea typeface="DejaVu Sans"/>
              </a:rPr>
              <a:t>тварин</a:t>
            </a:r>
            <a:r>
              <a:rPr lang="ru-RU" sz="1800" b="0" strike="noStrike" spc="-1" dirty="0">
                <a:solidFill>
                  <a:srgbClr val="FFFFFF"/>
                </a:solidFill>
                <a:latin typeface="Arial"/>
                <a:ea typeface="DejaVu Sans"/>
              </a:rPr>
              <a:t>. Разом з </a:t>
            </a:r>
            <a:r>
              <a:rPr lang="ru-RU" sz="1800" b="0" strike="noStrike" spc="-1" dirty="0" err="1">
                <a:solidFill>
                  <a:srgbClr val="FFFFFF"/>
                </a:solidFill>
                <a:latin typeface="Arial"/>
                <a:ea typeface="DejaVu Sans"/>
              </a:rPr>
              <a:t>тим</a:t>
            </a:r>
            <a:r>
              <a:rPr lang="ru-RU" sz="1800" b="0" strike="noStrike" spc="-1" dirty="0">
                <a:solidFill>
                  <a:srgbClr val="FFFFFF"/>
                </a:solidFill>
                <a:latin typeface="Arial"/>
                <a:ea typeface="DejaVu Sans"/>
              </a:rPr>
              <a:t>, </a:t>
            </a:r>
            <a:r>
              <a:rPr lang="ru-RU" sz="1800" b="0" strike="noStrike" spc="-1" dirty="0" err="1">
                <a:solidFill>
                  <a:srgbClr val="FFFFFF"/>
                </a:solidFill>
                <a:latin typeface="Arial"/>
                <a:ea typeface="DejaVu Sans"/>
              </a:rPr>
              <a:t>цей</a:t>
            </a:r>
            <a:r>
              <a:rPr lang="ru-RU" sz="1800" b="0" strike="noStrike" spc="-1" dirty="0">
                <a:solidFill>
                  <a:srgbClr val="FFFFFF"/>
                </a:solidFill>
                <a:latin typeface="Arial"/>
                <a:ea typeface="DejaVu Sans"/>
              </a:rPr>
              <a:t> вид корму </a:t>
            </a:r>
            <a:r>
              <a:rPr lang="ru-RU" sz="1800" b="0" strike="noStrike" spc="-1" dirty="0" err="1">
                <a:solidFill>
                  <a:srgbClr val="FFFFFF"/>
                </a:solidFill>
                <a:latin typeface="Arial"/>
                <a:ea typeface="DejaVu Sans"/>
              </a:rPr>
              <a:t>вимагає</a:t>
            </a:r>
            <a:r>
              <a:rPr lang="ru-RU" sz="1800" b="0" strike="noStrike" spc="-1" dirty="0">
                <a:solidFill>
                  <a:srgbClr val="FFFFFF"/>
                </a:solidFill>
                <a:latin typeface="Arial"/>
                <a:ea typeface="DejaVu Sans"/>
              </a:rPr>
              <a:t> особливого </a:t>
            </a:r>
            <a:r>
              <a:rPr lang="ru-RU" sz="1800" b="0" strike="noStrike" spc="-1" dirty="0" err="1">
                <a:solidFill>
                  <a:srgbClr val="FFFFFF"/>
                </a:solidFill>
                <a:latin typeface="Arial"/>
                <a:ea typeface="DejaVu Sans"/>
              </a:rPr>
              <a:t>підходу</a:t>
            </a:r>
            <a:r>
              <a:rPr lang="ru-RU" sz="1800" b="0" strike="noStrike" spc="-1" dirty="0">
                <a:solidFill>
                  <a:srgbClr val="FFFFFF"/>
                </a:solidFill>
                <a:latin typeface="Arial"/>
                <a:ea typeface="DejaVu Sans"/>
              </a:rPr>
              <a:t> та </a:t>
            </a:r>
            <a:r>
              <a:rPr lang="ru-RU" sz="1800" b="0" strike="noStrike" spc="-1" dirty="0" err="1">
                <a:solidFill>
                  <a:srgbClr val="FFFFFF"/>
                </a:solidFill>
                <a:latin typeface="Arial"/>
                <a:ea typeface="DejaVu Sans"/>
              </a:rPr>
              <a:t>знання</a:t>
            </a:r>
            <a:r>
              <a:rPr lang="ru-RU" sz="1800" b="0" strike="noStrike" spc="-1" dirty="0">
                <a:solidFill>
                  <a:srgbClr val="FFFFFF"/>
                </a:solidFill>
                <a:latin typeface="Arial"/>
                <a:ea typeface="DejaVu Sans"/>
              </a:rPr>
              <a:t>. І не </a:t>
            </a:r>
            <a:r>
              <a:rPr lang="ru-RU" sz="1800" b="0" strike="noStrike" spc="-1" dirty="0" err="1">
                <a:solidFill>
                  <a:srgbClr val="FFFFFF"/>
                </a:solidFill>
                <a:latin typeface="Arial"/>
                <a:ea typeface="DejaVu Sans"/>
              </a:rPr>
              <a:t>лише</a:t>
            </a:r>
            <a:r>
              <a:rPr lang="ru-RU" sz="1800" b="0" strike="noStrike" spc="-1" dirty="0">
                <a:solidFill>
                  <a:srgbClr val="FFFFFF"/>
                </a:solidFill>
                <a:latin typeface="Arial"/>
                <a:ea typeface="DejaVu Sans"/>
              </a:rPr>
              <a:t> </a:t>
            </a:r>
            <a:r>
              <a:rPr lang="ru-RU" sz="1800" b="0" strike="noStrike" spc="-1" dirty="0" err="1">
                <a:solidFill>
                  <a:srgbClr val="FFFFFF"/>
                </a:solidFill>
                <a:latin typeface="Arial"/>
                <a:ea typeface="DejaVu Sans"/>
              </a:rPr>
              <a:t>під</a:t>
            </a:r>
            <a:r>
              <a:rPr lang="ru-RU" sz="1800" b="0" strike="noStrike" spc="-1" dirty="0">
                <a:solidFill>
                  <a:srgbClr val="FFFFFF"/>
                </a:solidFill>
                <a:latin typeface="Arial"/>
                <a:ea typeface="DejaVu Sans"/>
              </a:rPr>
              <a:t> час </a:t>
            </a:r>
            <a:r>
              <a:rPr lang="ru-RU" sz="1800" b="0" strike="noStrike" spc="-1" dirty="0" err="1">
                <a:solidFill>
                  <a:srgbClr val="FFFFFF"/>
                </a:solidFill>
                <a:latin typeface="Arial"/>
                <a:ea typeface="DejaVu Sans"/>
              </a:rPr>
              <a:t>заготівлі</a:t>
            </a:r>
            <a:r>
              <a:rPr lang="ru-RU" sz="1800" b="0" strike="noStrike" spc="-1" dirty="0">
                <a:solidFill>
                  <a:srgbClr val="FFFFFF"/>
                </a:solidFill>
                <a:latin typeface="Arial"/>
                <a:ea typeface="DejaVu Sans"/>
              </a:rPr>
              <a:t> та </a:t>
            </a:r>
            <a:r>
              <a:rPr lang="ru-RU" sz="1800" b="0" strike="noStrike" spc="-1" dirty="0" err="1">
                <a:solidFill>
                  <a:srgbClr val="FFFFFF"/>
                </a:solidFill>
                <a:latin typeface="Arial"/>
                <a:ea typeface="DejaVu Sans"/>
              </a:rPr>
              <a:t>закладання</a:t>
            </a:r>
            <a:r>
              <a:rPr lang="ru-RU" sz="1800" b="0" strike="noStrike" spc="-1" dirty="0">
                <a:solidFill>
                  <a:srgbClr val="FFFFFF"/>
                </a:solidFill>
                <a:latin typeface="Arial"/>
                <a:ea typeface="DejaVu Sans"/>
              </a:rPr>
              <a:t>, але й </a:t>
            </a:r>
            <a:r>
              <a:rPr lang="ru-RU" sz="1800" b="0" strike="noStrike" spc="-1" dirty="0" err="1">
                <a:solidFill>
                  <a:srgbClr val="FFFFFF"/>
                </a:solidFill>
                <a:latin typeface="Arial"/>
                <a:ea typeface="DejaVu Sans"/>
              </a:rPr>
              <a:t>протягом</a:t>
            </a:r>
            <a:r>
              <a:rPr lang="ru-RU" sz="1800" b="0" strike="noStrike" spc="-1" dirty="0">
                <a:solidFill>
                  <a:srgbClr val="FFFFFF"/>
                </a:solidFill>
                <a:latin typeface="Arial"/>
                <a:ea typeface="DejaVu Sans"/>
              </a:rPr>
              <a:t> </a:t>
            </a:r>
            <a:r>
              <a:rPr lang="ru-RU" sz="1800" b="0" strike="noStrike" spc="-1" dirty="0" err="1">
                <a:solidFill>
                  <a:srgbClr val="FFFFFF"/>
                </a:solidFill>
                <a:latin typeface="Arial"/>
                <a:ea typeface="DejaVu Sans"/>
              </a:rPr>
              <a:t>його</a:t>
            </a:r>
            <a:r>
              <a:rPr lang="ru-RU" sz="1800" b="0" strike="noStrike" spc="-1" dirty="0">
                <a:solidFill>
                  <a:srgbClr val="FFFFFF"/>
                </a:solidFill>
                <a:latin typeface="Arial"/>
                <a:ea typeface="DejaVu Sans"/>
              </a:rPr>
              <a:t> </a:t>
            </a:r>
            <a:r>
              <a:rPr lang="ru-RU" sz="1800" b="0" strike="noStrike" spc="-1" dirty="0" err="1">
                <a:solidFill>
                  <a:srgbClr val="FFFFFF"/>
                </a:solidFill>
                <a:latin typeface="Arial"/>
                <a:ea typeface="DejaVu Sans"/>
              </a:rPr>
              <a:t>використання</a:t>
            </a:r>
            <a:r>
              <a:rPr lang="ru-RU" sz="1800" b="0" strike="noStrike" spc="-1" dirty="0">
                <a:solidFill>
                  <a:srgbClr val="FFFFFF"/>
                </a:solidFill>
                <a:latin typeface="Arial"/>
                <a:ea typeface="DejaVu Sans"/>
              </a:rPr>
              <a:t> та </a:t>
            </a:r>
            <a:r>
              <a:rPr lang="ru-RU" sz="1800" b="0" strike="noStrike" spc="-1" dirty="0" err="1">
                <a:solidFill>
                  <a:srgbClr val="FFFFFF"/>
                </a:solidFill>
                <a:latin typeface="Arial"/>
                <a:ea typeface="DejaVu Sans"/>
              </a:rPr>
              <a:t>виймання</a:t>
            </a:r>
            <a:r>
              <a:rPr lang="ru-RU" sz="1800" b="0" strike="noStrike" spc="-1" dirty="0">
                <a:solidFill>
                  <a:srgbClr val="FFFFFF"/>
                </a:solidFill>
                <a:latin typeface="Arial"/>
                <a:ea typeface="DejaVu Sans"/>
              </a:rPr>
              <a:t> </a:t>
            </a:r>
            <a:r>
              <a:rPr lang="ru-RU" sz="1800" b="0" strike="noStrike" spc="-1" dirty="0" err="1">
                <a:solidFill>
                  <a:srgbClr val="FFFFFF"/>
                </a:solidFill>
                <a:latin typeface="Arial"/>
                <a:ea typeface="DejaVu Sans"/>
              </a:rPr>
              <a:t>із</a:t>
            </a:r>
            <a:r>
              <a:rPr lang="ru-RU" sz="1800" b="0" strike="noStrike" spc="-1" dirty="0">
                <a:solidFill>
                  <a:srgbClr val="FFFFFF"/>
                </a:solidFill>
                <a:latin typeface="Arial"/>
                <a:ea typeface="DejaVu Sans"/>
              </a:rPr>
              <a:t> </a:t>
            </a:r>
            <a:r>
              <a:rPr lang="ru-RU" sz="1800" b="0" strike="noStrike" spc="-1" dirty="0" err="1">
                <a:solidFill>
                  <a:srgbClr val="FFFFFF"/>
                </a:solidFill>
                <a:latin typeface="Arial"/>
                <a:ea typeface="DejaVu Sans"/>
              </a:rPr>
              <a:t>силосної</a:t>
            </a:r>
            <a:r>
              <a:rPr lang="ru-RU" sz="1800" b="0" strike="noStrike" spc="-1" dirty="0">
                <a:solidFill>
                  <a:srgbClr val="FFFFFF"/>
                </a:solidFill>
                <a:latin typeface="Arial"/>
                <a:ea typeface="DejaVu Sans"/>
              </a:rPr>
              <a:t> </a:t>
            </a:r>
            <a:r>
              <a:rPr lang="ru-RU" sz="1800" b="0" strike="noStrike" spc="-1" dirty="0" err="1">
                <a:solidFill>
                  <a:srgbClr val="FFFFFF"/>
                </a:solidFill>
                <a:latin typeface="Arial"/>
                <a:ea typeface="DejaVu Sans"/>
              </a:rPr>
              <a:t>траншеї</a:t>
            </a:r>
            <a:r>
              <a:rPr lang="ru-RU" sz="1800" b="0" strike="noStrike" spc="-1" dirty="0">
                <a:solidFill>
                  <a:srgbClr val="FFFFFF"/>
                </a:solidFill>
                <a:latin typeface="Arial"/>
                <a:ea typeface="DejaVu Sans"/>
              </a:rPr>
              <a:t> </a:t>
            </a:r>
            <a:r>
              <a:rPr lang="ru-RU" sz="1800" b="0" strike="noStrike" spc="-1" dirty="0" err="1">
                <a:solidFill>
                  <a:srgbClr val="FFFFFF"/>
                </a:solidFill>
                <a:latin typeface="Arial"/>
                <a:ea typeface="DejaVu Sans"/>
              </a:rPr>
              <a:t>або</a:t>
            </a:r>
            <a:r>
              <a:rPr lang="ru-RU" sz="1800" b="0" strike="noStrike" spc="-1" dirty="0">
                <a:solidFill>
                  <a:srgbClr val="FFFFFF"/>
                </a:solidFill>
                <a:latin typeface="Arial"/>
                <a:ea typeface="DejaVu Sans"/>
              </a:rPr>
              <a:t> </a:t>
            </a:r>
            <a:r>
              <a:rPr lang="ru-RU" sz="1800" b="0" strike="noStrike" spc="-1" dirty="0" err="1">
                <a:solidFill>
                  <a:srgbClr val="FFFFFF"/>
                </a:solidFill>
                <a:latin typeface="Arial"/>
                <a:ea typeface="DejaVu Sans"/>
              </a:rPr>
              <a:t>полімерних</a:t>
            </a:r>
            <a:r>
              <a:rPr lang="ru-RU" sz="1800" b="0" strike="noStrike" spc="-1" dirty="0">
                <a:solidFill>
                  <a:srgbClr val="FFFFFF"/>
                </a:solidFill>
                <a:latin typeface="Arial"/>
                <a:ea typeface="DejaVu Sans"/>
              </a:rPr>
              <a:t> </a:t>
            </a:r>
            <a:r>
              <a:rPr lang="ru-RU" sz="1800" b="0" strike="noStrike" spc="-1" dirty="0" err="1">
                <a:solidFill>
                  <a:srgbClr val="FFFFFF"/>
                </a:solidFill>
                <a:latin typeface="Arial"/>
                <a:ea typeface="DejaVu Sans"/>
              </a:rPr>
              <a:t>рукавів</a:t>
            </a:r>
            <a:r>
              <a:rPr lang="ru-RU" sz="1800" b="0" strike="noStrike" spc="-1" dirty="0">
                <a:solidFill>
                  <a:srgbClr val="FFFFFF"/>
                </a:solidFill>
                <a:latin typeface="Arial"/>
                <a:ea typeface="DejaVu Sans"/>
              </a:rPr>
              <a:t>.</a:t>
            </a:r>
            <a:endParaRPr lang="ru-RU" sz="1800" b="0" strike="noStrike" spc="-1" dirty="0">
              <a:latin typeface="Arial"/>
            </a:endParaRPr>
          </a:p>
        </p:txBody>
      </p:sp>
      <p:pic>
        <p:nvPicPr>
          <p:cNvPr id="161" name="Рисунок 5"/>
          <p:cNvPicPr/>
          <p:nvPr/>
        </p:nvPicPr>
        <p:blipFill>
          <a:blip r:embed="rId2"/>
          <a:stretch/>
        </p:blipFill>
        <p:spPr>
          <a:xfrm>
            <a:off x="2269876" y="2699106"/>
            <a:ext cx="3978000" cy="3404880"/>
          </a:xfrm>
          <a:prstGeom prst="rect">
            <a:avLst/>
          </a:prstGeom>
          <a:ln>
            <a:noFill/>
          </a:ln>
        </p:spPr>
      </p:pic>
      <p:sp>
        <p:nvSpPr>
          <p:cNvPr id="162" name="CustomShape 2"/>
          <p:cNvSpPr/>
          <p:nvPr/>
        </p:nvSpPr>
        <p:spPr>
          <a:xfrm>
            <a:off x="1476360" y="5013360"/>
            <a:ext cx="1007640" cy="1294920"/>
          </a:xfrm>
          <a:custGeom>
            <a:avLst/>
            <a:gdLst/>
            <a:ahLst/>
            <a:cxnLst/>
            <a:rect l="l" t="t" r="r" b="b"/>
            <a:pathLst>
              <a:path w="1008064" h="1295400">
                <a:moveTo>
                  <a:pt x="1008063" y="647700"/>
                </a:moveTo>
                <a:lnTo>
                  <a:pt x="504032" y="647700"/>
                </a:lnTo>
                <a:close/>
              </a:path>
            </a:pathLst>
          </a:custGeom>
          <a:solidFill>
            <a:srgbClr val="B83D68"/>
          </a:solidFill>
          <a:ln w="39960">
            <a:solidFill>
              <a:srgbClr val="862A4A"/>
            </a:solidFill>
            <a:miter/>
          </a:ln>
        </p:spPr>
        <p:style>
          <a:lnRef idx="0">
            <a:scrgbClr r="0" g="0" b="0"/>
          </a:lnRef>
          <a:fillRef idx="0">
            <a:scrgbClr r="0" g="0" b="0"/>
          </a:fillRef>
          <a:effectRef idx="0">
            <a:scrgbClr r="0" g="0" b="0"/>
          </a:effectRef>
          <a:fontRef idx="minor"/>
        </p:style>
      </p:sp>
    </p:spTree>
    <p:extLst>
      <p:ext uri="{BB962C8B-B14F-4D97-AF65-F5344CB8AC3E}">
        <p14:creationId xmlns:p14="http://schemas.microsoft.com/office/powerpoint/2010/main" val="317552640"/>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42" presetClass="entr" fill="hold" nodeType="clickEffect">
                                  <p:stCondLst>
                                    <p:cond delay="0"/>
                                  </p:stCondLst>
                                  <p:childTnLst>
                                    <p:set>
                                      <p:cBhvr>
                                        <p:cTn id="6" dur="1" fill="hold">
                                          <p:stCondLst>
                                            <p:cond delay="0"/>
                                          </p:stCondLst>
                                        </p:cTn>
                                        <p:tgtEl>
                                          <p:spTgt spid="160"/>
                                        </p:tgtEl>
                                        <p:attrNameLst>
                                          <p:attrName>style.visibility</p:attrName>
                                        </p:attrNameLst>
                                      </p:cBhvr>
                                      <p:to>
                                        <p:strVal val="visible"/>
                                      </p:to>
                                    </p:set>
                                    <p:animEffect transition="in" filter="fade">
                                      <p:cBhvr additive="repl">
                                        <p:cTn id="7" dur="1000"/>
                                        <p:tgtEl>
                                          <p:spTgt spid="160"/>
                                        </p:tgtEl>
                                      </p:cBhvr>
                                    </p:animEffect>
                                    <p:anim calcmode="lin" valueType="num">
                                      <p:cBhvr additive="repl">
                                        <p:cTn id="8" dur="1000" fill="hold"/>
                                        <p:tgtEl>
                                          <p:spTgt spid="160"/>
                                        </p:tgtEl>
                                        <p:attrNameLst>
                                          <p:attrName>ppt_x</p:attrName>
                                        </p:attrNameLst>
                                      </p:cBhvr>
                                      <p:tavLst>
                                        <p:tav tm="0">
                                          <p:val>
                                            <p:strVal val="#ppt_x"/>
                                          </p:val>
                                        </p:tav>
                                        <p:tav tm="100000">
                                          <p:val>
                                            <p:strVal val="#ppt_x"/>
                                          </p:val>
                                        </p:tav>
                                      </p:tavLst>
                                    </p:anim>
                                    <p:anim calcmode="lin" valueType="num">
                                      <p:cBhvr additive="repl">
                                        <p:cTn id="9" dur="1000" fill="hold"/>
                                        <p:tgtEl>
                                          <p:spTgt spid="16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fill="hold" nodeType="clickEffect">
                                  <p:stCondLst>
                                    <p:cond delay="0"/>
                                  </p:stCondLst>
                                  <p:childTnLst>
                                    <p:set>
                                      <p:cBhvr>
                                        <p:cTn id="13" dur="1" fill="hold">
                                          <p:stCondLst>
                                            <p:cond delay="0"/>
                                          </p:stCondLst>
                                        </p:cTn>
                                        <p:tgtEl>
                                          <p:spTgt spid="161"/>
                                        </p:tgtEl>
                                        <p:attrNameLst>
                                          <p:attrName>style.visibility</p:attrName>
                                        </p:attrNameLst>
                                      </p:cBhvr>
                                      <p:to>
                                        <p:strVal val="visible"/>
                                      </p:to>
                                    </p:set>
                                    <p:animEffect transition="in" filter="fade">
                                      <p:cBhvr additive="repl">
                                        <p:cTn id="14" dur="500"/>
                                        <p:tgtEl>
                                          <p:spTgt spid="161"/>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62"/>
                                        </p:tgtEl>
                                        <p:attrNameLst>
                                          <p:attrName>style.visibility</p:attrName>
                                        </p:attrNameLst>
                                      </p:cBhvr>
                                      <p:to>
                                        <p:strVal val="visible"/>
                                      </p:to>
                                    </p:set>
                                    <p:animEffect transition="in" filter="wipe(down)">
                                      <p:cBhvr additive="repl">
                                        <p:cTn id="19" dur="500"/>
                                        <p:tgtEl>
                                          <p:spTgt spid="1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3" name="Group 1"/>
          <p:cNvGrpSpPr/>
          <p:nvPr/>
        </p:nvGrpSpPr>
        <p:grpSpPr>
          <a:xfrm>
            <a:off x="108000" y="589545"/>
            <a:ext cx="8703088" cy="1347480"/>
            <a:chOff x="112146" y="794340"/>
            <a:chExt cx="8378753" cy="1347480"/>
          </a:xfrm>
        </p:grpSpPr>
        <p:pic>
          <p:nvPicPr>
            <p:cNvPr id="164" name="TextBox 3"/>
            <p:cNvPicPr/>
            <p:nvPr/>
          </p:nvPicPr>
          <p:blipFill>
            <a:blip r:embed="rId2"/>
            <a:stretch/>
          </p:blipFill>
          <p:spPr>
            <a:xfrm>
              <a:off x="112146" y="794340"/>
              <a:ext cx="8378753" cy="1347480"/>
            </a:xfrm>
            <a:prstGeom prst="rect">
              <a:avLst/>
            </a:prstGeom>
            <a:ln>
              <a:noFill/>
            </a:ln>
          </p:spPr>
        </p:pic>
        <p:sp>
          <p:nvSpPr>
            <p:cNvPr id="165" name="CustomShape 2"/>
            <p:cNvSpPr/>
            <p:nvPr/>
          </p:nvSpPr>
          <p:spPr>
            <a:xfrm>
              <a:off x="219240" y="881910"/>
              <a:ext cx="8127273" cy="119088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wrap="square" lIns="90000" tIns="46800" rIns="90000" bIns="46800">
              <a:spAutoFit/>
            </a:bodyPr>
            <a:lstStyle/>
            <a:p>
              <a:pPr>
                <a:lnSpc>
                  <a:spcPct val="100000"/>
                </a:lnSpc>
              </a:pPr>
              <a:r>
                <a:rPr lang="ru-RU" sz="1800" b="0" strike="noStrike" spc="-1" dirty="0">
                  <a:solidFill>
                    <a:srgbClr val="FFFFFF"/>
                  </a:solidFill>
                  <a:latin typeface="Arial"/>
                  <a:ea typeface="DejaVu Sans"/>
                </a:rPr>
                <a:t>Для свиней і </a:t>
              </a:r>
              <a:r>
                <a:rPr lang="ru-RU" sz="1800" b="0" strike="noStrike" spc="-1" dirty="0" err="1">
                  <a:solidFill>
                    <a:srgbClr val="FFFFFF"/>
                  </a:solidFill>
                  <a:latin typeface="Arial"/>
                  <a:ea typeface="DejaVu Sans"/>
                </a:rPr>
                <a:t>птиці</a:t>
              </a:r>
              <a:r>
                <a:rPr lang="ru-RU" sz="1800" b="0" strike="noStrike" spc="-1" dirty="0">
                  <a:solidFill>
                    <a:srgbClr val="FFFFFF"/>
                  </a:solidFill>
                  <a:latin typeface="Arial"/>
                  <a:ea typeface="DejaVu Sans"/>
                </a:rPr>
                <a:t> </a:t>
              </a:r>
              <a:r>
                <a:rPr lang="ru-RU" sz="1800" b="0" strike="noStrike" spc="-1" dirty="0" err="1">
                  <a:solidFill>
                    <a:srgbClr val="FFFFFF"/>
                  </a:solidFill>
                  <a:latin typeface="Arial"/>
                  <a:ea typeface="DejaVu Sans"/>
                </a:rPr>
                <a:t>готують</a:t>
              </a:r>
              <a:r>
                <a:rPr lang="ru-RU" sz="1800" b="0" strike="noStrike" spc="-1" dirty="0">
                  <a:solidFill>
                    <a:srgbClr val="FFFFFF"/>
                  </a:solidFill>
                  <a:latin typeface="Arial"/>
                  <a:ea typeface="DejaVu Sans"/>
                </a:rPr>
                <a:t> </a:t>
              </a:r>
              <a:r>
                <a:rPr lang="ru-RU" sz="1800" b="0" strike="noStrike" spc="-1" dirty="0" err="1">
                  <a:solidFill>
                    <a:srgbClr val="FFFFFF"/>
                  </a:solidFill>
                  <a:latin typeface="Arial"/>
                  <a:ea typeface="DejaVu Sans"/>
                </a:rPr>
                <a:t>комбінований</a:t>
              </a:r>
              <a:r>
                <a:rPr lang="ru-RU" sz="1800" b="0" strike="noStrike" spc="-1" dirty="0">
                  <a:solidFill>
                    <a:srgbClr val="FFFFFF"/>
                  </a:solidFill>
                  <a:latin typeface="Arial"/>
                  <a:ea typeface="DejaVu Sans"/>
                </a:rPr>
                <a:t> силос. </a:t>
              </a:r>
              <a:r>
                <a:rPr lang="ru-RU" sz="1800" b="0" strike="noStrike" spc="-1" dirty="0" err="1">
                  <a:solidFill>
                    <a:srgbClr val="FFFFFF"/>
                  </a:solidFill>
                  <a:latin typeface="Arial"/>
                  <a:ea typeface="DejaVu Sans"/>
                </a:rPr>
                <a:t>Основними</a:t>
              </a:r>
              <a:r>
                <a:rPr lang="ru-RU" sz="1800" b="0" strike="noStrike" spc="-1" dirty="0">
                  <a:solidFill>
                    <a:srgbClr val="FFFFFF"/>
                  </a:solidFill>
                  <a:latin typeface="Arial"/>
                  <a:ea typeface="DejaVu Sans"/>
                </a:rPr>
                <a:t> ком­понентами </a:t>
              </a:r>
              <a:r>
                <a:rPr lang="ru-RU" sz="1800" b="0" strike="noStrike" spc="-1" dirty="0" err="1">
                  <a:solidFill>
                    <a:srgbClr val="FFFFFF"/>
                  </a:solidFill>
                  <a:latin typeface="Arial"/>
                  <a:ea typeface="DejaVu Sans"/>
                </a:rPr>
                <a:t>його</a:t>
              </a:r>
              <a:r>
                <a:rPr lang="ru-RU" sz="1800" b="0" strike="noStrike" spc="-1" dirty="0">
                  <a:solidFill>
                    <a:srgbClr val="FFFFFF"/>
                  </a:solidFill>
                  <a:latin typeface="Arial"/>
                  <a:ea typeface="DejaVu Sans"/>
                </a:rPr>
                <a:t> є </a:t>
              </a:r>
              <a:r>
                <a:rPr lang="ru-RU" sz="1800" b="0" strike="noStrike" spc="-1" dirty="0" err="1">
                  <a:solidFill>
                    <a:srgbClr val="FFFFFF"/>
                  </a:solidFill>
                  <a:latin typeface="Arial"/>
                  <a:ea typeface="DejaVu Sans"/>
                </a:rPr>
                <a:t>коренебульбоплоди</a:t>
              </a:r>
              <a:r>
                <a:rPr lang="ru-RU" sz="1800" b="0" strike="noStrike" spc="-1" dirty="0">
                  <a:solidFill>
                    <a:srgbClr val="FFFFFF"/>
                  </a:solidFill>
                  <a:latin typeface="Arial"/>
                  <a:ea typeface="DejaVu Sans"/>
                </a:rPr>
                <a:t>, </a:t>
              </a:r>
              <a:r>
                <a:rPr lang="ru-RU" sz="1800" b="0" strike="noStrike" spc="-1" dirty="0" err="1">
                  <a:solidFill>
                    <a:srgbClr val="FFFFFF"/>
                  </a:solidFill>
                  <a:latin typeface="Arial"/>
                  <a:ea typeface="DejaVu Sans"/>
                </a:rPr>
                <a:t>качани</a:t>
              </a:r>
              <a:r>
                <a:rPr lang="ru-RU" sz="1800" b="0" strike="noStrike" spc="-1" dirty="0">
                  <a:solidFill>
                    <a:srgbClr val="FFFFFF"/>
                  </a:solidFill>
                  <a:latin typeface="Arial"/>
                  <a:ea typeface="DejaVu Sans"/>
                </a:rPr>
                <a:t> </a:t>
              </a:r>
              <a:r>
                <a:rPr lang="ru-RU" sz="1800" b="0" strike="noStrike" spc="-1" dirty="0" err="1">
                  <a:solidFill>
                    <a:srgbClr val="FFFFFF"/>
                  </a:solidFill>
                  <a:latin typeface="Arial"/>
                  <a:ea typeface="DejaVu Sans"/>
                </a:rPr>
                <a:t>кукурудзи</a:t>
              </a:r>
              <a:r>
                <a:rPr lang="ru-RU" sz="1800" b="0" strike="noStrike" spc="-1" dirty="0">
                  <a:solidFill>
                    <a:srgbClr val="FFFFFF"/>
                  </a:solidFill>
                  <a:latin typeface="Arial"/>
                  <a:ea typeface="DejaVu Sans"/>
                </a:rPr>
                <a:t> молочно- </a:t>
              </a:r>
              <a:r>
                <a:rPr lang="ru-RU" sz="1800" b="0" strike="noStrike" spc="-1" dirty="0" err="1">
                  <a:solidFill>
                    <a:srgbClr val="FFFFFF"/>
                  </a:solidFill>
                  <a:latin typeface="Arial"/>
                  <a:ea typeface="DejaVu Sans"/>
                </a:rPr>
                <a:t>воскової</a:t>
              </a:r>
              <a:r>
                <a:rPr lang="ru-RU" sz="1800" b="0" strike="noStrike" spc="-1" dirty="0">
                  <a:solidFill>
                    <a:srgbClr val="FFFFFF"/>
                  </a:solidFill>
                  <a:latin typeface="Arial"/>
                  <a:ea typeface="DejaVu Sans"/>
                </a:rPr>
                <a:t> й </a:t>
              </a:r>
              <a:r>
                <a:rPr lang="ru-RU" sz="1800" b="0" strike="noStrike" spc="-1" dirty="0" err="1">
                  <a:solidFill>
                    <a:srgbClr val="FFFFFF"/>
                  </a:solidFill>
                  <a:latin typeface="Arial"/>
                  <a:ea typeface="DejaVu Sans"/>
                </a:rPr>
                <a:t>воскової</a:t>
              </a:r>
              <a:r>
                <a:rPr lang="ru-RU" sz="1800" b="0" strike="noStrike" spc="-1" dirty="0">
                  <a:solidFill>
                    <a:srgbClr val="FFFFFF"/>
                  </a:solidFill>
                  <a:latin typeface="Arial"/>
                  <a:ea typeface="DejaVu Sans"/>
                </a:rPr>
                <a:t> </a:t>
              </a:r>
              <a:r>
                <a:rPr lang="ru-RU" sz="1800" b="0" strike="noStrike" spc="-1" dirty="0" err="1">
                  <a:solidFill>
                    <a:srgbClr val="FFFFFF"/>
                  </a:solidFill>
                  <a:latin typeface="Arial"/>
                  <a:ea typeface="DejaVu Sans"/>
                </a:rPr>
                <a:t>стиглості</a:t>
              </a:r>
              <a:r>
                <a:rPr lang="ru-RU" sz="1800" b="0" strike="noStrike" spc="-1" dirty="0">
                  <a:solidFill>
                    <a:srgbClr val="FFFFFF"/>
                  </a:solidFill>
                  <a:latin typeface="Arial"/>
                  <a:ea typeface="DejaVu Sans"/>
                </a:rPr>
                <a:t>, </a:t>
              </a:r>
              <a:r>
                <a:rPr lang="ru-RU" sz="1800" b="0" strike="noStrike" spc="-1" dirty="0" err="1">
                  <a:solidFill>
                    <a:srgbClr val="FFFFFF"/>
                  </a:solidFill>
                  <a:latin typeface="Arial"/>
                  <a:ea typeface="DejaVu Sans"/>
                </a:rPr>
                <a:t>гарбузи</a:t>
              </a:r>
              <a:r>
                <a:rPr lang="ru-RU" sz="1800" b="0" strike="noStrike" spc="-1" dirty="0">
                  <a:solidFill>
                    <a:srgbClr val="FFFFFF"/>
                  </a:solidFill>
                  <a:latin typeface="Arial"/>
                  <a:ea typeface="DejaVu Sans"/>
                </a:rPr>
                <a:t>, </a:t>
              </a:r>
              <a:r>
                <a:rPr lang="ru-RU" sz="1800" b="0" strike="noStrike" spc="-1" dirty="0" err="1">
                  <a:solidFill>
                    <a:srgbClr val="FFFFFF"/>
                  </a:solidFill>
                  <a:latin typeface="Arial"/>
                  <a:ea typeface="DejaVu Sans"/>
                </a:rPr>
                <a:t>кормові</a:t>
              </a:r>
              <a:r>
                <a:rPr lang="ru-RU" sz="1800" b="0" strike="noStrike" spc="-1" dirty="0">
                  <a:solidFill>
                    <a:srgbClr val="FFFFFF"/>
                  </a:solidFill>
                  <a:latin typeface="Arial"/>
                  <a:ea typeface="DejaVu Sans"/>
                </a:rPr>
                <a:t> </a:t>
              </a:r>
              <a:r>
                <a:rPr lang="ru-RU" sz="1800" b="0" strike="noStrike" spc="-1" dirty="0" err="1">
                  <a:solidFill>
                    <a:srgbClr val="FFFFFF"/>
                  </a:solidFill>
                  <a:latin typeface="Arial"/>
                  <a:ea typeface="DejaVu Sans"/>
                </a:rPr>
                <a:t>кавуни</a:t>
              </a:r>
              <a:r>
                <a:rPr lang="ru-RU" sz="1800" b="0" strike="noStrike" spc="-1" dirty="0">
                  <a:solidFill>
                    <a:srgbClr val="FFFFFF"/>
                  </a:solidFill>
                  <a:latin typeface="Arial"/>
                  <a:ea typeface="DejaVu Sans"/>
                </a:rPr>
                <a:t>, отава </a:t>
              </a:r>
              <a:r>
                <a:rPr lang="ru-RU" sz="1800" b="0" strike="noStrike" spc="-1" dirty="0" err="1">
                  <a:solidFill>
                    <a:srgbClr val="FFFFFF"/>
                  </a:solidFill>
                  <a:latin typeface="Arial"/>
                  <a:ea typeface="DejaVu Sans"/>
                </a:rPr>
                <a:t>багато­річних</a:t>
              </a:r>
              <a:r>
                <a:rPr lang="ru-RU" sz="1800" b="0" strike="noStrike" spc="-1" dirty="0">
                  <a:solidFill>
                    <a:srgbClr val="FFFFFF"/>
                  </a:solidFill>
                  <a:latin typeface="Arial"/>
                  <a:ea typeface="DejaVu Sans"/>
                </a:rPr>
                <a:t> трав, </a:t>
              </a:r>
              <a:r>
                <a:rPr lang="ru-RU" sz="1800" b="0" strike="noStrike" spc="-1" dirty="0" err="1">
                  <a:solidFill>
                    <a:srgbClr val="FFFFFF"/>
                  </a:solidFill>
                  <a:latin typeface="Arial"/>
                  <a:ea typeface="DejaVu Sans"/>
                </a:rPr>
                <a:t>сінне</a:t>
              </a:r>
              <a:r>
                <a:rPr lang="ru-RU" sz="1800" b="0" strike="noStrike" spc="-1" dirty="0">
                  <a:solidFill>
                    <a:srgbClr val="FFFFFF"/>
                  </a:solidFill>
                  <a:latin typeface="Arial"/>
                  <a:ea typeface="DejaVu Sans"/>
                </a:rPr>
                <a:t> </a:t>
              </a:r>
              <a:r>
                <a:rPr lang="ru-RU" sz="1800" b="0" strike="noStrike" spc="-1" dirty="0" err="1">
                  <a:solidFill>
                    <a:srgbClr val="FFFFFF"/>
                  </a:solidFill>
                  <a:latin typeface="Arial"/>
                  <a:ea typeface="DejaVu Sans"/>
                </a:rPr>
                <a:t>або</a:t>
              </a:r>
              <a:r>
                <a:rPr lang="ru-RU" sz="1800" b="0" strike="noStrike" spc="-1" dirty="0">
                  <a:solidFill>
                    <a:srgbClr val="FFFFFF"/>
                  </a:solidFill>
                  <a:latin typeface="Arial"/>
                  <a:ea typeface="DejaVu Sans"/>
                </a:rPr>
                <a:t> </a:t>
              </a:r>
              <a:r>
                <a:rPr lang="ru-RU" sz="1800" b="0" strike="noStrike" spc="-1" dirty="0" err="1">
                  <a:solidFill>
                    <a:srgbClr val="FFFFFF"/>
                  </a:solidFill>
                  <a:latin typeface="Arial"/>
                  <a:ea typeface="DejaVu Sans"/>
                </a:rPr>
                <a:t>трав’яне</a:t>
              </a:r>
              <a:r>
                <a:rPr lang="ru-RU" sz="1800" b="0" strike="noStrike" spc="-1" dirty="0">
                  <a:solidFill>
                    <a:srgbClr val="FFFFFF"/>
                  </a:solidFill>
                  <a:latin typeface="Arial"/>
                  <a:ea typeface="DejaVu Sans"/>
                </a:rPr>
                <a:t> </a:t>
              </a:r>
              <a:r>
                <a:rPr lang="ru-RU" sz="1800" b="0" strike="noStrike" spc="-1" dirty="0" err="1">
                  <a:solidFill>
                    <a:srgbClr val="FFFFFF"/>
                  </a:solidFill>
                  <a:latin typeface="Arial"/>
                  <a:ea typeface="DejaVu Sans"/>
                </a:rPr>
                <a:t>борошно</a:t>
              </a:r>
              <a:r>
                <a:rPr lang="ru-RU" sz="1800" b="0" strike="noStrike" spc="-1" dirty="0">
                  <a:solidFill>
                    <a:srgbClr val="FFFFFF"/>
                  </a:solidFill>
                  <a:latin typeface="Arial"/>
                  <a:ea typeface="DejaVu Sans"/>
                </a:rPr>
                <a:t>.</a:t>
              </a:r>
              <a:endParaRPr lang="ru-RU" sz="1800" b="0" strike="noStrike" spc="-1" dirty="0">
                <a:latin typeface="Arial"/>
              </a:endParaRPr>
            </a:p>
          </p:txBody>
        </p:sp>
      </p:grpSp>
      <p:pic>
        <p:nvPicPr>
          <p:cNvPr id="166" name="Рисунок 4"/>
          <p:cNvPicPr/>
          <p:nvPr/>
        </p:nvPicPr>
        <p:blipFill>
          <a:blip r:embed="rId3"/>
          <a:stretch/>
        </p:blipFill>
        <p:spPr>
          <a:xfrm>
            <a:off x="219239" y="1937025"/>
            <a:ext cx="4022280" cy="2558880"/>
          </a:xfrm>
          <a:prstGeom prst="rect">
            <a:avLst/>
          </a:prstGeom>
          <a:ln>
            <a:noFill/>
          </a:ln>
        </p:spPr>
      </p:pic>
      <p:pic>
        <p:nvPicPr>
          <p:cNvPr id="167" name="Рисунок 5"/>
          <p:cNvPicPr/>
          <p:nvPr/>
        </p:nvPicPr>
        <p:blipFill>
          <a:blip r:embed="rId4"/>
          <a:stretch/>
        </p:blipFill>
        <p:spPr>
          <a:xfrm>
            <a:off x="4417920" y="4238640"/>
            <a:ext cx="3682800" cy="2619000"/>
          </a:xfrm>
          <a:prstGeom prst="rect">
            <a:avLst/>
          </a:prstGeom>
          <a:ln>
            <a:noFill/>
          </a:ln>
        </p:spPr>
      </p:pic>
      <p:sp>
        <p:nvSpPr>
          <p:cNvPr id="168" name="CustomShape 3"/>
          <p:cNvSpPr/>
          <p:nvPr/>
        </p:nvSpPr>
        <p:spPr>
          <a:xfrm>
            <a:off x="4932360" y="2133720"/>
            <a:ext cx="2734920" cy="1439280"/>
          </a:xfrm>
          <a:custGeom>
            <a:avLst/>
            <a:gdLst/>
            <a:ahLst/>
            <a:cxnLst/>
            <a:rect l="l" t="t" r="r" b="b"/>
            <a:pathLst>
              <a:path w="7600" h="6543">
                <a:moveTo>
                  <a:pt x="0" y="1771"/>
                </a:moveTo>
                <a:cubicBezTo>
                  <a:pt x="2533" y="0"/>
                  <a:pt x="5066" y="3542"/>
                  <a:pt x="7599" y="1771"/>
                </a:cubicBezTo>
                <a:lnTo>
                  <a:pt x="7599" y="4771"/>
                </a:lnTo>
                <a:cubicBezTo>
                  <a:pt x="5066" y="6542"/>
                  <a:pt x="2533" y="2999"/>
                  <a:pt x="0" y="4771"/>
                </a:cubicBezTo>
                <a:lnTo>
                  <a:pt x="0" y="1771"/>
                </a:lnTo>
              </a:path>
            </a:pathLst>
          </a:custGeom>
          <a:solidFill>
            <a:srgbClr val="B83D68"/>
          </a:solidFill>
          <a:ln w="39960">
            <a:solidFill>
              <a:srgbClr val="862A4A"/>
            </a:solidFill>
            <a:miter/>
          </a:ln>
        </p:spPr>
        <p:style>
          <a:lnRef idx="0">
            <a:scrgbClr r="0" g="0" b="0"/>
          </a:lnRef>
          <a:fillRef idx="0">
            <a:scrgbClr r="0" g="0" b="0"/>
          </a:fillRef>
          <a:effectRef idx="0">
            <a:scrgbClr r="0" g="0" b="0"/>
          </a:effectRef>
          <a:fontRef idx="minor"/>
        </p:style>
      </p:sp>
      <p:sp>
        <p:nvSpPr>
          <p:cNvPr id="169" name="CustomShape 4"/>
          <p:cNvSpPr/>
          <p:nvPr/>
        </p:nvSpPr>
        <p:spPr>
          <a:xfrm>
            <a:off x="108000" y="4360140"/>
            <a:ext cx="4309560" cy="2376000"/>
          </a:xfrm>
          <a:prstGeom prst="flowChartMagneticTape">
            <a:avLst/>
          </a:prstGeom>
          <a:solidFill>
            <a:srgbClr val="B83D68"/>
          </a:solidFill>
          <a:ln w="39960">
            <a:solidFill>
              <a:srgbClr val="862A4A"/>
            </a:solidFill>
            <a:miter/>
          </a:ln>
        </p:spPr>
        <p:style>
          <a:lnRef idx="0">
            <a:scrgbClr r="0" g="0" b="0"/>
          </a:lnRef>
          <a:fillRef idx="0">
            <a:scrgbClr r="0" g="0" b="0"/>
          </a:fillRef>
          <a:effectRef idx="0">
            <a:scrgbClr r="0" g="0" b="0"/>
          </a:effectRef>
          <a:fontRef idx="minor"/>
        </p:style>
      </p:sp>
    </p:spTree>
    <p:extLst>
      <p:ext uri="{BB962C8B-B14F-4D97-AF65-F5344CB8AC3E}">
        <p14:creationId xmlns:p14="http://schemas.microsoft.com/office/powerpoint/2010/main" val="1875549236"/>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16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166"/>
                                        </p:tgtEl>
                                        <p:attrNameLst>
                                          <p:attrName>style.visibility</p:attrName>
                                        </p:attrNameLst>
                                      </p:cBhvr>
                                      <p:to>
                                        <p:strVal val="visible"/>
                                      </p:to>
                                    </p:set>
                                    <p:animEffect transition="in" filter="wipe(down)">
                                      <p:cBhvr additive="repl">
                                        <p:cTn id="11" dur="500"/>
                                        <p:tgtEl>
                                          <p:spTgt spid="16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168"/>
                                        </p:tgtEl>
                                        <p:attrNameLst>
                                          <p:attrName>style.visibility</p:attrName>
                                        </p:attrNameLst>
                                      </p:cBhvr>
                                      <p:to>
                                        <p:strVal val="visible"/>
                                      </p:to>
                                    </p:set>
                                    <p:animEffect transition="in" filter="wipe(down)">
                                      <p:cBhvr additive="repl">
                                        <p:cTn id="16" dur="500"/>
                                        <p:tgtEl>
                                          <p:spTgt spid="16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67"/>
                                        </p:tgtEl>
                                        <p:attrNameLst>
                                          <p:attrName>style.visibility</p:attrName>
                                        </p:attrNameLst>
                                      </p:cBhvr>
                                      <p:to>
                                        <p:strVal val="visible"/>
                                      </p:to>
                                    </p:set>
                                    <p:animEffect transition="in" filter="wipe(down)">
                                      <p:cBhvr additive="repl">
                                        <p:cTn id="21" dur="500"/>
                                        <p:tgtEl>
                                          <p:spTgt spid="16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69"/>
                                        </p:tgtEl>
                                        <p:attrNameLst>
                                          <p:attrName>style.visibility</p:attrName>
                                        </p:attrNameLst>
                                      </p:cBhvr>
                                      <p:to>
                                        <p:strVal val="visible"/>
                                      </p:to>
                                    </p:set>
                                    <p:animEffect transition="in" filter="wipe(down)">
                                      <p:cBhvr additive="repl">
                                        <p:cTn id="26" dur="500"/>
                                        <p:tgtEl>
                                          <p:spTgt spid="1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0" name="Group 1"/>
          <p:cNvGrpSpPr/>
          <p:nvPr/>
        </p:nvGrpSpPr>
        <p:grpSpPr>
          <a:xfrm>
            <a:off x="285839" y="201600"/>
            <a:ext cx="8497943" cy="1614420"/>
            <a:chOff x="285839" y="201600"/>
            <a:chExt cx="8123869" cy="1614420"/>
          </a:xfrm>
        </p:grpSpPr>
        <p:pic>
          <p:nvPicPr>
            <p:cNvPr id="171" name="TextBox 3"/>
            <p:cNvPicPr/>
            <p:nvPr/>
          </p:nvPicPr>
          <p:blipFill>
            <a:blip r:embed="rId2"/>
            <a:stretch/>
          </p:blipFill>
          <p:spPr>
            <a:xfrm>
              <a:off x="285839" y="201600"/>
              <a:ext cx="8123869" cy="1614240"/>
            </a:xfrm>
            <a:prstGeom prst="rect">
              <a:avLst/>
            </a:prstGeom>
            <a:ln>
              <a:noFill/>
            </a:ln>
          </p:spPr>
        </p:pic>
        <p:sp>
          <p:nvSpPr>
            <p:cNvPr id="172" name="CustomShape 2"/>
            <p:cNvSpPr/>
            <p:nvPr/>
          </p:nvSpPr>
          <p:spPr>
            <a:xfrm>
              <a:off x="395280" y="350820"/>
              <a:ext cx="7792756" cy="146520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wrap="square" lIns="90000" tIns="46800" rIns="90000" bIns="46800">
              <a:spAutoFit/>
            </a:bodyPr>
            <a:lstStyle/>
            <a:p>
              <a:pPr>
                <a:lnSpc>
                  <a:spcPct val="100000"/>
                </a:lnSpc>
              </a:pPr>
              <a:r>
                <a:rPr lang="ru-RU" sz="1800" b="0" strike="noStrike" spc="-1" dirty="0" err="1">
                  <a:solidFill>
                    <a:srgbClr val="000000"/>
                  </a:solidFill>
                  <a:latin typeface="Times New Roman"/>
                  <a:ea typeface="Times New Roman"/>
                </a:rPr>
                <a:t>Згодовують</a:t>
              </a:r>
              <a:r>
                <a:rPr lang="ru-RU" sz="1800" b="0" strike="noStrike" spc="-1" dirty="0">
                  <a:solidFill>
                    <a:srgbClr val="000000"/>
                  </a:solidFill>
                  <a:latin typeface="Times New Roman"/>
                  <a:ea typeface="Times New Roman"/>
                </a:rPr>
                <a:t> силос </a:t>
              </a:r>
              <a:r>
                <a:rPr lang="ru-RU" sz="1800" b="0" strike="noStrike" spc="-1" dirty="0" err="1">
                  <a:solidFill>
                    <a:srgbClr val="000000"/>
                  </a:solidFill>
                  <a:latin typeface="Times New Roman"/>
                  <a:ea typeface="Times New Roman"/>
                </a:rPr>
                <a:t>усім</a:t>
              </a:r>
              <a:r>
                <a:rPr lang="ru-RU" sz="1800" b="0" strike="noStrike" spc="-1" dirty="0">
                  <a:solidFill>
                    <a:srgbClr val="000000"/>
                  </a:solidFill>
                  <a:latin typeface="Times New Roman"/>
                  <a:ea typeface="Times New Roman"/>
                </a:rPr>
                <a:t> видам </a:t>
              </a:r>
              <a:r>
                <a:rPr lang="ru-RU" sz="1800" b="0" strike="noStrike" spc="-1" dirty="0" err="1">
                  <a:solidFill>
                    <a:srgbClr val="000000"/>
                  </a:solidFill>
                  <a:latin typeface="Times New Roman"/>
                  <a:ea typeface="Times New Roman"/>
                </a:rPr>
                <a:t>сільськогосподарських</a:t>
              </a:r>
              <a:r>
                <a:rPr lang="ru-RU" sz="1800" b="0" strike="noStrike" spc="-1" dirty="0">
                  <a:solidFill>
                    <a:srgbClr val="000000"/>
                  </a:solidFill>
                  <a:latin typeface="Times New Roman"/>
                  <a:ea typeface="Times New Roman"/>
                </a:rPr>
                <a:t> </a:t>
              </a:r>
              <a:r>
                <a:rPr lang="ru-RU" sz="1800" b="0" strike="noStrike" spc="-1" dirty="0" err="1">
                  <a:solidFill>
                    <a:srgbClr val="000000"/>
                  </a:solidFill>
                  <a:latin typeface="Times New Roman"/>
                  <a:ea typeface="Times New Roman"/>
                </a:rPr>
                <a:t>тварин</a:t>
              </a:r>
              <a:r>
                <a:rPr lang="ru-RU" sz="1800" b="0" strike="noStrike" spc="-1" dirty="0">
                  <a:solidFill>
                    <a:srgbClr val="000000"/>
                  </a:solidFill>
                  <a:latin typeface="Times New Roman"/>
                  <a:ea typeface="Times New Roman"/>
                </a:rPr>
                <a:t>: </a:t>
              </a:r>
              <a:r>
                <a:rPr lang="ru-RU" sz="1800" b="0" strike="noStrike" spc="-1" dirty="0" err="1">
                  <a:solidFill>
                    <a:srgbClr val="000000"/>
                  </a:solidFill>
                  <a:latin typeface="Times New Roman"/>
                  <a:ea typeface="Times New Roman"/>
                </a:rPr>
                <a:t>дій­ним</a:t>
              </a:r>
              <a:r>
                <a:rPr lang="ru-RU" sz="1800" b="0" strike="noStrike" spc="-1" dirty="0">
                  <a:solidFill>
                    <a:srgbClr val="000000"/>
                  </a:solidFill>
                  <a:latin typeface="Times New Roman"/>
                  <a:ea typeface="Times New Roman"/>
                </a:rPr>
                <a:t> коровам — 4 — 6 кг, </a:t>
              </a:r>
              <a:r>
                <a:rPr lang="ru-RU" sz="1800" b="0" strike="noStrike" spc="-1" dirty="0" err="1">
                  <a:solidFill>
                    <a:srgbClr val="000000"/>
                  </a:solidFill>
                  <a:latin typeface="Times New Roman"/>
                  <a:ea typeface="Times New Roman"/>
                </a:rPr>
                <a:t>сухостійним</a:t>
              </a:r>
              <a:r>
                <a:rPr lang="ru-RU" sz="1800" b="0" strike="noStrike" spc="-1" dirty="0">
                  <a:solidFill>
                    <a:srgbClr val="000000"/>
                  </a:solidFill>
                  <a:latin typeface="Times New Roman"/>
                  <a:ea typeface="Times New Roman"/>
                </a:rPr>
                <a:t> — 2 — 3, </a:t>
              </a:r>
              <a:r>
                <a:rPr lang="ru-RU" sz="1800" b="0" strike="noStrike" spc="-1" dirty="0" err="1">
                  <a:solidFill>
                    <a:srgbClr val="000000"/>
                  </a:solidFill>
                  <a:latin typeface="Times New Roman"/>
                  <a:ea typeface="Times New Roman"/>
                </a:rPr>
                <a:t>худобі</a:t>
              </a:r>
              <a:r>
                <a:rPr lang="ru-RU" sz="1800" b="0" strike="noStrike" spc="-1" dirty="0">
                  <a:solidFill>
                    <a:srgbClr val="000000"/>
                  </a:solidFill>
                  <a:latin typeface="Times New Roman"/>
                  <a:ea typeface="Times New Roman"/>
                </a:rPr>
                <a:t> на </a:t>
              </a:r>
              <a:r>
                <a:rPr lang="ru-RU" sz="1800" b="0" strike="noStrike" spc="-1" dirty="0" err="1">
                  <a:solidFill>
                    <a:srgbClr val="000000"/>
                  </a:solidFill>
                  <a:latin typeface="Times New Roman"/>
                  <a:ea typeface="Times New Roman"/>
                </a:rPr>
                <a:t>відгодівлі</a:t>
              </a:r>
              <a:r>
                <a:rPr lang="ru-RU" sz="1800" b="0" strike="noStrike" spc="-1" dirty="0">
                  <a:solidFill>
                    <a:srgbClr val="000000"/>
                  </a:solidFill>
                  <a:latin typeface="Times New Roman"/>
                  <a:ea typeface="Times New Roman"/>
                </a:rPr>
                <a:t> — 6 — 8 кг на 100 кг </a:t>
              </a:r>
              <a:r>
                <a:rPr lang="ru-RU" sz="1800" b="0" strike="noStrike" spc="-1" dirty="0" err="1">
                  <a:solidFill>
                    <a:srgbClr val="000000"/>
                  </a:solidFill>
                  <a:latin typeface="Times New Roman"/>
                  <a:ea typeface="Times New Roman"/>
                </a:rPr>
                <a:t>живої</a:t>
              </a:r>
              <a:r>
                <a:rPr lang="ru-RU" sz="1800" b="0" strike="noStrike" spc="-1" dirty="0">
                  <a:solidFill>
                    <a:srgbClr val="000000"/>
                  </a:solidFill>
                  <a:latin typeface="Times New Roman"/>
                  <a:ea typeface="Times New Roman"/>
                </a:rPr>
                <a:t> </a:t>
              </a:r>
              <a:r>
                <a:rPr lang="ru-RU" sz="1800" b="0" strike="noStrike" spc="-1" dirty="0" err="1">
                  <a:solidFill>
                    <a:srgbClr val="000000"/>
                  </a:solidFill>
                  <a:latin typeface="Times New Roman"/>
                  <a:ea typeface="Times New Roman"/>
                </a:rPr>
                <a:t>маси</a:t>
              </a:r>
              <a:r>
                <a:rPr lang="ru-RU" sz="1800" b="0" strike="noStrike" spc="-1" dirty="0">
                  <a:solidFill>
                    <a:srgbClr val="000000"/>
                  </a:solidFill>
                  <a:latin typeface="Times New Roman"/>
                  <a:ea typeface="Times New Roman"/>
                </a:rPr>
                <a:t>, </a:t>
              </a:r>
              <a:r>
                <a:rPr lang="ru-RU" sz="1800" b="0" strike="noStrike" spc="-1" dirty="0" err="1">
                  <a:solidFill>
                    <a:srgbClr val="000000"/>
                  </a:solidFill>
                  <a:latin typeface="Times New Roman"/>
                  <a:ea typeface="Times New Roman"/>
                </a:rPr>
                <a:t>вівцям</a:t>
              </a:r>
              <a:r>
                <a:rPr lang="ru-RU" sz="1800" b="0" strike="noStrike" spc="-1" dirty="0">
                  <a:solidFill>
                    <a:srgbClr val="000000"/>
                  </a:solidFill>
                  <a:latin typeface="Times New Roman"/>
                  <a:ea typeface="Times New Roman"/>
                </a:rPr>
                <a:t> — 2 — 3 кг, свиноматкам — 3 — 4, поросятам </a:t>
              </a:r>
              <a:r>
                <a:rPr lang="ru-RU" sz="1800" b="0" strike="noStrike" spc="-1" dirty="0" err="1">
                  <a:solidFill>
                    <a:srgbClr val="000000"/>
                  </a:solidFill>
                  <a:latin typeface="Times New Roman"/>
                  <a:ea typeface="Times New Roman"/>
                </a:rPr>
                <a:t>під</a:t>
              </a:r>
              <a:r>
                <a:rPr lang="ru-RU" sz="1800" b="0" strike="noStrike" spc="-1" dirty="0">
                  <a:solidFill>
                    <a:srgbClr val="000000"/>
                  </a:solidFill>
                  <a:latin typeface="Times New Roman"/>
                  <a:ea typeface="Times New Roman"/>
                </a:rPr>
                <a:t> час </a:t>
              </a:r>
              <a:r>
                <a:rPr lang="ru-RU" sz="1800" b="0" strike="noStrike" spc="-1" dirty="0" err="1">
                  <a:solidFill>
                    <a:srgbClr val="000000"/>
                  </a:solidFill>
                  <a:latin typeface="Times New Roman"/>
                  <a:ea typeface="Times New Roman"/>
                </a:rPr>
                <a:t>вирощування</a:t>
              </a:r>
              <a:r>
                <a:rPr lang="ru-RU" sz="1800" b="0" strike="noStrike" spc="-1" dirty="0">
                  <a:solidFill>
                    <a:srgbClr val="000000"/>
                  </a:solidFill>
                  <a:latin typeface="Times New Roman"/>
                  <a:ea typeface="Times New Roman"/>
                </a:rPr>
                <a:t> та </a:t>
              </a:r>
              <a:r>
                <a:rPr lang="ru-RU" sz="1800" b="0" strike="noStrike" spc="-1" dirty="0" err="1">
                  <a:solidFill>
                    <a:srgbClr val="000000"/>
                  </a:solidFill>
                  <a:latin typeface="Times New Roman"/>
                  <a:ea typeface="Times New Roman"/>
                </a:rPr>
                <a:t>відгодівлі</a:t>
              </a:r>
              <a:r>
                <a:rPr lang="ru-RU" sz="1800" b="0" strike="noStrike" spc="-1" dirty="0">
                  <a:solidFill>
                    <a:srgbClr val="000000"/>
                  </a:solidFill>
                  <a:latin typeface="Times New Roman"/>
                  <a:ea typeface="Times New Roman"/>
                </a:rPr>
                <a:t> — 2 — 3, коням — 8 — 10 кг, </a:t>
              </a:r>
              <a:r>
                <a:rPr lang="ru-RU" sz="1800" b="0" strike="noStrike" spc="-1" dirty="0" err="1">
                  <a:solidFill>
                    <a:srgbClr val="000000"/>
                  </a:solidFill>
                  <a:latin typeface="Times New Roman"/>
                  <a:ea typeface="Times New Roman"/>
                </a:rPr>
                <a:t>птиці</a:t>
              </a:r>
              <a:r>
                <a:rPr lang="ru-RU" sz="1800" b="0" strike="noStrike" spc="-1" dirty="0">
                  <a:solidFill>
                    <a:srgbClr val="000000"/>
                  </a:solidFill>
                  <a:latin typeface="Times New Roman"/>
                  <a:ea typeface="Times New Roman"/>
                </a:rPr>
                <a:t> — 20 — 30 г на голову за день.</a:t>
              </a:r>
              <a:endParaRPr lang="ru-RU" sz="1800" b="0" strike="noStrike" spc="-1" dirty="0">
                <a:latin typeface="Arial"/>
              </a:endParaRPr>
            </a:p>
          </p:txBody>
        </p:sp>
      </p:grpSp>
      <p:pic>
        <p:nvPicPr>
          <p:cNvPr id="173" name="Рисунок 4"/>
          <p:cNvPicPr/>
          <p:nvPr/>
        </p:nvPicPr>
        <p:blipFill>
          <a:blip r:embed="rId3"/>
          <a:stretch/>
        </p:blipFill>
        <p:spPr>
          <a:xfrm>
            <a:off x="4854651" y="4558571"/>
            <a:ext cx="3219120" cy="2139480"/>
          </a:xfrm>
          <a:prstGeom prst="rect">
            <a:avLst/>
          </a:prstGeom>
          <a:ln>
            <a:noFill/>
          </a:ln>
        </p:spPr>
      </p:pic>
      <p:pic>
        <p:nvPicPr>
          <p:cNvPr id="174" name="Рисунок 5"/>
          <p:cNvPicPr/>
          <p:nvPr/>
        </p:nvPicPr>
        <p:blipFill>
          <a:blip r:embed="rId4"/>
          <a:stretch/>
        </p:blipFill>
        <p:spPr>
          <a:xfrm>
            <a:off x="4854651" y="1815840"/>
            <a:ext cx="3219120" cy="2533320"/>
          </a:xfrm>
          <a:prstGeom prst="rect">
            <a:avLst/>
          </a:prstGeom>
          <a:ln>
            <a:noFill/>
          </a:ln>
        </p:spPr>
      </p:pic>
      <p:pic>
        <p:nvPicPr>
          <p:cNvPr id="175" name="Рисунок 6"/>
          <p:cNvPicPr/>
          <p:nvPr/>
        </p:nvPicPr>
        <p:blipFill>
          <a:blip r:embed="rId5"/>
          <a:stretch/>
        </p:blipFill>
        <p:spPr>
          <a:xfrm>
            <a:off x="494870" y="1815840"/>
            <a:ext cx="3981240" cy="2533320"/>
          </a:xfrm>
          <a:prstGeom prst="rect">
            <a:avLst/>
          </a:prstGeom>
          <a:ln>
            <a:noFill/>
          </a:ln>
        </p:spPr>
      </p:pic>
      <p:pic>
        <p:nvPicPr>
          <p:cNvPr id="176" name="Рисунок 7"/>
          <p:cNvPicPr/>
          <p:nvPr/>
        </p:nvPicPr>
        <p:blipFill>
          <a:blip r:embed="rId6"/>
          <a:stretch/>
        </p:blipFill>
        <p:spPr>
          <a:xfrm>
            <a:off x="553570" y="4558571"/>
            <a:ext cx="3981240" cy="2139480"/>
          </a:xfrm>
          <a:prstGeom prst="rect">
            <a:avLst/>
          </a:prstGeom>
          <a:ln>
            <a:noFill/>
          </a:ln>
        </p:spPr>
      </p:pic>
    </p:spTree>
    <p:extLst>
      <p:ext uri="{BB962C8B-B14F-4D97-AF65-F5344CB8AC3E}">
        <p14:creationId xmlns:p14="http://schemas.microsoft.com/office/powerpoint/2010/main" val="369246946"/>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17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fill="hold" nodeType="clickEffect">
                                  <p:stCondLst>
                                    <p:cond delay="0"/>
                                  </p:stCondLst>
                                  <p:childTnLst>
                                    <p:set>
                                      <p:cBhvr>
                                        <p:cTn id="10" dur="1" fill="hold">
                                          <p:stCondLst>
                                            <p:cond delay="0"/>
                                          </p:stCondLst>
                                        </p:cTn>
                                        <p:tgtEl>
                                          <p:spTgt spid="175"/>
                                        </p:tgtEl>
                                        <p:attrNameLst>
                                          <p:attrName>style.visibility</p:attrName>
                                        </p:attrNameLst>
                                      </p:cBhvr>
                                      <p:to>
                                        <p:strVal val="visible"/>
                                      </p:to>
                                    </p:set>
                                    <p:animEffect transition="in" filter="fade">
                                      <p:cBhvr additive="repl">
                                        <p:cTn id="11" dur="500"/>
                                        <p:tgtEl>
                                          <p:spTgt spid="17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fill="hold" nodeType="clickEffect">
                                  <p:stCondLst>
                                    <p:cond delay="0"/>
                                  </p:stCondLst>
                                  <p:childTnLst>
                                    <p:set>
                                      <p:cBhvr>
                                        <p:cTn id="15" dur="1" fill="hold">
                                          <p:stCondLst>
                                            <p:cond delay="0"/>
                                          </p:stCondLst>
                                        </p:cTn>
                                        <p:tgtEl>
                                          <p:spTgt spid="174"/>
                                        </p:tgtEl>
                                        <p:attrNameLst>
                                          <p:attrName>style.visibility</p:attrName>
                                        </p:attrNameLst>
                                      </p:cBhvr>
                                      <p:to>
                                        <p:strVal val="visible"/>
                                      </p:to>
                                    </p:set>
                                    <p:animEffect transition="in" filter="fade">
                                      <p:cBhvr additive="repl">
                                        <p:cTn id="16" dur="500"/>
                                        <p:tgtEl>
                                          <p:spTgt spid="17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fill="hold" nodeType="clickEffect">
                                  <p:stCondLst>
                                    <p:cond delay="0"/>
                                  </p:stCondLst>
                                  <p:childTnLst>
                                    <p:set>
                                      <p:cBhvr>
                                        <p:cTn id="20" dur="1" fill="hold">
                                          <p:stCondLst>
                                            <p:cond delay="0"/>
                                          </p:stCondLst>
                                        </p:cTn>
                                        <p:tgtEl>
                                          <p:spTgt spid="176"/>
                                        </p:tgtEl>
                                        <p:attrNameLst>
                                          <p:attrName>style.visibility</p:attrName>
                                        </p:attrNameLst>
                                      </p:cBhvr>
                                      <p:to>
                                        <p:strVal val="visible"/>
                                      </p:to>
                                    </p:set>
                                    <p:animEffect transition="in" filter="fade">
                                      <p:cBhvr additive="repl">
                                        <p:cTn id="21" dur="500"/>
                                        <p:tgtEl>
                                          <p:spTgt spid="17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fill="hold" nodeType="clickEffect">
                                  <p:stCondLst>
                                    <p:cond delay="0"/>
                                  </p:stCondLst>
                                  <p:childTnLst>
                                    <p:set>
                                      <p:cBhvr>
                                        <p:cTn id="25" dur="1" fill="hold">
                                          <p:stCondLst>
                                            <p:cond delay="0"/>
                                          </p:stCondLst>
                                        </p:cTn>
                                        <p:tgtEl>
                                          <p:spTgt spid="173"/>
                                        </p:tgtEl>
                                        <p:attrNameLst>
                                          <p:attrName>style.visibility</p:attrName>
                                        </p:attrNameLst>
                                      </p:cBhvr>
                                      <p:to>
                                        <p:strVal val="visible"/>
                                      </p:to>
                                    </p:set>
                                    <p:animEffect transition="in" filter="fade">
                                      <p:cBhvr additive="repl">
                                        <p:cTn id="26" dur="500"/>
                                        <p:tgtEl>
                                          <p:spTgt spid="1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CustomShape 1"/>
          <p:cNvSpPr/>
          <p:nvPr/>
        </p:nvSpPr>
        <p:spPr>
          <a:xfrm>
            <a:off x="763537" y="842313"/>
            <a:ext cx="7964825" cy="4803495"/>
          </a:xfrm>
          <a:custGeom>
            <a:avLst/>
            <a:gdLst/>
            <a:ahLst/>
            <a:cxnLst/>
            <a:rect l="l" t="t" r="r" b="b"/>
            <a:pathLst>
              <a:path w="21600" h="21600">
                <a:moveTo>
                  <a:pt x="0" y="0"/>
                </a:moveTo>
                <a:lnTo>
                  <a:pt x="21600" y="0"/>
                </a:lnTo>
                <a:lnTo>
                  <a:pt x="21600" y="21600"/>
                </a:lnTo>
                <a:lnTo>
                  <a:pt x="0" y="21600"/>
                </a:lnTo>
                <a:lnTo>
                  <a:pt x="0" y="0"/>
                </a:lnTo>
                <a:close/>
              </a:path>
            </a:pathLst>
          </a:custGeom>
          <a:gradFill rotWithShape="0">
            <a:gsLst>
              <a:gs pos="0">
                <a:srgbClr val="FCE8ED"/>
              </a:gs>
              <a:gs pos="100000">
                <a:srgbClr val="F0BEC9"/>
              </a:gs>
            </a:gsLst>
            <a:lin ang="5400000"/>
          </a:gradFill>
          <a:ln w="11520">
            <a:solidFill>
              <a:srgbClr val="B83D68"/>
            </a:solidFill>
            <a:miter/>
          </a:ln>
          <a:effectLst>
            <a:outerShdw dist="24840" dir="5400000">
              <a:srgbClr val="7D0D34">
                <a:alpha val="38000"/>
              </a:srgbClr>
            </a:outerShdw>
          </a:effectLst>
        </p:spPr>
        <p:style>
          <a:lnRef idx="0">
            <a:scrgbClr r="0" g="0" b="0"/>
          </a:lnRef>
          <a:fillRef idx="0">
            <a:scrgbClr r="0" g="0" b="0"/>
          </a:fillRef>
          <a:effectRef idx="0">
            <a:scrgbClr r="0" g="0" b="0"/>
          </a:effectRef>
          <a:fontRef idx="minor"/>
        </p:style>
        <p:txBody>
          <a:bodyPr wrap="square" lIns="90000" tIns="46800" rIns="90000" bIns="46800">
            <a:spAutoFit/>
          </a:bodyPr>
          <a:lstStyle/>
          <a:p>
            <a:pPr algn="just">
              <a:lnSpc>
                <a:spcPct val="100000"/>
              </a:lnSpc>
            </a:pPr>
            <a:r>
              <a:rPr lang="ru-RU" sz="1800" b="0" strike="noStrike" spc="-1" dirty="0" err="1">
                <a:solidFill>
                  <a:srgbClr val="000000"/>
                </a:solidFill>
                <a:latin typeface="Arial"/>
                <a:ea typeface="DejaVu Sans"/>
              </a:rPr>
              <a:t>Виймати</a:t>
            </a:r>
            <a:r>
              <a:rPr lang="ru-RU" sz="1800" b="0" strike="noStrike" spc="-1" dirty="0">
                <a:solidFill>
                  <a:srgbClr val="000000"/>
                </a:solidFill>
                <a:latin typeface="Arial"/>
                <a:ea typeface="DejaVu Sans"/>
              </a:rPr>
              <a:t> </a:t>
            </a:r>
            <a:r>
              <a:rPr lang="ru-RU" sz="1800" b="0" strike="noStrike" spc="-1" dirty="0" err="1">
                <a:solidFill>
                  <a:srgbClr val="000000"/>
                </a:solidFill>
                <a:latin typeface="Arial"/>
                <a:ea typeface="DejaVu Sans"/>
              </a:rPr>
              <a:t>готовий</a:t>
            </a:r>
            <a:r>
              <a:rPr lang="ru-RU" sz="1800" b="0" strike="noStrike" spc="-1" dirty="0">
                <a:solidFill>
                  <a:srgbClr val="000000"/>
                </a:solidFill>
                <a:latin typeface="Arial"/>
                <a:ea typeface="DejaVu Sans"/>
              </a:rPr>
              <a:t> силос для </a:t>
            </a:r>
            <a:r>
              <a:rPr lang="ru-RU" sz="1800" b="0" strike="noStrike" spc="-1" dirty="0" err="1">
                <a:solidFill>
                  <a:srgbClr val="000000"/>
                </a:solidFill>
                <a:latin typeface="Arial"/>
                <a:ea typeface="DejaVu Sans"/>
              </a:rPr>
              <a:t>згодовування</a:t>
            </a:r>
            <a:r>
              <a:rPr lang="ru-RU" sz="1800" b="0" strike="noStrike" spc="-1" dirty="0">
                <a:solidFill>
                  <a:srgbClr val="000000"/>
                </a:solidFill>
                <a:latin typeface="Arial"/>
                <a:ea typeface="DejaVu Sans"/>
              </a:rPr>
              <a:t> </a:t>
            </a:r>
            <a:r>
              <a:rPr lang="ru-RU" sz="1800" b="0" strike="noStrike" spc="-1" dirty="0" err="1">
                <a:solidFill>
                  <a:srgbClr val="000000"/>
                </a:solidFill>
                <a:latin typeface="Arial"/>
                <a:ea typeface="DejaVu Sans"/>
              </a:rPr>
              <a:t>худобі</a:t>
            </a:r>
            <a:r>
              <a:rPr lang="ru-RU" sz="1800" b="0" strike="noStrike" spc="-1" dirty="0">
                <a:solidFill>
                  <a:srgbClr val="000000"/>
                </a:solidFill>
                <a:latin typeface="Arial"/>
                <a:ea typeface="DejaVu Sans"/>
              </a:rPr>
              <a:t> </a:t>
            </a:r>
            <a:r>
              <a:rPr lang="ru-RU" sz="1800" b="0" strike="noStrike" spc="-1" dirty="0" err="1">
                <a:solidFill>
                  <a:srgbClr val="000000"/>
                </a:solidFill>
                <a:latin typeface="Arial"/>
                <a:ea typeface="DejaVu Sans"/>
              </a:rPr>
              <a:t>потрібно</a:t>
            </a:r>
            <a:r>
              <a:rPr lang="ru-RU" sz="1800" b="0" strike="noStrike" spc="-1" dirty="0">
                <a:solidFill>
                  <a:srgbClr val="000000"/>
                </a:solidFill>
                <a:latin typeface="Arial"/>
                <a:ea typeface="DejaVu Sans"/>
              </a:rPr>
              <a:t> так, </a:t>
            </a:r>
            <a:r>
              <a:rPr lang="ru-RU" sz="1800" b="0" strike="noStrike" spc="-1" dirty="0" err="1">
                <a:solidFill>
                  <a:srgbClr val="000000"/>
                </a:solidFill>
                <a:latin typeface="Arial"/>
                <a:ea typeface="DejaVu Sans"/>
              </a:rPr>
              <a:t>щоб</a:t>
            </a:r>
            <a:r>
              <a:rPr lang="ru-RU" sz="1800" b="0" strike="noStrike" spc="-1" dirty="0">
                <a:solidFill>
                  <a:srgbClr val="000000"/>
                </a:solidFill>
                <a:latin typeface="Arial"/>
                <a:ea typeface="DejaVu Sans"/>
              </a:rPr>
              <a:t> не </a:t>
            </a:r>
            <a:r>
              <a:rPr lang="ru-RU" sz="1800" b="0" strike="noStrike" spc="-1" dirty="0" err="1">
                <a:solidFill>
                  <a:srgbClr val="000000"/>
                </a:solidFill>
                <a:latin typeface="Arial"/>
                <a:ea typeface="DejaVu Sans"/>
              </a:rPr>
              <a:t>порушувати</a:t>
            </a:r>
            <a:r>
              <a:rPr lang="ru-RU" sz="1800" b="0" strike="noStrike" spc="-1" dirty="0">
                <a:solidFill>
                  <a:srgbClr val="000000"/>
                </a:solidFill>
                <a:latin typeface="Arial"/>
                <a:ea typeface="DejaVu Sans"/>
              </a:rPr>
              <a:t> </a:t>
            </a:r>
            <a:r>
              <a:rPr lang="ru-RU" sz="1800" b="0" strike="noStrike" spc="-1" dirty="0" err="1">
                <a:solidFill>
                  <a:srgbClr val="000000"/>
                </a:solidFill>
                <a:latin typeface="Arial"/>
                <a:ea typeface="DejaVu Sans"/>
              </a:rPr>
              <a:t>монолітності</a:t>
            </a:r>
            <a:r>
              <a:rPr lang="ru-RU" sz="1800" b="0" strike="noStrike" spc="-1" dirty="0">
                <a:solidFill>
                  <a:srgbClr val="000000"/>
                </a:solidFill>
                <a:latin typeface="Arial"/>
                <a:ea typeface="DejaVu Sans"/>
              </a:rPr>
              <a:t> </a:t>
            </a:r>
            <a:r>
              <a:rPr lang="ru-RU" sz="1800" b="0" strike="noStrike" spc="-1" dirty="0" err="1">
                <a:solidFill>
                  <a:srgbClr val="000000"/>
                </a:solidFill>
                <a:latin typeface="Arial"/>
                <a:ea typeface="DejaVu Sans"/>
              </a:rPr>
              <a:t>його</a:t>
            </a:r>
            <a:r>
              <a:rPr lang="ru-RU" sz="1800" b="0" strike="noStrike" spc="-1" dirty="0">
                <a:solidFill>
                  <a:srgbClr val="000000"/>
                </a:solidFill>
                <a:latin typeface="Arial"/>
                <a:ea typeface="DejaVu Sans"/>
              </a:rPr>
              <a:t> </a:t>
            </a:r>
            <a:r>
              <a:rPr lang="ru-RU" sz="1800" b="0" strike="noStrike" spc="-1" dirty="0" err="1">
                <a:solidFill>
                  <a:srgbClr val="000000"/>
                </a:solidFill>
                <a:latin typeface="Arial"/>
                <a:ea typeface="DejaVu Sans"/>
              </a:rPr>
              <a:t>решти</a:t>
            </a:r>
            <a:r>
              <a:rPr lang="ru-RU" sz="1800" b="0" strike="noStrike" spc="-1" dirty="0">
                <a:solidFill>
                  <a:srgbClr val="000000"/>
                </a:solidFill>
                <a:latin typeface="Arial"/>
                <a:ea typeface="DejaVu Sans"/>
              </a:rPr>
              <a:t>, </a:t>
            </a:r>
            <a:r>
              <a:rPr lang="ru-RU" sz="1800" b="0" strike="noStrike" spc="-1" dirty="0" err="1">
                <a:solidFill>
                  <a:srgbClr val="000000"/>
                </a:solidFill>
                <a:latin typeface="Arial"/>
                <a:ea typeface="DejaVu Sans"/>
              </a:rPr>
              <a:t>ізоляції</a:t>
            </a:r>
            <a:r>
              <a:rPr lang="ru-RU" sz="1800" b="0" strike="noStrike" spc="-1" dirty="0">
                <a:solidFill>
                  <a:srgbClr val="000000"/>
                </a:solidFill>
                <a:latin typeface="Arial"/>
                <a:ea typeface="DejaVu Sans"/>
              </a:rPr>
              <a:t> </a:t>
            </a:r>
            <a:r>
              <a:rPr lang="ru-RU" sz="1800" b="0" strike="noStrike" spc="-1" dirty="0" err="1">
                <a:solidFill>
                  <a:srgbClr val="000000"/>
                </a:solidFill>
                <a:latin typeface="Arial"/>
                <a:ea typeface="DejaVu Sans"/>
              </a:rPr>
              <a:t>її</a:t>
            </a:r>
            <a:r>
              <a:rPr lang="ru-RU" sz="1800" b="0" strike="noStrike" spc="-1" dirty="0">
                <a:solidFill>
                  <a:srgbClr val="000000"/>
                </a:solidFill>
                <a:latin typeface="Arial"/>
                <a:ea typeface="DejaVu Sans"/>
              </a:rPr>
              <a:t> </a:t>
            </a:r>
            <a:r>
              <a:rPr lang="ru-RU" sz="1800" b="0" strike="noStrike" spc="-1" dirty="0" err="1">
                <a:solidFill>
                  <a:srgbClr val="000000"/>
                </a:solidFill>
                <a:latin typeface="Arial"/>
                <a:ea typeface="DejaVu Sans"/>
              </a:rPr>
              <a:t>від</a:t>
            </a:r>
            <a:r>
              <a:rPr lang="ru-RU" sz="1800" b="0" strike="noStrike" spc="-1" dirty="0">
                <a:solidFill>
                  <a:srgbClr val="000000"/>
                </a:solidFill>
                <a:latin typeface="Arial"/>
                <a:ea typeface="DejaVu Sans"/>
              </a:rPr>
              <a:t> </a:t>
            </a:r>
            <a:r>
              <a:rPr lang="ru-RU" sz="1800" b="0" strike="noStrike" spc="-1" dirty="0" err="1">
                <a:solidFill>
                  <a:srgbClr val="000000"/>
                </a:solidFill>
                <a:latin typeface="Arial"/>
                <a:ea typeface="DejaVu Sans"/>
              </a:rPr>
              <a:t>повітря</a:t>
            </a:r>
            <a:r>
              <a:rPr lang="ru-RU" sz="1800" b="0" strike="noStrike" spc="-1" dirty="0">
                <a:solidFill>
                  <a:srgbClr val="000000"/>
                </a:solidFill>
                <a:latin typeface="Arial"/>
                <a:ea typeface="DejaVu Sans"/>
              </a:rPr>
              <a:t>. </a:t>
            </a:r>
            <a:r>
              <a:rPr lang="ru-RU" sz="1800" b="0" strike="noStrike" spc="-1" dirty="0" err="1">
                <a:solidFill>
                  <a:srgbClr val="000000"/>
                </a:solidFill>
                <a:latin typeface="Arial"/>
                <a:ea typeface="DejaVu Sans"/>
              </a:rPr>
              <a:t>Звісна</a:t>
            </a:r>
            <a:r>
              <a:rPr lang="ru-RU" sz="1800" b="0" strike="noStrike" spc="-1" dirty="0">
                <a:solidFill>
                  <a:srgbClr val="000000"/>
                </a:solidFill>
                <a:latin typeface="Arial"/>
                <a:ea typeface="DejaVu Sans"/>
              </a:rPr>
              <a:t> </a:t>
            </a:r>
            <a:r>
              <a:rPr lang="ru-RU" sz="1800" b="0" strike="noStrike" spc="-1" dirty="0" err="1">
                <a:solidFill>
                  <a:srgbClr val="000000"/>
                </a:solidFill>
                <a:latin typeface="Arial"/>
                <a:ea typeface="DejaVu Sans"/>
              </a:rPr>
              <a:t>річ</a:t>
            </a:r>
            <a:r>
              <a:rPr lang="ru-RU" sz="1800" b="0" strike="noStrike" spc="-1" dirty="0">
                <a:solidFill>
                  <a:srgbClr val="000000"/>
                </a:solidFill>
                <a:latin typeface="Arial"/>
                <a:ea typeface="DejaVu Sans"/>
              </a:rPr>
              <a:t>, </a:t>
            </a:r>
            <a:r>
              <a:rPr lang="ru-RU" sz="1800" b="0" strike="noStrike" spc="-1" dirty="0" err="1">
                <a:solidFill>
                  <a:srgbClr val="000000"/>
                </a:solidFill>
                <a:latin typeface="Arial"/>
                <a:ea typeface="DejaVu Sans"/>
              </a:rPr>
              <a:t>вплив</a:t>
            </a:r>
            <a:r>
              <a:rPr lang="ru-RU" sz="1800" b="0" strike="noStrike" spc="-1" dirty="0">
                <a:solidFill>
                  <a:srgbClr val="000000"/>
                </a:solidFill>
                <a:latin typeface="Arial"/>
                <a:ea typeface="DejaVu Sans"/>
              </a:rPr>
              <a:t> </a:t>
            </a:r>
            <a:r>
              <a:rPr lang="ru-RU" sz="1800" b="0" strike="noStrike" spc="-1" dirty="0" err="1">
                <a:solidFill>
                  <a:srgbClr val="000000"/>
                </a:solidFill>
                <a:latin typeface="Arial"/>
                <a:ea typeface="DejaVu Sans"/>
              </a:rPr>
              <a:t>зовнішніх</a:t>
            </a:r>
            <a:r>
              <a:rPr lang="ru-RU" sz="1800" b="0" strike="noStrike" spc="-1" dirty="0">
                <a:solidFill>
                  <a:srgbClr val="000000"/>
                </a:solidFill>
                <a:latin typeface="Arial"/>
                <a:ea typeface="DejaVu Sans"/>
              </a:rPr>
              <a:t> </a:t>
            </a:r>
            <a:r>
              <a:rPr lang="ru-RU" sz="1800" b="0" strike="noStrike" spc="-1" dirty="0" err="1">
                <a:solidFill>
                  <a:srgbClr val="000000"/>
                </a:solidFill>
                <a:latin typeface="Arial"/>
                <a:ea typeface="DejaVu Sans"/>
              </a:rPr>
              <a:t>факторів</a:t>
            </a:r>
            <a:r>
              <a:rPr lang="ru-RU" sz="1800" b="0" strike="noStrike" spc="-1" dirty="0">
                <a:solidFill>
                  <a:srgbClr val="000000"/>
                </a:solidFill>
                <a:latin typeface="Arial"/>
                <a:ea typeface="DejaVu Sans"/>
              </a:rPr>
              <a:t> на </a:t>
            </a:r>
            <a:r>
              <a:rPr lang="ru-RU" sz="1800" b="0" strike="noStrike" spc="-1" dirty="0" err="1">
                <a:solidFill>
                  <a:srgbClr val="000000"/>
                </a:solidFill>
                <a:latin typeface="Arial"/>
                <a:ea typeface="DejaVu Sans"/>
              </a:rPr>
              <a:t>вийняту</a:t>
            </a:r>
            <a:r>
              <a:rPr lang="ru-RU" sz="1800" b="0" strike="noStrike" spc="-1" dirty="0">
                <a:solidFill>
                  <a:srgbClr val="000000"/>
                </a:solidFill>
                <a:latin typeface="Arial"/>
                <a:ea typeface="DejaVu Sans"/>
              </a:rPr>
              <a:t> </a:t>
            </a:r>
            <a:r>
              <a:rPr lang="ru-RU" sz="1800" b="0" strike="noStrike" spc="-1" dirty="0" err="1">
                <a:solidFill>
                  <a:srgbClr val="000000"/>
                </a:solidFill>
                <a:latin typeface="Arial"/>
                <a:ea typeface="DejaVu Sans"/>
              </a:rPr>
              <a:t>порцію</a:t>
            </a:r>
            <a:r>
              <a:rPr lang="ru-RU" sz="1800" b="0" strike="noStrike" spc="-1" dirty="0">
                <a:solidFill>
                  <a:srgbClr val="000000"/>
                </a:solidFill>
                <a:latin typeface="Arial"/>
                <a:ea typeface="DejaVu Sans"/>
              </a:rPr>
              <a:t> силосу </a:t>
            </a:r>
            <a:r>
              <a:rPr lang="ru-RU" sz="1800" b="0" strike="noStrike" spc="-1" dirty="0" err="1">
                <a:solidFill>
                  <a:srgbClr val="000000"/>
                </a:solidFill>
                <a:latin typeface="Arial"/>
                <a:ea typeface="DejaVu Sans"/>
              </a:rPr>
              <a:t>має</a:t>
            </a:r>
            <a:r>
              <a:rPr lang="ru-RU" sz="1800" b="0" strike="noStrike" spc="-1" dirty="0">
                <a:solidFill>
                  <a:srgbClr val="000000"/>
                </a:solidFill>
                <a:latin typeface="Arial"/>
                <a:ea typeface="DejaVu Sans"/>
              </a:rPr>
              <a:t> бути </a:t>
            </a:r>
            <a:r>
              <a:rPr lang="ru-RU" sz="1800" b="0" strike="noStrike" spc="-1" dirty="0" err="1">
                <a:solidFill>
                  <a:srgbClr val="000000"/>
                </a:solidFill>
                <a:latin typeface="Arial"/>
                <a:ea typeface="DejaVu Sans"/>
              </a:rPr>
              <a:t>мінімальним</a:t>
            </a:r>
            <a:r>
              <a:rPr lang="ru-RU" sz="1800" b="0" strike="noStrike" spc="-1" dirty="0">
                <a:solidFill>
                  <a:srgbClr val="000000"/>
                </a:solidFill>
                <a:latin typeface="Arial"/>
                <a:ea typeface="DejaVu Sans"/>
              </a:rPr>
              <a:t>, </a:t>
            </a:r>
            <a:r>
              <a:rPr lang="ru-RU" sz="1800" b="0" strike="noStrike" spc="-1" dirty="0" err="1">
                <a:solidFill>
                  <a:srgbClr val="000000"/>
                </a:solidFill>
                <a:latin typeface="Arial"/>
                <a:ea typeface="DejaVu Sans"/>
              </a:rPr>
              <a:t>відповідно</a:t>
            </a:r>
            <a:r>
              <a:rPr lang="ru-RU" sz="1800" b="0" strike="noStrike" spc="-1" dirty="0">
                <a:solidFill>
                  <a:srgbClr val="000000"/>
                </a:solidFill>
                <a:latin typeface="Arial"/>
                <a:ea typeface="DejaVu Sans"/>
              </a:rPr>
              <a:t> </a:t>
            </a:r>
            <a:r>
              <a:rPr lang="ru-RU" sz="1800" b="0" strike="noStrike" spc="-1" dirty="0" err="1">
                <a:solidFill>
                  <a:srgbClr val="000000"/>
                </a:solidFill>
                <a:latin typeface="Arial"/>
                <a:ea typeface="DejaVu Sans"/>
              </a:rPr>
              <a:t>її</a:t>
            </a:r>
            <a:r>
              <a:rPr lang="ru-RU" sz="1800" b="0" strike="noStrike" spc="-1" dirty="0">
                <a:solidFill>
                  <a:srgbClr val="000000"/>
                </a:solidFill>
                <a:latin typeface="Arial"/>
                <a:ea typeface="DejaVu Sans"/>
              </a:rPr>
              <a:t> </a:t>
            </a:r>
            <a:r>
              <a:rPr lang="ru-RU" sz="1800" b="0" strike="noStrike" spc="-1" dirty="0" err="1">
                <a:solidFill>
                  <a:srgbClr val="000000"/>
                </a:solidFill>
                <a:latin typeface="Arial"/>
                <a:ea typeface="DejaVu Sans"/>
              </a:rPr>
              <a:t>швидко</a:t>
            </a:r>
            <a:r>
              <a:rPr lang="ru-RU" sz="1800" b="0" strike="noStrike" spc="-1" dirty="0">
                <a:solidFill>
                  <a:srgbClr val="000000"/>
                </a:solidFill>
                <a:latin typeface="Arial"/>
                <a:ea typeface="DejaVu Sans"/>
              </a:rPr>
              <a:t> треба </a:t>
            </a:r>
            <a:r>
              <a:rPr lang="ru-RU" sz="1800" b="0" strike="noStrike" spc="-1" dirty="0" err="1">
                <a:solidFill>
                  <a:srgbClr val="000000"/>
                </a:solidFill>
                <a:latin typeface="Arial"/>
                <a:ea typeface="DejaVu Sans"/>
              </a:rPr>
              <a:t>згодувати</a:t>
            </a:r>
            <a:r>
              <a:rPr lang="ru-RU" sz="1800" b="0" strike="noStrike" spc="-1" dirty="0">
                <a:solidFill>
                  <a:srgbClr val="000000"/>
                </a:solidFill>
                <a:latin typeface="Arial"/>
                <a:ea typeface="DejaVu Sans"/>
              </a:rPr>
              <a:t> </a:t>
            </a:r>
            <a:r>
              <a:rPr lang="ru-RU" sz="1800" b="0" strike="noStrike" spc="-1" dirty="0" err="1">
                <a:solidFill>
                  <a:srgbClr val="000000"/>
                </a:solidFill>
                <a:latin typeface="Arial"/>
                <a:ea typeface="DejaVu Sans"/>
              </a:rPr>
              <a:t>худобі</a:t>
            </a:r>
            <a:r>
              <a:rPr lang="ru-RU" sz="1800" b="0" strike="noStrike" spc="-1" dirty="0">
                <a:solidFill>
                  <a:srgbClr val="000000"/>
                </a:solidFill>
                <a:latin typeface="Arial"/>
                <a:ea typeface="DejaVu Sans"/>
              </a:rPr>
              <a:t>.</a:t>
            </a:r>
            <a:endParaRPr lang="ru-RU" sz="1800" b="0" strike="noStrike" spc="-1" dirty="0">
              <a:latin typeface="Arial"/>
            </a:endParaRPr>
          </a:p>
          <a:p>
            <a:pPr algn="just">
              <a:lnSpc>
                <a:spcPct val="100000"/>
              </a:lnSpc>
            </a:pPr>
            <a:r>
              <a:rPr lang="ru-RU" sz="1800" b="0" strike="noStrike" spc="-1" dirty="0">
                <a:solidFill>
                  <a:srgbClr val="000000"/>
                </a:solidFill>
                <a:latin typeface="Arial"/>
                <a:ea typeface="DejaVu Sans"/>
              </a:rPr>
              <a:t> </a:t>
            </a:r>
            <a:endParaRPr lang="ru-RU" sz="1800" b="0" strike="noStrike" spc="-1" dirty="0">
              <a:latin typeface="Arial"/>
            </a:endParaRPr>
          </a:p>
          <a:p>
            <a:pPr algn="just">
              <a:lnSpc>
                <a:spcPct val="100000"/>
              </a:lnSpc>
            </a:pPr>
            <a:r>
              <a:rPr lang="ru-RU" sz="1800" b="0" strike="noStrike" spc="-1" dirty="0" err="1">
                <a:solidFill>
                  <a:srgbClr val="000000"/>
                </a:solidFill>
                <a:latin typeface="Arial"/>
                <a:ea typeface="DejaVu Sans"/>
              </a:rPr>
              <a:t>Дуже</a:t>
            </a:r>
            <a:r>
              <a:rPr lang="ru-RU" sz="1800" b="0" strike="noStrike" spc="-1" dirty="0">
                <a:solidFill>
                  <a:srgbClr val="000000"/>
                </a:solidFill>
                <a:latin typeface="Arial"/>
                <a:ea typeface="DejaVu Sans"/>
              </a:rPr>
              <a:t> часто про </a:t>
            </a:r>
            <a:r>
              <a:rPr lang="ru-RU" sz="1800" b="0" strike="noStrike" spc="-1" dirty="0" err="1">
                <a:solidFill>
                  <a:srgbClr val="000000"/>
                </a:solidFill>
                <a:latin typeface="Arial"/>
                <a:ea typeface="DejaVu Sans"/>
              </a:rPr>
              <a:t>це</a:t>
            </a:r>
            <a:r>
              <a:rPr lang="ru-RU" sz="1800" b="0" strike="noStrike" spc="-1" dirty="0">
                <a:solidFill>
                  <a:srgbClr val="000000"/>
                </a:solidFill>
                <a:latin typeface="Arial"/>
                <a:ea typeface="DejaVu Sans"/>
              </a:rPr>
              <a:t> </a:t>
            </a:r>
            <a:r>
              <a:rPr lang="ru-RU" sz="1800" b="0" strike="noStrike" spc="-1" dirty="0" err="1">
                <a:solidFill>
                  <a:srgbClr val="000000"/>
                </a:solidFill>
                <a:latin typeface="Arial"/>
                <a:ea typeface="DejaVu Sans"/>
              </a:rPr>
              <a:t>забувають</a:t>
            </a:r>
            <a:r>
              <a:rPr lang="ru-RU" sz="1800" b="0" strike="noStrike" spc="-1" dirty="0">
                <a:solidFill>
                  <a:srgbClr val="000000"/>
                </a:solidFill>
                <a:latin typeface="Arial"/>
                <a:ea typeface="DejaVu Sans"/>
              </a:rPr>
              <a:t> і </a:t>
            </a:r>
            <a:r>
              <a:rPr lang="ru-RU" sz="1800" b="0" strike="noStrike" spc="-1" dirty="0" err="1">
                <a:solidFill>
                  <a:srgbClr val="000000"/>
                </a:solidFill>
                <a:latin typeface="Arial"/>
                <a:ea typeface="DejaVu Sans"/>
              </a:rPr>
              <a:t>підходять</a:t>
            </a:r>
            <a:r>
              <a:rPr lang="ru-RU" sz="1800" b="0" strike="noStrike" spc="-1" dirty="0">
                <a:solidFill>
                  <a:srgbClr val="000000"/>
                </a:solidFill>
                <a:latin typeface="Arial"/>
                <a:ea typeface="DejaVu Sans"/>
              </a:rPr>
              <a:t> до </a:t>
            </a:r>
            <a:r>
              <a:rPr lang="ru-RU" sz="1800" b="0" strike="noStrike" spc="-1" dirty="0" err="1">
                <a:solidFill>
                  <a:srgbClr val="000000"/>
                </a:solidFill>
                <a:latin typeface="Arial"/>
                <a:ea typeface="DejaVu Sans"/>
              </a:rPr>
              <a:t>навантаження</a:t>
            </a:r>
            <a:r>
              <a:rPr lang="ru-RU" sz="1800" b="0" strike="noStrike" spc="-1" dirty="0">
                <a:solidFill>
                  <a:srgbClr val="000000"/>
                </a:solidFill>
                <a:latin typeface="Arial"/>
                <a:ea typeface="DejaVu Sans"/>
              </a:rPr>
              <a:t> силосу, як до </a:t>
            </a:r>
            <a:r>
              <a:rPr lang="ru-RU" sz="1800" b="0" strike="noStrike" spc="-1" dirty="0" err="1">
                <a:solidFill>
                  <a:srgbClr val="000000"/>
                </a:solidFill>
                <a:latin typeface="Arial"/>
                <a:ea typeface="DejaVu Sans"/>
              </a:rPr>
              <a:t>навантаження</a:t>
            </a:r>
            <a:r>
              <a:rPr lang="ru-RU" sz="1800" b="0" strike="noStrike" spc="-1" dirty="0">
                <a:solidFill>
                  <a:srgbClr val="000000"/>
                </a:solidFill>
                <a:latin typeface="Arial"/>
                <a:ea typeface="DejaVu Sans"/>
              </a:rPr>
              <a:t> </a:t>
            </a:r>
            <a:r>
              <a:rPr lang="ru-RU" sz="1800" b="0" strike="noStrike" spc="-1" dirty="0" err="1">
                <a:solidFill>
                  <a:srgbClr val="000000"/>
                </a:solidFill>
                <a:latin typeface="Arial"/>
                <a:ea typeface="DejaVu Sans"/>
              </a:rPr>
              <a:t>сіна</a:t>
            </a:r>
            <a:r>
              <a:rPr lang="ru-RU" sz="1800" b="0" strike="noStrike" spc="-1" dirty="0">
                <a:solidFill>
                  <a:srgbClr val="000000"/>
                </a:solidFill>
                <a:latin typeface="Arial"/>
                <a:ea typeface="DejaVu Sans"/>
              </a:rPr>
              <a:t> </a:t>
            </a:r>
            <a:r>
              <a:rPr lang="ru-RU" sz="1800" b="0" strike="noStrike" spc="-1" dirty="0" err="1">
                <a:solidFill>
                  <a:srgbClr val="000000"/>
                </a:solidFill>
                <a:latin typeface="Arial"/>
                <a:ea typeface="DejaVu Sans"/>
              </a:rPr>
              <a:t>або</a:t>
            </a:r>
            <a:r>
              <a:rPr lang="ru-RU" sz="1800" b="0" strike="noStrike" spc="-1" dirty="0">
                <a:solidFill>
                  <a:srgbClr val="000000"/>
                </a:solidFill>
                <a:latin typeface="Arial"/>
                <a:ea typeface="DejaVu Sans"/>
              </a:rPr>
              <a:t> </a:t>
            </a:r>
            <a:r>
              <a:rPr lang="ru-RU" sz="1800" b="0" strike="noStrike" spc="-1" dirty="0" err="1">
                <a:solidFill>
                  <a:srgbClr val="000000"/>
                </a:solidFill>
                <a:latin typeface="Arial"/>
                <a:ea typeface="DejaVu Sans"/>
              </a:rPr>
              <a:t>інших</a:t>
            </a:r>
            <a:r>
              <a:rPr lang="ru-RU" sz="1800" b="0" strike="noStrike" spc="-1" dirty="0">
                <a:solidFill>
                  <a:srgbClr val="000000"/>
                </a:solidFill>
                <a:latin typeface="Arial"/>
                <a:ea typeface="DejaVu Sans"/>
              </a:rPr>
              <a:t> сухих </a:t>
            </a:r>
            <a:r>
              <a:rPr lang="ru-RU" sz="1800" b="0" strike="noStrike" spc="-1" dirty="0" err="1">
                <a:solidFill>
                  <a:srgbClr val="000000"/>
                </a:solidFill>
                <a:latin typeface="Arial"/>
                <a:ea typeface="DejaVu Sans"/>
              </a:rPr>
              <a:t>матеріалів</a:t>
            </a:r>
            <a:r>
              <a:rPr lang="ru-RU" sz="1800" b="0" strike="noStrike" spc="-1" dirty="0">
                <a:solidFill>
                  <a:srgbClr val="000000"/>
                </a:solidFill>
                <a:latin typeface="Arial"/>
                <a:ea typeface="DejaVu Sans"/>
              </a:rPr>
              <a:t>. </a:t>
            </a:r>
            <a:r>
              <a:rPr lang="ru-RU" sz="1800" b="0" strike="noStrike" spc="-1" dirty="0" err="1">
                <a:solidFill>
                  <a:srgbClr val="000000"/>
                </a:solidFill>
                <a:latin typeface="Arial"/>
                <a:ea typeface="DejaVu Sans"/>
              </a:rPr>
              <a:t>Застосовують</a:t>
            </a:r>
            <a:r>
              <a:rPr lang="ru-RU" sz="1800" b="0" strike="noStrike" spc="-1" dirty="0">
                <a:solidFill>
                  <a:srgbClr val="000000"/>
                </a:solidFill>
                <a:latin typeface="Arial"/>
                <a:ea typeface="DejaVu Sans"/>
              </a:rPr>
              <a:t>, </a:t>
            </a:r>
            <a:r>
              <a:rPr lang="ru-RU" sz="1800" b="0" strike="noStrike" spc="-1" dirty="0" err="1">
                <a:solidFill>
                  <a:srgbClr val="000000"/>
                </a:solidFill>
                <a:latin typeface="Arial"/>
                <a:ea typeface="DejaVu Sans"/>
              </a:rPr>
              <a:t>наприклад</a:t>
            </a:r>
            <a:r>
              <a:rPr lang="ru-RU" sz="1800" b="0" strike="noStrike" spc="-1" dirty="0">
                <a:solidFill>
                  <a:srgbClr val="000000"/>
                </a:solidFill>
                <a:latin typeface="Arial"/>
                <a:ea typeface="DejaVu Sans"/>
              </a:rPr>
              <a:t>, </a:t>
            </a:r>
            <a:r>
              <a:rPr lang="ru-RU" sz="1800" b="0" strike="noStrike" spc="-1" dirty="0" err="1">
                <a:solidFill>
                  <a:srgbClr val="000000"/>
                </a:solidFill>
                <a:latin typeface="Arial"/>
                <a:ea typeface="DejaVu Sans"/>
              </a:rPr>
              <a:t>грейферні</a:t>
            </a:r>
            <a:r>
              <a:rPr lang="ru-RU" sz="1800" b="0" strike="noStrike" spc="-1" dirty="0">
                <a:solidFill>
                  <a:srgbClr val="000000"/>
                </a:solidFill>
                <a:latin typeface="Arial"/>
                <a:ea typeface="DejaVu Sans"/>
              </a:rPr>
              <a:t> </a:t>
            </a:r>
            <a:r>
              <a:rPr lang="ru-RU" sz="1800" b="0" strike="noStrike" spc="-1" dirty="0" err="1">
                <a:solidFill>
                  <a:srgbClr val="000000"/>
                </a:solidFill>
                <a:latin typeface="Arial"/>
                <a:ea typeface="DejaVu Sans"/>
              </a:rPr>
              <a:t>навантажувачі</a:t>
            </a:r>
            <a:r>
              <a:rPr lang="ru-RU" sz="1800" b="0" strike="noStrike" spc="-1" dirty="0">
                <a:solidFill>
                  <a:srgbClr val="000000"/>
                </a:solidFill>
                <a:latin typeface="Arial"/>
                <a:ea typeface="DejaVu Sans"/>
              </a:rPr>
              <a:t>, </a:t>
            </a:r>
            <a:r>
              <a:rPr lang="ru-RU" sz="1800" b="0" strike="noStrike" spc="-1" dirty="0" err="1">
                <a:solidFill>
                  <a:srgbClr val="000000"/>
                </a:solidFill>
                <a:latin typeface="Arial"/>
                <a:ea typeface="DejaVu Sans"/>
              </a:rPr>
              <a:t>розпушуючи</a:t>
            </a:r>
            <a:r>
              <a:rPr lang="ru-RU" sz="1800" b="0" strike="noStrike" spc="-1" dirty="0">
                <a:solidFill>
                  <a:srgbClr val="000000"/>
                </a:solidFill>
                <a:latin typeface="Arial"/>
                <a:ea typeface="DejaVu Sans"/>
              </a:rPr>
              <a:t> </a:t>
            </a:r>
            <a:r>
              <a:rPr lang="ru-RU" sz="1800" b="0" strike="noStrike" spc="-1" dirty="0" err="1">
                <a:solidFill>
                  <a:srgbClr val="000000"/>
                </a:solidFill>
                <a:latin typeface="Arial"/>
                <a:ea typeface="DejaVu Sans"/>
              </a:rPr>
              <a:t>масу</a:t>
            </a:r>
            <a:r>
              <a:rPr lang="ru-RU" sz="1800" b="0" strike="noStrike" spc="-1" dirty="0">
                <a:solidFill>
                  <a:srgbClr val="000000"/>
                </a:solidFill>
                <a:latin typeface="Arial"/>
                <a:ea typeface="DejaVu Sans"/>
              </a:rPr>
              <a:t> і </a:t>
            </a:r>
            <a:r>
              <a:rPr lang="ru-RU" sz="1800" b="0" strike="noStrike" spc="-1" dirty="0" err="1">
                <a:solidFill>
                  <a:srgbClr val="000000"/>
                </a:solidFill>
                <a:latin typeface="Arial"/>
                <a:ea typeface="DejaVu Sans"/>
              </a:rPr>
              <a:t>залишаючи</a:t>
            </a:r>
            <a:r>
              <a:rPr lang="ru-RU" sz="1800" b="0" strike="noStrike" spc="-1" dirty="0">
                <a:solidFill>
                  <a:srgbClr val="000000"/>
                </a:solidFill>
                <a:latin typeface="Arial"/>
                <a:ea typeface="DejaVu Sans"/>
              </a:rPr>
              <a:t> </a:t>
            </a:r>
            <a:r>
              <a:rPr lang="ru-RU" sz="1800" b="0" strike="noStrike" spc="-1" dirty="0" err="1">
                <a:solidFill>
                  <a:srgbClr val="000000"/>
                </a:solidFill>
                <a:latin typeface="Arial"/>
                <a:ea typeface="DejaVu Sans"/>
              </a:rPr>
              <a:t>її</a:t>
            </a:r>
            <a:r>
              <a:rPr lang="ru-RU" sz="1800" b="0" strike="noStrike" spc="-1" dirty="0">
                <a:solidFill>
                  <a:srgbClr val="000000"/>
                </a:solidFill>
                <a:latin typeface="Arial"/>
                <a:ea typeface="DejaVu Sans"/>
              </a:rPr>
              <a:t> в такому </a:t>
            </a:r>
            <a:r>
              <a:rPr lang="ru-RU" sz="1800" b="0" strike="noStrike" spc="-1" dirty="0" err="1">
                <a:solidFill>
                  <a:srgbClr val="000000"/>
                </a:solidFill>
                <a:latin typeface="Arial"/>
                <a:ea typeface="DejaVu Sans"/>
              </a:rPr>
              <a:t>вигляді</a:t>
            </a:r>
            <a:r>
              <a:rPr lang="ru-RU" sz="1800" b="0" strike="noStrike" spc="-1" dirty="0">
                <a:solidFill>
                  <a:srgbClr val="000000"/>
                </a:solidFill>
                <a:latin typeface="Arial"/>
                <a:ea typeface="DejaVu Sans"/>
              </a:rPr>
              <a:t> до </a:t>
            </a:r>
            <a:r>
              <a:rPr lang="ru-RU" sz="1800" b="0" strike="noStrike" spc="-1" dirty="0" err="1">
                <a:solidFill>
                  <a:srgbClr val="000000"/>
                </a:solidFill>
                <a:latin typeface="Arial"/>
                <a:ea typeface="DejaVu Sans"/>
              </a:rPr>
              <a:t>наступного</a:t>
            </a:r>
            <a:r>
              <a:rPr lang="ru-RU" sz="1800" b="0" strike="noStrike" spc="-1" dirty="0">
                <a:solidFill>
                  <a:srgbClr val="000000"/>
                </a:solidFill>
                <a:latin typeface="Arial"/>
                <a:ea typeface="DejaVu Sans"/>
              </a:rPr>
              <a:t> дня. </a:t>
            </a:r>
            <a:r>
              <a:rPr lang="ru-RU" sz="1800" b="0" strike="noStrike" spc="-1" dirty="0" err="1">
                <a:solidFill>
                  <a:srgbClr val="000000"/>
                </a:solidFill>
                <a:latin typeface="Arial"/>
                <a:ea typeface="DejaVu Sans"/>
              </a:rPr>
              <a:t>Це</a:t>
            </a:r>
            <a:r>
              <a:rPr lang="ru-RU" sz="1800" b="0" strike="noStrike" spc="-1" dirty="0">
                <a:solidFill>
                  <a:srgbClr val="000000"/>
                </a:solidFill>
                <a:latin typeface="Arial"/>
                <a:ea typeface="DejaVu Sans"/>
              </a:rPr>
              <a:t> негативно </a:t>
            </a:r>
            <a:r>
              <a:rPr lang="ru-RU" sz="1800" b="0" strike="noStrike" spc="-1" dirty="0" err="1">
                <a:solidFill>
                  <a:srgbClr val="000000"/>
                </a:solidFill>
                <a:latin typeface="Arial"/>
                <a:ea typeface="DejaVu Sans"/>
              </a:rPr>
              <a:t>позначається</a:t>
            </a:r>
            <a:r>
              <a:rPr lang="ru-RU" sz="1800" b="0" strike="noStrike" spc="-1" dirty="0">
                <a:solidFill>
                  <a:srgbClr val="000000"/>
                </a:solidFill>
                <a:latin typeface="Arial"/>
                <a:ea typeface="DejaVu Sans"/>
              </a:rPr>
              <a:t> на </a:t>
            </a:r>
            <a:r>
              <a:rPr lang="ru-RU" sz="1800" b="0" strike="noStrike" spc="-1" dirty="0" err="1">
                <a:solidFill>
                  <a:srgbClr val="000000"/>
                </a:solidFill>
                <a:latin typeface="Arial"/>
                <a:ea typeface="DejaVu Sans"/>
              </a:rPr>
              <a:t>якості</a:t>
            </a:r>
            <a:r>
              <a:rPr lang="ru-RU" sz="1800" b="0" strike="noStrike" spc="-1" dirty="0">
                <a:solidFill>
                  <a:srgbClr val="000000"/>
                </a:solidFill>
                <a:latin typeface="Arial"/>
                <a:ea typeface="DejaVu Sans"/>
              </a:rPr>
              <a:t> силосу, особливо в теплу погоду: у </a:t>
            </a:r>
            <a:r>
              <a:rPr lang="ru-RU" sz="1800" b="0" strike="noStrike" spc="-1" dirty="0" err="1">
                <a:solidFill>
                  <a:srgbClr val="000000"/>
                </a:solidFill>
                <a:latin typeface="Arial"/>
                <a:ea typeface="DejaVu Sans"/>
              </a:rPr>
              <a:t>ньому</a:t>
            </a:r>
            <a:r>
              <a:rPr lang="ru-RU" sz="1800" b="0" strike="noStrike" spc="-1" dirty="0">
                <a:solidFill>
                  <a:srgbClr val="000000"/>
                </a:solidFill>
                <a:latin typeface="Arial"/>
                <a:ea typeface="DejaVu Sans"/>
              </a:rPr>
              <a:t> </a:t>
            </a:r>
            <a:r>
              <a:rPr lang="ru-RU" sz="1800" b="0" strike="noStrike" spc="-1" dirty="0" err="1">
                <a:solidFill>
                  <a:srgbClr val="000000"/>
                </a:solidFill>
                <a:latin typeface="Arial"/>
                <a:ea typeface="DejaVu Sans"/>
              </a:rPr>
              <a:t>зменшується</a:t>
            </a:r>
            <a:r>
              <a:rPr lang="ru-RU" sz="1800" b="0" strike="noStrike" spc="-1" dirty="0">
                <a:solidFill>
                  <a:srgbClr val="000000"/>
                </a:solidFill>
                <a:latin typeface="Arial"/>
                <a:ea typeface="DejaVu Sans"/>
              </a:rPr>
              <a:t> </a:t>
            </a:r>
            <a:r>
              <a:rPr lang="ru-RU" sz="1800" b="0" strike="noStrike" spc="-1" dirty="0" err="1">
                <a:solidFill>
                  <a:srgbClr val="000000"/>
                </a:solidFill>
                <a:latin typeface="Arial"/>
                <a:ea typeface="DejaVu Sans"/>
              </a:rPr>
              <a:t>вміст</a:t>
            </a:r>
            <a:r>
              <a:rPr lang="ru-RU" sz="1800" b="0" strike="noStrike" spc="-1" dirty="0">
                <a:solidFill>
                  <a:srgbClr val="000000"/>
                </a:solidFill>
                <a:latin typeface="Arial"/>
                <a:ea typeface="DejaVu Sans"/>
              </a:rPr>
              <a:t> </a:t>
            </a:r>
            <a:r>
              <a:rPr lang="ru-RU" sz="1800" b="0" strike="noStrike" spc="-1" dirty="0" err="1">
                <a:solidFill>
                  <a:srgbClr val="000000"/>
                </a:solidFill>
                <a:latin typeface="Arial"/>
                <a:ea typeface="DejaVu Sans"/>
              </a:rPr>
              <a:t>молочної</a:t>
            </a:r>
            <a:r>
              <a:rPr lang="ru-RU" sz="1800" b="0" strike="noStrike" spc="-1" dirty="0">
                <a:solidFill>
                  <a:srgbClr val="000000"/>
                </a:solidFill>
                <a:latin typeface="Arial"/>
                <a:ea typeface="DejaVu Sans"/>
              </a:rPr>
              <a:t> </a:t>
            </a:r>
            <a:r>
              <a:rPr lang="ru-RU" sz="1800" b="0" strike="noStrike" spc="-1" dirty="0" err="1">
                <a:solidFill>
                  <a:srgbClr val="000000"/>
                </a:solidFill>
                <a:latin typeface="Arial"/>
                <a:ea typeface="DejaVu Sans"/>
              </a:rPr>
              <a:t>кислоти</a:t>
            </a:r>
            <a:r>
              <a:rPr lang="ru-RU" sz="1800" b="0" strike="noStrike" spc="-1" dirty="0">
                <a:solidFill>
                  <a:srgbClr val="000000"/>
                </a:solidFill>
                <a:latin typeface="Arial"/>
                <a:ea typeface="DejaVu Sans"/>
              </a:rPr>
              <a:t>, </a:t>
            </a:r>
            <a:r>
              <a:rPr lang="ru-RU" sz="1800" b="0" strike="noStrike" spc="-1" dirty="0" err="1">
                <a:solidFill>
                  <a:srgbClr val="000000"/>
                </a:solidFill>
                <a:latin typeface="Arial"/>
                <a:ea typeface="DejaVu Sans"/>
              </a:rPr>
              <a:t>збільшується</a:t>
            </a:r>
            <a:r>
              <a:rPr lang="ru-RU" sz="1800" b="0" strike="noStrike" spc="-1" dirty="0">
                <a:solidFill>
                  <a:srgbClr val="000000"/>
                </a:solidFill>
                <a:latin typeface="Arial"/>
                <a:ea typeface="DejaVu Sans"/>
              </a:rPr>
              <a:t> </a:t>
            </a:r>
            <a:r>
              <a:rPr lang="ru-RU" sz="1800" b="0" strike="noStrike" spc="-1" dirty="0" err="1">
                <a:solidFill>
                  <a:srgbClr val="000000"/>
                </a:solidFill>
                <a:latin typeface="Arial"/>
                <a:ea typeface="DejaVu Sans"/>
              </a:rPr>
              <a:t>кількість</a:t>
            </a:r>
            <a:r>
              <a:rPr lang="ru-RU" sz="1800" b="0" strike="noStrike" spc="-1" dirty="0">
                <a:solidFill>
                  <a:srgbClr val="000000"/>
                </a:solidFill>
                <a:latin typeface="Arial"/>
                <a:ea typeface="DejaVu Sans"/>
              </a:rPr>
              <a:t> </a:t>
            </a:r>
            <a:r>
              <a:rPr lang="ru-RU" sz="1800" b="0" strike="noStrike" spc="-1" dirty="0" err="1">
                <a:solidFill>
                  <a:srgbClr val="000000"/>
                </a:solidFill>
                <a:latin typeface="Arial"/>
                <a:ea typeface="DejaVu Sans"/>
              </a:rPr>
              <a:t>оцтової</a:t>
            </a:r>
            <a:r>
              <a:rPr lang="ru-RU" sz="1800" b="0" strike="noStrike" spc="-1" dirty="0">
                <a:solidFill>
                  <a:srgbClr val="000000"/>
                </a:solidFill>
                <a:latin typeface="Arial"/>
                <a:ea typeface="DejaVu Sans"/>
              </a:rPr>
              <a:t> та </a:t>
            </a:r>
            <a:r>
              <a:rPr lang="ru-RU" sz="1800" b="0" strike="noStrike" spc="-1" dirty="0" err="1">
                <a:solidFill>
                  <a:srgbClr val="000000"/>
                </a:solidFill>
                <a:latin typeface="Arial"/>
                <a:ea typeface="DejaVu Sans"/>
              </a:rPr>
              <a:t>масляної</a:t>
            </a:r>
            <a:r>
              <a:rPr lang="ru-RU" sz="1800" b="0" strike="noStrike" spc="-1" dirty="0">
                <a:solidFill>
                  <a:srgbClr val="000000"/>
                </a:solidFill>
                <a:latin typeface="Arial"/>
                <a:ea typeface="DejaVu Sans"/>
              </a:rPr>
              <a:t> кислот, </a:t>
            </a:r>
            <a:r>
              <a:rPr lang="ru-RU" sz="1800" b="0" strike="noStrike" spc="-1" dirty="0" err="1">
                <a:solidFill>
                  <a:srgbClr val="000000"/>
                </a:solidFill>
                <a:latin typeface="Arial"/>
                <a:ea typeface="DejaVu Sans"/>
              </a:rPr>
              <a:t>вміст</a:t>
            </a:r>
            <a:r>
              <a:rPr lang="ru-RU" sz="1800" b="0" strike="noStrike" spc="-1" dirty="0">
                <a:solidFill>
                  <a:srgbClr val="000000"/>
                </a:solidFill>
                <a:latin typeface="Arial"/>
                <a:ea typeface="DejaVu Sans"/>
              </a:rPr>
              <a:t> каротину </a:t>
            </a:r>
            <a:r>
              <a:rPr lang="ru-RU" sz="1800" b="0" strike="noStrike" spc="-1" dirty="0" err="1">
                <a:solidFill>
                  <a:srgbClr val="000000"/>
                </a:solidFill>
                <a:latin typeface="Arial"/>
                <a:ea typeface="DejaVu Sans"/>
              </a:rPr>
              <a:t>різко</a:t>
            </a:r>
            <a:r>
              <a:rPr lang="ru-RU" sz="1800" b="0" strike="noStrike" spc="-1" dirty="0">
                <a:solidFill>
                  <a:srgbClr val="000000"/>
                </a:solidFill>
                <a:latin typeface="Arial"/>
                <a:ea typeface="DejaVu Sans"/>
              </a:rPr>
              <a:t> </a:t>
            </a:r>
            <a:r>
              <a:rPr lang="ru-RU" sz="1800" b="0" strike="noStrike" spc="-1" dirty="0" err="1">
                <a:solidFill>
                  <a:srgbClr val="000000"/>
                </a:solidFill>
                <a:latin typeface="Arial"/>
                <a:ea typeface="DejaVu Sans"/>
              </a:rPr>
              <a:t>скорочується</a:t>
            </a:r>
            <a:r>
              <a:rPr lang="ru-RU" sz="1800" b="0" strike="noStrike" spc="-1" dirty="0">
                <a:solidFill>
                  <a:srgbClr val="000000"/>
                </a:solidFill>
                <a:latin typeface="Arial"/>
                <a:ea typeface="DejaVu Sans"/>
              </a:rPr>
              <a:t>, а </a:t>
            </a:r>
            <a:r>
              <a:rPr lang="ru-RU" sz="1800" b="0" strike="noStrike" spc="-1" dirty="0" err="1">
                <a:solidFill>
                  <a:srgbClr val="000000"/>
                </a:solidFill>
                <a:latin typeface="Arial"/>
                <a:ea typeface="DejaVu Sans"/>
              </a:rPr>
              <a:t>аміаку</a:t>
            </a:r>
            <a:r>
              <a:rPr lang="ru-RU" sz="1800" b="0" strike="noStrike" spc="-1" dirty="0">
                <a:solidFill>
                  <a:srgbClr val="000000"/>
                </a:solidFill>
                <a:latin typeface="Arial"/>
                <a:ea typeface="DejaVu Sans"/>
              </a:rPr>
              <a:t> </a:t>
            </a:r>
            <a:r>
              <a:rPr lang="ru-RU" sz="1800" b="0" strike="noStrike" spc="-1" dirty="0" err="1">
                <a:solidFill>
                  <a:srgbClr val="000000"/>
                </a:solidFill>
                <a:latin typeface="Arial"/>
                <a:ea typeface="DejaVu Sans"/>
              </a:rPr>
              <a:t>зростає</a:t>
            </a:r>
            <a:r>
              <a:rPr lang="ru-RU" sz="1800" b="0" strike="noStrike" spc="-1" dirty="0">
                <a:solidFill>
                  <a:srgbClr val="000000"/>
                </a:solidFill>
                <a:latin typeface="Arial"/>
                <a:ea typeface="DejaVu Sans"/>
              </a:rPr>
              <a:t>. При </a:t>
            </a:r>
            <a:r>
              <a:rPr lang="ru-RU" sz="1800" b="0" strike="noStrike" spc="-1" dirty="0" err="1">
                <a:solidFill>
                  <a:srgbClr val="000000"/>
                </a:solidFill>
                <a:latin typeface="Arial"/>
                <a:ea typeface="DejaVu Sans"/>
              </a:rPr>
              <a:t>виїмці</a:t>
            </a:r>
            <a:r>
              <a:rPr lang="ru-RU" sz="1800" b="0" strike="noStrike" spc="-1" dirty="0">
                <a:solidFill>
                  <a:srgbClr val="000000"/>
                </a:solidFill>
                <a:latin typeface="Arial"/>
                <a:ea typeface="DejaVu Sans"/>
              </a:rPr>
              <a:t> силосу з траншей </a:t>
            </a:r>
            <a:r>
              <a:rPr lang="ru-RU" sz="1800" b="0" strike="noStrike" spc="-1" dirty="0" err="1">
                <a:solidFill>
                  <a:srgbClr val="000000"/>
                </a:solidFill>
                <a:latin typeface="Arial"/>
                <a:ea typeface="DejaVu Sans"/>
              </a:rPr>
              <a:t>обидві</a:t>
            </a:r>
            <a:r>
              <a:rPr lang="ru-RU" sz="1800" b="0" strike="noStrike" spc="-1" dirty="0">
                <a:solidFill>
                  <a:srgbClr val="000000"/>
                </a:solidFill>
                <a:latin typeface="Arial"/>
                <a:ea typeface="DejaVu Sans"/>
              </a:rPr>
              <a:t> </a:t>
            </a:r>
            <a:r>
              <a:rPr lang="ru-RU" sz="1800" b="0" strike="noStrike" spc="-1" dirty="0" err="1">
                <a:solidFill>
                  <a:srgbClr val="000000"/>
                </a:solidFill>
                <a:latin typeface="Arial"/>
                <a:ea typeface="DejaVu Sans"/>
              </a:rPr>
              <a:t>операції</a:t>
            </a:r>
            <a:r>
              <a:rPr lang="ru-RU" sz="1800" b="0" strike="noStrike" spc="-1" dirty="0">
                <a:solidFill>
                  <a:srgbClr val="000000"/>
                </a:solidFill>
                <a:latin typeface="Arial"/>
                <a:ea typeface="DejaVu Sans"/>
              </a:rPr>
              <a:t> - </a:t>
            </a:r>
            <a:r>
              <a:rPr lang="ru-RU" sz="1800" b="0" strike="noStrike" spc="-1" dirty="0" err="1">
                <a:solidFill>
                  <a:srgbClr val="000000"/>
                </a:solidFill>
                <a:latin typeface="Arial"/>
                <a:ea typeface="DejaVu Sans"/>
              </a:rPr>
              <a:t>відрізання</a:t>
            </a:r>
            <a:r>
              <a:rPr lang="ru-RU" sz="1800" b="0" strike="noStrike" spc="-1" dirty="0">
                <a:solidFill>
                  <a:srgbClr val="000000"/>
                </a:solidFill>
                <a:latin typeface="Arial"/>
                <a:ea typeface="DejaVu Sans"/>
              </a:rPr>
              <a:t> і </a:t>
            </a:r>
            <a:r>
              <a:rPr lang="ru-RU" sz="1800" b="0" strike="noStrike" spc="-1" dirty="0" err="1">
                <a:solidFill>
                  <a:srgbClr val="000000"/>
                </a:solidFill>
                <a:latin typeface="Arial"/>
                <a:ea typeface="DejaVu Sans"/>
              </a:rPr>
              <a:t>вантаження</a:t>
            </a:r>
            <a:r>
              <a:rPr lang="ru-RU" sz="1800" b="0" strike="noStrike" spc="-1" dirty="0">
                <a:solidFill>
                  <a:srgbClr val="000000"/>
                </a:solidFill>
                <a:latin typeface="Arial"/>
                <a:ea typeface="DejaVu Sans"/>
              </a:rPr>
              <a:t> - </a:t>
            </a:r>
            <a:r>
              <a:rPr lang="ru-RU" sz="1800" b="0" strike="noStrike" spc="-1" dirty="0" err="1">
                <a:solidFill>
                  <a:srgbClr val="000000"/>
                </a:solidFill>
                <a:latin typeface="Arial"/>
                <a:ea typeface="DejaVu Sans"/>
              </a:rPr>
              <a:t>успішно</a:t>
            </a:r>
            <a:r>
              <a:rPr lang="ru-RU" sz="1800" b="0" strike="noStrike" spc="-1" dirty="0">
                <a:solidFill>
                  <a:srgbClr val="000000"/>
                </a:solidFill>
                <a:latin typeface="Arial"/>
                <a:ea typeface="DejaVu Sans"/>
              </a:rPr>
              <a:t> </a:t>
            </a:r>
            <a:r>
              <a:rPr lang="ru-RU" sz="1800" b="0" strike="noStrike" spc="-1" dirty="0" err="1">
                <a:solidFill>
                  <a:srgbClr val="000000"/>
                </a:solidFill>
                <a:latin typeface="Arial"/>
                <a:ea typeface="DejaVu Sans"/>
              </a:rPr>
              <a:t>виконують</a:t>
            </a:r>
            <a:r>
              <a:rPr lang="ru-RU" sz="1800" b="0" strike="noStrike" spc="-1" dirty="0">
                <a:solidFill>
                  <a:srgbClr val="000000"/>
                </a:solidFill>
                <a:latin typeface="Arial"/>
                <a:ea typeface="DejaVu Sans"/>
              </a:rPr>
              <a:t> </a:t>
            </a:r>
            <a:r>
              <a:rPr lang="ru-RU" sz="1800" b="0" strike="noStrike" spc="-1" dirty="0" err="1">
                <a:solidFill>
                  <a:srgbClr val="000000"/>
                </a:solidFill>
                <a:latin typeface="Arial"/>
                <a:ea typeface="DejaVu Sans"/>
              </a:rPr>
              <a:t>навантажувачі</a:t>
            </a:r>
            <a:r>
              <a:rPr lang="ru-RU" sz="1800" b="0" strike="noStrike" spc="-1" dirty="0">
                <a:solidFill>
                  <a:srgbClr val="000000"/>
                </a:solidFill>
                <a:latin typeface="Arial"/>
                <a:ea typeface="DejaVu Sans"/>
              </a:rPr>
              <a:t> фрезерного типу. </a:t>
            </a:r>
            <a:r>
              <a:rPr lang="ru-RU" sz="1800" b="0" strike="noStrike" spc="-1" dirty="0" err="1">
                <a:solidFill>
                  <a:srgbClr val="000000"/>
                </a:solidFill>
                <a:latin typeface="Arial"/>
                <a:ea typeface="DejaVu Sans"/>
              </a:rPr>
              <a:t>Якість</a:t>
            </a:r>
            <a:r>
              <a:rPr lang="ru-RU" sz="1800" b="0" strike="noStrike" spc="-1" dirty="0">
                <a:solidFill>
                  <a:srgbClr val="000000"/>
                </a:solidFill>
                <a:latin typeface="Arial"/>
                <a:ea typeface="DejaVu Sans"/>
              </a:rPr>
              <a:t> </a:t>
            </a:r>
            <a:r>
              <a:rPr lang="ru-RU" sz="1800" b="0" strike="noStrike" spc="-1" dirty="0" err="1">
                <a:solidFill>
                  <a:srgbClr val="000000"/>
                </a:solidFill>
                <a:latin typeface="Arial"/>
                <a:ea typeface="DejaVu Sans"/>
              </a:rPr>
              <a:t>зрізів</a:t>
            </a:r>
            <a:r>
              <a:rPr lang="ru-RU" sz="1800" b="0" strike="noStrike" spc="-1" dirty="0">
                <a:solidFill>
                  <a:srgbClr val="000000"/>
                </a:solidFill>
                <a:latin typeface="Arial"/>
                <a:ea typeface="DejaVu Sans"/>
              </a:rPr>
              <a:t>, </a:t>
            </a:r>
            <a:r>
              <a:rPr lang="ru-RU" sz="1800" b="0" strike="noStrike" spc="-1" dirty="0" err="1">
                <a:solidFill>
                  <a:srgbClr val="000000"/>
                </a:solidFill>
                <a:latin typeface="Arial"/>
                <a:ea typeface="DejaVu Sans"/>
              </a:rPr>
              <a:t>які</a:t>
            </a:r>
            <a:r>
              <a:rPr lang="ru-RU" sz="1800" b="0" strike="noStrike" spc="-1" dirty="0">
                <a:solidFill>
                  <a:srgbClr val="000000"/>
                </a:solidFill>
                <a:latin typeface="Arial"/>
                <a:ea typeface="DejaVu Sans"/>
              </a:rPr>
              <a:t> </a:t>
            </a:r>
            <a:r>
              <a:rPr lang="ru-RU" sz="1800" b="0" strike="noStrike" spc="-1" dirty="0" err="1">
                <a:solidFill>
                  <a:srgbClr val="000000"/>
                </a:solidFill>
                <a:latin typeface="Arial"/>
                <a:ea typeface="DejaVu Sans"/>
              </a:rPr>
              <a:t>роблять</a:t>
            </a:r>
            <a:r>
              <a:rPr lang="ru-RU" sz="1800" b="0" strike="noStrike" spc="-1" dirty="0">
                <a:solidFill>
                  <a:srgbClr val="000000"/>
                </a:solidFill>
                <a:latin typeface="Arial"/>
                <a:ea typeface="DejaVu Sans"/>
              </a:rPr>
              <a:t> </a:t>
            </a:r>
            <a:r>
              <a:rPr lang="ru-RU" sz="1800" b="0" strike="noStrike" spc="-1" dirty="0" err="1">
                <a:solidFill>
                  <a:srgbClr val="000000"/>
                </a:solidFill>
                <a:latin typeface="Arial"/>
                <a:ea typeface="DejaVu Sans"/>
              </a:rPr>
              <a:t>фрезерні</a:t>
            </a:r>
            <a:r>
              <a:rPr lang="ru-RU" sz="1800" b="0" strike="noStrike" spc="-1" dirty="0">
                <a:solidFill>
                  <a:srgbClr val="000000"/>
                </a:solidFill>
                <a:latin typeface="Arial"/>
                <a:ea typeface="DejaVu Sans"/>
              </a:rPr>
              <a:t> </a:t>
            </a:r>
            <a:r>
              <a:rPr lang="ru-RU" sz="1800" b="0" strike="noStrike" spc="-1" dirty="0" err="1">
                <a:solidFill>
                  <a:srgbClr val="000000"/>
                </a:solidFill>
                <a:latin typeface="Arial"/>
                <a:ea typeface="DejaVu Sans"/>
              </a:rPr>
              <a:t>навантажувачі</a:t>
            </a:r>
            <a:r>
              <a:rPr lang="ru-RU" sz="1800" b="0" strike="noStrike" spc="-1" dirty="0">
                <a:solidFill>
                  <a:srgbClr val="000000"/>
                </a:solidFill>
                <a:latin typeface="Arial"/>
                <a:ea typeface="DejaVu Sans"/>
              </a:rPr>
              <a:t>, </a:t>
            </a:r>
            <a:r>
              <a:rPr lang="ru-RU" sz="1800" b="0" strike="noStrike" spc="-1" dirty="0" err="1">
                <a:solidFill>
                  <a:srgbClr val="000000"/>
                </a:solidFill>
                <a:latin typeface="Arial"/>
                <a:ea typeface="DejaVu Sans"/>
              </a:rPr>
              <a:t>задовольняє</a:t>
            </a:r>
            <a:r>
              <a:rPr lang="ru-RU" sz="1800" b="0" strike="noStrike" spc="-1" dirty="0">
                <a:solidFill>
                  <a:srgbClr val="000000"/>
                </a:solidFill>
                <a:latin typeface="Arial"/>
                <a:ea typeface="DejaVu Sans"/>
              </a:rPr>
              <a:t> </a:t>
            </a:r>
            <a:r>
              <a:rPr lang="ru-RU" sz="1800" b="0" strike="noStrike" spc="-1" dirty="0" err="1">
                <a:solidFill>
                  <a:srgbClr val="000000"/>
                </a:solidFill>
                <a:latin typeface="Arial"/>
                <a:ea typeface="DejaVu Sans"/>
              </a:rPr>
              <a:t>вимогам</a:t>
            </a:r>
            <a:r>
              <a:rPr lang="ru-RU" sz="1800" b="0" strike="noStrike" spc="-1" dirty="0">
                <a:solidFill>
                  <a:srgbClr val="000000"/>
                </a:solidFill>
                <a:latin typeface="Arial"/>
                <a:ea typeface="DejaVu Sans"/>
              </a:rPr>
              <a:t> </a:t>
            </a:r>
            <a:r>
              <a:rPr lang="ru-RU" sz="1800" b="0" strike="noStrike" spc="-1" dirty="0" err="1">
                <a:solidFill>
                  <a:srgbClr val="000000"/>
                </a:solidFill>
                <a:latin typeface="Arial"/>
                <a:ea typeface="DejaVu Sans"/>
              </a:rPr>
              <a:t>технології</a:t>
            </a:r>
            <a:r>
              <a:rPr lang="ru-RU" sz="1800" b="0" strike="noStrike" spc="-1" dirty="0">
                <a:solidFill>
                  <a:srgbClr val="000000"/>
                </a:solidFill>
                <a:latin typeface="Arial"/>
                <a:ea typeface="DejaVu Sans"/>
              </a:rPr>
              <a:t> </a:t>
            </a:r>
            <a:r>
              <a:rPr lang="ru-RU" sz="1800" b="0" strike="noStrike" spc="-1" dirty="0" err="1">
                <a:solidFill>
                  <a:srgbClr val="000000"/>
                </a:solidFill>
                <a:latin typeface="Arial"/>
                <a:ea typeface="DejaVu Sans"/>
              </a:rPr>
              <a:t>виїмки</a:t>
            </a:r>
            <a:r>
              <a:rPr lang="ru-RU" sz="1800" b="0" strike="noStrike" spc="-1" dirty="0">
                <a:solidFill>
                  <a:srgbClr val="000000"/>
                </a:solidFill>
                <a:latin typeface="Arial"/>
                <a:ea typeface="DejaVu Sans"/>
              </a:rPr>
              <a:t> силосу. </a:t>
            </a:r>
            <a:r>
              <a:rPr lang="ru-RU" sz="1800" b="0" strike="noStrike" spc="-1" dirty="0" err="1">
                <a:solidFill>
                  <a:srgbClr val="000000"/>
                </a:solidFill>
                <a:latin typeface="Arial"/>
                <a:ea typeface="DejaVu Sans"/>
              </a:rPr>
              <a:t>Однак</a:t>
            </a:r>
            <a:r>
              <a:rPr lang="ru-RU" sz="1800" b="0" strike="noStrike" spc="-1" dirty="0">
                <a:solidFill>
                  <a:srgbClr val="000000"/>
                </a:solidFill>
                <a:latin typeface="Arial"/>
                <a:ea typeface="DejaVu Sans"/>
              </a:rPr>
              <a:t> при </a:t>
            </a:r>
            <a:r>
              <a:rPr lang="ru-RU" sz="1800" b="0" strike="noStrike" spc="-1" dirty="0" err="1">
                <a:solidFill>
                  <a:srgbClr val="000000"/>
                </a:solidFill>
                <a:latin typeface="Arial"/>
                <a:ea typeface="DejaVu Sans"/>
              </a:rPr>
              <a:t>їх</a:t>
            </a:r>
            <a:r>
              <a:rPr lang="ru-RU" sz="1800" b="0" strike="noStrike" spc="-1" dirty="0">
                <a:solidFill>
                  <a:srgbClr val="000000"/>
                </a:solidFill>
                <a:latin typeface="Arial"/>
                <a:ea typeface="DejaVu Sans"/>
              </a:rPr>
              <a:t> </a:t>
            </a:r>
            <a:r>
              <a:rPr lang="ru-RU" sz="1800" b="0" strike="noStrike" spc="-1" dirty="0" err="1">
                <a:solidFill>
                  <a:srgbClr val="000000"/>
                </a:solidFill>
                <a:latin typeface="Arial"/>
                <a:ea typeface="DejaVu Sans"/>
              </a:rPr>
              <a:t>використанні</a:t>
            </a:r>
            <a:r>
              <a:rPr lang="ru-RU" sz="1800" b="0" strike="noStrike" spc="-1" dirty="0">
                <a:solidFill>
                  <a:srgbClr val="000000"/>
                </a:solidFill>
                <a:latin typeface="Arial"/>
                <a:ea typeface="DejaVu Sans"/>
              </a:rPr>
              <a:t> </a:t>
            </a:r>
            <a:r>
              <a:rPr lang="ru-RU" sz="1800" b="0" strike="noStrike" spc="-1" dirty="0" err="1">
                <a:solidFill>
                  <a:srgbClr val="000000"/>
                </a:solidFill>
                <a:latin typeface="Arial"/>
                <a:ea typeface="DejaVu Sans"/>
              </a:rPr>
              <a:t>частина</a:t>
            </a:r>
            <a:r>
              <a:rPr lang="ru-RU" sz="1800" b="0" strike="noStrike" spc="-1" dirty="0">
                <a:solidFill>
                  <a:srgbClr val="000000"/>
                </a:solidFill>
                <a:latin typeface="Arial"/>
                <a:ea typeface="DejaVu Sans"/>
              </a:rPr>
              <a:t> </a:t>
            </a:r>
            <a:r>
              <a:rPr lang="ru-RU" sz="1800" b="0" strike="noStrike" spc="-1" dirty="0" err="1">
                <a:solidFill>
                  <a:srgbClr val="000000"/>
                </a:solidFill>
                <a:latin typeface="Arial"/>
                <a:ea typeface="DejaVu Sans"/>
              </a:rPr>
              <a:t>летючих</a:t>
            </a:r>
            <a:r>
              <a:rPr lang="ru-RU" sz="1800" b="0" strike="noStrike" spc="-1" dirty="0">
                <a:solidFill>
                  <a:srgbClr val="000000"/>
                </a:solidFill>
                <a:latin typeface="Arial"/>
                <a:ea typeface="DejaVu Sans"/>
              </a:rPr>
              <a:t> </a:t>
            </a:r>
            <a:r>
              <a:rPr lang="ru-RU" sz="1800" b="0" strike="noStrike" spc="-1" dirty="0" err="1">
                <a:solidFill>
                  <a:srgbClr val="000000"/>
                </a:solidFill>
                <a:latin typeface="Arial"/>
                <a:ea typeface="DejaVu Sans"/>
              </a:rPr>
              <a:t>сполук</a:t>
            </a:r>
            <a:r>
              <a:rPr lang="ru-RU" sz="1800" b="0" strike="noStrike" spc="-1" dirty="0">
                <a:solidFill>
                  <a:srgbClr val="000000"/>
                </a:solidFill>
                <a:latin typeface="Arial"/>
                <a:ea typeface="DejaVu Sans"/>
              </a:rPr>
              <a:t> </a:t>
            </a:r>
            <a:r>
              <a:rPr lang="ru-RU" sz="1800" b="0" strike="noStrike" spc="-1" dirty="0" err="1">
                <a:solidFill>
                  <a:srgbClr val="000000"/>
                </a:solidFill>
                <a:latin typeface="Arial"/>
                <a:ea typeface="DejaVu Sans"/>
              </a:rPr>
              <a:t>втрачається</a:t>
            </a:r>
            <a:r>
              <a:rPr lang="ru-RU" sz="1800" b="0" strike="noStrike" spc="-1" dirty="0">
                <a:solidFill>
                  <a:srgbClr val="000000"/>
                </a:solidFill>
                <a:latin typeface="Arial"/>
                <a:ea typeface="DejaVu Sans"/>
              </a:rPr>
              <a:t> при </a:t>
            </a:r>
            <a:r>
              <a:rPr lang="ru-RU" sz="1800" b="0" strike="noStrike" spc="-1" dirty="0" err="1">
                <a:solidFill>
                  <a:srgbClr val="000000"/>
                </a:solidFill>
                <a:latin typeface="Arial"/>
                <a:ea typeface="DejaVu Sans"/>
              </a:rPr>
              <a:t>продуванні</a:t>
            </a:r>
            <a:r>
              <a:rPr lang="ru-RU" sz="1800" b="0" strike="noStrike" spc="-1" dirty="0">
                <a:solidFill>
                  <a:srgbClr val="000000"/>
                </a:solidFill>
                <a:latin typeface="Arial"/>
                <a:ea typeface="DejaVu Sans"/>
              </a:rPr>
              <a:t>.</a:t>
            </a:r>
            <a:endParaRPr lang="ru-RU" sz="1800" b="0" strike="noStrike" spc="-1" dirty="0">
              <a:latin typeface="Arial"/>
            </a:endParaRPr>
          </a:p>
          <a:p>
            <a:pPr>
              <a:lnSpc>
                <a:spcPct val="100000"/>
              </a:lnSpc>
            </a:pPr>
            <a:endParaRPr lang="ru-RU" sz="1800" b="0" strike="noStrike" spc="-1" dirty="0">
              <a:latin typeface="Arial"/>
            </a:endParaRPr>
          </a:p>
        </p:txBody>
      </p:sp>
    </p:spTree>
    <p:extLst>
      <p:ext uri="{BB962C8B-B14F-4D97-AF65-F5344CB8AC3E}">
        <p14:creationId xmlns:p14="http://schemas.microsoft.com/office/powerpoint/2010/main" val="785993268"/>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77"/>
                                        </p:tgtEl>
                                        <p:attrNameLst>
                                          <p:attrName>style.visibility</p:attrName>
                                        </p:attrNameLst>
                                      </p:cBhvr>
                                      <p:to>
                                        <p:strVal val="visible"/>
                                      </p:to>
                                    </p:set>
                                    <p:animEffect transition="in" filter="circle(in)">
                                      <p:cBhvr additive="repl">
                                        <p:cTn id="7" dur="2000"/>
                                        <p:tgtEl>
                                          <p:spTgt spid="1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CustomShape 1"/>
          <p:cNvSpPr/>
          <p:nvPr/>
        </p:nvSpPr>
        <p:spPr>
          <a:xfrm>
            <a:off x="173607" y="523800"/>
            <a:ext cx="8748720" cy="1465200"/>
          </a:xfrm>
          <a:custGeom>
            <a:avLst/>
            <a:gdLst/>
            <a:ahLst/>
            <a:cxnLst/>
            <a:rect l="l" t="t" r="r" b="b"/>
            <a:pathLst>
              <a:path w="21600" h="21600">
                <a:moveTo>
                  <a:pt x="0" y="0"/>
                </a:moveTo>
                <a:lnTo>
                  <a:pt x="21600" y="0"/>
                </a:lnTo>
                <a:lnTo>
                  <a:pt x="21600" y="21600"/>
                </a:lnTo>
                <a:lnTo>
                  <a:pt x="0" y="21600"/>
                </a:lnTo>
                <a:lnTo>
                  <a:pt x="0" y="0"/>
                </a:lnTo>
                <a:close/>
              </a:path>
            </a:pathLst>
          </a:custGeom>
          <a:gradFill rotWithShape="0">
            <a:gsLst>
              <a:gs pos="0">
                <a:srgbClr val="FCE8ED"/>
              </a:gs>
              <a:gs pos="100000">
                <a:srgbClr val="F0BEC9"/>
              </a:gs>
            </a:gsLst>
            <a:lin ang="5400000"/>
          </a:gradFill>
          <a:ln w="11520">
            <a:solidFill>
              <a:srgbClr val="B83D68"/>
            </a:solidFill>
            <a:miter/>
          </a:ln>
          <a:effectLst>
            <a:outerShdw dist="24840" dir="5400000">
              <a:srgbClr val="7D0D34">
                <a:alpha val="38000"/>
              </a:srgbClr>
            </a:outerShdw>
          </a:effectLst>
        </p:spPr>
        <p:style>
          <a:lnRef idx="0">
            <a:scrgbClr r="0" g="0" b="0"/>
          </a:lnRef>
          <a:fillRef idx="0">
            <a:scrgbClr r="0" g="0" b="0"/>
          </a:fillRef>
          <a:effectRef idx="0">
            <a:scrgbClr r="0" g="0" b="0"/>
          </a:effectRef>
          <a:fontRef idx="minor"/>
        </p:style>
        <p:txBody>
          <a:bodyPr wrap="square" lIns="90000" tIns="46800" rIns="90000" bIns="46800">
            <a:spAutoFit/>
          </a:bodyPr>
          <a:lstStyle/>
          <a:p>
            <a:pPr algn="just">
              <a:lnSpc>
                <a:spcPct val="100000"/>
              </a:lnSpc>
            </a:pPr>
            <a:r>
              <a:rPr lang="ru-RU" sz="1800" b="0" strike="noStrike" spc="-1" dirty="0">
                <a:solidFill>
                  <a:srgbClr val="000000"/>
                </a:solidFill>
                <a:latin typeface="Arial"/>
                <a:ea typeface="DejaVu Sans"/>
              </a:rPr>
              <a:t>Коли </a:t>
            </a:r>
            <a:r>
              <a:rPr lang="ru-RU" sz="1800" b="0" strike="noStrike" spc="-1" dirty="0" err="1">
                <a:solidFill>
                  <a:srgbClr val="000000"/>
                </a:solidFill>
                <a:latin typeface="Arial"/>
                <a:ea typeface="DejaVu Sans"/>
              </a:rPr>
              <a:t>застосовують</a:t>
            </a:r>
            <a:r>
              <a:rPr lang="ru-RU" sz="1800" b="0" strike="noStrike" spc="-1" dirty="0">
                <a:solidFill>
                  <a:srgbClr val="000000"/>
                </a:solidFill>
                <a:latin typeface="Arial"/>
                <a:ea typeface="DejaVu Sans"/>
              </a:rPr>
              <a:t> </a:t>
            </a:r>
            <a:r>
              <a:rPr lang="ru-RU" sz="1800" b="0" strike="noStrike" spc="-1" dirty="0" err="1">
                <a:solidFill>
                  <a:srgbClr val="000000"/>
                </a:solidFill>
                <a:latin typeface="Arial"/>
                <a:ea typeface="DejaVu Sans"/>
              </a:rPr>
              <a:t>грейферні</a:t>
            </a:r>
            <a:r>
              <a:rPr lang="ru-RU" sz="1800" b="0" strike="noStrike" spc="-1" dirty="0">
                <a:solidFill>
                  <a:srgbClr val="000000"/>
                </a:solidFill>
                <a:latin typeface="Arial"/>
                <a:ea typeface="DejaVu Sans"/>
              </a:rPr>
              <a:t> </a:t>
            </a:r>
            <a:r>
              <a:rPr lang="ru-RU" sz="1800" b="0" strike="noStrike" spc="-1" dirty="0" err="1">
                <a:solidFill>
                  <a:srgbClr val="000000"/>
                </a:solidFill>
                <a:latin typeface="Arial"/>
                <a:ea typeface="DejaVu Sans"/>
              </a:rPr>
              <a:t>навантажувачі</a:t>
            </a:r>
            <a:r>
              <a:rPr lang="ru-RU" sz="1800" b="0" strike="noStrike" spc="-1" dirty="0">
                <a:solidFill>
                  <a:srgbClr val="000000"/>
                </a:solidFill>
                <a:latin typeface="Arial"/>
                <a:ea typeface="DejaVu Sans"/>
              </a:rPr>
              <a:t>, шар силосу </a:t>
            </a:r>
            <a:r>
              <a:rPr lang="ru-RU" sz="1800" b="0" strike="noStrike" spc="-1" dirty="0" err="1">
                <a:solidFill>
                  <a:srgbClr val="000000"/>
                </a:solidFill>
                <a:latin typeface="Arial"/>
                <a:ea typeface="DejaVu Sans"/>
              </a:rPr>
              <a:t>відрізають</a:t>
            </a:r>
            <a:r>
              <a:rPr lang="ru-RU" sz="1800" b="0" strike="noStrike" spc="-1" dirty="0">
                <a:solidFill>
                  <a:srgbClr val="000000"/>
                </a:solidFill>
                <a:latin typeface="Arial"/>
                <a:ea typeface="DejaVu Sans"/>
              </a:rPr>
              <a:t> </a:t>
            </a:r>
            <a:r>
              <a:rPr lang="ru-RU" sz="1800" b="0" strike="noStrike" spc="-1" dirty="0" err="1">
                <a:solidFill>
                  <a:srgbClr val="000000"/>
                </a:solidFill>
                <a:latin typeface="Arial"/>
                <a:ea typeface="DejaVu Sans"/>
              </a:rPr>
              <a:t>спеціальним</a:t>
            </a:r>
            <a:r>
              <a:rPr lang="ru-RU" sz="1800" b="0" strike="noStrike" spc="-1" dirty="0">
                <a:solidFill>
                  <a:srgbClr val="000000"/>
                </a:solidFill>
                <a:latin typeface="Arial"/>
                <a:ea typeface="DejaVu Sans"/>
              </a:rPr>
              <a:t> </a:t>
            </a:r>
            <a:r>
              <a:rPr lang="ru-RU" sz="1800" b="0" strike="noStrike" spc="-1" dirty="0" err="1">
                <a:solidFill>
                  <a:srgbClr val="000000"/>
                </a:solidFill>
                <a:latin typeface="Arial"/>
                <a:ea typeface="DejaVu Sans"/>
              </a:rPr>
              <a:t>ножем</a:t>
            </a:r>
            <a:r>
              <a:rPr lang="ru-RU" sz="1800" b="0" strike="noStrike" spc="-1" dirty="0">
                <a:solidFill>
                  <a:srgbClr val="000000"/>
                </a:solidFill>
                <a:latin typeface="Arial"/>
                <a:ea typeface="DejaVu Sans"/>
              </a:rPr>
              <a:t> </a:t>
            </a:r>
            <a:r>
              <a:rPr lang="ru-RU" sz="1800" b="0" strike="noStrike" spc="-1" dirty="0" err="1">
                <a:solidFill>
                  <a:srgbClr val="000000"/>
                </a:solidFill>
                <a:latin typeface="Arial"/>
                <a:ea typeface="DejaVu Sans"/>
              </a:rPr>
              <a:t>або</a:t>
            </a:r>
            <a:r>
              <a:rPr lang="ru-RU" sz="1800" b="0" strike="noStrike" spc="-1" dirty="0">
                <a:solidFill>
                  <a:srgbClr val="000000"/>
                </a:solidFill>
                <a:latin typeface="Arial"/>
                <a:ea typeface="DejaVu Sans"/>
              </a:rPr>
              <a:t> ножами, </a:t>
            </a:r>
            <a:r>
              <a:rPr lang="ru-RU" sz="1800" b="0" strike="noStrike" spc="-1" dirty="0" err="1">
                <a:solidFill>
                  <a:srgbClr val="000000"/>
                </a:solidFill>
                <a:latin typeface="Arial"/>
                <a:ea typeface="DejaVu Sans"/>
              </a:rPr>
              <a:t>які</a:t>
            </a:r>
            <a:r>
              <a:rPr lang="ru-RU" sz="1800" b="0" strike="noStrike" spc="-1" dirty="0">
                <a:solidFill>
                  <a:srgbClr val="000000"/>
                </a:solidFill>
                <a:latin typeface="Arial"/>
                <a:ea typeface="DejaVu Sans"/>
              </a:rPr>
              <a:t> як </a:t>
            </a:r>
            <a:r>
              <a:rPr lang="ru-RU" sz="1800" b="0" strike="noStrike" spc="-1" dirty="0" err="1">
                <a:solidFill>
                  <a:srgbClr val="000000"/>
                </a:solidFill>
                <a:latin typeface="Arial"/>
                <a:ea typeface="DejaVu Sans"/>
              </a:rPr>
              <a:t>додатковий</a:t>
            </a:r>
            <a:r>
              <a:rPr lang="ru-RU" sz="1800" b="0" strike="noStrike" spc="-1" dirty="0">
                <a:solidFill>
                  <a:srgbClr val="000000"/>
                </a:solidFill>
                <a:latin typeface="Arial"/>
                <a:ea typeface="DejaVu Sans"/>
              </a:rPr>
              <a:t> </a:t>
            </a:r>
            <a:r>
              <a:rPr lang="ru-RU" sz="1800" b="0" strike="noStrike" spc="-1" dirty="0" err="1">
                <a:solidFill>
                  <a:srgbClr val="000000"/>
                </a:solidFill>
                <a:latin typeface="Arial"/>
                <a:ea typeface="DejaVu Sans"/>
              </a:rPr>
              <a:t>робочий</a:t>
            </a:r>
            <a:r>
              <a:rPr lang="ru-RU" sz="1800" b="0" strike="noStrike" spc="-1" dirty="0">
                <a:solidFill>
                  <a:srgbClr val="000000"/>
                </a:solidFill>
                <a:latin typeface="Arial"/>
                <a:ea typeface="DejaVu Sans"/>
              </a:rPr>
              <a:t> орган </a:t>
            </a:r>
            <a:r>
              <a:rPr lang="ru-RU" sz="1800" b="0" strike="noStrike" spc="-1" dirty="0" err="1">
                <a:solidFill>
                  <a:srgbClr val="000000"/>
                </a:solidFill>
                <a:latin typeface="Arial"/>
                <a:ea typeface="DejaVu Sans"/>
              </a:rPr>
              <a:t>виготовляються</a:t>
            </a:r>
            <a:r>
              <a:rPr lang="ru-RU" sz="1800" b="0" strike="noStrike" spc="-1" dirty="0">
                <a:solidFill>
                  <a:srgbClr val="000000"/>
                </a:solidFill>
                <a:latin typeface="Arial"/>
                <a:ea typeface="DejaVu Sans"/>
              </a:rPr>
              <a:t> до </a:t>
            </a:r>
            <a:r>
              <a:rPr lang="ru-RU" sz="1800" b="0" strike="noStrike" spc="-1" dirty="0" err="1">
                <a:solidFill>
                  <a:srgbClr val="000000"/>
                </a:solidFill>
                <a:latin typeface="Arial"/>
                <a:ea typeface="DejaVu Sans"/>
              </a:rPr>
              <a:t>навантажувачів-екскаваторів</a:t>
            </a:r>
            <a:r>
              <a:rPr lang="ru-RU" sz="1800" b="0" strike="noStrike" spc="-1" dirty="0">
                <a:solidFill>
                  <a:srgbClr val="000000"/>
                </a:solidFill>
                <a:latin typeface="Arial"/>
                <a:ea typeface="DejaVu Sans"/>
              </a:rPr>
              <a:t> та </a:t>
            </a:r>
            <a:r>
              <a:rPr lang="ru-RU" sz="1800" b="0" strike="noStrike" spc="-1" dirty="0" err="1">
                <a:solidFill>
                  <a:srgbClr val="000000"/>
                </a:solidFill>
                <a:latin typeface="Arial"/>
                <a:ea typeface="DejaVu Sans"/>
              </a:rPr>
              <a:t>інших</a:t>
            </a:r>
            <a:r>
              <a:rPr lang="ru-RU" sz="1800" b="0" strike="noStrike" spc="-1" dirty="0">
                <a:solidFill>
                  <a:srgbClr val="000000"/>
                </a:solidFill>
                <a:latin typeface="Arial"/>
                <a:ea typeface="DejaVu Sans"/>
              </a:rPr>
              <a:t> машин. </a:t>
            </a:r>
            <a:endParaRPr lang="ru-RU" sz="1800" b="0" strike="noStrike" spc="-1" dirty="0" smtClean="0">
              <a:solidFill>
                <a:srgbClr val="000000"/>
              </a:solidFill>
              <a:latin typeface="Arial"/>
              <a:ea typeface="DejaVu Sans"/>
            </a:endParaRPr>
          </a:p>
          <a:p>
            <a:pPr algn="just">
              <a:lnSpc>
                <a:spcPct val="100000"/>
              </a:lnSpc>
            </a:pPr>
            <a:r>
              <a:rPr lang="ru-RU" sz="1800" b="0" strike="noStrike" spc="-1" dirty="0" err="1" smtClean="0">
                <a:solidFill>
                  <a:srgbClr val="000000"/>
                </a:solidFill>
                <a:latin typeface="Arial"/>
                <a:ea typeface="DejaVu Sans"/>
              </a:rPr>
              <a:t>Відрізаний</a:t>
            </a:r>
            <a:r>
              <a:rPr lang="ru-RU" sz="1800" b="0" strike="noStrike" spc="-1" dirty="0" smtClean="0">
                <a:solidFill>
                  <a:srgbClr val="000000"/>
                </a:solidFill>
                <a:latin typeface="Arial"/>
                <a:ea typeface="DejaVu Sans"/>
              </a:rPr>
              <a:t> </a:t>
            </a:r>
            <a:r>
              <a:rPr lang="ru-RU" sz="1800" b="0" strike="noStrike" spc="-1" dirty="0" err="1">
                <a:solidFill>
                  <a:srgbClr val="000000"/>
                </a:solidFill>
                <a:latin typeface="Arial"/>
                <a:ea typeface="DejaVu Sans"/>
              </a:rPr>
              <a:t>тим</a:t>
            </a:r>
            <a:r>
              <a:rPr lang="ru-RU" sz="1800" b="0" strike="noStrike" spc="-1" dirty="0">
                <a:solidFill>
                  <a:srgbClr val="000000"/>
                </a:solidFill>
                <a:latin typeface="Arial"/>
                <a:ea typeface="DejaVu Sans"/>
              </a:rPr>
              <a:t> </a:t>
            </a:r>
            <a:r>
              <a:rPr lang="ru-RU" sz="1800" b="0" strike="noStrike" spc="-1" dirty="0" err="1">
                <a:solidFill>
                  <a:srgbClr val="000000"/>
                </a:solidFill>
                <a:latin typeface="Arial"/>
                <a:ea typeface="DejaVu Sans"/>
              </a:rPr>
              <a:t>чи</a:t>
            </a:r>
            <a:r>
              <a:rPr lang="ru-RU" sz="1800" b="0" strike="noStrike" spc="-1" dirty="0">
                <a:solidFill>
                  <a:srgbClr val="000000"/>
                </a:solidFill>
                <a:latin typeface="Arial"/>
                <a:ea typeface="DejaVu Sans"/>
              </a:rPr>
              <a:t> </a:t>
            </a:r>
            <a:r>
              <a:rPr lang="ru-RU" sz="1800" b="0" strike="noStrike" spc="-1" dirty="0" err="1">
                <a:solidFill>
                  <a:srgbClr val="000000"/>
                </a:solidFill>
                <a:latin typeface="Arial"/>
                <a:ea typeface="DejaVu Sans"/>
              </a:rPr>
              <a:t>іншим</a:t>
            </a:r>
            <a:r>
              <a:rPr lang="ru-RU" sz="1800" b="0" strike="noStrike" spc="-1" dirty="0">
                <a:solidFill>
                  <a:srgbClr val="000000"/>
                </a:solidFill>
                <a:latin typeface="Arial"/>
                <a:ea typeface="DejaVu Sans"/>
              </a:rPr>
              <a:t> </a:t>
            </a:r>
            <a:r>
              <a:rPr lang="ru-RU" sz="1800" b="0" strike="noStrike" spc="-1" dirty="0" err="1">
                <a:solidFill>
                  <a:srgbClr val="000000"/>
                </a:solidFill>
                <a:latin typeface="Arial"/>
                <a:ea typeface="DejaVu Sans"/>
              </a:rPr>
              <a:t>пристосуванням</a:t>
            </a:r>
            <a:r>
              <a:rPr lang="ru-RU" sz="1800" b="0" strike="noStrike" spc="-1" dirty="0">
                <a:solidFill>
                  <a:srgbClr val="000000"/>
                </a:solidFill>
                <a:latin typeface="Arial"/>
                <a:ea typeface="DejaVu Sans"/>
              </a:rPr>
              <a:t> силос </a:t>
            </a:r>
            <a:r>
              <a:rPr lang="ru-RU" sz="1800" b="0" strike="noStrike" spc="-1" dirty="0" err="1">
                <a:solidFill>
                  <a:srgbClr val="000000"/>
                </a:solidFill>
                <a:latin typeface="Arial"/>
                <a:ea typeface="DejaVu Sans"/>
              </a:rPr>
              <a:t>потім</a:t>
            </a:r>
            <a:r>
              <a:rPr lang="ru-RU" sz="1800" b="0" strike="noStrike" spc="-1" dirty="0">
                <a:solidFill>
                  <a:srgbClr val="000000"/>
                </a:solidFill>
                <a:latin typeface="Arial"/>
                <a:ea typeface="DejaVu Sans"/>
              </a:rPr>
              <a:t> </a:t>
            </a:r>
            <a:r>
              <a:rPr lang="ru-RU" sz="1800" b="0" strike="noStrike" spc="-1" dirty="0" err="1">
                <a:solidFill>
                  <a:srgbClr val="000000"/>
                </a:solidFill>
                <a:latin typeface="Arial"/>
                <a:ea typeface="DejaVu Sans"/>
              </a:rPr>
              <a:t>грейферними</a:t>
            </a:r>
            <a:r>
              <a:rPr lang="ru-RU" sz="1800" b="0" strike="noStrike" spc="-1" dirty="0">
                <a:solidFill>
                  <a:srgbClr val="000000"/>
                </a:solidFill>
                <a:latin typeface="Arial"/>
                <a:ea typeface="DejaVu Sans"/>
              </a:rPr>
              <a:t> вилами </a:t>
            </a:r>
            <a:r>
              <a:rPr lang="ru-RU" sz="1800" b="0" strike="noStrike" spc="-1" dirty="0" err="1">
                <a:solidFill>
                  <a:srgbClr val="000000"/>
                </a:solidFill>
                <a:latin typeface="Arial"/>
                <a:ea typeface="DejaVu Sans"/>
              </a:rPr>
              <a:t>вантажать</a:t>
            </a:r>
            <a:r>
              <a:rPr lang="ru-RU" sz="1800" b="0" strike="noStrike" spc="-1" dirty="0">
                <a:solidFill>
                  <a:srgbClr val="000000"/>
                </a:solidFill>
                <a:latin typeface="Arial"/>
                <a:ea typeface="DejaVu Sans"/>
              </a:rPr>
              <a:t> у </a:t>
            </a:r>
            <a:r>
              <a:rPr lang="ru-RU" sz="1800" b="0" strike="noStrike" spc="-1" dirty="0" err="1">
                <a:solidFill>
                  <a:srgbClr val="000000"/>
                </a:solidFill>
                <a:latin typeface="Arial"/>
                <a:ea typeface="DejaVu Sans"/>
              </a:rPr>
              <a:t>кормороздавач</a:t>
            </a:r>
            <a:r>
              <a:rPr lang="ru-RU" sz="1800" b="0" strike="noStrike" spc="-1" dirty="0">
                <a:solidFill>
                  <a:srgbClr val="000000"/>
                </a:solidFill>
                <a:latin typeface="Arial"/>
                <a:ea typeface="DejaVu Sans"/>
              </a:rPr>
              <a:t>.</a:t>
            </a:r>
            <a:endParaRPr lang="ru-RU" sz="1800" b="0" strike="noStrike" spc="-1" dirty="0">
              <a:latin typeface="Arial"/>
            </a:endParaRPr>
          </a:p>
        </p:txBody>
      </p:sp>
      <p:pic>
        <p:nvPicPr>
          <p:cNvPr id="179" name="Рисунок 4"/>
          <p:cNvPicPr/>
          <p:nvPr/>
        </p:nvPicPr>
        <p:blipFill>
          <a:blip r:embed="rId2"/>
          <a:stretch/>
        </p:blipFill>
        <p:spPr>
          <a:xfrm>
            <a:off x="1578780" y="2932380"/>
            <a:ext cx="5625720" cy="3458880"/>
          </a:xfrm>
          <a:prstGeom prst="rect">
            <a:avLst/>
          </a:prstGeom>
          <a:ln>
            <a:noFill/>
          </a:ln>
        </p:spPr>
      </p:pic>
      <p:sp>
        <p:nvSpPr>
          <p:cNvPr id="180" name="CustomShape 2"/>
          <p:cNvSpPr/>
          <p:nvPr/>
        </p:nvSpPr>
        <p:spPr>
          <a:xfrm>
            <a:off x="1116000" y="2465640"/>
            <a:ext cx="6551280" cy="4392360"/>
          </a:xfrm>
          <a:custGeom>
            <a:avLst/>
            <a:gdLst/>
            <a:ahLst/>
            <a:cxnLst/>
            <a:rect l="l" t="t" r="r" b="b"/>
            <a:pathLst>
              <a:path w="6551612" h="4392612">
                <a:moveTo>
                  <a:pt x="0" y="0"/>
                </a:moveTo>
                <a:lnTo>
                  <a:pt x="6551612" y="0"/>
                </a:lnTo>
                <a:lnTo>
                  <a:pt x="6551612" y="4392612"/>
                </a:lnTo>
                <a:lnTo>
                  <a:pt x="0" y="4392612"/>
                </a:lnTo>
                <a:close/>
                <a:moveTo>
                  <a:pt x="549077" y="549077"/>
                </a:moveTo>
                <a:lnTo>
                  <a:pt x="549077" y="3843536"/>
                </a:lnTo>
                <a:lnTo>
                  <a:pt x="6002536" y="3843536"/>
                </a:lnTo>
                <a:lnTo>
                  <a:pt x="6002536" y="549077"/>
                </a:lnTo>
                <a:close/>
              </a:path>
            </a:pathLst>
          </a:custGeom>
          <a:solidFill>
            <a:srgbClr val="B83D68"/>
          </a:solidFill>
          <a:ln w="39960">
            <a:solidFill>
              <a:srgbClr val="862A4A"/>
            </a:solidFill>
            <a:miter/>
          </a:ln>
        </p:spPr>
        <p:style>
          <a:lnRef idx="0">
            <a:scrgbClr r="0" g="0" b="0"/>
          </a:lnRef>
          <a:fillRef idx="0">
            <a:scrgbClr r="0" g="0" b="0"/>
          </a:fillRef>
          <a:effectRef idx="0">
            <a:scrgbClr r="0" g="0" b="0"/>
          </a:effectRef>
          <a:fontRef idx="minor"/>
        </p:style>
      </p:sp>
    </p:spTree>
    <p:extLst>
      <p:ext uri="{BB962C8B-B14F-4D97-AF65-F5344CB8AC3E}">
        <p14:creationId xmlns:p14="http://schemas.microsoft.com/office/powerpoint/2010/main" val="4076192043"/>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42" presetClass="entr" fill="hold" nodeType="clickEffect">
                                  <p:stCondLst>
                                    <p:cond delay="0"/>
                                  </p:stCondLst>
                                  <p:childTnLst>
                                    <p:set>
                                      <p:cBhvr>
                                        <p:cTn id="6" dur="1" fill="hold">
                                          <p:stCondLst>
                                            <p:cond delay="0"/>
                                          </p:stCondLst>
                                        </p:cTn>
                                        <p:tgtEl>
                                          <p:spTgt spid="178"/>
                                        </p:tgtEl>
                                        <p:attrNameLst>
                                          <p:attrName>style.visibility</p:attrName>
                                        </p:attrNameLst>
                                      </p:cBhvr>
                                      <p:to>
                                        <p:strVal val="visible"/>
                                      </p:to>
                                    </p:set>
                                    <p:animEffect transition="in" filter="fade">
                                      <p:cBhvr additive="repl">
                                        <p:cTn id="7" dur="1000"/>
                                        <p:tgtEl>
                                          <p:spTgt spid="178"/>
                                        </p:tgtEl>
                                      </p:cBhvr>
                                    </p:animEffect>
                                    <p:anim calcmode="lin" valueType="num">
                                      <p:cBhvr additive="repl">
                                        <p:cTn id="8" dur="1000" fill="hold"/>
                                        <p:tgtEl>
                                          <p:spTgt spid="178"/>
                                        </p:tgtEl>
                                        <p:attrNameLst>
                                          <p:attrName>ppt_x</p:attrName>
                                        </p:attrNameLst>
                                      </p:cBhvr>
                                      <p:tavLst>
                                        <p:tav tm="0">
                                          <p:val>
                                            <p:strVal val="#ppt_x"/>
                                          </p:val>
                                        </p:tav>
                                        <p:tav tm="100000">
                                          <p:val>
                                            <p:strVal val="#ppt_x"/>
                                          </p:val>
                                        </p:tav>
                                      </p:tavLst>
                                    </p:anim>
                                    <p:anim calcmode="lin" valueType="num">
                                      <p:cBhvr additive="repl">
                                        <p:cTn id="9" dur="1000" fill="hold"/>
                                        <p:tgtEl>
                                          <p:spTgt spid="17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fill="hold" nodeType="clickEffect">
                                  <p:stCondLst>
                                    <p:cond delay="0"/>
                                  </p:stCondLst>
                                  <p:childTnLst>
                                    <p:set>
                                      <p:cBhvr>
                                        <p:cTn id="13" dur="1" fill="hold">
                                          <p:stCondLst>
                                            <p:cond delay="0"/>
                                          </p:stCondLst>
                                        </p:cTn>
                                        <p:tgtEl>
                                          <p:spTgt spid="179"/>
                                        </p:tgtEl>
                                        <p:attrNameLst>
                                          <p:attrName>style.visibility</p:attrName>
                                        </p:attrNameLst>
                                      </p:cBhvr>
                                      <p:to>
                                        <p:strVal val="visible"/>
                                      </p:to>
                                    </p:set>
                                    <p:animEffect transition="in" filter="fade">
                                      <p:cBhvr additive="repl">
                                        <p:cTn id="14" dur="500"/>
                                        <p:tgtEl>
                                          <p:spTgt spid="1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CustomShape 1"/>
          <p:cNvSpPr/>
          <p:nvPr/>
        </p:nvSpPr>
        <p:spPr>
          <a:xfrm>
            <a:off x="1050251" y="915120"/>
            <a:ext cx="7343280" cy="642240"/>
          </a:xfrm>
          <a:custGeom>
            <a:avLst/>
            <a:gdLst/>
            <a:ahLst/>
            <a:cxnLst/>
            <a:rect l="l" t="t" r="r" b="b"/>
            <a:pathLst>
              <a:path w="21600" h="21600">
                <a:moveTo>
                  <a:pt x="0" y="0"/>
                </a:moveTo>
                <a:lnTo>
                  <a:pt x="21600" y="0"/>
                </a:lnTo>
                <a:lnTo>
                  <a:pt x="21600" y="21600"/>
                </a:lnTo>
                <a:lnTo>
                  <a:pt x="0" y="21600"/>
                </a:lnTo>
                <a:lnTo>
                  <a:pt x="0" y="0"/>
                </a:lnTo>
                <a:close/>
              </a:path>
            </a:pathLst>
          </a:custGeom>
          <a:solidFill>
            <a:srgbClr val="DE6C36"/>
          </a:solidFill>
          <a:ln w="31680">
            <a:solidFill>
              <a:srgbClr val="FFFFFF"/>
            </a:solidFill>
            <a:miter/>
          </a:ln>
          <a:effectLst>
            <a:outerShdw dist="24840" dir="5400000">
              <a:srgbClr val="9A3302">
                <a:alpha val="38000"/>
              </a:srgbClr>
            </a:outerShdw>
          </a:effectLst>
        </p:spPr>
        <p:style>
          <a:lnRef idx="0">
            <a:scrgbClr r="0" g="0" b="0"/>
          </a:lnRef>
          <a:fillRef idx="0">
            <a:scrgbClr r="0" g="0" b="0"/>
          </a:fillRef>
          <a:effectRef idx="0">
            <a:scrgbClr r="0" g="0" b="0"/>
          </a:effectRef>
          <a:fontRef idx="minor"/>
        </p:style>
        <p:txBody>
          <a:bodyPr lIns="90000" tIns="46800" rIns="90000" bIns="46800">
            <a:spAutoFit/>
          </a:bodyPr>
          <a:lstStyle/>
          <a:p>
            <a:pPr>
              <a:lnSpc>
                <a:spcPct val="100000"/>
              </a:lnSpc>
            </a:pPr>
            <a:r>
              <a:rPr lang="ru-RU" sz="1800" b="1" strike="noStrike" spc="-1" dirty="0" err="1">
                <a:solidFill>
                  <a:srgbClr val="000000"/>
                </a:solidFill>
                <a:latin typeface="Times New Roman"/>
                <a:ea typeface="Times New Roman"/>
              </a:rPr>
              <a:t>Крім</a:t>
            </a:r>
            <a:r>
              <a:rPr lang="ru-RU" sz="1800" b="1" strike="noStrike" spc="-1" dirty="0">
                <a:solidFill>
                  <a:srgbClr val="000000"/>
                </a:solidFill>
                <a:latin typeface="Times New Roman"/>
                <a:ea typeface="Times New Roman"/>
              </a:rPr>
              <a:t> того, </a:t>
            </a:r>
            <a:r>
              <a:rPr lang="ru-RU" sz="1800" b="1" strike="noStrike" spc="-1" dirty="0" err="1">
                <a:solidFill>
                  <a:srgbClr val="000000"/>
                </a:solidFill>
                <a:latin typeface="Times New Roman"/>
                <a:ea typeface="Times New Roman"/>
              </a:rPr>
              <a:t>пам’ятайте</a:t>
            </a:r>
            <a:r>
              <a:rPr lang="ru-RU" sz="1800" b="1" strike="noStrike" spc="-1" dirty="0">
                <a:solidFill>
                  <a:srgbClr val="000000"/>
                </a:solidFill>
                <a:latin typeface="Times New Roman"/>
                <a:ea typeface="Times New Roman"/>
              </a:rPr>
              <a:t>, </a:t>
            </a:r>
            <a:r>
              <a:rPr lang="ru-RU" sz="1800" b="1" strike="noStrike" spc="-1" dirty="0" err="1">
                <a:solidFill>
                  <a:srgbClr val="000000"/>
                </a:solidFill>
                <a:latin typeface="Times New Roman"/>
                <a:ea typeface="Times New Roman"/>
              </a:rPr>
              <a:t>що</a:t>
            </a:r>
            <a:r>
              <a:rPr lang="ru-RU" sz="1800" b="1" strike="noStrike" spc="-1" dirty="0">
                <a:solidFill>
                  <a:srgbClr val="000000"/>
                </a:solidFill>
                <a:latin typeface="Times New Roman"/>
                <a:ea typeface="Times New Roman"/>
              </a:rPr>
              <a:t> </a:t>
            </a:r>
            <a:r>
              <a:rPr lang="ru-RU" sz="1800" b="1" strike="noStrike" spc="-1" dirty="0" err="1">
                <a:solidFill>
                  <a:srgbClr val="000000"/>
                </a:solidFill>
                <a:latin typeface="Times New Roman"/>
                <a:ea typeface="Times New Roman"/>
              </a:rPr>
              <a:t>правильне</a:t>
            </a:r>
            <a:r>
              <a:rPr lang="ru-RU" sz="1800" b="1" strike="noStrike" spc="-1" dirty="0">
                <a:solidFill>
                  <a:srgbClr val="000000"/>
                </a:solidFill>
                <a:latin typeface="Times New Roman"/>
                <a:ea typeface="Times New Roman"/>
              </a:rPr>
              <a:t> </a:t>
            </a:r>
            <a:r>
              <a:rPr lang="ru-RU" sz="1800" b="1" strike="noStrike" spc="-1" dirty="0" err="1">
                <a:solidFill>
                  <a:srgbClr val="000000"/>
                </a:solidFill>
                <a:latin typeface="Times New Roman"/>
                <a:ea typeface="Times New Roman"/>
              </a:rPr>
              <a:t>взяття</a:t>
            </a:r>
            <a:r>
              <a:rPr lang="ru-RU" sz="1800" b="1" strike="noStrike" spc="-1" dirty="0">
                <a:solidFill>
                  <a:srgbClr val="000000"/>
                </a:solidFill>
                <a:latin typeface="Times New Roman"/>
                <a:ea typeface="Times New Roman"/>
              </a:rPr>
              <a:t> силосу для </a:t>
            </a:r>
            <a:r>
              <a:rPr lang="ru-RU" sz="1800" b="1" strike="noStrike" spc="-1" dirty="0" err="1">
                <a:solidFill>
                  <a:srgbClr val="000000"/>
                </a:solidFill>
                <a:latin typeface="Times New Roman"/>
                <a:ea typeface="Times New Roman"/>
              </a:rPr>
              <a:t>годівлі</a:t>
            </a:r>
            <a:r>
              <a:rPr lang="ru-RU" sz="1800" b="1" strike="noStrike" spc="-1" dirty="0">
                <a:solidFill>
                  <a:srgbClr val="000000"/>
                </a:solidFill>
                <a:latin typeface="Times New Roman"/>
                <a:ea typeface="Times New Roman"/>
              </a:rPr>
              <a:t> </a:t>
            </a:r>
            <a:r>
              <a:rPr lang="ru-RU" sz="1800" b="1" strike="noStrike" spc="-1" dirty="0" err="1">
                <a:solidFill>
                  <a:srgbClr val="000000"/>
                </a:solidFill>
                <a:latin typeface="Times New Roman"/>
                <a:ea typeface="Times New Roman"/>
              </a:rPr>
              <a:t>унеможливить</a:t>
            </a:r>
            <a:r>
              <a:rPr lang="ru-RU" sz="1800" b="1" strike="noStrike" spc="-1" dirty="0">
                <a:solidFill>
                  <a:srgbClr val="000000"/>
                </a:solidFill>
                <a:latin typeface="Times New Roman"/>
                <a:ea typeface="Times New Roman"/>
              </a:rPr>
              <a:t> </a:t>
            </a:r>
            <a:r>
              <a:rPr lang="ru-RU" sz="1800" b="1" strike="noStrike" spc="-1" dirty="0" err="1">
                <a:solidFill>
                  <a:srgbClr val="000000"/>
                </a:solidFill>
                <a:latin typeface="Times New Roman"/>
                <a:ea typeface="Times New Roman"/>
              </a:rPr>
              <a:t>зіпсування</a:t>
            </a:r>
            <a:r>
              <a:rPr lang="ru-RU" sz="1800" b="1" strike="noStrike" spc="-1" dirty="0">
                <a:solidFill>
                  <a:srgbClr val="000000"/>
                </a:solidFill>
                <a:latin typeface="Times New Roman"/>
                <a:ea typeface="Times New Roman"/>
              </a:rPr>
              <a:t> продукту та </a:t>
            </a:r>
            <a:r>
              <a:rPr lang="ru-RU" sz="1800" b="1" strike="noStrike" spc="-1" dirty="0" err="1">
                <a:solidFill>
                  <a:srgbClr val="000000"/>
                </a:solidFill>
                <a:latin typeface="Times New Roman"/>
                <a:ea typeface="Times New Roman"/>
              </a:rPr>
              <a:t>зараження</a:t>
            </a:r>
            <a:r>
              <a:rPr lang="ru-RU" sz="1800" b="1" strike="noStrike" spc="-1" dirty="0">
                <a:solidFill>
                  <a:srgbClr val="000000"/>
                </a:solidFill>
                <a:latin typeface="Times New Roman"/>
                <a:ea typeface="Times New Roman"/>
              </a:rPr>
              <a:t> </a:t>
            </a:r>
            <a:r>
              <a:rPr lang="ru-RU" sz="1800" b="1" strike="noStrike" spc="-1" dirty="0" err="1">
                <a:solidFill>
                  <a:srgbClr val="000000"/>
                </a:solidFill>
                <a:latin typeface="Times New Roman"/>
                <a:ea typeface="Times New Roman"/>
              </a:rPr>
              <a:t>його</a:t>
            </a:r>
            <a:r>
              <a:rPr lang="ru-RU" sz="1800" b="1" strike="noStrike" spc="-1" dirty="0">
                <a:solidFill>
                  <a:srgbClr val="000000"/>
                </a:solidFill>
                <a:latin typeface="Times New Roman"/>
                <a:ea typeface="Times New Roman"/>
              </a:rPr>
              <a:t> </a:t>
            </a:r>
            <a:r>
              <a:rPr lang="ru-RU" sz="1800" b="1" strike="noStrike" spc="-1" dirty="0" err="1">
                <a:solidFill>
                  <a:srgbClr val="000000"/>
                </a:solidFill>
                <a:latin typeface="Times New Roman"/>
                <a:ea typeface="Times New Roman"/>
              </a:rPr>
              <a:t>мікрофлорою</a:t>
            </a:r>
            <a:endParaRPr lang="ru-RU" sz="1800" b="0" strike="noStrike" spc="-1" dirty="0">
              <a:latin typeface="Arial"/>
            </a:endParaRPr>
          </a:p>
        </p:txBody>
      </p:sp>
      <p:pic>
        <p:nvPicPr>
          <p:cNvPr id="182" name="Рисунок 4"/>
          <p:cNvPicPr/>
          <p:nvPr/>
        </p:nvPicPr>
        <p:blipFill>
          <a:blip r:embed="rId2"/>
          <a:stretch/>
        </p:blipFill>
        <p:spPr>
          <a:xfrm>
            <a:off x="1476360" y="2205000"/>
            <a:ext cx="5327280" cy="2946240"/>
          </a:xfrm>
          <a:prstGeom prst="rect">
            <a:avLst/>
          </a:prstGeom>
          <a:ln>
            <a:noFill/>
          </a:ln>
        </p:spPr>
      </p:pic>
      <p:sp>
        <p:nvSpPr>
          <p:cNvPr id="183" name="CustomShape 2"/>
          <p:cNvSpPr/>
          <p:nvPr/>
        </p:nvSpPr>
        <p:spPr>
          <a:xfrm>
            <a:off x="324000" y="1557360"/>
            <a:ext cx="1078920" cy="2879280"/>
          </a:xfrm>
          <a:custGeom>
            <a:avLst/>
            <a:gdLst/>
            <a:ahLst/>
            <a:cxnLst/>
            <a:rect l="l" t="t" r="r" b="b"/>
            <a:pathLst>
              <a:path w="21600" h="21600">
                <a:moveTo>
                  <a:pt x="8458" y="0"/>
                </a:moveTo>
                <a:lnTo>
                  <a:pt x="0" y="3923"/>
                </a:lnTo>
                <a:lnTo>
                  <a:pt x="7564" y="8416"/>
                </a:lnTo>
                <a:lnTo>
                  <a:pt x="4993" y="9720"/>
                </a:lnTo>
                <a:lnTo>
                  <a:pt x="12197" y="13904"/>
                </a:lnTo>
                <a:lnTo>
                  <a:pt x="9987" y="14934"/>
                </a:lnTo>
                <a:lnTo>
                  <a:pt x="21600" y="21600"/>
                </a:lnTo>
                <a:lnTo>
                  <a:pt x="14768" y="12911"/>
                </a:lnTo>
                <a:lnTo>
                  <a:pt x="16558" y="12016"/>
                </a:lnTo>
                <a:lnTo>
                  <a:pt x="11030" y="6840"/>
                </a:lnTo>
                <a:lnTo>
                  <a:pt x="12831" y="6120"/>
                </a:lnTo>
                <a:lnTo>
                  <a:pt x="8458" y="0"/>
                </a:lnTo>
                <a:close/>
              </a:path>
            </a:pathLst>
          </a:custGeom>
          <a:solidFill>
            <a:srgbClr val="B83D68"/>
          </a:solidFill>
          <a:ln w="39960">
            <a:solidFill>
              <a:srgbClr val="862A4A"/>
            </a:solidFill>
            <a:miter/>
          </a:ln>
        </p:spPr>
        <p:style>
          <a:lnRef idx="0">
            <a:scrgbClr r="0" g="0" b="0"/>
          </a:lnRef>
          <a:fillRef idx="0">
            <a:scrgbClr r="0" g="0" b="0"/>
          </a:fillRef>
          <a:effectRef idx="0">
            <a:scrgbClr r="0" g="0" b="0"/>
          </a:effectRef>
          <a:fontRef idx="minor"/>
        </p:style>
      </p:sp>
      <p:sp>
        <p:nvSpPr>
          <p:cNvPr id="184" name="CustomShape 3"/>
          <p:cNvSpPr/>
          <p:nvPr/>
        </p:nvSpPr>
        <p:spPr>
          <a:xfrm>
            <a:off x="6948360" y="3213000"/>
            <a:ext cx="1152360" cy="1728360"/>
          </a:xfrm>
          <a:custGeom>
            <a:avLst/>
            <a:gdLst/>
            <a:ahLst/>
            <a:cxnLst/>
            <a:rect l="l" t="t" r="r" b="b"/>
            <a:pathLst>
              <a:path w="1152523" h="1728782">
                <a:moveTo>
                  <a:pt x="1" y="660336"/>
                </a:moveTo>
                <a:lnTo>
                  <a:pt x="440228" y="660341"/>
                </a:lnTo>
                <a:lnTo>
                  <a:pt x="576263" y="0"/>
                </a:lnTo>
                <a:lnTo>
                  <a:pt x="712297" y="660341"/>
                </a:lnTo>
                <a:lnTo>
                  <a:pt x="1152524" y="660336"/>
                </a:lnTo>
                <a:lnTo>
                  <a:pt x="796371" y="1068444"/>
                </a:lnTo>
                <a:lnTo>
                  <a:pt x="932413" y="1728782"/>
                </a:lnTo>
                <a:lnTo>
                  <a:pt x="576263" y="1320667"/>
                </a:lnTo>
                <a:lnTo>
                  <a:pt x="220112" y="1728782"/>
                </a:lnTo>
                <a:lnTo>
                  <a:pt x="356154" y="1068444"/>
                </a:lnTo>
                <a:close/>
              </a:path>
            </a:pathLst>
          </a:custGeom>
          <a:solidFill>
            <a:srgbClr val="B83D68"/>
          </a:solidFill>
          <a:ln w="39960">
            <a:solidFill>
              <a:srgbClr val="862A4A"/>
            </a:solidFill>
            <a:miter/>
          </a:ln>
        </p:spPr>
        <p:style>
          <a:lnRef idx="0">
            <a:scrgbClr r="0" g="0" b="0"/>
          </a:lnRef>
          <a:fillRef idx="0">
            <a:scrgbClr r="0" g="0" b="0"/>
          </a:fillRef>
          <a:effectRef idx="0">
            <a:scrgbClr r="0" g="0" b="0"/>
          </a:effectRef>
          <a:fontRef idx="minor"/>
        </p:style>
      </p:sp>
    </p:spTree>
    <p:extLst>
      <p:ext uri="{BB962C8B-B14F-4D97-AF65-F5344CB8AC3E}">
        <p14:creationId xmlns:p14="http://schemas.microsoft.com/office/powerpoint/2010/main" val="423072064"/>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18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182"/>
                                        </p:tgtEl>
                                        <p:attrNameLst>
                                          <p:attrName>style.visibility</p:attrName>
                                        </p:attrNameLst>
                                      </p:cBhvr>
                                      <p:to>
                                        <p:strVal val="visible"/>
                                      </p:to>
                                    </p:set>
                                    <p:animEffect transition="in" filter="barn(inVertical)">
                                      <p:cBhvr additive="repl">
                                        <p:cTn id="11" dur="500"/>
                                        <p:tgtEl>
                                          <p:spTgt spid="18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fill="hold" nodeType="clickEffect">
                                  <p:stCondLst>
                                    <p:cond delay="0"/>
                                  </p:stCondLst>
                                  <p:childTnLst>
                                    <p:set>
                                      <p:cBhvr>
                                        <p:cTn id="15" dur="1" fill="hold">
                                          <p:stCondLst>
                                            <p:cond delay="0"/>
                                          </p:stCondLst>
                                        </p:cTn>
                                        <p:tgtEl>
                                          <p:spTgt spid="183"/>
                                        </p:tgtEl>
                                        <p:attrNameLst>
                                          <p:attrName>style.visibility</p:attrName>
                                        </p:attrNameLst>
                                      </p:cBhvr>
                                      <p:to>
                                        <p:strVal val="visible"/>
                                      </p:to>
                                    </p:set>
                                    <p:animEffect transition="in" filter="fade">
                                      <p:cBhvr additive="repl">
                                        <p:cTn id="16" dur="500"/>
                                        <p:tgtEl>
                                          <p:spTgt spid="18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fill="hold" nodeType="clickEffect">
                                  <p:stCondLst>
                                    <p:cond delay="0"/>
                                  </p:stCondLst>
                                  <p:childTnLst>
                                    <p:set>
                                      <p:cBhvr>
                                        <p:cTn id="20" dur="1" fill="hold">
                                          <p:stCondLst>
                                            <p:cond delay="0"/>
                                          </p:stCondLst>
                                        </p:cTn>
                                        <p:tgtEl>
                                          <p:spTgt spid="184"/>
                                        </p:tgtEl>
                                        <p:attrNameLst>
                                          <p:attrName>style.visibility</p:attrName>
                                        </p:attrNameLst>
                                      </p:cBhvr>
                                      <p:to>
                                        <p:strVal val="visible"/>
                                      </p:to>
                                    </p:set>
                                    <p:animEffect transition="in" filter="fade">
                                      <p:cBhvr additive="repl">
                                        <p:cTn id="21" dur="500"/>
                                        <p:tgtEl>
                                          <p:spTgt spid="1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 name="CustomShape 1"/>
          <p:cNvSpPr/>
          <p:nvPr/>
        </p:nvSpPr>
        <p:spPr>
          <a:xfrm>
            <a:off x="163773" y="90856"/>
            <a:ext cx="8804547" cy="6689608"/>
          </a:xfrm>
          <a:prstGeom prst="rect">
            <a:avLst/>
          </a:prstGeom>
          <a:noFill/>
          <a:ln w="9360">
            <a:noFill/>
          </a:ln>
        </p:spPr>
        <p:style>
          <a:lnRef idx="0">
            <a:scrgbClr r="0" g="0" b="0"/>
          </a:lnRef>
          <a:fillRef idx="0">
            <a:scrgbClr r="0" g="0" b="0"/>
          </a:fillRef>
          <a:effectRef idx="0">
            <a:scrgbClr r="0" g="0" b="0"/>
          </a:effectRef>
          <a:fontRef idx="minor"/>
        </p:style>
        <p:txBody>
          <a:bodyPr wrap="square" lIns="90000" tIns="45000" rIns="90000" bIns="45000" anchor="ctr">
            <a:spAutoFit/>
          </a:bodyPr>
          <a:lstStyle/>
          <a:p>
            <a:pPr algn="just">
              <a:lnSpc>
                <a:spcPct val="80000"/>
              </a:lnSpc>
            </a:pPr>
            <a:r>
              <a:rPr lang="ru-RU" sz="2000" b="1" strike="noStrike" spc="-1" dirty="0" err="1">
                <a:solidFill>
                  <a:srgbClr val="000000"/>
                </a:solidFill>
                <a:latin typeface="Times New Roman"/>
                <a:ea typeface="Calibri"/>
              </a:rPr>
              <a:t>Дослідники</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французького</a:t>
            </a:r>
            <a:r>
              <a:rPr lang="ru-RU" sz="2000" b="1" strike="noStrike" spc="-1" dirty="0">
                <a:solidFill>
                  <a:srgbClr val="000000"/>
                </a:solidFill>
                <a:latin typeface="Times New Roman"/>
                <a:ea typeface="Calibri"/>
              </a:rPr>
              <a:t> Бюро з </a:t>
            </a:r>
            <a:r>
              <a:rPr lang="ru-RU" sz="2000" b="1" strike="noStrike" spc="-1" dirty="0" err="1">
                <a:solidFill>
                  <a:srgbClr val="000000"/>
                </a:solidFill>
                <a:latin typeface="Times New Roman"/>
                <a:ea typeface="Calibri"/>
              </a:rPr>
              <a:t>вивчення</a:t>
            </a:r>
            <a:r>
              <a:rPr lang="ru-RU" sz="2000" b="1" strike="noStrike" spc="-1" dirty="0">
                <a:solidFill>
                  <a:srgbClr val="000000"/>
                </a:solidFill>
                <a:latin typeface="Times New Roman"/>
                <a:ea typeface="Calibri"/>
              </a:rPr>
              <a:t> науки і </a:t>
            </a:r>
            <a:r>
              <a:rPr lang="ru-RU" sz="2000" b="1" strike="noStrike" spc="-1" dirty="0" err="1">
                <a:solidFill>
                  <a:srgbClr val="000000"/>
                </a:solidFill>
                <a:latin typeface="Times New Roman"/>
                <a:ea typeface="Calibri"/>
              </a:rPr>
              <a:t>техніки</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заморських</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країн</a:t>
            </a:r>
            <a:r>
              <a:rPr lang="ru-RU" sz="2000" b="1" strike="noStrike" spc="-1" dirty="0">
                <a:solidFill>
                  <a:srgbClr val="000000"/>
                </a:solidFill>
                <a:latin typeface="Times New Roman"/>
                <a:ea typeface="Calibri"/>
              </a:rPr>
              <a:t> (OSTROM) і </a:t>
            </a:r>
            <a:r>
              <a:rPr lang="ru-RU" sz="2000" b="1" strike="noStrike" spc="-1" dirty="0" err="1">
                <a:solidFill>
                  <a:srgbClr val="000000"/>
                </a:solidFill>
                <a:latin typeface="Times New Roman"/>
                <a:ea typeface="Calibri"/>
              </a:rPr>
              <a:t>Національного</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дослідницького</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інституту</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прикладної</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хімії</a:t>
            </a:r>
            <a:r>
              <a:rPr lang="ru-RU" sz="2000" b="1" strike="noStrike" spc="-1" dirty="0">
                <a:solidFill>
                  <a:srgbClr val="000000"/>
                </a:solidFill>
                <a:latin typeface="Times New Roman"/>
                <a:ea typeface="Calibri"/>
              </a:rPr>
              <a:t> (IRCHA) </a:t>
            </a:r>
            <a:r>
              <a:rPr lang="ru-RU" sz="2000" b="1" strike="noStrike" spc="-1" dirty="0" err="1">
                <a:solidFill>
                  <a:srgbClr val="000000"/>
                </a:solidFill>
                <a:latin typeface="Times New Roman"/>
                <a:ea typeface="Calibri"/>
              </a:rPr>
              <a:t>розробили</a:t>
            </a:r>
            <a:r>
              <a:rPr lang="ru-RU" sz="2000" b="1" strike="noStrike" spc="-1" dirty="0">
                <a:solidFill>
                  <a:srgbClr val="000000"/>
                </a:solidFill>
                <a:latin typeface="Times New Roman"/>
                <a:ea typeface="Calibri"/>
              </a:rPr>
              <a:t> </a:t>
            </a:r>
            <a:r>
              <a:rPr lang="ru-RU" sz="2800" b="1" strike="noStrike" spc="-1" dirty="0">
                <a:solidFill>
                  <a:srgbClr val="FF0000"/>
                </a:solidFill>
                <a:latin typeface="Times New Roman"/>
                <a:ea typeface="Calibri"/>
              </a:rPr>
              <a:t>метод </a:t>
            </a:r>
            <a:r>
              <a:rPr lang="ru-RU" sz="2800" b="1" strike="noStrike" spc="-1" dirty="0" err="1">
                <a:solidFill>
                  <a:srgbClr val="FF0000"/>
                </a:solidFill>
                <a:latin typeface="Times New Roman"/>
                <a:ea typeface="Calibri"/>
              </a:rPr>
              <a:t>збагачення</a:t>
            </a:r>
            <a:r>
              <a:rPr lang="ru-RU" sz="2800" b="1" strike="noStrike" spc="-1" dirty="0">
                <a:solidFill>
                  <a:srgbClr val="FF0000"/>
                </a:solidFill>
                <a:latin typeface="Times New Roman"/>
                <a:ea typeface="Calibri"/>
              </a:rPr>
              <a:t> </a:t>
            </a:r>
            <a:r>
              <a:rPr lang="ru-RU" sz="2800" b="1" strike="noStrike" spc="-1" dirty="0" err="1">
                <a:solidFill>
                  <a:srgbClr val="FF0000"/>
                </a:solidFill>
                <a:latin typeface="Times New Roman"/>
                <a:ea typeface="Calibri"/>
              </a:rPr>
              <a:t>білком</a:t>
            </a:r>
            <a:r>
              <a:rPr lang="ru-RU" sz="2800" b="1" strike="noStrike" spc="-1" dirty="0">
                <a:solidFill>
                  <a:srgbClr val="FF0000"/>
                </a:solidFill>
                <a:latin typeface="Times New Roman"/>
                <a:ea typeface="Calibri"/>
              </a:rPr>
              <a:t> </a:t>
            </a:r>
            <a:r>
              <a:rPr lang="ru-RU" sz="2800" b="1" strike="noStrike" spc="-1" dirty="0" err="1">
                <a:solidFill>
                  <a:srgbClr val="FF0000"/>
                </a:solidFill>
                <a:latin typeface="Times New Roman"/>
                <a:ea typeface="Calibri"/>
              </a:rPr>
              <a:t>харчових</a:t>
            </a:r>
            <a:r>
              <a:rPr lang="ru-RU" sz="2800" b="1" strike="noStrike" spc="-1" dirty="0">
                <a:solidFill>
                  <a:srgbClr val="FF0000"/>
                </a:solidFill>
                <a:latin typeface="Times New Roman"/>
                <a:ea typeface="Calibri"/>
              </a:rPr>
              <a:t> </a:t>
            </a:r>
            <a:r>
              <a:rPr lang="ru-RU" sz="2800" b="1" strike="noStrike" spc="-1" dirty="0" err="1">
                <a:solidFill>
                  <a:srgbClr val="FF0000"/>
                </a:solidFill>
                <a:latin typeface="Times New Roman"/>
                <a:ea typeface="Calibri"/>
              </a:rPr>
              <a:t>продуктів</a:t>
            </a:r>
            <a:r>
              <a:rPr lang="ru-RU" sz="2000" b="1" strike="noStrike" spc="-1" dirty="0">
                <a:solidFill>
                  <a:srgbClr val="FF0000"/>
                </a:solidFill>
                <a:latin typeface="Times New Roman"/>
                <a:ea typeface="Calibri"/>
              </a:rPr>
              <a:t>,</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що</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містять</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крохмаль</a:t>
            </a:r>
            <a:r>
              <a:rPr lang="ru-RU" sz="2000" b="1" strike="noStrike" spc="-1" dirty="0">
                <a:solidFill>
                  <a:srgbClr val="000000"/>
                </a:solidFill>
                <a:latin typeface="Times New Roman"/>
                <a:ea typeface="Calibri"/>
              </a:rPr>
              <a:t>, і </a:t>
            </a:r>
            <a:r>
              <a:rPr lang="ru-RU" sz="2000" b="1" strike="noStrike" spc="-1" dirty="0" err="1">
                <a:solidFill>
                  <a:srgbClr val="000000"/>
                </a:solidFill>
                <a:latin typeface="Times New Roman"/>
                <a:ea typeface="Calibri"/>
              </a:rPr>
              <a:t>використовуються</a:t>
            </a:r>
            <a:r>
              <a:rPr lang="ru-RU" sz="2000" b="1" strike="noStrike" spc="-1" dirty="0">
                <a:solidFill>
                  <a:srgbClr val="000000"/>
                </a:solidFill>
                <a:latin typeface="Times New Roman"/>
                <a:ea typeface="Calibri"/>
              </a:rPr>
              <a:t> як корм для </a:t>
            </a:r>
            <a:r>
              <a:rPr lang="ru-RU" sz="2000" b="1" strike="noStrike" spc="-1" dirty="0" err="1">
                <a:solidFill>
                  <a:srgbClr val="000000"/>
                </a:solidFill>
                <a:latin typeface="Times New Roman"/>
                <a:ea typeface="Calibri"/>
              </a:rPr>
              <a:t>тварин</a:t>
            </a:r>
            <a:r>
              <a:rPr lang="ru-RU" sz="2000" b="1" strike="noStrike" spc="-1" dirty="0">
                <a:solidFill>
                  <a:srgbClr val="000000"/>
                </a:solidFill>
                <a:latin typeface="Times New Roman"/>
                <a:ea typeface="Calibri"/>
              </a:rPr>
              <a:t>. У </a:t>
            </a:r>
            <a:r>
              <a:rPr lang="ru-RU" sz="2000" b="1" strike="noStrike" spc="-1" dirty="0" err="1">
                <a:solidFill>
                  <a:srgbClr val="000000"/>
                </a:solidFill>
                <a:latin typeface="Times New Roman"/>
                <a:ea typeface="Calibri"/>
              </a:rPr>
              <a:t>зварений</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харчовий</a:t>
            </a:r>
            <a:r>
              <a:rPr lang="ru-RU" sz="2000" b="1" strike="noStrike" spc="-1" dirty="0">
                <a:solidFill>
                  <a:srgbClr val="000000"/>
                </a:solidFill>
                <a:latin typeface="Times New Roman"/>
                <a:ea typeface="Calibri"/>
              </a:rPr>
              <a:t> продукт, </a:t>
            </a:r>
            <a:r>
              <a:rPr lang="ru-RU" sz="2000" b="1" strike="noStrike" spc="-1" dirty="0" err="1">
                <a:solidFill>
                  <a:srgbClr val="000000"/>
                </a:solidFill>
                <a:latin typeface="Times New Roman"/>
                <a:ea typeface="Calibri"/>
              </a:rPr>
              <a:t>що</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містить</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крохмаль</a:t>
            </a:r>
            <a:r>
              <a:rPr lang="ru-RU" sz="2000" b="1" strike="noStrike" spc="-1" dirty="0">
                <a:solidFill>
                  <a:srgbClr val="000000"/>
                </a:solidFill>
                <a:latin typeface="Times New Roman"/>
                <a:ea typeface="Calibri"/>
              </a:rPr>
              <a:t> (</a:t>
            </a:r>
            <a:r>
              <a:rPr lang="ru-RU" sz="2000" b="1" strike="noStrike" spc="-1" dirty="0" err="1">
                <a:solidFill>
                  <a:srgbClr val="FF0000"/>
                </a:solidFill>
                <a:latin typeface="Times New Roman"/>
                <a:ea typeface="Calibri"/>
              </a:rPr>
              <a:t>маніок</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який</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фрагментований</a:t>
            </a:r>
            <a:r>
              <a:rPr lang="ru-RU" sz="2000" b="1" strike="noStrike" spc="-1" dirty="0">
                <a:solidFill>
                  <a:srgbClr val="000000"/>
                </a:solidFill>
                <a:latin typeface="Times New Roman"/>
                <a:ea typeface="Calibri"/>
              </a:rPr>
              <a:t> і </a:t>
            </a:r>
            <a:r>
              <a:rPr lang="ru-RU" sz="2000" b="1" strike="noStrike" spc="-1" dirty="0" err="1">
                <a:solidFill>
                  <a:srgbClr val="000000"/>
                </a:solidFill>
                <a:latin typeface="Times New Roman"/>
                <a:ea typeface="Calibri"/>
              </a:rPr>
              <a:t>має</a:t>
            </a:r>
            <a:r>
              <a:rPr lang="ru-RU" sz="2000" b="1" strike="noStrike" spc="-1" dirty="0">
                <a:solidFill>
                  <a:srgbClr val="000000"/>
                </a:solidFill>
                <a:latin typeface="Times New Roman"/>
                <a:ea typeface="Calibri"/>
              </a:rPr>
              <a:t> до 50% води та </a:t>
            </a:r>
            <a:r>
              <a:rPr lang="ru-RU" sz="2000" b="1" strike="noStrike" spc="-1" dirty="0" err="1">
                <a:solidFill>
                  <a:srgbClr val="000000"/>
                </a:solidFill>
                <a:latin typeface="Times New Roman"/>
                <a:ea typeface="Calibri"/>
              </a:rPr>
              <a:t>мінеральних</a:t>
            </a:r>
            <a:r>
              <a:rPr lang="ru-RU" sz="2000" b="1" strike="noStrike" spc="-1" dirty="0">
                <a:solidFill>
                  <a:srgbClr val="000000"/>
                </a:solidFill>
                <a:latin typeface="Times New Roman"/>
                <a:ea typeface="Calibri"/>
              </a:rPr>
              <a:t> солей, </a:t>
            </a:r>
            <a:r>
              <a:rPr lang="ru-RU" sz="2000" b="1" strike="noStrike" spc="-1" dirty="0" err="1">
                <a:solidFill>
                  <a:srgbClr val="000000"/>
                </a:solidFill>
                <a:latin typeface="Times New Roman"/>
                <a:ea typeface="Calibri"/>
              </a:rPr>
              <a:t>необхідних</a:t>
            </a:r>
            <a:r>
              <a:rPr lang="ru-RU" sz="2000" b="1" strike="noStrike" spc="-1" dirty="0">
                <a:solidFill>
                  <a:srgbClr val="000000"/>
                </a:solidFill>
                <a:latin typeface="Times New Roman"/>
                <a:ea typeface="Calibri"/>
              </a:rPr>
              <a:t> для росту </a:t>
            </a:r>
            <a:r>
              <a:rPr lang="ru-RU" sz="2000" b="1" strike="noStrike" spc="-1" dirty="0" err="1">
                <a:solidFill>
                  <a:srgbClr val="000000"/>
                </a:solidFill>
                <a:latin typeface="Times New Roman"/>
                <a:ea typeface="Calibri"/>
              </a:rPr>
              <a:t>штаму</a:t>
            </a:r>
            <a:r>
              <a:rPr lang="ru-RU" sz="2000" b="1" strike="noStrike" spc="-1" dirty="0">
                <a:solidFill>
                  <a:srgbClr val="000000"/>
                </a:solidFill>
                <a:latin typeface="Times New Roman"/>
                <a:ea typeface="Calibri"/>
              </a:rPr>
              <a:t> </a:t>
            </a:r>
            <a:r>
              <a:rPr lang="ru-RU" sz="2000" b="1" strike="noStrike" spc="-1" dirty="0" err="1">
                <a:solidFill>
                  <a:srgbClr val="FF0000"/>
                </a:solidFill>
                <a:latin typeface="Times New Roman"/>
                <a:ea typeface="Calibri"/>
              </a:rPr>
              <a:t>Aspergillus</a:t>
            </a:r>
            <a:r>
              <a:rPr lang="ru-RU" sz="2000" b="1" strike="noStrike" spc="-1" dirty="0">
                <a:solidFill>
                  <a:srgbClr val="FF0000"/>
                </a:solidFill>
                <a:latin typeface="Times New Roman"/>
                <a:ea typeface="Calibri"/>
              </a:rPr>
              <a:t> </a:t>
            </a:r>
            <a:r>
              <a:rPr lang="ru-RU" sz="2000" b="1" strike="noStrike" spc="-1" dirty="0" err="1">
                <a:solidFill>
                  <a:srgbClr val="FF0000"/>
                </a:solidFill>
                <a:latin typeface="Times New Roman"/>
                <a:ea typeface="Calibri"/>
              </a:rPr>
              <a:t>niger</a:t>
            </a:r>
            <a:r>
              <a:rPr lang="ru-RU" sz="2000" b="1" strike="noStrike" spc="-1" dirty="0">
                <a:solidFill>
                  <a:srgbClr val="000000"/>
                </a:solidFill>
                <a:latin typeface="Times New Roman"/>
                <a:ea typeface="Calibri"/>
              </a:rPr>
              <a:t>,</a:t>
            </a:r>
            <a:r>
              <a:rPr lang="ru-RU" sz="1050" b="1" strike="noStrike" spc="-1" dirty="0">
                <a:solidFill>
                  <a:srgbClr val="000000"/>
                </a:solidFill>
                <a:latin typeface="Arial"/>
                <a:ea typeface="Calibri"/>
              </a:rPr>
              <a:t> </a:t>
            </a:r>
            <a:r>
              <a:rPr lang="ru-RU" sz="2000" b="1" strike="noStrike" spc="-1" dirty="0" err="1">
                <a:solidFill>
                  <a:srgbClr val="000000"/>
                </a:solidFill>
                <a:latin typeface="Times New Roman"/>
                <a:ea typeface="Calibri"/>
              </a:rPr>
              <a:t>додають</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гомогенний</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засів</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цього</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мікроорганізму</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Гранулярна</a:t>
            </a:r>
            <a:r>
              <a:rPr lang="ru-RU" sz="2000" b="1" strike="noStrike" spc="-1" dirty="0">
                <a:solidFill>
                  <a:srgbClr val="000000"/>
                </a:solidFill>
                <a:latin typeface="Times New Roman"/>
                <a:ea typeface="Calibri"/>
              </a:rPr>
              <a:t> і пориста структура </a:t>
            </a:r>
            <a:r>
              <a:rPr lang="ru-RU" sz="2000" b="1" strike="noStrike" spc="-1" dirty="0" err="1">
                <a:solidFill>
                  <a:srgbClr val="000000"/>
                </a:solidFill>
                <a:latin typeface="Times New Roman"/>
                <a:ea typeface="Calibri"/>
              </a:rPr>
              <a:t>крохмалистого</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матеріалу</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забезпечує</a:t>
            </a:r>
            <a:r>
              <a:rPr lang="ru-RU" sz="2000" b="1" strike="noStrike" spc="-1" dirty="0">
                <a:solidFill>
                  <a:srgbClr val="000000"/>
                </a:solidFill>
                <a:latin typeface="Times New Roman"/>
                <a:ea typeface="Calibri"/>
              </a:rPr>
              <a:t> добру </a:t>
            </a:r>
            <a:r>
              <a:rPr lang="ru-RU" sz="2000" b="1" strike="noStrike" spc="-1" dirty="0" err="1">
                <a:solidFill>
                  <a:srgbClr val="000000"/>
                </a:solidFill>
                <a:latin typeface="Times New Roman"/>
                <a:ea typeface="Calibri"/>
              </a:rPr>
              <a:t>дифузію</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кисню</a:t>
            </a:r>
            <a:r>
              <a:rPr lang="ru-RU" sz="2000" b="1" strike="noStrike" spc="-1" dirty="0">
                <a:solidFill>
                  <a:srgbClr val="000000"/>
                </a:solidFill>
                <a:latin typeface="Times New Roman"/>
                <a:ea typeface="Calibri"/>
              </a:rPr>
              <a:t> в </a:t>
            </a:r>
            <a:r>
              <a:rPr lang="ru-RU" sz="2000" b="1" strike="noStrike" spc="-1" dirty="0" err="1">
                <a:solidFill>
                  <a:srgbClr val="000000"/>
                </a:solidFill>
                <a:latin typeface="Times New Roman"/>
                <a:ea typeface="Calibri"/>
              </a:rPr>
              <a:t>субстраті</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що</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поступово</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заростає</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цвіллю</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Крохмаль</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руйнується</a:t>
            </a:r>
            <a:r>
              <a:rPr lang="ru-RU" sz="2000" b="1" strike="noStrike" spc="-1" dirty="0">
                <a:solidFill>
                  <a:srgbClr val="000000"/>
                </a:solidFill>
                <a:latin typeface="Times New Roman"/>
                <a:ea typeface="Calibri"/>
              </a:rPr>
              <a:t> і </a:t>
            </a:r>
            <a:r>
              <a:rPr lang="ru-RU" sz="2000" b="1" strike="noStrike" spc="-1" dirty="0" err="1">
                <a:solidFill>
                  <a:srgbClr val="000000"/>
                </a:solidFill>
                <a:latin typeface="Times New Roman"/>
                <a:ea typeface="Calibri"/>
              </a:rPr>
              <a:t>асимілюється</a:t>
            </a:r>
            <a:r>
              <a:rPr lang="ru-RU" sz="2000" b="1" strike="noStrike" spc="-1" dirty="0">
                <a:solidFill>
                  <a:srgbClr val="000000"/>
                </a:solidFill>
                <a:latin typeface="Times New Roman"/>
                <a:ea typeface="Calibri"/>
              </a:rPr>
              <a:t>, а субстрат </a:t>
            </a:r>
            <a:r>
              <a:rPr lang="ru-RU" sz="2000" b="1" strike="noStrike" spc="-1" dirty="0" err="1">
                <a:solidFill>
                  <a:srgbClr val="000000"/>
                </a:solidFill>
                <a:latin typeface="Times New Roman"/>
                <a:ea typeface="Calibri"/>
              </a:rPr>
              <a:t>залишається</a:t>
            </a:r>
            <a:r>
              <a:rPr lang="ru-RU" sz="2000" b="1" strike="noStrike" spc="-1" dirty="0">
                <a:solidFill>
                  <a:srgbClr val="000000"/>
                </a:solidFill>
                <a:latin typeface="Times New Roman"/>
                <a:ea typeface="Calibri"/>
              </a:rPr>
              <a:t> твердим, </a:t>
            </a:r>
            <a:r>
              <a:rPr lang="ru-RU" sz="2000" b="1" strike="noStrike" spc="-1" dirty="0" err="1">
                <a:solidFill>
                  <a:srgbClr val="000000"/>
                </a:solidFill>
                <a:latin typeface="Times New Roman"/>
                <a:ea typeface="Calibri"/>
              </a:rPr>
              <a:t>пористим</a:t>
            </a:r>
            <a:r>
              <a:rPr lang="ru-RU" sz="2000" b="1" strike="noStrike" spc="-1" dirty="0">
                <a:solidFill>
                  <a:srgbClr val="000000"/>
                </a:solidFill>
                <a:latin typeface="Times New Roman"/>
                <a:ea typeface="Calibri"/>
              </a:rPr>
              <a:t>, і в </a:t>
            </a:r>
            <a:r>
              <a:rPr lang="ru-RU" sz="2000" b="1" strike="noStrike" spc="-1" dirty="0" err="1">
                <a:solidFill>
                  <a:srgbClr val="000000"/>
                </a:solidFill>
                <a:latin typeface="Times New Roman"/>
                <a:ea typeface="Calibri"/>
              </a:rPr>
              <a:t>нього</a:t>
            </a:r>
            <a:r>
              <a:rPr lang="ru-RU" sz="2000" b="1" strike="noStrike" spc="-1" dirty="0">
                <a:solidFill>
                  <a:srgbClr val="000000"/>
                </a:solidFill>
                <a:latin typeface="Times New Roman"/>
                <a:ea typeface="Calibri"/>
              </a:rPr>
              <a:t> добре </a:t>
            </a:r>
            <a:r>
              <a:rPr lang="ru-RU" sz="2000" b="1" strike="noStrike" spc="-1" dirty="0" err="1">
                <a:solidFill>
                  <a:srgbClr val="000000"/>
                </a:solidFill>
                <a:latin typeface="Times New Roman"/>
                <a:ea typeface="Calibri"/>
              </a:rPr>
              <a:t>проникає</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повітря</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Найкращі</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результати</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досягаються</a:t>
            </a:r>
            <a:r>
              <a:rPr lang="ru-RU" sz="2000" b="1" strike="noStrike" spc="-1" dirty="0">
                <a:solidFill>
                  <a:srgbClr val="000000"/>
                </a:solidFill>
                <a:latin typeface="Times New Roman"/>
                <a:ea typeface="Calibri"/>
              </a:rPr>
              <a:t> за </a:t>
            </a:r>
            <a:r>
              <a:rPr lang="ru-RU" sz="2000" b="1" strike="noStrike" spc="-1" dirty="0" err="1">
                <a:solidFill>
                  <a:srgbClr val="000000"/>
                </a:solidFill>
                <a:latin typeface="Times New Roman"/>
                <a:ea typeface="Calibri"/>
              </a:rPr>
              <a:t>вмісту</a:t>
            </a:r>
            <a:r>
              <a:rPr lang="ru-RU" sz="2000" b="1" strike="noStrike" spc="-1" dirty="0">
                <a:solidFill>
                  <a:srgbClr val="000000"/>
                </a:solidFill>
                <a:latin typeface="Times New Roman"/>
                <a:ea typeface="Calibri"/>
              </a:rPr>
              <a:t> в </a:t>
            </a:r>
            <a:r>
              <a:rPr lang="ru-RU" sz="2000" b="1" strike="noStrike" spc="-1" dirty="0" err="1">
                <a:solidFill>
                  <a:srgbClr val="FF0000"/>
                </a:solidFill>
                <a:latin typeface="Times New Roman"/>
                <a:ea typeface="Calibri"/>
              </a:rPr>
              <a:t>маніоковому</a:t>
            </a:r>
            <a:r>
              <a:rPr lang="ru-RU" sz="2000" b="1" strike="noStrike" spc="-1" dirty="0">
                <a:solidFill>
                  <a:srgbClr val="FF0000"/>
                </a:solidFill>
                <a:latin typeface="Times New Roman"/>
                <a:ea typeface="Calibri"/>
              </a:rPr>
              <a:t> </a:t>
            </a:r>
            <a:r>
              <a:rPr lang="ru-RU" sz="2000" b="1" strike="noStrike" spc="-1" dirty="0" err="1">
                <a:solidFill>
                  <a:srgbClr val="FF0000"/>
                </a:solidFill>
                <a:latin typeface="Times New Roman"/>
                <a:ea typeface="Calibri"/>
              </a:rPr>
              <a:t>борошні</a:t>
            </a:r>
            <a:r>
              <a:rPr lang="ru-RU" sz="2000" b="1" strike="noStrike" spc="-1" dirty="0">
                <a:solidFill>
                  <a:srgbClr val="FF0000"/>
                </a:solidFill>
                <a:latin typeface="Times New Roman"/>
                <a:ea typeface="Calibri"/>
              </a:rPr>
              <a:t> </a:t>
            </a:r>
            <a:r>
              <a:rPr lang="ru-RU" sz="2000" b="1" strike="noStrike" spc="-1" dirty="0">
                <a:solidFill>
                  <a:srgbClr val="000000"/>
                </a:solidFill>
                <a:latin typeface="Times New Roman"/>
                <a:ea typeface="Calibri"/>
              </a:rPr>
              <a:t>55% води і </a:t>
            </a:r>
            <a:r>
              <a:rPr lang="ru-RU" sz="2000" b="1" strike="noStrike" spc="-1" dirty="0" err="1">
                <a:solidFill>
                  <a:srgbClr val="000000"/>
                </a:solidFill>
                <a:latin typeface="Times New Roman"/>
                <a:ea typeface="Calibri"/>
              </a:rPr>
              <a:t>температури</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ферментації</a:t>
            </a:r>
            <a:r>
              <a:rPr lang="ru-RU" sz="2000" b="1" strike="noStrike" spc="-1" dirty="0">
                <a:solidFill>
                  <a:srgbClr val="000000"/>
                </a:solidFill>
                <a:latin typeface="Times New Roman"/>
                <a:ea typeface="Calibri"/>
              </a:rPr>
              <a:t> 35…40°С. За </a:t>
            </a:r>
            <a:r>
              <a:rPr lang="ru-RU" sz="2000" b="1" strike="noStrike" spc="-1" dirty="0" err="1">
                <a:solidFill>
                  <a:srgbClr val="000000"/>
                </a:solidFill>
                <a:latin typeface="Times New Roman"/>
                <a:ea typeface="Calibri"/>
              </a:rPr>
              <a:t>подальшого</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розвитку</a:t>
            </a:r>
            <a:r>
              <a:rPr lang="ru-RU" sz="2000" b="1" strike="noStrike" spc="-1" dirty="0">
                <a:solidFill>
                  <a:srgbClr val="000000"/>
                </a:solidFill>
                <a:latin typeface="Times New Roman"/>
                <a:ea typeface="Calibri"/>
              </a:rPr>
              <a:t> гриба </a:t>
            </a:r>
            <a:r>
              <a:rPr lang="ru-RU" sz="2000" b="1" strike="noStrike" spc="-1" dirty="0" err="1">
                <a:solidFill>
                  <a:srgbClr val="000000"/>
                </a:solidFill>
                <a:latin typeface="Times New Roman"/>
                <a:ea typeface="Calibri"/>
              </a:rPr>
              <a:t>відбувається</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швидке</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окислення</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що</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уповільнюється</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додаванням</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суміші</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солі</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амонію</a:t>
            </a:r>
            <a:r>
              <a:rPr lang="ru-RU" sz="2000" b="1" strike="noStrike" spc="-1" dirty="0">
                <a:solidFill>
                  <a:srgbClr val="000000"/>
                </a:solidFill>
                <a:latin typeface="Times New Roman"/>
                <a:ea typeface="Calibri"/>
              </a:rPr>
              <a:t> і </a:t>
            </a:r>
            <a:r>
              <a:rPr lang="ru-RU" sz="2000" b="1" strike="noStrike" spc="-1" dirty="0" err="1">
                <a:solidFill>
                  <a:srgbClr val="000000"/>
                </a:solidFill>
                <a:latin typeface="Times New Roman"/>
                <a:ea typeface="Calibri"/>
              </a:rPr>
              <a:t>сечовини</a:t>
            </a:r>
            <a:r>
              <a:rPr lang="ru-RU" sz="2000" b="1" strike="noStrike" spc="-1" dirty="0">
                <a:solidFill>
                  <a:srgbClr val="000000"/>
                </a:solidFill>
                <a:latin typeface="Times New Roman"/>
                <a:ea typeface="Calibri"/>
              </a:rPr>
              <a:t>, яка є </a:t>
            </a:r>
            <a:r>
              <a:rPr lang="ru-RU" sz="2000" b="1" strike="noStrike" spc="-1" dirty="0" err="1">
                <a:solidFill>
                  <a:srgbClr val="000000"/>
                </a:solidFill>
                <a:latin typeface="Times New Roman"/>
                <a:ea typeface="Calibri"/>
              </a:rPr>
              <a:t>також</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джерелом</a:t>
            </a:r>
            <a:r>
              <a:rPr lang="ru-RU" sz="2000" b="1" strike="noStrike" spc="-1" dirty="0">
                <a:solidFill>
                  <a:srgbClr val="000000"/>
                </a:solidFill>
                <a:latin typeface="Times New Roman"/>
                <a:ea typeface="Calibri"/>
              </a:rPr>
              <a:t> азоту.</a:t>
            </a:r>
            <a:endParaRPr lang="ru-RU" sz="2000" b="0" strike="noStrike" spc="-1" dirty="0">
              <a:latin typeface="Arial"/>
            </a:endParaRPr>
          </a:p>
          <a:p>
            <a:pPr algn="just">
              <a:lnSpc>
                <a:spcPct val="80000"/>
              </a:lnSpc>
            </a:pPr>
            <a:r>
              <a:rPr lang="ru-RU" sz="2000" b="1" strike="noStrike" spc="-1" dirty="0">
                <a:solidFill>
                  <a:srgbClr val="000000"/>
                </a:solidFill>
                <a:latin typeface="Times New Roman"/>
                <a:ea typeface="Calibri"/>
              </a:rPr>
              <a:t>Оптимальна </a:t>
            </a:r>
            <a:r>
              <a:rPr lang="ru-RU" sz="2000" b="1" strike="noStrike" spc="-1" dirty="0" err="1">
                <a:solidFill>
                  <a:srgbClr val="000000"/>
                </a:solidFill>
                <a:latin typeface="Times New Roman"/>
                <a:ea typeface="Calibri"/>
              </a:rPr>
              <a:t>щільність</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засіву</a:t>
            </a:r>
            <a:r>
              <a:rPr lang="ru-RU" sz="2000" b="1" strike="noStrike" spc="-1" dirty="0">
                <a:solidFill>
                  <a:srgbClr val="000000"/>
                </a:solidFill>
                <a:latin typeface="Times New Roman"/>
                <a:ea typeface="Calibri"/>
              </a:rPr>
              <a:t> </a:t>
            </a:r>
            <a:r>
              <a:rPr lang="ru-RU" sz="2000" b="1" strike="noStrike" spc="-1" dirty="0">
                <a:solidFill>
                  <a:srgbClr val="FF0000"/>
                </a:solidFill>
                <a:latin typeface="Times New Roman"/>
                <a:ea typeface="Calibri"/>
              </a:rPr>
              <a:t>2 × 10</a:t>
            </a:r>
            <a:r>
              <a:rPr lang="ru-RU" sz="2000" b="1" strike="noStrike" spc="-1" baseline="30000" dirty="0">
                <a:solidFill>
                  <a:srgbClr val="FF0000"/>
                </a:solidFill>
                <a:latin typeface="Times New Roman"/>
                <a:ea typeface="Calibri"/>
              </a:rPr>
              <a:t>7 </a:t>
            </a:r>
            <a:r>
              <a:rPr lang="ru-RU" sz="2000" b="1" strike="noStrike" spc="-1" dirty="0">
                <a:solidFill>
                  <a:srgbClr val="FF0000"/>
                </a:solidFill>
                <a:latin typeface="Times New Roman"/>
                <a:ea typeface="Calibri"/>
              </a:rPr>
              <a:t>спор на 1 г </a:t>
            </a:r>
            <a:r>
              <a:rPr lang="ru-RU" sz="2000" b="1" strike="noStrike" spc="-1" dirty="0" err="1">
                <a:solidFill>
                  <a:srgbClr val="FF0000"/>
                </a:solidFill>
                <a:latin typeface="Times New Roman"/>
                <a:ea typeface="Calibri"/>
              </a:rPr>
              <a:t>борошна</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Приблизно</a:t>
            </a:r>
            <a:r>
              <a:rPr lang="ru-RU" sz="2000" b="1" strike="noStrike" spc="-1" dirty="0">
                <a:solidFill>
                  <a:srgbClr val="000000"/>
                </a:solidFill>
                <a:latin typeface="Times New Roman"/>
                <a:ea typeface="Calibri"/>
              </a:rPr>
              <a:t> 20% </a:t>
            </a:r>
            <a:r>
              <a:rPr lang="ru-RU" sz="2000" b="1" strike="noStrike" spc="-1" dirty="0" err="1">
                <a:solidFill>
                  <a:srgbClr val="000000"/>
                </a:solidFill>
                <a:latin typeface="Times New Roman"/>
                <a:ea typeface="Calibri"/>
              </a:rPr>
              <a:t>вуглеводів</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перетворюються</a:t>
            </a:r>
            <a:r>
              <a:rPr lang="ru-RU" sz="2000" b="1" strike="noStrike" spc="-1" dirty="0">
                <a:solidFill>
                  <a:srgbClr val="000000"/>
                </a:solidFill>
                <a:latin typeface="Times New Roman"/>
                <a:ea typeface="Calibri"/>
              </a:rPr>
              <a:t> на </a:t>
            </a:r>
            <a:r>
              <a:rPr lang="ru-RU" sz="2000" b="1" strike="noStrike" spc="-1" dirty="0" err="1">
                <a:solidFill>
                  <a:srgbClr val="000000"/>
                </a:solidFill>
                <a:latin typeface="Times New Roman"/>
                <a:ea typeface="Calibri"/>
              </a:rPr>
              <a:t>білки</a:t>
            </a:r>
            <a:r>
              <a:rPr lang="ru-RU" sz="2000" b="1" strike="noStrike" spc="-1" dirty="0">
                <a:solidFill>
                  <a:srgbClr val="000000"/>
                </a:solidFill>
                <a:latin typeface="Times New Roman"/>
                <a:ea typeface="Calibri"/>
              </a:rPr>
              <a:t>. У 40 л </a:t>
            </a:r>
            <a:r>
              <a:rPr lang="ru-RU" sz="2000" b="1" strike="noStrike" spc="-1" dirty="0" err="1">
                <a:solidFill>
                  <a:srgbClr val="000000"/>
                </a:solidFill>
                <a:latin typeface="Times New Roman"/>
                <a:ea typeface="Calibri"/>
              </a:rPr>
              <a:t>експериментальному</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ферментері</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засвоюється</a:t>
            </a:r>
            <a:r>
              <a:rPr lang="ru-RU" sz="2000" b="1" strike="noStrike" spc="-1" dirty="0">
                <a:solidFill>
                  <a:srgbClr val="000000"/>
                </a:solidFill>
                <a:latin typeface="Times New Roman"/>
                <a:ea typeface="Calibri"/>
              </a:rPr>
              <a:t> 8 кг сухого субстрату.</a:t>
            </a:r>
            <a:endParaRPr lang="ru-RU" sz="2000" b="0" strike="noStrike" spc="-1" dirty="0">
              <a:latin typeface="Arial"/>
            </a:endParaRPr>
          </a:p>
          <a:p>
            <a:pPr algn="just">
              <a:lnSpc>
                <a:spcPct val="80000"/>
              </a:lnSpc>
            </a:pPr>
            <a:r>
              <a:rPr lang="ru-RU" sz="2000" b="1" strike="noStrike" spc="-1" dirty="0" err="1">
                <a:solidFill>
                  <a:srgbClr val="000000"/>
                </a:solidFill>
                <a:latin typeface="Times New Roman"/>
                <a:ea typeface="Calibri"/>
              </a:rPr>
              <a:t>Після</a:t>
            </a:r>
            <a:r>
              <a:rPr lang="ru-RU" sz="2000" b="1" strike="noStrike" spc="-1" dirty="0">
                <a:solidFill>
                  <a:srgbClr val="000000"/>
                </a:solidFill>
                <a:latin typeface="Times New Roman"/>
                <a:ea typeface="Calibri"/>
              </a:rPr>
              <a:t> 30 год. </a:t>
            </a:r>
            <a:r>
              <a:rPr lang="ru-RU" sz="2000" b="1" strike="noStrike" spc="-1" dirty="0" err="1">
                <a:solidFill>
                  <a:srgbClr val="000000"/>
                </a:solidFill>
                <a:latin typeface="Times New Roman"/>
                <a:ea typeface="Calibri"/>
              </a:rPr>
              <a:t>ферментації</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що</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здійснюється</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штамом</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Aspergillus</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niger</a:t>
            </a:r>
            <a:r>
              <a:rPr lang="ru-RU" sz="2000" b="1" strike="noStrike" spc="-1" dirty="0">
                <a:solidFill>
                  <a:srgbClr val="000000"/>
                </a:solidFill>
                <a:latin typeface="Times New Roman"/>
                <a:ea typeface="Calibri"/>
              </a:rPr>
              <a:t> за </a:t>
            </a:r>
            <a:r>
              <a:rPr lang="ru-RU" sz="2000" b="1" strike="noStrike" spc="-1" dirty="0" err="1">
                <a:solidFill>
                  <a:srgbClr val="000000"/>
                </a:solidFill>
                <a:latin typeface="Times New Roman"/>
                <a:ea typeface="Calibri"/>
              </a:rPr>
              <a:t>температури</a:t>
            </a:r>
            <a:r>
              <a:rPr lang="ru-RU" sz="2000" b="1" strike="noStrike" spc="-1" dirty="0">
                <a:solidFill>
                  <a:srgbClr val="000000"/>
                </a:solidFill>
                <a:latin typeface="Times New Roman"/>
                <a:ea typeface="Calibri"/>
              </a:rPr>
              <a:t> 38°С, </a:t>
            </a:r>
            <a:r>
              <a:rPr lang="ru-RU" sz="2000" b="1" strike="noStrike" spc="-1" dirty="0" err="1">
                <a:solidFill>
                  <a:srgbClr val="000000"/>
                </a:solidFill>
                <a:latin typeface="Times New Roman"/>
                <a:ea typeface="Calibri"/>
              </a:rPr>
              <a:t>вміст</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білка</a:t>
            </a:r>
            <a:r>
              <a:rPr lang="ru-RU" sz="2000" b="1" strike="noStrike" spc="-1" dirty="0">
                <a:solidFill>
                  <a:srgbClr val="000000"/>
                </a:solidFill>
                <a:latin typeface="Times New Roman"/>
                <a:ea typeface="Calibri"/>
              </a:rPr>
              <a:t> в </a:t>
            </a:r>
            <a:r>
              <a:rPr lang="ru-RU" sz="2000" b="1" strike="noStrike" spc="-1" dirty="0" err="1">
                <a:solidFill>
                  <a:srgbClr val="000000"/>
                </a:solidFill>
                <a:latin typeface="Times New Roman"/>
                <a:ea typeface="Calibri"/>
              </a:rPr>
              <a:t>крохмалевмісних</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відходах</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картоплі</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зростає</a:t>
            </a:r>
            <a:r>
              <a:rPr lang="ru-RU" sz="2000" b="1" strike="noStrike" spc="-1" dirty="0">
                <a:solidFill>
                  <a:srgbClr val="000000"/>
                </a:solidFill>
                <a:latin typeface="Times New Roman"/>
                <a:ea typeface="Calibri"/>
              </a:rPr>
              <a:t> з 5 до </a:t>
            </a:r>
            <a:r>
              <a:rPr lang="ru-RU" sz="2000" b="1" strike="noStrike" spc="-1" dirty="0">
                <a:solidFill>
                  <a:srgbClr val="FF0000"/>
                </a:solidFill>
                <a:latin typeface="Times New Roman"/>
                <a:ea typeface="Calibri"/>
              </a:rPr>
              <a:t>18%</a:t>
            </a:r>
            <a:r>
              <a:rPr lang="ru-RU" sz="2000" b="1" strike="noStrike" spc="-1" dirty="0">
                <a:solidFill>
                  <a:srgbClr val="000000"/>
                </a:solidFill>
                <a:latin typeface="Times New Roman"/>
                <a:ea typeface="Calibri"/>
              </a:rPr>
              <a:t>, а </a:t>
            </a:r>
            <a:r>
              <a:rPr lang="ru-RU" sz="2000" b="1" strike="noStrike" spc="-1" dirty="0" err="1">
                <a:solidFill>
                  <a:srgbClr val="000000"/>
                </a:solidFill>
                <a:latin typeface="Times New Roman"/>
                <a:ea typeface="Calibri"/>
              </a:rPr>
              <a:t>вміст</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вуглеводів</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падає</a:t>
            </a:r>
            <a:r>
              <a:rPr lang="ru-RU" sz="2000" b="1" strike="noStrike" spc="-1" dirty="0">
                <a:solidFill>
                  <a:srgbClr val="000000"/>
                </a:solidFill>
                <a:latin typeface="Times New Roman"/>
                <a:ea typeface="Calibri"/>
              </a:rPr>
              <a:t> з 65 до </a:t>
            </a:r>
            <a:r>
              <a:rPr lang="ru-RU" sz="2000" b="1" strike="noStrike" spc="-1" dirty="0">
                <a:solidFill>
                  <a:srgbClr val="FF0000"/>
                </a:solidFill>
                <a:latin typeface="Times New Roman"/>
                <a:ea typeface="Calibri"/>
              </a:rPr>
              <a:t>28%</a:t>
            </a:r>
            <a:r>
              <a:rPr lang="ru-RU" sz="2000" b="1" strike="noStrike" spc="-1" dirty="0">
                <a:solidFill>
                  <a:srgbClr val="000000"/>
                </a:solidFill>
                <a:latin typeface="Times New Roman"/>
                <a:ea typeface="Calibri"/>
              </a:rPr>
              <a:t>.</a:t>
            </a:r>
            <a:endParaRPr lang="ru-RU" sz="2000" b="0" strike="noStrike" spc="-1" dirty="0">
              <a:latin typeface="Arial"/>
            </a:endParaRPr>
          </a:p>
          <a:p>
            <a:pPr algn="just">
              <a:lnSpc>
                <a:spcPct val="80000"/>
              </a:lnSpc>
            </a:pPr>
            <a:r>
              <a:rPr lang="ru-RU" sz="2000" b="1" strike="noStrike" spc="-1" dirty="0">
                <a:solidFill>
                  <a:srgbClr val="000000"/>
                </a:solidFill>
                <a:latin typeface="Times New Roman"/>
                <a:ea typeface="Calibri"/>
              </a:rPr>
              <a:t>Простота і </a:t>
            </a:r>
            <a:r>
              <a:rPr lang="ru-RU" sz="2000" b="1" strike="noStrike" spc="-1" dirty="0" err="1">
                <a:solidFill>
                  <a:srgbClr val="000000"/>
                </a:solidFill>
                <a:latin typeface="Times New Roman"/>
                <a:ea typeface="Calibri"/>
              </a:rPr>
              <a:t>такі</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переваги</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даної</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технології</a:t>
            </a:r>
            <a:r>
              <a:rPr lang="ru-RU" sz="2000" b="1" strike="noStrike" spc="-1" dirty="0">
                <a:solidFill>
                  <a:srgbClr val="000000"/>
                </a:solidFill>
                <a:latin typeface="Times New Roman"/>
                <a:ea typeface="Calibri"/>
              </a:rPr>
              <a:t>, як </a:t>
            </a:r>
            <a:r>
              <a:rPr lang="ru-RU" sz="2000" b="1" strike="noStrike" spc="-1" dirty="0" err="1">
                <a:solidFill>
                  <a:srgbClr val="000000"/>
                </a:solidFill>
                <a:latin typeface="Times New Roman"/>
                <a:ea typeface="Calibri"/>
              </a:rPr>
              <a:t>відсутність</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необхідності</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стерилізувати</a:t>
            </a:r>
            <a:r>
              <a:rPr lang="ru-RU" sz="2000" b="1" strike="noStrike" spc="-1" dirty="0">
                <a:solidFill>
                  <a:srgbClr val="000000"/>
                </a:solidFill>
                <a:latin typeface="Times New Roman"/>
                <a:ea typeface="Calibri"/>
              </a:rPr>
              <a:t> субстрат, </a:t>
            </a:r>
            <a:r>
              <a:rPr lang="ru-RU" sz="2000" b="1" strike="noStrike" spc="-1" dirty="0" err="1">
                <a:solidFill>
                  <a:srgbClr val="000000"/>
                </a:solidFill>
                <a:latin typeface="Times New Roman"/>
                <a:ea typeface="Calibri"/>
              </a:rPr>
              <a:t>повнота</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виходу</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кінцевого</a:t>
            </a:r>
            <a:r>
              <a:rPr lang="ru-RU" sz="2000" b="1" strike="noStrike" spc="-1" dirty="0">
                <a:solidFill>
                  <a:srgbClr val="000000"/>
                </a:solidFill>
                <a:latin typeface="Times New Roman"/>
                <a:ea typeface="Calibri"/>
              </a:rPr>
              <a:t> продукту, </a:t>
            </a:r>
            <a:r>
              <a:rPr lang="ru-RU" sz="2000" b="1" strike="noStrike" spc="-1" dirty="0" err="1">
                <a:solidFill>
                  <a:srgbClr val="000000"/>
                </a:solidFill>
                <a:latin typeface="Times New Roman"/>
                <a:ea typeface="Calibri"/>
              </a:rPr>
              <a:t>низька</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витрата</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енергії</a:t>
            </a:r>
            <a:r>
              <a:rPr lang="ru-RU" sz="2000" b="1" strike="noStrike" spc="-1" dirty="0">
                <a:solidFill>
                  <a:srgbClr val="000000"/>
                </a:solidFill>
                <a:latin typeface="Times New Roman"/>
                <a:ea typeface="Calibri"/>
              </a:rPr>
              <a:t> і </a:t>
            </a:r>
            <a:r>
              <a:rPr lang="ru-RU" sz="2000" b="1" strike="noStrike" spc="-1" dirty="0" err="1">
                <a:solidFill>
                  <a:srgbClr val="000000"/>
                </a:solidFill>
                <a:latin typeface="Times New Roman"/>
                <a:ea typeface="Calibri"/>
              </a:rPr>
              <a:t>дуже</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невеликі</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капіталовкладення</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дозволяють</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створювати</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дрібномасштабні</a:t>
            </a:r>
            <a:r>
              <a:rPr lang="ru-RU" sz="2000" b="1" strike="noStrike" spc="-1" dirty="0">
                <a:solidFill>
                  <a:srgbClr val="000000"/>
                </a:solidFill>
                <a:latin typeface="Times New Roman"/>
                <a:ea typeface="Calibri"/>
              </a:rPr>
              <a:t> установки, </a:t>
            </a:r>
            <a:r>
              <a:rPr lang="ru-RU" sz="2000" b="1" strike="noStrike" spc="-1" dirty="0" err="1">
                <a:solidFill>
                  <a:srgbClr val="000000"/>
                </a:solidFill>
                <a:latin typeface="Times New Roman"/>
                <a:ea typeface="Calibri"/>
              </a:rPr>
              <a:t>пристосовані</a:t>
            </a:r>
            <a:r>
              <a:rPr lang="ru-RU" sz="2000" b="1" strike="noStrike" spc="-1" dirty="0">
                <a:solidFill>
                  <a:srgbClr val="000000"/>
                </a:solidFill>
                <a:latin typeface="Times New Roman"/>
                <a:ea typeface="Calibri"/>
              </a:rPr>
              <a:t> до умов села </a:t>
            </a:r>
            <a:r>
              <a:rPr lang="ru-RU" sz="2000" b="1" strike="noStrike" spc="-1" dirty="0" err="1">
                <a:solidFill>
                  <a:srgbClr val="000000"/>
                </a:solidFill>
                <a:latin typeface="Times New Roman"/>
                <a:ea typeface="Calibri"/>
              </a:rPr>
              <a:t>або</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дрібних</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господарств</a:t>
            </a:r>
            <a:r>
              <a:rPr lang="ru-RU" sz="2000" b="1" strike="noStrike" spc="-1" dirty="0">
                <a:solidFill>
                  <a:srgbClr val="000000"/>
                </a:solidFill>
                <a:latin typeface="Times New Roman"/>
                <a:ea typeface="Calibri"/>
              </a:rPr>
              <a:t>.</a:t>
            </a:r>
            <a:endParaRPr lang="ru-RU" sz="2000" b="0" strike="noStrike" spc="-1" dirty="0">
              <a:latin typeface="Arial"/>
            </a:endParaRPr>
          </a:p>
        </p:txBody>
      </p:sp>
    </p:spTree>
    <p:extLst>
      <p:ext uri="{BB962C8B-B14F-4D97-AF65-F5344CB8AC3E}">
        <p14:creationId xmlns:p14="http://schemas.microsoft.com/office/powerpoint/2010/main" val="2228660153"/>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 name="Рисунок 185"/>
          <p:cNvPicPr/>
          <p:nvPr/>
        </p:nvPicPr>
        <p:blipFill>
          <a:blip r:embed="rId2"/>
          <a:stretch/>
        </p:blipFill>
        <p:spPr>
          <a:xfrm>
            <a:off x="221672" y="324469"/>
            <a:ext cx="5384160" cy="3023640"/>
          </a:xfrm>
          <a:prstGeom prst="rect">
            <a:avLst/>
          </a:prstGeom>
          <a:ln>
            <a:noFill/>
          </a:ln>
        </p:spPr>
      </p:pic>
      <p:pic>
        <p:nvPicPr>
          <p:cNvPr id="187" name="Рисунок 186"/>
          <p:cNvPicPr/>
          <p:nvPr/>
        </p:nvPicPr>
        <p:blipFill>
          <a:blip r:embed="rId3"/>
          <a:srcRect b="12187"/>
          <a:stretch/>
        </p:blipFill>
        <p:spPr>
          <a:xfrm>
            <a:off x="3248400" y="3449781"/>
            <a:ext cx="5535382" cy="3168044"/>
          </a:xfrm>
          <a:prstGeom prst="rect">
            <a:avLst/>
          </a:prstGeom>
          <a:ln>
            <a:noFill/>
          </a:ln>
        </p:spPr>
      </p:pic>
    </p:spTree>
    <p:extLst>
      <p:ext uri="{BB962C8B-B14F-4D97-AF65-F5344CB8AC3E}">
        <p14:creationId xmlns:p14="http://schemas.microsoft.com/office/powerpoint/2010/main" val="530711735"/>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010526" y="240275"/>
            <a:ext cx="4876800" cy="5940088"/>
          </a:xfrm>
          <a:prstGeom prst="rect">
            <a:avLst/>
          </a:prstGeom>
        </p:spPr>
        <p:txBody>
          <a:bodyPr wrap="square">
            <a:spAutoFit/>
          </a:bodyPr>
          <a:lstStyle/>
          <a:p>
            <a:pPr algn="just"/>
            <a:r>
              <a:rPr lang="ru-RU" sz="2000" b="1" dirty="0" err="1">
                <a:latin typeface="Arial" panose="020B0604020202020204" pitchFamily="34" charset="0"/>
              </a:rPr>
              <a:t>Наприклад</a:t>
            </a:r>
            <a:r>
              <a:rPr lang="ru-RU" sz="2000" b="1" dirty="0">
                <a:latin typeface="Arial" panose="020B0604020202020204" pitchFamily="34" charset="0"/>
              </a:rPr>
              <a:t>, </a:t>
            </a:r>
            <a:r>
              <a:rPr lang="ru-RU" sz="2000" b="1" dirty="0" err="1">
                <a:latin typeface="Arial" panose="020B0604020202020204" pitchFamily="34" charset="0"/>
              </a:rPr>
              <a:t>кон’югація</a:t>
            </a:r>
            <a:r>
              <a:rPr lang="ru-RU" sz="2000" b="1" dirty="0">
                <a:latin typeface="Arial" panose="020B0604020202020204" pitchFamily="34" charset="0"/>
              </a:rPr>
              <a:t> (</a:t>
            </a:r>
            <a:r>
              <a:rPr lang="ru-RU" sz="2000" b="1" dirty="0" err="1" smtClean="0">
                <a:latin typeface="Arial" panose="020B0604020202020204" pitchFamily="34" charset="0"/>
              </a:rPr>
              <a:t>обмін</a:t>
            </a:r>
            <a:r>
              <a:rPr lang="ru-RU" sz="2000" b="1" dirty="0" smtClean="0"/>
              <a:t> </a:t>
            </a:r>
            <a:r>
              <a:rPr lang="ru-RU" sz="2000" b="1" dirty="0" err="1" smtClean="0">
                <a:latin typeface="Arial" panose="020B0604020202020204" pitchFamily="34" charset="0"/>
              </a:rPr>
              <a:t>генетичним</a:t>
            </a:r>
            <a:r>
              <a:rPr lang="ru-RU" sz="2000" b="1" dirty="0" smtClean="0">
                <a:latin typeface="Arial" panose="020B0604020202020204" pitchFamily="34" charset="0"/>
              </a:rPr>
              <a:t> </a:t>
            </a:r>
            <a:r>
              <a:rPr lang="ru-RU" sz="2000" b="1" dirty="0" err="1">
                <a:latin typeface="Arial" panose="020B0604020202020204" pitchFamily="34" charset="0"/>
              </a:rPr>
              <a:t>матеріалом</a:t>
            </a:r>
            <a:r>
              <a:rPr lang="ru-RU" sz="2000" b="1" dirty="0">
                <a:latin typeface="Arial" panose="020B0604020202020204" pitchFamily="34" charset="0"/>
              </a:rPr>
              <a:t> </a:t>
            </a:r>
            <a:r>
              <a:rPr lang="ru-RU" sz="2000" b="1" dirty="0" err="1">
                <a:latin typeface="Arial" panose="020B0604020202020204" pitchFamily="34" charset="0"/>
              </a:rPr>
              <a:t>між</a:t>
            </a:r>
            <a:r>
              <a:rPr lang="ru-RU" sz="2000" b="1" dirty="0">
                <a:latin typeface="Arial" panose="020B0604020202020204" pitchFamily="34" charset="0"/>
              </a:rPr>
              <a:t> </a:t>
            </a:r>
            <a:r>
              <a:rPr lang="ru-RU" sz="2000" b="1" dirty="0" err="1">
                <a:latin typeface="Arial" panose="020B0604020202020204" pitchFamily="34" charset="0"/>
              </a:rPr>
              <a:t>бактеріями</a:t>
            </a:r>
            <a:r>
              <a:rPr lang="ru-RU" sz="2000" b="1" dirty="0">
                <a:latin typeface="Arial" panose="020B0604020202020204" pitchFamily="34" charset="0"/>
              </a:rPr>
              <a:t>) </a:t>
            </a:r>
            <a:r>
              <a:rPr lang="ru-RU" sz="2000" b="1" dirty="0" err="1">
                <a:latin typeface="Arial" panose="020B0604020202020204" pitchFamily="34" charset="0"/>
              </a:rPr>
              <a:t>була</a:t>
            </a:r>
            <a:r>
              <a:rPr lang="ru-RU" sz="2000" b="1" dirty="0">
                <a:latin typeface="Arial" panose="020B0604020202020204" pitchFamily="34" charset="0"/>
              </a:rPr>
              <a:t> </a:t>
            </a:r>
            <a:r>
              <a:rPr lang="ru-RU" sz="2000" b="1" dirty="0" err="1" smtClean="0">
                <a:latin typeface="Arial" panose="020B0604020202020204" pitchFamily="34" charset="0"/>
              </a:rPr>
              <a:t>успішно</a:t>
            </a:r>
            <a:r>
              <a:rPr lang="ru-RU" sz="2000" b="1" dirty="0" smtClean="0"/>
              <a:t> </a:t>
            </a:r>
            <a:r>
              <a:rPr lang="ru-RU" sz="2000" b="1" dirty="0" err="1" smtClean="0">
                <a:latin typeface="Arial" panose="020B0604020202020204" pitchFamily="34" charset="0"/>
              </a:rPr>
              <a:t>використана</a:t>
            </a:r>
            <a:r>
              <a:rPr lang="ru-RU" sz="2000" b="1" dirty="0" smtClean="0">
                <a:latin typeface="Arial" panose="020B0604020202020204" pitchFamily="34" charset="0"/>
              </a:rPr>
              <a:t> </a:t>
            </a:r>
            <a:r>
              <a:rPr lang="ru-RU" sz="2000" b="1" dirty="0">
                <a:latin typeface="Arial" panose="020B0604020202020204" pitchFamily="34" charset="0"/>
              </a:rPr>
              <a:t>при </a:t>
            </a:r>
            <a:r>
              <a:rPr lang="ru-RU" sz="2000" b="1" dirty="0" err="1">
                <a:latin typeface="Arial" panose="020B0604020202020204" pitchFamily="34" charset="0"/>
              </a:rPr>
              <a:t>створенні</a:t>
            </a:r>
            <a:r>
              <a:rPr lang="ru-RU" sz="2000" b="1" dirty="0">
                <a:latin typeface="Arial" panose="020B0604020202020204" pitchFamily="34" charset="0"/>
              </a:rPr>
              <a:t> </a:t>
            </a:r>
            <a:r>
              <a:rPr lang="ru-RU" sz="2000" b="1" dirty="0" err="1">
                <a:latin typeface="Arial" panose="020B0604020202020204" pitchFamily="34" charset="0"/>
              </a:rPr>
              <a:t>штаму</a:t>
            </a:r>
            <a:r>
              <a:rPr lang="ru-RU" sz="2000" b="1" dirty="0">
                <a:latin typeface="Arial" panose="020B0604020202020204" pitchFamily="34" charset="0"/>
              </a:rPr>
              <a:t> </a:t>
            </a:r>
            <a:r>
              <a:rPr lang="en-US" sz="2000" b="1" i="1" dirty="0">
                <a:solidFill>
                  <a:srgbClr val="00B050"/>
                </a:solidFill>
                <a:effectLst>
                  <a:outerShdw blurRad="38100" dist="38100" dir="2700000" algn="tl">
                    <a:srgbClr val="000000">
                      <a:alpha val="43137"/>
                    </a:srgbClr>
                  </a:outerShdw>
                </a:effectLst>
                <a:latin typeface="Arial" panose="020B0604020202020204" pitchFamily="34" charset="0"/>
              </a:rPr>
              <a:t>Pseudomonas putida</a:t>
            </a:r>
            <a:r>
              <a:rPr lang="en-US" sz="2000" b="1" dirty="0">
                <a:latin typeface="Arial" panose="020B0604020202020204" pitchFamily="34" charset="0"/>
              </a:rPr>
              <a:t>, </a:t>
            </a:r>
            <a:r>
              <a:rPr lang="ru-RU" sz="2000" b="1" dirty="0" err="1" smtClean="0">
                <a:latin typeface="Arial" panose="020B0604020202020204" pitchFamily="34" charset="0"/>
              </a:rPr>
              <a:t>що</a:t>
            </a:r>
            <a:r>
              <a:rPr lang="ru-RU" sz="2000" b="1" dirty="0" smtClean="0"/>
              <a:t> </a:t>
            </a:r>
            <a:r>
              <a:rPr lang="ru-RU" sz="2000" b="1" u="sng" dirty="0" err="1" smtClean="0">
                <a:effectLst>
                  <a:outerShdw blurRad="38100" dist="38100" dir="2700000" algn="tl">
                    <a:srgbClr val="000000">
                      <a:alpha val="43137"/>
                    </a:srgbClr>
                  </a:outerShdw>
                </a:effectLst>
                <a:latin typeface="Arial" panose="020B0604020202020204" pitchFamily="34" charset="0"/>
              </a:rPr>
              <a:t>здатний</a:t>
            </a:r>
            <a:r>
              <a:rPr lang="ru-RU" sz="2000" b="1" u="sng" dirty="0" smtClean="0">
                <a:effectLst>
                  <a:outerShdw blurRad="38100" dist="38100" dir="2700000" algn="tl">
                    <a:srgbClr val="000000">
                      <a:alpha val="43137"/>
                    </a:srgbClr>
                  </a:outerShdw>
                </a:effectLst>
                <a:latin typeface="Arial" panose="020B0604020202020204" pitchFamily="34" charset="0"/>
              </a:rPr>
              <a:t> </a:t>
            </a:r>
            <a:r>
              <a:rPr lang="ru-RU" sz="2000" b="1" u="sng" dirty="0" err="1">
                <a:effectLst>
                  <a:outerShdw blurRad="38100" dist="38100" dir="2700000" algn="tl">
                    <a:srgbClr val="000000">
                      <a:alpha val="43137"/>
                    </a:srgbClr>
                  </a:outerShdw>
                </a:effectLst>
                <a:latin typeface="Arial" panose="020B0604020202020204" pitchFamily="34" charset="0"/>
              </a:rPr>
              <a:t>утилізувати</a:t>
            </a:r>
            <a:r>
              <a:rPr lang="ru-RU" sz="2000" b="1" u="sng" dirty="0">
                <a:effectLst>
                  <a:outerShdw blurRad="38100" dist="38100" dir="2700000" algn="tl">
                    <a:srgbClr val="000000">
                      <a:alpha val="43137"/>
                    </a:srgbClr>
                  </a:outerShdw>
                </a:effectLst>
                <a:latin typeface="Arial" panose="020B0604020202020204" pitchFamily="34" charset="0"/>
              </a:rPr>
              <a:t> </a:t>
            </a:r>
            <a:r>
              <a:rPr lang="ru-RU" sz="2000" b="1" u="sng" dirty="0" err="1">
                <a:effectLst>
                  <a:outerShdw blurRad="38100" dist="38100" dir="2700000" algn="tl">
                    <a:srgbClr val="000000">
                      <a:alpha val="43137"/>
                    </a:srgbClr>
                  </a:outerShdw>
                </a:effectLst>
                <a:latin typeface="Arial" panose="020B0604020202020204" pitchFamily="34" charset="0"/>
              </a:rPr>
              <a:t>парафіни</a:t>
            </a:r>
            <a:r>
              <a:rPr lang="ru-RU" sz="2000" b="1" u="sng" dirty="0">
                <a:effectLst>
                  <a:outerShdw blurRad="38100" dist="38100" dir="2700000" algn="tl">
                    <a:srgbClr val="000000">
                      <a:alpha val="43137"/>
                    </a:srgbClr>
                  </a:outerShdw>
                </a:effectLst>
                <a:latin typeface="Arial" panose="020B0604020202020204" pitchFamily="34" charset="0"/>
              </a:rPr>
              <a:t> </a:t>
            </a:r>
            <a:r>
              <a:rPr lang="ru-RU" sz="2000" b="1" u="sng" dirty="0" err="1">
                <a:effectLst>
                  <a:outerShdw blurRad="38100" dist="38100" dir="2700000" algn="tl">
                    <a:srgbClr val="000000">
                      <a:alpha val="43137"/>
                    </a:srgbClr>
                  </a:outerShdw>
                </a:effectLst>
                <a:latin typeface="Arial" panose="020B0604020202020204" pitchFamily="34" charset="0"/>
              </a:rPr>
              <a:t>нафти</a:t>
            </a:r>
            <a:r>
              <a:rPr lang="ru-RU" sz="2000" b="1" dirty="0">
                <a:latin typeface="Arial" panose="020B0604020202020204" pitchFamily="34" charset="0"/>
              </a:rPr>
              <a:t>. </a:t>
            </a:r>
            <a:r>
              <a:rPr lang="ru-RU" sz="2000" b="1" dirty="0" err="1">
                <a:latin typeface="Arial" panose="020B0604020202020204" pitchFamily="34" charset="0"/>
              </a:rPr>
              <a:t>Дуже</a:t>
            </a:r>
            <a:r>
              <a:rPr lang="ru-RU" sz="2000" b="1" dirty="0">
                <a:latin typeface="Arial" panose="020B0604020202020204" pitchFamily="34" charset="0"/>
              </a:rPr>
              <a:t> </a:t>
            </a:r>
            <a:r>
              <a:rPr lang="ru-RU" sz="2000" b="1" dirty="0" smtClean="0">
                <a:latin typeface="Arial" panose="020B0604020202020204" pitchFamily="34" charset="0"/>
              </a:rPr>
              <a:t>часто</a:t>
            </a:r>
            <a:r>
              <a:rPr lang="ru-RU" sz="2000" b="1" dirty="0" smtClean="0"/>
              <a:t> </a:t>
            </a:r>
            <a:r>
              <a:rPr lang="ru-RU" sz="2000" b="1" dirty="0" err="1" smtClean="0">
                <a:latin typeface="Arial" panose="020B0604020202020204" pitchFamily="34" charset="0"/>
              </a:rPr>
              <a:t>використовують</a:t>
            </a:r>
            <a:r>
              <a:rPr lang="ru-RU" sz="2000" b="1" dirty="0" smtClean="0">
                <a:latin typeface="Arial" panose="020B0604020202020204" pitchFamily="34" charset="0"/>
              </a:rPr>
              <a:t> </a:t>
            </a:r>
            <a:r>
              <a:rPr lang="ru-RU" sz="2000" b="1" dirty="0" err="1">
                <a:solidFill>
                  <a:srgbClr val="7030A0"/>
                </a:solidFill>
                <a:effectLst>
                  <a:outerShdw blurRad="38100" dist="38100" dir="2700000" algn="tl">
                    <a:srgbClr val="000000">
                      <a:alpha val="43137"/>
                    </a:srgbClr>
                  </a:outerShdw>
                </a:effectLst>
                <a:latin typeface="Arial" panose="020B0604020202020204" pitchFamily="34" charset="0"/>
              </a:rPr>
              <a:t>трансдукцію</a:t>
            </a:r>
            <a:r>
              <a:rPr lang="ru-RU" sz="2000" b="1" dirty="0">
                <a:latin typeface="Arial" panose="020B0604020202020204" pitchFamily="34" charset="0"/>
              </a:rPr>
              <a:t> (</a:t>
            </a:r>
            <a:r>
              <a:rPr lang="ru-RU" sz="2000" b="1" dirty="0" err="1">
                <a:latin typeface="Arial" panose="020B0604020202020204" pitchFamily="34" charset="0"/>
              </a:rPr>
              <a:t>перенесення</a:t>
            </a:r>
            <a:r>
              <a:rPr lang="ru-RU" sz="2000" b="1" dirty="0">
                <a:latin typeface="Arial" panose="020B0604020202020204" pitchFamily="34" charset="0"/>
              </a:rPr>
              <a:t> гена </a:t>
            </a:r>
            <a:r>
              <a:rPr lang="ru-RU" sz="2000" b="1" dirty="0" err="1">
                <a:latin typeface="Arial" panose="020B0604020202020204" pitchFamily="34" charset="0"/>
              </a:rPr>
              <a:t>від</a:t>
            </a:r>
            <a:r>
              <a:rPr lang="ru-RU" sz="2000" b="1" dirty="0">
                <a:latin typeface="Arial" panose="020B0604020202020204" pitchFamily="34" charset="0"/>
              </a:rPr>
              <a:t> </a:t>
            </a:r>
            <a:r>
              <a:rPr lang="ru-RU" sz="2000" b="1" dirty="0" err="1" smtClean="0">
                <a:latin typeface="Arial" panose="020B0604020202020204" pitchFamily="34" charset="0"/>
              </a:rPr>
              <a:t>однієї</a:t>
            </a:r>
            <a:r>
              <a:rPr lang="ru-RU" sz="2000" b="1" dirty="0" smtClean="0"/>
              <a:t> </a:t>
            </a:r>
            <a:r>
              <a:rPr lang="ru-RU" sz="2000" b="1" dirty="0" err="1" smtClean="0">
                <a:latin typeface="Arial" panose="020B0604020202020204" pitchFamily="34" charset="0"/>
              </a:rPr>
              <a:t>бактерії</a:t>
            </a:r>
            <a:r>
              <a:rPr lang="ru-RU" sz="2000" b="1" dirty="0" smtClean="0">
                <a:latin typeface="Arial" panose="020B0604020202020204" pitchFamily="34" charset="0"/>
              </a:rPr>
              <a:t> </a:t>
            </a:r>
            <a:r>
              <a:rPr lang="ru-RU" sz="2000" b="1" dirty="0">
                <a:latin typeface="Arial" panose="020B0604020202020204" pitchFamily="34" charset="0"/>
              </a:rPr>
              <a:t>до </a:t>
            </a:r>
            <a:r>
              <a:rPr lang="ru-RU" sz="2000" b="1" dirty="0" err="1">
                <a:latin typeface="Arial" panose="020B0604020202020204" pitchFamily="34" charset="0"/>
              </a:rPr>
              <a:t>іншої</a:t>
            </a:r>
            <a:r>
              <a:rPr lang="ru-RU" sz="2000" b="1" dirty="0">
                <a:latin typeface="Arial" panose="020B0604020202020204" pitchFamily="34" charset="0"/>
              </a:rPr>
              <a:t> за </a:t>
            </a:r>
            <a:r>
              <a:rPr lang="ru-RU" sz="2000" b="1" dirty="0" err="1">
                <a:latin typeface="Arial" panose="020B0604020202020204" pitchFamily="34" charset="0"/>
              </a:rPr>
              <a:t>допомогою</a:t>
            </a:r>
            <a:r>
              <a:rPr lang="ru-RU" sz="2000" b="1" dirty="0">
                <a:latin typeface="Arial" panose="020B0604020202020204" pitchFamily="34" charset="0"/>
              </a:rPr>
              <a:t> </a:t>
            </a:r>
            <a:r>
              <a:rPr lang="ru-RU" sz="2000" b="1" dirty="0" err="1">
                <a:latin typeface="Arial" panose="020B0604020202020204" pitchFamily="34" charset="0"/>
              </a:rPr>
              <a:t>бактеріофагів</a:t>
            </a:r>
            <a:r>
              <a:rPr lang="ru-RU" sz="2000" b="1" dirty="0" smtClean="0">
                <a:latin typeface="Arial" panose="020B0604020202020204" pitchFamily="34" charset="0"/>
              </a:rPr>
              <a:t>) </a:t>
            </a:r>
            <a:r>
              <a:rPr lang="ru-RU" sz="2000" b="1" dirty="0">
                <a:latin typeface="Arial" panose="020B0604020202020204" pitchFamily="34" charset="0"/>
              </a:rPr>
              <a:t>та </a:t>
            </a:r>
            <a:r>
              <a:rPr lang="ru-RU" sz="2000" b="1" dirty="0" err="1" smtClean="0">
                <a:solidFill>
                  <a:srgbClr val="7030A0"/>
                </a:solidFill>
                <a:effectLst>
                  <a:outerShdw blurRad="38100" dist="38100" dir="2700000" algn="tl">
                    <a:srgbClr val="000000">
                      <a:alpha val="43137"/>
                    </a:srgbClr>
                  </a:outerShdw>
                </a:effectLst>
                <a:latin typeface="Arial" panose="020B0604020202020204" pitchFamily="34" charset="0"/>
              </a:rPr>
              <a:t>ампліфікації</a:t>
            </a:r>
            <a:r>
              <a:rPr lang="ru-RU" sz="2000" b="1" dirty="0" smtClean="0">
                <a:latin typeface="Arial" panose="020B0604020202020204" pitchFamily="34" charset="0"/>
              </a:rPr>
              <a:t>,</a:t>
            </a:r>
            <a:r>
              <a:rPr lang="ru-RU" sz="2000" b="1" dirty="0" smtClean="0"/>
              <a:t> </a:t>
            </a:r>
            <a:r>
              <a:rPr lang="ru-RU" sz="2000" b="1" dirty="0" err="1" smtClean="0">
                <a:latin typeface="Arial" panose="020B0604020202020204" pitchFamily="34" charset="0"/>
              </a:rPr>
              <a:t>тобто</a:t>
            </a:r>
            <a:r>
              <a:rPr lang="ru-RU" sz="2000" b="1" dirty="0" smtClean="0">
                <a:latin typeface="Arial" panose="020B0604020202020204" pitchFamily="34" charset="0"/>
              </a:rPr>
              <a:t> </a:t>
            </a:r>
            <a:r>
              <a:rPr lang="ru-RU" sz="2000" b="1" dirty="0" err="1">
                <a:latin typeface="Arial" panose="020B0604020202020204" pitchFamily="34" charset="0"/>
              </a:rPr>
              <a:t>збільшення</a:t>
            </a:r>
            <a:r>
              <a:rPr lang="ru-RU" sz="2000" b="1" dirty="0">
                <a:latin typeface="Arial" panose="020B0604020202020204" pitchFamily="34" charset="0"/>
              </a:rPr>
              <a:t> числа </a:t>
            </a:r>
            <a:r>
              <a:rPr lang="ru-RU" sz="2000" b="1" dirty="0" err="1">
                <a:latin typeface="Arial" panose="020B0604020202020204" pitchFamily="34" charset="0"/>
              </a:rPr>
              <a:t>копій</a:t>
            </a:r>
            <a:r>
              <a:rPr lang="ru-RU" sz="2000" b="1" dirty="0">
                <a:latin typeface="Arial" panose="020B0604020202020204" pitchFamily="34" charset="0"/>
              </a:rPr>
              <a:t> </a:t>
            </a:r>
            <a:r>
              <a:rPr lang="ru-RU" sz="2000" b="1" dirty="0" err="1">
                <a:latin typeface="Arial" panose="020B0604020202020204" pitchFamily="34" charset="0"/>
              </a:rPr>
              <a:t>потрібного</a:t>
            </a:r>
            <a:r>
              <a:rPr lang="ru-RU" sz="2000" b="1" dirty="0">
                <a:latin typeface="Arial" panose="020B0604020202020204" pitchFamily="34" charset="0"/>
              </a:rPr>
              <a:t> гена. У </a:t>
            </a:r>
            <a:r>
              <a:rPr lang="ru-RU" sz="2000" b="1" dirty="0" err="1" smtClean="0">
                <a:latin typeface="Arial" panose="020B0604020202020204" pitchFamily="34" charset="0"/>
              </a:rPr>
              <a:t>багатьох</a:t>
            </a:r>
            <a:r>
              <a:rPr lang="ru-RU" sz="2000" b="1" dirty="0" smtClean="0"/>
              <a:t> </a:t>
            </a:r>
            <a:r>
              <a:rPr lang="ru-RU" sz="2000" b="1" dirty="0" err="1" smtClean="0">
                <a:latin typeface="Arial" panose="020B0604020202020204" pitchFamily="34" charset="0"/>
              </a:rPr>
              <a:t>мікроорганізмів</a:t>
            </a:r>
            <a:r>
              <a:rPr lang="ru-RU" sz="2000" b="1" dirty="0" smtClean="0">
                <a:latin typeface="Arial" panose="020B0604020202020204" pitchFamily="34" charset="0"/>
              </a:rPr>
              <a:t> </a:t>
            </a:r>
            <a:r>
              <a:rPr lang="ru-RU" sz="2000" b="1" dirty="0" err="1">
                <a:latin typeface="Arial" panose="020B0604020202020204" pitchFamily="34" charset="0"/>
              </a:rPr>
              <a:t>гени</a:t>
            </a:r>
            <a:r>
              <a:rPr lang="ru-RU" sz="2000" b="1" dirty="0">
                <a:latin typeface="Arial" panose="020B0604020202020204" pitchFamily="34" charset="0"/>
              </a:rPr>
              <a:t> </a:t>
            </a:r>
            <a:r>
              <a:rPr lang="ru-RU" sz="2000" b="1" dirty="0" err="1">
                <a:latin typeface="Arial" panose="020B0604020202020204" pitchFamily="34" charset="0"/>
              </a:rPr>
              <a:t>біосинтезу</a:t>
            </a:r>
            <a:r>
              <a:rPr lang="ru-RU" sz="2000" b="1" dirty="0">
                <a:latin typeface="Arial" panose="020B0604020202020204" pitchFamily="34" charset="0"/>
              </a:rPr>
              <a:t> </a:t>
            </a:r>
            <a:r>
              <a:rPr lang="ru-RU" sz="2000" b="1" dirty="0" err="1">
                <a:latin typeface="Arial" panose="020B0604020202020204" pitchFamily="34" charset="0"/>
              </a:rPr>
              <a:t>антибіотиків</a:t>
            </a:r>
            <a:r>
              <a:rPr lang="ru-RU" sz="2000" b="1" dirty="0">
                <a:latin typeface="Arial" panose="020B0604020202020204" pitchFamily="34" charset="0"/>
              </a:rPr>
              <a:t> та </a:t>
            </a:r>
            <a:r>
              <a:rPr lang="ru-RU" sz="2000" b="1" dirty="0" err="1">
                <a:latin typeface="Arial" panose="020B0604020202020204" pitchFamily="34" charset="0"/>
              </a:rPr>
              <a:t>їх</a:t>
            </a:r>
            <a:r>
              <a:rPr lang="ru-RU" sz="2000" b="1" dirty="0">
                <a:latin typeface="Arial" panose="020B0604020202020204" pitchFamily="34" charset="0"/>
              </a:rPr>
              <a:t> </a:t>
            </a:r>
            <a:r>
              <a:rPr lang="ru-RU" sz="2000" b="1" dirty="0" err="1" smtClean="0">
                <a:latin typeface="Arial" panose="020B0604020202020204" pitchFamily="34" charset="0"/>
              </a:rPr>
              <a:t>регулятори</a:t>
            </a:r>
            <a:r>
              <a:rPr lang="ru-RU" sz="2000" b="1" dirty="0" smtClean="0"/>
              <a:t> </a:t>
            </a:r>
            <a:r>
              <a:rPr lang="ru-RU" sz="2000" b="1" dirty="0" err="1" smtClean="0">
                <a:latin typeface="Arial" panose="020B0604020202020204" pitchFamily="34" charset="0"/>
              </a:rPr>
              <a:t>знаходяться</a:t>
            </a:r>
            <a:r>
              <a:rPr lang="ru-RU" sz="2000" b="1" dirty="0" smtClean="0">
                <a:latin typeface="Arial" panose="020B0604020202020204" pitchFamily="34" charset="0"/>
              </a:rPr>
              <a:t> </a:t>
            </a:r>
            <a:r>
              <a:rPr lang="ru-RU" sz="2000" b="1" dirty="0">
                <a:latin typeface="Arial" panose="020B0604020202020204" pitchFamily="34" charset="0"/>
              </a:rPr>
              <a:t>не в </a:t>
            </a:r>
            <a:r>
              <a:rPr lang="ru-RU" sz="2000" b="1" dirty="0" err="1">
                <a:latin typeface="Arial" panose="020B0604020202020204" pitchFamily="34" charset="0"/>
              </a:rPr>
              <a:t>основній</a:t>
            </a:r>
            <a:r>
              <a:rPr lang="ru-RU" sz="2000" b="1" dirty="0">
                <a:latin typeface="Arial" panose="020B0604020202020204" pitchFamily="34" charset="0"/>
              </a:rPr>
              <a:t> </a:t>
            </a:r>
            <a:r>
              <a:rPr lang="ru-RU" sz="2000" b="1" dirty="0" err="1">
                <a:latin typeface="Arial" panose="020B0604020202020204" pitchFamily="34" charset="0"/>
              </a:rPr>
              <a:t>хромосомі</a:t>
            </a:r>
            <a:r>
              <a:rPr lang="ru-RU" sz="2000" b="1" dirty="0">
                <a:latin typeface="Arial" panose="020B0604020202020204" pitchFamily="34" charset="0"/>
              </a:rPr>
              <a:t>, а в </a:t>
            </a:r>
            <a:r>
              <a:rPr lang="ru-RU" sz="2000" b="1" dirty="0" err="1">
                <a:solidFill>
                  <a:srgbClr val="7030A0"/>
                </a:solidFill>
                <a:effectLst>
                  <a:outerShdw blurRad="38100" dist="38100" dir="2700000" algn="tl">
                    <a:srgbClr val="000000">
                      <a:alpha val="43137"/>
                    </a:srgbClr>
                  </a:outerShdw>
                </a:effectLst>
                <a:latin typeface="Arial" panose="020B0604020202020204" pitchFamily="34" charset="0"/>
              </a:rPr>
              <a:t>плазмідах</a:t>
            </a:r>
            <a:r>
              <a:rPr lang="ru-RU" sz="2000" b="1" dirty="0">
                <a:latin typeface="Arial" panose="020B0604020202020204" pitchFamily="34" charset="0"/>
              </a:rPr>
              <a:t>. </a:t>
            </a:r>
            <a:r>
              <a:rPr lang="ru-RU" sz="2000" b="1" u="sng" dirty="0" err="1" smtClean="0">
                <a:latin typeface="Arial" panose="020B0604020202020204" pitchFamily="34" charset="0"/>
              </a:rPr>
              <a:t>Завдяки</a:t>
            </a:r>
            <a:r>
              <a:rPr lang="ru-RU" sz="2000" b="1" u="sng" dirty="0" smtClean="0"/>
              <a:t> </a:t>
            </a:r>
            <a:r>
              <a:rPr lang="ru-RU" sz="2000" b="1" u="sng" dirty="0" err="1" smtClean="0">
                <a:latin typeface="Arial" panose="020B0604020202020204" pitchFamily="34" charset="0"/>
              </a:rPr>
              <a:t>ампліфікацій</a:t>
            </a:r>
            <a:r>
              <a:rPr lang="ru-RU" sz="2000" b="1" u="sng" dirty="0" smtClean="0">
                <a:latin typeface="Arial" panose="020B0604020202020204" pitchFamily="34" charset="0"/>
              </a:rPr>
              <a:t> </a:t>
            </a:r>
            <a:r>
              <a:rPr lang="ru-RU" sz="2000" b="1" u="sng" dirty="0" err="1">
                <a:latin typeface="Arial" panose="020B0604020202020204" pitchFamily="34" charset="0"/>
              </a:rPr>
              <a:t>можна</a:t>
            </a:r>
            <a:r>
              <a:rPr lang="ru-RU" sz="2000" b="1" u="sng" dirty="0">
                <a:latin typeface="Arial" panose="020B0604020202020204" pitchFamily="34" charset="0"/>
              </a:rPr>
              <a:t> </a:t>
            </a:r>
            <a:r>
              <a:rPr lang="ru-RU" sz="2000" b="1" u="sng" dirty="0" err="1">
                <a:latin typeface="Arial" panose="020B0604020202020204" pitchFamily="34" charset="0"/>
              </a:rPr>
              <a:t>збільшити</a:t>
            </a:r>
            <a:r>
              <a:rPr lang="ru-RU" sz="2000" b="1" u="sng" dirty="0">
                <a:latin typeface="Arial" panose="020B0604020202020204" pitchFamily="34" charset="0"/>
              </a:rPr>
              <a:t> </a:t>
            </a:r>
            <a:r>
              <a:rPr lang="ru-RU" sz="2000" b="1" u="sng" dirty="0" err="1">
                <a:latin typeface="Arial" panose="020B0604020202020204" pitchFamily="34" charset="0"/>
              </a:rPr>
              <a:t>кількість</a:t>
            </a:r>
            <a:r>
              <a:rPr lang="ru-RU" sz="2000" b="1" u="sng" dirty="0">
                <a:latin typeface="Arial" panose="020B0604020202020204" pitchFamily="34" charset="0"/>
              </a:rPr>
              <a:t> </a:t>
            </a:r>
            <a:r>
              <a:rPr lang="ru-RU" sz="2000" b="1" u="sng" dirty="0" err="1">
                <a:latin typeface="Arial" panose="020B0604020202020204" pitchFamily="34" charset="0"/>
              </a:rPr>
              <a:t>плазмід</a:t>
            </a:r>
            <a:r>
              <a:rPr lang="ru-RU" sz="2000" b="1" u="sng" dirty="0">
                <a:latin typeface="Arial" panose="020B0604020202020204" pitchFamily="34" charset="0"/>
              </a:rPr>
              <a:t> у </a:t>
            </a:r>
            <a:r>
              <a:rPr lang="ru-RU" sz="2000" b="1" u="sng" dirty="0" err="1">
                <a:latin typeface="Arial" panose="020B0604020202020204" pitchFamily="34" charset="0"/>
              </a:rPr>
              <a:t>клітинах</a:t>
            </a:r>
            <a:r>
              <a:rPr lang="ru-RU" sz="2000" b="1" u="sng" dirty="0">
                <a:latin typeface="Arial" panose="020B0604020202020204" pitchFamily="34" charset="0"/>
              </a:rPr>
              <a:t> </a:t>
            </a:r>
            <a:r>
              <a:rPr lang="ru-RU" sz="2000" b="1" u="sng" dirty="0" smtClean="0">
                <a:latin typeface="Arial" panose="020B0604020202020204" pitchFamily="34" charset="0"/>
              </a:rPr>
              <a:t>та</a:t>
            </a:r>
            <a:r>
              <a:rPr lang="ru-RU" sz="2000" b="1" u="sng" dirty="0" smtClean="0"/>
              <a:t> </a:t>
            </a:r>
            <a:r>
              <a:rPr lang="ru-RU" sz="2000" b="1" u="sng" dirty="0" err="1" smtClean="0">
                <a:latin typeface="Arial" panose="020B0604020202020204" pitchFamily="34" charset="0"/>
              </a:rPr>
              <a:t>суттєво</a:t>
            </a:r>
            <a:r>
              <a:rPr lang="ru-RU" sz="2000" b="1" u="sng" dirty="0" smtClean="0">
                <a:latin typeface="Arial" panose="020B0604020202020204" pitchFamily="34" charset="0"/>
              </a:rPr>
              <a:t> </a:t>
            </a:r>
            <a:r>
              <a:rPr lang="ru-RU" sz="2000" b="1" u="sng" dirty="0" err="1">
                <a:latin typeface="Arial" panose="020B0604020202020204" pitchFamily="34" charset="0"/>
              </a:rPr>
              <a:t>збільшити</a:t>
            </a:r>
            <a:r>
              <a:rPr lang="ru-RU" sz="2000" b="1" u="sng" dirty="0">
                <a:latin typeface="Arial" panose="020B0604020202020204" pitchFamily="34" charset="0"/>
              </a:rPr>
              <a:t> </a:t>
            </a:r>
            <a:r>
              <a:rPr lang="ru-RU" sz="2000" b="1" u="sng" dirty="0" err="1">
                <a:latin typeface="Arial" panose="020B0604020202020204" pitchFamily="34" charset="0"/>
              </a:rPr>
              <a:t>виробництво</a:t>
            </a:r>
            <a:r>
              <a:rPr lang="ru-RU" sz="2000" b="1" u="sng" dirty="0">
                <a:latin typeface="Arial" panose="020B0604020202020204" pitchFamily="34" charset="0"/>
              </a:rPr>
              <a:t> </a:t>
            </a:r>
            <a:r>
              <a:rPr lang="ru-RU" sz="2000" b="1" u="sng" dirty="0" err="1">
                <a:latin typeface="Arial" panose="020B0604020202020204" pitchFamily="34" charset="0"/>
              </a:rPr>
              <a:t>антибіотиків</a:t>
            </a:r>
            <a:r>
              <a:rPr lang="ru-RU" sz="2000" b="1" dirty="0">
                <a:latin typeface="Arial" panose="020B0604020202020204" pitchFamily="34" charset="0"/>
              </a:rPr>
              <a:t>.</a:t>
            </a:r>
            <a:endParaRPr lang="ru-RU" sz="2000" b="1" dirty="0"/>
          </a:p>
        </p:txBody>
      </p:sp>
      <p:pic>
        <p:nvPicPr>
          <p:cNvPr id="5122" name="Picture 2" descr="From dirt to industrial applications: Pseudomonas putida as a Synthetic  Biology chassis for hosting harsh biochemical reactions - ScienceDirec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4123" y="374626"/>
            <a:ext cx="3368107" cy="2835693"/>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Pseudomonas putida as a functional chassis for industrial biocatalysis:  From native biochemistry to trans-metabolism - ScienceDirec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148" y="3681634"/>
            <a:ext cx="3732230" cy="31763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385340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CustomShape 1"/>
          <p:cNvSpPr/>
          <p:nvPr/>
        </p:nvSpPr>
        <p:spPr>
          <a:xfrm>
            <a:off x="200520" y="186701"/>
            <a:ext cx="8713800" cy="6556239"/>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nchor="ctr">
            <a:spAutoFit/>
          </a:bodyPr>
          <a:lstStyle/>
          <a:p>
            <a:pPr algn="just">
              <a:lnSpc>
                <a:spcPct val="75000"/>
              </a:lnSpc>
            </a:pPr>
            <a:r>
              <a:rPr lang="ru-RU" sz="2000" b="1" strike="noStrike" spc="-1" dirty="0" err="1">
                <a:solidFill>
                  <a:srgbClr val="000000"/>
                </a:solidFill>
                <a:latin typeface="Times New Roman"/>
                <a:ea typeface="Calibri"/>
              </a:rPr>
              <a:t>Технологія</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може</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мати</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особливий</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інтерес</a:t>
            </a:r>
            <a:r>
              <a:rPr lang="ru-RU" sz="2000" b="1" strike="noStrike" spc="-1" dirty="0">
                <a:solidFill>
                  <a:srgbClr val="000000"/>
                </a:solidFill>
                <a:latin typeface="Times New Roman"/>
                <a:ea typeface="Calibri"/>
              </a:rPr>
              <a:t> у </a:t>
            </a:r>
            <a:r>
              <a:rPr lang="ru-RU" sz="2000" b="1" strike="noStrike" spc="-1" dirty="0" err="1">
                <a:solidFill>
                  <a:srgbClr val="000000"/>
                </a:solidFill>
                <a:latin typeface="Times New Roman"/>
                <a:ea typeface="Calibri"/>
              </a:rPr>
              <a:t>екваторіальних</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країн</a:t>
            </a:r>
            <a:r>
              <a:rPr lang="ru-RU" sz="1050" b="1" strike="noStrike" spc="-1" dirty="0">
                <a:solidFill>
                  <a:srgbClr val="000000"/>
                </a:solidFill>
                <a:latin typeface="Arial"/>
                <a:ea typeface="Calibri"/>
              </a:rPr>
              <a:t> </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виробників</a:t>
            </a:r>
            <a:r>
              <a:rPr lang="ru-RU" sz="2000" b="1" strike="noStrike" spc="-1" dirty="0">
                <a:solidFill>
                  <a:srgbClr val="000000"/>
                </a:solidFill>
                <a:latin typeface="Times New Roman"/>
                <a:ea typeface="Calibri"/>
              </a:rPr>
              <a:t> </a:t>
            </a:r>
            <a:r>
              <a:rPr lang="ru-RU" sz="2000" b="1" strike="noStrike" spc="-1" dirty="0" err="1">
                <a:solidFill>
                  <a:srgbClr val="FF0000"/>
                </a:solidFill>
                <a:latin typeface="Times New Roman"/>
                <a:ea typeface="Calibri"/>
              </a:rPr>
              <a:t>маніоки</a:t>
            </a:r>
            <a:r>
              <a:rPr lang="ru-RU" sz="2000" b="1" strike="noStrike" spc="-1" dirty="0">
                <a:solidFill>
                  <a:srgbClr val="000000"/>
                </a:solidFill>
                <a:latin typeface="Times New Roman"/>
                <a:ea typeface="Calibri"/>
              </a:rPr>
              <a:t> й </a:t>
            </a:r>
            <a:r>
              <a:rPr lang="ru-RU" sz="2000" b="1" strike="noStrike" spc="-1" dirty="0" err="1">
                <a:solidFill>
                  <a:srgbClr val="000000"/>
                </a:solidFill>
                <a:latin typeface="Times New Roman"/>
                <a:ea typeface="Calibri"/>
              </a:rPr>
              <a:t>інших</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крохмалевмісних</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бульбових</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рослин</a:t>
            </a:r>
            <a:r>
              <a:rPr lang="ru-RU" sz="2000" b="1" strike="noStrike" spc="-1" dirty="0">
                <a:solidFill>
                  <a:srgbClr val="000000"/>
                </a:solidFill>
                <a:latin typeface="Times New Roman"/>
                <a:ea typeface="Calibri"/>
              </a:rPr>
              <a:t>,</a:t>
            </a:r>
            <a:r>
              <a:rPr lang="ru-RU" sz="1050" b="1" strike="noStrike" spc="-1" dirty="0">
                <a:solidFill>
                  <a:srgbClr val="000000"/>
                </a:solidFill>
                <a:latin typeface="Arial"/>
                <a:ea typeface="Calibri"/>
              </a:rPr>
              <a:t> </a:t>
            </a:r>
            <a:r>
              <a:rPr lang="ru-RU" sz="2000" b="1" strike="noStrike" spc="-1" dirty="0" err="1">
                <a:solidFill>
                  <a:srgbClr val="000000"/>
                </a:solidFill>
                <a:latin typeface="Times New Roman"/>
                <a:ea typeface="Calibri"/>
              </a:rPr>
              <a:t>поживна</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цінність</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яких</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внаслідок</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застосування</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такої</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технології</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може</a:t>
            </a:r>
            <a:r>
              <a:rPr lang="ru-RU" sz="1050" b="1" strike="noStrike" spc="-1" dirty="0">
                <a:solidFill>
                  <a:srgbClr val="000000"/>
                </a:solidFill>
                <a:latin typeface="Arial"/>
                <a:ea typeface="Calibri"/>
              </a:rPr>
              <a:t> </a:t>
            </a:r>
            <a:r>
              <a:rPr lang="ru-RU" sz="2000" b="1" strike="noStrike" spc="-1" dirty="0" err="1">
                <a:solidFill>
                  <a:srgbClr val="000000"/>
                </a:solidFill>
                <a:latin typeface="Times New Roman"/>
                <a:ea typeface="Calibri"/>
              </a:rPr>
              <a:t>значно</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зрости</a:t>
            </a:r>
            <a:r>
              <a:rPr lang="ru-RU" sz="2000" b="1" strike="noStrike" spc="-1" dirty="0">
                <a:solidFill>
                  <a:srgbClr val="000000"/>
                </a:solidFill>
                <a:latin typeface="Times New Roman"/>
                <a:ea typeface="Calibri"/>
              </a:rPr>
              <a:t>.</a:t>
            </a:r>
            <a:endParaRPr lang="ru-RU" sz="2000" b="0" strike="noStrike" spc="-1" dirty="0">
              <a:latin typeface="Arial"/>
            </a:endParaRPr>
          </a:p>
          <a:p>
            <a:pPr algn="just">
              <a:lnSpc>
                <a:spcPct val="75000"/>
              </a:lnSpc>
            </a:pPr>
            <a:r>
              <a:rPr lang="ru-RU" sz="2000" b="1" strike="noStrike" spc="-1" dirty="0">
                <a:solidFill>
                  <a:srgbClr val="000000"/>
                </a:solidFill>
                <a:latin typeface="Times New Roman"/>
                <a:ea typeface="Calibri"/>
              </a:rPr>
              <a:t>На </a:t>
            </a:r>
            <a:r>
              <a:rPr lang="ru-RU" sz="2000" b="1" strike="noStrike" spc="-1" dirty="0" err="1">
                <a:solidFill>
                  <a:srgbClr val="000000"/>
                </a:solidFill>
                <a:latin typeface="Times New Roman"/>
                <a:ea typeface="Calibri"/>
              </a:rPr>
              <a:t>експериментальній</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установці</a:t>
            </a:r>
            <a:r>
              <a:rPr lang="ru-RU" sz="2000" b="1" strike="noStrike" spc="-1" dirty="0">
                <a:solidFill>
                  <a:srgbClr val="000000"/>
                </a:solidFill>
                <a:latin typeface="Times New Roman"/>
                <a:ea typeface="Calibri"/>
              </a:rPr>
              <a:t> для </a:t>
            </a:r>
            <a:r>
              <a:rPr lang="ru-RU" sz="2000" b="1" strike="noStrike" spc="-1" dirty="0" err="1">
                <a:solidFill>
                  <a:srgbClr val="000000"/>
                </a:solidFill>
                <a:latin typeface="Times New Roman"/>
                <a:ea typeface="Calibri"/>
              </a:rPr>
              <a:t>ферментації</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ємністю</a:t>
            </a:r>
            <a:r>
              <a:rPr lang="ru-RU" sz="2000" b="1" strike="noStrike" spc="-1" dirty="0">
                <a:solidFill>
                  <a:srgbClr val="000000"/>
                </a:solidFill>
                <a:latin typeface="Times New Roman"/>
                <a:ea typeface="Calibri"/>
              </a:rPr>
              <a:t> 1200 дм</a:t>
            </a:r>
            <a:r>
              <a:rPr lang="ru-RU" sz="2000" b="1" strike="noStrike" spc="-1" baseline="30000" dirty="0">
                <a:solidFill>
                  <a:srgbClr val="000000"/>
                </a:solidFill>
                <a:latin typeface="Times New Roman"/>
                <a:ea typeface="Calibri"/>
              </a:rPr>
              <a:t>3</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було</a:t>
            </a:r>
            <a:r>
              <a:rPr lang="ru-RU" sz="2000" b="1" strike="noStrike" spc="-1" dirty="0">
                <a:solidFill>
                  <a:srgbClr val="000000"/>
                </a:solidFill>
                <a:latin typeface="Times New Roman"/>
                <a:ea typeface="Calibri"/>
              </a:rPr>
              <a:t> проведено </a:t>
            </a:r>
            <a:r>
              <a:rPr lang="ru-RU" sz="2000" b="1" strike="noStrike" spc="-1" dirty="0" err="1">
                <a:solidFill>
                  <a:srgbClr val="000000"/>
                </a:solidFill>
                <a:latin typeface="Times New Roman"/>
                <a:ea typeface="Calibri"/>
              </a:rPr>
              <a:t>дослідження</a:t>
            </a:r>
            <a:r>
              <a:rPr lang="ru-RU" sz="2000" b="1" strike="noStrike" spc="-1" dirty="0">
                <a:solidFill>
                  <a:srgbClr val="000000"/>
                </a:solidFill>
                <a:latin typeface="Times New Roman"/>
                <a:ea typeface="Calibri"/>
              </a:rPr>
              <a:t> з метою </a:t>
            </a:r>
            <a:r>
              <a:rPr lang="ru-RU" sz="2000" b="1" strike="noStrike" spc="-1" dirty="0" err="1">
                <a:solidFill>
                  <a:srgbClr val="000000"/>
                </a:solidFill>
                <a:latin typeface="Times New Roman"/>
                <a:ea typeface="Calibri"/>
              </a:rPr>
              <a:t>вивчення</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надійності</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процесу</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вдосконалення</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режимів</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бродіння</a:t>
            </a:r>
            <a:r>
              <a:rPr lang="ru-RU" sz="2000" b="1" strike="noStrike" spc="-1" dirty="0">
                <a:solidFill>
                  <a:srgbClr val="000000"/>
                </a:solidFill>
                <a:latin typeface="Times New Roman"/>
                <a:ea typeface="Calibri"/>
              </a:rPr>
              <a:t> і </a:t>
            </a:r>
            <a:r>
              <a:rPr lang="ru-RU" sz="2000" b="1" strike="noStrike" spc="-1" dirty="0" err="1">
                <a:solidFill>
                  <a:srgbClr val="000000"/>
                </a:solidFill>
                <a:latin typeface="Times New Roman"/>
                <a:ea typeface="Calibri"/>
              </a:rPr>
              <a:t>аналізу</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поживної</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цінності</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кінцевих</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продуктів</a:t>
            </a:r>
            <a:r>
              <a:rPr lang="ru-RU" sz="2000" b="1" strike="noStrike" spc="-1" dirty="0">
                <a:solidFill>
                  <a:srgbClr val="000000"/>
                </a:solidFill>
                <a:latin typeface="Times New Roman"/>
                <a:ea typeface="Calibri"/>
              </a:rPr>
              <a:t> за </a:t>
            </a:r>
            <a:r>
              <a:rPr lang="ru-RU" sz="2000" b="1" strike="noStrike" spc="-1" dirty="0" err="1">
                <a:solidFill>
                  <a:srgbClr val="000000"/>
                </a:solidFill>
                <a:latin typeface="Times New Roman"/>
                <a:ea typeface="Calibri"/>
              </a:rPr>
              <a:t>згодовування</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свиням</a:t>
            </a:r>
            <a:r>
              <a:rPr lang="ru-RU" sz="2000" b="1" strike="noStrike" spc="-1" dirty="0">
                <a:solidFill>
                  <a:srgbClr val="000000"/>
                </a:solidFill>
                <a:latin typeface="Times New Roman"/>
                <a:ea typeface="Calibri"/>
              </a:rPr>
              <a:t> і </a:t>
            </a:r>
            <a:r>
              <a:rPr lang="ru-RU" sz="2000" b="1" strike="noStrike" spc="-1" dirty="0" err="1">
                <a:solidFill>
                  <a:srgbClr val="000000"/>
                </a:solidFill>
                <a:latin typeface="Times New Roman"/>
                <a:ea typeface="Calibri"/>
              </a:rPr>
              <a:t>свійській</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птиці</a:t>
            </a:r>
            <a:r>
              <a:rPr lang="ru-RU" sz="2000" b="1" strike="noStrike" spc="-1" dirty="0">
                <a:solidFill>
                  <a:srgbClr val="000000"/>
                </a:solidFill>
                <a:latin typeface="Times New Roman"/>
                <a:ea typeface="Calibri"/>
              </a:rPr>
              <a:t>.</a:t>
            </a:r>
            <a:endParaRPr lang="ru-RU" sz="2000" b="0" strike="noStrike" spc="-1" dirty="0">
              <a:latin typeface="Arial"/>
            </a:endParaRPr>
          </a:p>
          <a:p>
            <a:pPr algn="just">
              <a:lnSpc>
                <a:spcPct val="75000"/>
              </a:lnSpc>
            </a:pPr>
            <a:r>
              <a:rPr lang="ru-RU" sz="2000" b="1" strike="noStrike" spc="-1" dirty="0">
                <a:solidFill>
                  <a:srgbClr val="000000"/>
                </a:solidFill>
                <a:latin typeface="Times New Roman"/>
                <a:ea typeface="Calibri"/>
              </a:rPr>
              <a:t>У </a:t>
            </a:r>
            <a:r>
              <a:rPr lang="ru-RU" sz="2000" b="1" strike="noStrike" spc="-1" dirty="0" err="1">
                <a:solidFill>
                  <a:srgbClr val="000000"/>
                </a:solidFill>
                <a:latin typeface="Times New Roman"/>
                <a:ea typeface="Calibri"/>
              </a:rPr>
              <a:t>Гелфському</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університеті</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провінція</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Онтаріо</a:t>
            </a:r>
            <a:r>
              <a:rPr lang="ru-RU" sz="2000" b="1" strike="noStrike" spc="-1" dirty="0">
                <a:solidFill>
                  <a:srgbClr val="000000"/>
                </a:solidFill>
                <a:latin typeface="Times New Roman"/>
                <a:ea typeface="Calibri"/>
              </a:rPr>
              <a:t>, Канада) </a:t>
            </a:r>
            <a:r>
              <a:rPr lang="ru-RU" sz="2000" b="1" strike="noStrike" spc="-1" dirty="0" err="1">
                <a:solidFill>
                  <a:srgbClr val="000000"/>
                </a:solidFill>
                <a:latin typeface="Times New Roman"/>
                <a:ea typeface="Calibri"/>
              </a:rPr>
              <a:t>було</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розроблено</a:t>
            </a:r>
            <a:r>
              <a:rPr lang="ru-RU" sz="2000" b="1" strike="noStrike" spc="-1" dirty="0">
                <a:solidFill>
                  <a:srgbClr val="000000"/>
                </a:solidFill>
                <a:latin typeface="Times New Roman"/>
                <a:ea typeface="Calibri"/>
              </a:rPr>
              <a:t> схожий </a:t>
            </a:r>
            <a:r>
              <a:rPr lang="ru-RU" sz="2000" b="1" strike="noStrike" spc="-1" dirty="0" err="1">
                <a:solidFill>
                  <a:srgbClr val="7030A0"/>
                </a:solidFill>
                <a:latin typeface="Times New Roman"/>
                <a:ea typeface="Calibri"/>
              </a:rPr>
              <a:t>процес</a:t>
            </a:r>
            <a:r>
              <a:rPr lang="ru-RU" sz="2000" b="1" strike="noStrike" spc="-1" dirty="0">
                <a:solidFill>
                  <a:srgbClr val="7030A0"/>
                </a:solidFill>
                <a:latin typeface="Times New Roman"/>
                <a:ea typeface="Calibri"/>
              </a:rPr>
              <a:t> </a:t>
            </a:r>
            <a:r>
              <a:rPr lang="ru-RU" sz="2000" b="1" strike="noStrike" spc="-1" dirty="0" err="1">
                <a:solidFill>
                  <a:srgbClr val="7030A0"/>
                </a:solidFill>
                <a:latin typeface="Times New Roman"/>
                <a:ea typeface="Calibri"/>
              </a:rPr>
              <a:t>переробки</a:t>
            </a:r>
            <a:r>
              <a:rPr lang="ru-RU" sz="2000" b="1" strike="noStrike" spc="-1" dirty="0">
                <a:solidFill>
                  <a:srgbClr val="7030A0"/>
                </a:solidFill>
                <a:latin typeface="Times New Roman"/>
                <a:ea typeface="Calibri"/>
              </a:rPr>
              <a:t> </a:t>
            </a:r>
            <a:r>
              <a:rPr lang="ru-RU" sz="2000" b="1" strike="noStrike" spc="-1" dirty="0" err="1">
                <a:solidFill>
                  <a:srgbClr val="7030A0"/>
                </a:solidFill>
                <a:latin typeface="Times New Roman"/>
                <a:ea typeface="Calibri"/>
              </a:rPr>
              <a:t>маніокового</a:t>
            </a:r>
            <a:r>
              <a:rPr lang="ru-RU" sz="2000" b="1" strike="noStrike" spc="-1" dirty="0">
                <a:solidFill>
                  <a:srgbClr val="7030A0"/>
                </a:solidFill>
                <a:latin typeface="Times New Roman"/>
                <a:ea typeface="Calibri"/>
              </a:rPr>
              <a:t> </a:t>
            </a:r>
            <a:r>
              <a:rPr lang="ru-RU" sz="2000" b="1" strike="noStrike" spc="-1" dirty="0" err="1">
                <a:solidFill>
                  <a:srgbClr val="7030A0"/>
                </a:solidFill>
                <a:latin typeface="Times New Roman"/>
                <a:ea typeface="Calibri"/>
              </a:rPr>
              <a:t>борошна</a:t>
            </a:r>
            <a:r>
              <a:rPr lang="ru-RU" sz="2000" b="1" strike="noStrike" spc="-1" dirty="0">
                <a:solidFill>
                  <a:srgbClr val="7030A0"/>
                </a:solidFill>
                <a:latin typeface="Times New Roman"/>
                <a:ea typeface="Calibri"/>
              </a:rPr>
              <a:t> </a:t>
            </a:r>
            <a:r>
              <a:rPr lang="ru-RU" sz="2000" b="1" strike="noStrike" spc="-1" dirty="0" err="1">
                <a:solidFill>
                  <a:srgbClr val="7030A0"/>
                </a:solidFill>
                <a:latin typeface="Times New Roman"/>
                <a:ea typeface="Calibri"/>
              </a:rPr>
              <a:t>штамом</a:t>
            </a:r>
            <a:r>
              <a:rPr lang="ru-RU" sz="2000" b="1" strike="noStrike" spc="-1" dirty="0">
                <a:solidFill>
                  <a:srgbClr val="7030A0"/>
                </a:solidFill>
                <a:latin typeface="Times New Roman"/>
                <a:ea typeface="Calibri"/>
              </a:rPr>
              <a:t> </a:t>
            </a:r>
            <a:r>
              <a:rPr lang="ru-RU" sz="2000" b="1" strike="noStrike" spc="-1" dirty="0" err="1">
                <a:solidFill>
                  <a:srgbClr val="7030A0"/>
                </a:solidFill>
                <a:latin typeface="Times New Roman"/>
                <a:ea typeface="Calibri"/>
              </a:rPr>
              <a:t>Aspergillus</a:t>
            </a:r>
            <a:r>
              <a:rPr lang="ru-RU" sz="2000" b="1" strike="noStrike" spc="-1" dirty="0">
                <a:solidFill>
                  <a:srgbClr val="7030A0"/>
                </a:solidFill>
                <a:latin typeface="Times New Roman"/>
                <a:ea typeface="Calibri"/>
              </a:rPr>
              <a:t> </a:t>
            </a:r>
            <a:r>
              <a:rPr lang="ru-RU" sz="2000" b="1" strike="noStrike" spc="-1" dirty="0" err="1">
                <a:solidFill>
                  <a:srgbClr val="7030A0"/>
                </a:solidFill>
                <a:latin typeface="Times New Roman"/>
                <a:ea typeface="Calibri"/>
              </a:rPr>
              <a:t>niger</a:t>
            </a:r>
            <a:r>
              <a:rPr lang="ru-RU" sz="2000" b="1" strike="noStrike" spc="-1" dirty="0">
                <a:solidFill>
                  <a:srgbClr val="7030A0"/>
                </a:solidFill>
                <a:latin typeface="Times New Roman"/>
                <a:ea typeface="Calibri"/>
              </a:rPr>
              <a:t> </a:t>
            </a:r>
            <a:r>
              <a:rPr lang="ru-RU" sz="2000" b="1" strike="noStrike" spc="-1" dirty="0">
                <a:solidFill>
                  <a:srgbClr val="000000"/>
                </a:solidFill>
                <a:latin typeface="Times New Roman"/>
                <a:ea typeface="Calibri"/>
              </a:rPr>
              <a:t>для 3000-літрового ферментера. </a:t>
            </a:r>
            <a:r>
              <a:rPr lang="ru-RU" sz="2000" b="1" strike="noStrike" spc="-1" dirty="0" err="1">
                <a:solidFill>
                  <a:srgbClr val="000000"/>
                </a:solidFill>
                <a:latin typeface="Times New Roman"/>
                <a:ea typeface="Calibri"/>
              </a:rPr>
              <a:t>Бродіння</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відбувалося</a:t>
            </a:r>
            <a:r>
              <a:rPr lang="ru-RU" sz="2000" b="1" strike="noStrike" spc="-1" dirty="0">
                <a:solidFill>
                  <a:srgbClr val="000000"/>
                </a:solidFill>
                <a:latin typeface="Times New Roman"/>
                <a:ea typeface="Calibri"/>
              </a:rPr>
              <a:t> за </a:t>
            </a:r>
            <a:r>
              <a:rPr lang="ru-RU" sz="2000" b="1" strike="noStrike" spc="-1" dirty="0" err="1">
                <a:solidFill>
                  <a:srgbClr val="000000"/>
                </a:solidFill>
                <a:latin typeface="Times New Roman"/>
                <a:ea typeface="Calibri"/>
              </a:rPr>
              <a:t>температури</a:t>
            </a:r>
            <a:r>
              <a:rPr lang="ru-RU" sz="2000" b="1" strike="noStrike" spc="-1" dirty="0">
                <a:solidFill>
                  <a:srgbClr val="000000"/>
                </a:solidFill>
                <a:latin typeface="Times New Roman"/>
                <a:ea typeface="Calibri"/>
              </a:rPr>
              <a:t> 40°С у </a:t>
            </a:r>
            <a:r>
              <a:rPr lang="ru-RU" sz="2000" b="1" strike="noStrike" spc="-1" dirty="0" err="1">
                <a:solidFill>
                  <a:srgbClr val="000000"/>
                </a:solidFill>
                <a:latin typeface="Times New Roman"/>
                <a:ea typeface="Calibri"/>
              </a:rPr>
              <a:t>дуже</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кислих</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умовах</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Ця</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дослідна</a:t>
            </a:r>
            <a:r>
              <a:rPr lang="ru-RU" sz="2000" b="1" strike="noStrike" spc="-1" dirty="0">
                <a:solidFill>
                  <a:srgbClr val="000000"/>
                </a:solidFill>
                <a:latin typeface="Times New Roman"/>
                <a:ea typeface="Calibri"/>
              </a:rPr>
              <a:t> установка </a:t>
            </a:r>
            <a:r>
              <a:rPr lang="ru-RU" sz="2000" b="1" strike="noStrike" spc="-1" dirty="0" err="1">
                <a:solidFill>
                  <a:srgbClr val="000000"/>
                </a:solidFill>
                <a:latin typeface="Times New Roman"/>
                <a:ea typeface="Calibri"/>
              </a:rPr>
              <a:t>перевірялася</a:t>
            </a:r>
            <a:r>
              <a:rPr lang="ru-RU" sz="2000" b="1" strike="noStrike" spc="-1" dirty="0">
                <a:solidFill>
                  <a:srgbClr val="000000"/>
                </a:solidFill>
                <a:latin typeface="Times New Roman"/>
                <a:ea typeface="Calibri"/>
              </a:rPr>
              <a:t> в </a:t>
            </a:r>
            <a:r>
              <a:rPr lang="ru-RU" sz="2000" b="1" strike="noStrike" spc="-1" dirty="0" err="1">
                <a:solidFill>
                  <a:srgbClr val="000000"/>
                </a:solidFill>
                <a:latin typeface="Times New Roman"/>
                <a:ea typeface="Calibri"/>
              </a:rPr>
              <a:t>Міжнародному</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центрі</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тропічного</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сільського</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господарства</a:t>
            </a:r>
            <a:r>
              <a:rPr lang="ru-RU" sz="2000" b="1" strike="noStrike" spc="-1" dirty="0">
                <a:solidFill>
                  <a:srgbClr val="000000"/>
                </a:solidFill>
                <a:latin typeface="Times New Roman"/>
                <a:ea typeface="Calibri"/>
              </a:rPr>
              <a:t> (CIAT) в </a:t>
            </a:r>
            <a:r>
              <a:rPr lang="ru-RU" sz="2000" b="1" strike="noStrike" spc="-1" dirty="0" err="1">
                <a:solidFill>
                  <a:srgbClr val="000000"/>
                </a:solidFill>
                <a:latin typeface="Times New Roman"/>
                <a:ea typeface="Calibri"/>
              </a:rPr>
              <a:t>Колумбії</a:t>
            </a:r>
            <a:r>
              <a:rPr lang="ru-RU" sz="2000" b="1" strike="noStrike" spc="-1" dirty="0">
                <a:solidFill>
                  <a:srgbClr val="000000"/>
                </a:solidFill>
                <a:latin typeface="Times New Roman"/>
                <a:ea typeface="Calibri"/>
              </a:rPr>
              <a:t> на предмет </a:t>
            </a:r>
            <a:r>
              <a:rPr lang="ru-RU" sz="2000" b="1" strike="noStrike" spc="-1" dirty="0" err="1">
                <a:solidFill>
                  <a:srgbClr val="000000"/>
                </a:solidFill>
                <a:latin typeface="Times New Roman"/>
                <a:ea typeface="Calibri"/>
              </a:rPr>
              <a:t>отриманнязбагачених</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білками</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харчових</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продуктів</a:t>
            </a:r>
            <a:r>
              <a:rPr lang="ru-RU" sz="2000" b="1" strike="noStrike" spc="-1" dirty="0">
                <a:solidFill>
                  <a:srgbClr val="000000"/>
                </a:solidFill>
                <a:latin typeface="Times New Roman"/>
                <a:ea typeface="Calibri"/>
              </a:rPr>
              <a:t> для </a:t>
            </a:r>
            <a:r>
              <a:rPr lang="ru-RU" sz="2000" b="1" strike="noStrike" spc="-1" dirty="0" err="1">
                <a:solidFill>
                  <a:srgbClr val="000000"/>
                </a:solidFill>
                <a:latin typeface="Times New Roman"/>
                <a:ea typeface="Calibri"/>
              </a:rPr>
              <a:t>годівлі</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великої</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рогатої</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худоби</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Дослідницька</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програма</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була</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розпочата</a:t>
            </a:r>
            <a:r>
              <a:rPr lang="ru-RU" sz="2000" b="1" strike="noStrike" spc="-1" dirty="0">
                <a:solidFill>
                  <a:srgbClr val="000000"/>
                </a:solidFill>
                <a:latin typeface="Times New Roman"/>
                <a:ea typeface="Calibri"/>
              </a:rPr>
              <a:t> у 1972 р. </a:t>
            </a:r>
            <a:r>
              <a:rPr lang="ru-RU" sz="2000" b="1" strike="noStrike" spc="-1" dirty="0" err="1">
                <a:solidFill>
                  <a:srgbClr val="000000"/>
                </a:solidFill>
                <a:latin typeface="Times New Roman"/>
                <a:ea typeface="Calibri"/>
              </a:rPr>
              <a:t>Міжнародним</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дослідницьким</a:t>
            </a:r>
            <a:r>
              <a:rPr lang="ru-RU" sz="2000" b="1" strike="noStrike" spc="-1" dirty="0">
                <a:solidFill>
                  <a:srgbClr val="000000"/>
                </a:solidFill>
                <a:latin typeface="Times New Roman"/>
                <a:ea typeface="Calibri"/>
              </a:rPr>
              <a:t> центром з </a:t>
            </a:r>
            <a:r>
              <a:rPr lang="ru-RU" sz="2000" b="1" strike="noStrike" spc="-1" dirty="0" err="1">
                <a:solidFill>
                  <a:srgbClr val="000000"/>
                </a:solidFill>
                <a:latin typeface="Times New Roman"/>
                <a:ea typeface="Calibri"/>
              </a:rPr>
              <a:t>розвитку</a:t>
            </a:r>
            <a:r>
              <a:rPr lang="ru-RU" sz="2000" b="1" strike="noStrike" spc="-1" dirty="0">
                <a:solidFill>
                  <a:srgbClr val="000000"/>
                </a:solidFill>
                <a:latin typeface="Times New Roman"/>
                <a:ea typeface="Calibri"/>
              </a:rPr>
              <a:t> (IDRC) в </a:t>
            </a:r>
            <a:r>
              <a:rPr lang="ru-RU" sz="2000" b="1" strike="noStrike" spc="-1" dirty="0" err="1">
                <a:solidFill>
                  <a:srgbClr val="000000"/>
                </a:solidFill>
                <a:latin typeface="Times New Roman"/>
                <a:ea typeface="Calibri"/>
              </a:rPr>
              <a:t>Канаді</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спільно</a:t>
            </a:r>
            <a:r>
              <a:rPr lang="ru-RU" sz="2000" b="1" strike="noStrike" spc="-1" dirty="0">
                <a:solidFill>
                  <a:srgbClr val="000000"/>
                </a:solidFill>
                <a:latin typeface="Times New Roman"/>
                <a:ea typeface="Calibri"/>
              </a:rPr>
              <a:t> з CIAT і </a:t>
            </a:r>
            <a:r>
              <a:rPr lang="ru-RU" sz="2000" b="1" strike="noStrike" spc="-1" dirty="0" err="1">
                <a:solidFill>
                  <a:srgbClr val="000000"/>
                </a:solidFill>
                <a:latin typeface="Times New Roman"/>
                <a:ea typeface="Calibri"/>
              </a:rPr>
              <a:t>Гелфським</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університетом</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Спочатку</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мікробіологи</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використовували</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штами</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Aspergillus</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fumigatus</a:t>
            </a:r>
            <a:r>
              <a:rPr lang="ru-RU" sz="2000" b="1" strike="noStrike" spc="-1" dirty="0">
                <a:solidFill>
                  <a:srgbClr val="000000"/>
                </a:solidFill>
                <a:latin typeface="Times New Roman"/>
                <a:ea typeface="Calibri"/>
              </a:rPr>
              <a:t> і </a:t>
            </a:r>
            <a:r>
              <a:rPr lang="ru-RU" sz="2000" b="1" strike="noStrike" spc="-1" dirty="0" err="1">
                <a:solidFill>
                  <a:srgbClr val="000000"/>
                </a:solidFill>
                <a:latin typeface="Times New Roman"/>
                <a:ea typeface="Calibri"/>
              </a:rPr>
              <a:t>мутанти</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цього</a:t>
            </a:r>
            <a:r>
              <a:rPr lang="ru-RU" sz="2000" b="1" strike="noStrike" spc="-1" dirty="0">
                <a:solidFill>
                  <a:srgbClr val="000000"/>
                </a:solidFill>
                <a:latin typeface="Times New Roman"/>
                <a:ea typeface="Calibri"/>
              </a:rPr>
              <a:t> виду </a:t>
            </a:r>
            <a:r>
              <a:rPr lang="ru-RU" sz="2000" b="1" strike="noStrike" spc="-1" dirty="0" err="1">
                <a:solidFill>
                  <a:srgbClr val="000000"/>
                </a:solidFill>
                <a:latin typeface="Times New Roman"/>
                <a:ea typeface="Calibri"/>
              </a:rPr>
              <a:t>цвілі</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проте</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виявилося</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що</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цей</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мікроорганізм</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викликає</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алергічні</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реакції</a:t>
            </a:r>
            <a:r>
              <a:rPr lang="ru-RU" sz="2000" b="1" strike="noStrike" spc="-1" dirty="0">
                <a:solidFill>
                  <a:srgbClr val="000000"/>
                </a:solidFill>
                <a:latin typeface="Times New Roman"/>
                <a:ea typeface="Calibri"/>
              </a:rPr>
              <a:t> у </a:t>
            </a:r>
            <a:r>
              <a:rPr lang="ru-RU" sz="2000" b="1" strike="noStrike" spc="-1" dirty="0" err="1">
                <a:solidFill>
                  <a:srgbClr val="000000"/>
                </a:solidFill>
                <a:latin typeface="Times New Roman"/>
                <a:ea typeface="Calibri"/>
              </a:rPr>
              <a:t>працівників</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які</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зайняті</a:t>
            </a:r>
            <a:r>
              <a:rPr lang="ru-RU" sz="2000" b="1" strike="noStrike" spc="-1" dirty="0">
                <a:solidFill>
                  <a:srgbClr val="000000"/>
                </a:solidFill>
                <a:latin typeface="Times New Roman"/>
                <a:ea typeface="Calibri"/>
              </a:rPr>
              <a:t> у </a:t>
            </a:r>
            <a:r>
              <a:rPr lang="ru-RU" sz="2000" b="1" strike="noStrike" spc="-1" dirty="0" err="1">
                <a:solidFill>
                  <a:srgbClr val="000000"/>
                </a:solidFill>
                <a:latin typeface="Times New Roman"/>
                <a:ea typeface="Calibri"/>
              </a:rPr>
              <a:t>виробничому</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процесі</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Потім</a:t>
            </a:r>
            <a:r>
              <a:rPr lang="ru-RU" sz="2000" b="1" strike="noStrike" spc="-1" dirty="0">
                <a:solidFill>
                  <a:srgbClr val="000000"/>
                </a:solidFill>
                <a:latin typeface="Times New Roman"/>
                <a:ea typeface="Calibri"/>
              </a:rPr>
              <a:t> почали </a:t>
            </a:r>
            <a:r>
              <a:rPr lang="ru-RU" sz="2000" b="1" strike="noStrike" spc="-1" dirty="0" err="1">
                <a:solidFill>
                  <a:srgbClr val="000000"/>
                </a:solidFill>
                <a:latin typeface="Times New Roman"/>
                <a:ea typeface="Calibri"/>
              </a:rPr>
              <a:t>використовувати</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Rhizopus</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chinensis</a:t>
            </a:r>
            <a:r>
              <a:rPr lang="ru-RU" sz="2000" b="1" strike="noStrike" spc="-1" dirty="0">
                <a:solidFill>
                  <a:srgbClr val="000000"/>
                </a:solidFill>
                <a:latin typeface="Times New Roman"/>
                <a:ea typeface="Calibri"/>
              </a:rPr>
              <a:t> і, </a:t>
            </a:r>
            <a:r>
              <a:rPr lang="ru-RU" sz="2000" b="1" strike="noStrike" spc="-1" dirty="0" err="1">
                <a:solidFill>
                  <a:srgbClr val="000000"/>
                </a:solidFill>
                <a:latin typeface="Times New Roman"/>
                <a:ea typeface="Calibri"/>
              </a:rPr>
              <a:t>нарешті</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Сephalosporium</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eichorniae</a:t>
            </a:r>
            <a:r>
              <a:rPr lang="ru-RU" sz="2000" b="1" strike="noStrike" spc="-1" dirty="0">
                <a:solidFill>
                  <a:srgbClr val="000000"/>
                </a:solidFill>
                <a:latin typeface="Times New Roman"/>
                <a:ea typeface="Calibri"/>
              </a:rPr>
              <a:t>.</a:t>
            </a:r>
            <a:endParaRPr lang="ru-RU" sz="2000" b="0" strike="noStrike" spc="-1" dirty="0">
              <a:latin typeface="Arial"/>
            </a:endParaRPr>
          </a:p>
          <a:p>
            <a:pPr algn="just">
              <a:lnSpc>
                <a:spcPct val="75000"/>
              </a:lnSpc>
            </a:pPr>
            <a:r>
              <a:rPr lang="ru-RU" sz="2000" b="1" strike="noStrike" spc="-1" dirty="0" err="1">
                <a:solidFill>
                  <a:srgbClr val="000000"/>
                </a:solidFill>
                <a:latin typeface="Times New Roman"/>
                <a:ea typeface="Calibri"/>
              </a:rPr>
              <a:t>Кінцевий</a:t>
            </a:r>
            <a:r>
              <a:rPr lang="ru-RU" sz="2000" b="1" strike="noStrike" spc="-1" dirty="0">
                <a:solidFill>
                  <a:srgbClr val="000000"/>
                </a:solidFill>
                <a:latin typeface="Times New Roman"/>
                <a:ea typeface="Calibri"/>
              </a:rPr>
              <a:t> продукт, </a:t>
            </a:r>
            <a:r>
              <a:rPr lang="ru-RU" sz="2000" b="1" strike="noStrike" spc="-1" dirty="0" err="1">
                <a:solidFill>
                  <a:srgbClr val="000000"/>
                </a:solidFill>
                <a:latin typeface="Times New Roman"/>
                <a:ea typeface="Calibri"/>
              </a:rPr>
              <a:t>отриманий</a:t>
            </a:r>
            <a:r>
              <a:rPr lang="ru-RU" sz="2000" b="1" strike="noStrike" spc="-1" dirty="0">
                <a:solidFill>
                  <a:srgbClr val="000000"/>
                </a:solidFill>
                <a:latin typeface="Times New Roman"/>
                <a:ea typeface="Calibri"/>
              </a:rPr>
              <a:t> з </a:t>
            </a:r>
            <a:r>
              <a:rPr lang="ru-RU" sz="2000" b="1" strike="noStrike" spc="-1" dirty="0" err="1">
                <a:solidFill>
                  <a:srgbClr val="000000"/>
                </a:solidFill>
                <a:latin typeface="Times New Roman"/>
                <a:ea typeface="Calibri"/>
              </a:rPr>
              <a:t>маніоки</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під</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дією</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цього</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штаму</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містив</a:t>
            </a:r>
            <a:r>
              <a:rPr lang="ru-RU" sz="2000" b="1" strike="noStrike" spc="-1" dirty="0">
                <a:solidFill>
                  <a:srgbClr val="000000"/>
                </a:solidFill>
                <a:latin typeface="Times New Roman"/>
                <a:ea typeface="Calibri"/>
              </a:rPr>
              <a:t> 49% </a:t>
            </a:r>
            <a:r>
              <a:rPr lang="ru-RU" sz="2000" b="1" strike="noStrike" spc="-1" dirty="0" err="1">
                <a:solidFill>
                  <a:srgbClr val="000000"/>
                </a:solidFill>
                <a:latin typeface="Times New Roman"/>
                <a:ea typeface="Calibri"/>
              </a:rPr>
              <a:t>білка</a:t>
            </a:r>
            <a:r>
              <a:rPr lang="ru-RU" sz="2000" b="1" strike="noStrike" spc="-1" dirty="0">
                <a:solidFill>
                  <a:srgbClr val="000000"/>
                </a:solidFill>
                <a:latin typeface="Times New Roman"/>
                <a:ea typeface="Calibri"/>
              </a:rPr>
              <a:t> і охоче </a:t>
            </a:r>
            <a:r>
              <a:rPr lang="ru-RU" sz="2000" b="1" strike="noStrike" spc="-1" dirty="0" err="1">
                <a:solidFill>
                  <a:srgbClr val="000000"/>
                </a:solidFill>
                <a:latin typeface="Times New Roman"/>
                <a:ea typeface="Calibri"/>
              </a:rPr>
              <a:t>поїдався</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експериментальними</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тваринами</a:t>
            </a:r>
            <a:r>
              <a:rPr lang="ru-RU" sz="2000" b="1" strike="noStrike" spc="-1" dirty="0">
                <a:solidFill>
                  <a:srgbClr val="000000"/>
                </a:solidFill>
                <a:latin typeface="Times New Roman"/>
                <a:ea typeface="Calibri"/>
              </a:rPr>
              <a:t>.</a:t>
            </a:r>
            <a:endParaRPr lang="ru-RU" sz="2000" b="0" strike="noStrike" spc="-1" dirty="0">
              <a:latin typeface="Arial"/>
            </a:endParaRPr>
          </a:p>
          <a:p>
            <a:pPr algn="just">
              <a:lnSpc>
                <a:spcPct val="75000"/>
              </a:lnSpc>
            </a:pPr>
            <a:r>
              <a:rPr lang="ru-RU" sz="2000" b="1" strike="noStrike" spc="-1" dirty="0" err="1">
                <a:solidFill>
                  <a:srgbClr val="000000"/>
                </a:solidFill>
                <a:latin typeface="Times New Roman"/>
                <a:ea typeface="Calibri"/>
              </a:rPr>
              <a:t>Розроблений</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процес</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простий</a:t>
            </a:r>
            <a:r>
              <a:rPr lang="ru-RU" sz="2000" b="1" strike="noStrike" spc="-1" dirty="0">
                <a:solidFill>
                  <a:srgbClr val="000000"/>
                </a:solidFill>
                <a:latin typeface="Times New Roman"/>
                <a:ea typeface="Calibri"/>
              </a:rPr>
              <a:t>, не </a:t>
            </a:r>
            <a:r>
              <a:rPr lang="ru-RU" sz="2000" b="1" strike="noStrike" spc="-1" dirty="0" err="1">
                <a:solidFill>
                  <a:srgbClr val="000000"/>
                </a:solidFill>
                <a:latin typeface="Times New Roman"/>
                <a:ea typeface="Calibri"/>
              </a:rPr>
              <a:t>дорогий</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надійний</a:t>
            </a:r>
            <a:r>
              <a:rPr lang="ru-RU" sz="2000" b="1" strike="noStrike" spc="-1" dirty="0">
                <a:solidFill>
                  <a:srgbClr val="000000"/>
                </a:solidFill>
                <a:latin typeface="Times New Roman"/>
                <a:ea typeface="Calibri"/>
              </a:rPr>
              <a:t> і добре </a:t>
            </a:r>
            <a:r>
              <a:rPr lang="ru-RU" sz="2000" b="1" strike="noStrike" spc="-1" dirty="0" err="1">
                <a:solidFill>
                  <a:srgbClr val="000000"/>
                </a:solidFill>
                <a:latin typeface="Times New Roman"/>
                <a:ea typeface="Calibri"/>
              </a:rPr>
              <a:t>пристосований</a:t>
            </a:r>
            <a:r>
              <a:rPr lang="ru-RU" sz="2000" b="1" strike="noStrike" spc="-1" dirty="0">
                <a:solidFill>
                  <a:srgbClr val="000000"/>
                </a:solidFill>
                <a:latin typeface="Times New Roman"/>
                <a:ea typeface="Calibri"/>
              </a:rPr>
              <a:t> до </a:t>
            </a:r>
            <a:r>
              <a:rPr lang="ru-RU" sz="2000" b="1" strike="noStrike" spc="-1" dirty="0" err="1">
                <a:solidFill>
                  <a:srgbClr val="000000"/>
                </a:solidFill>
                <a:latin typeface="Times New Roman"/>
                <a:ea typeface="Calibri"/>
              </a:rPr>
              <a:t>сільської</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місцевості</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Проводилися</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також</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дослідження</a:t>
            </a:r>
            <a:r>
              <a:rPr lang="ru-RU" sz="2000" b="1" strike="noStrike" spc="-1" dirty="0">
                <a:solidFill>
                  <a:srgbClr val="000000"/>
                </a:solidFill>
                <a:latin typeface="Times New Roman"/>
                <a:ea typeface="Calibri"/>
              </a:rPr>
              <a:t> з </a:t>
            </a:r>
            <a:r>
              <a:rPr lang="ru-RU" sz="2000" b="1" strike="noStrike" spc="-1" dirty="0" err="1">
                <a:solidFill>
                  <a:srgbClr val="000000"/>
                </a:solidFill>
                <a:latin typeface="Times New Roman"/>
                <a:ea typeface="Calibri"/>
              </a:rPr>
              <a:t>генетичної</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модифікації</a:t>
            </a:r>
            <a:r>
              <a:rPr lang="ru-RU" sz="2000" b="1" strike="noStrike" spc="-1" dirty="0">
                <a:solidFill>
                  <a:srgbClr val="000000"/>
                </a:solidFill>
                <a:latin typeface="Times New Roman"/>
                <a:ea typeface="Calibri"/>
              </a:rPr>
              <a:t> гриба, </a:t>
            </a:r>
            <a:r>
              <a:rPr lang="ru-RU" sz="2000" b="1" strike="noStrike" spc="-1" dirty="0" err="1">
                <a:solidFill>
                  <a:srgbClr val="000000"/>
                </a:solidFill>
                <a:latin typeface="Times New Roman"/>
                <a:ea typeface="Calibri"/>
              </a:rPr>
              <a:t>щоб</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домогтися</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деградації</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целюлозного</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матеріалу</a:t>
            </a:r>
            <a:r>
              <a:rPr lang="ru-RU" sz="2000" b="1" strike="noStrike" spc="-1" dirty="0">
                <a:solidFill>
                  <a:srgbClr val="000000"/>
                </a:solidFill>
                <a:latin typeface="Times New Roman"/>
                <a:ea typeface="Calibri"/>
              </a:rPr>
              <a:t> для </a:t>
            </a:r>
            <a:r>
              <a:rPr lang="ru-RU" sz="2000" b="1" strike="noStrike" spc="-1" dirty="0" err="1">
                <a:solidFill>
                  <a:srgbClr val="000000"/>
                </a:solidFill>
                <a:latin typeface="Times New Roman"/>
                <a:ea typeface="Calibri"/>
              </a:rPr>
              <a:t>отримання</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білків</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зокрема</a:t>
            </a:r>
            <a:r>
              <a:rPr lang="ru-RU" sz="2000" b="1" strike="noStrike" spc="-1" dirty="0">
                <a:solidFill>
                  <a:srgbClr val="000000"/>
                </a:solidFill>
                <a:latin typeface="Times New Roman"/>
                <a:ea typeface="Calibri"/>
              </a:rPr>
              <a:t> з </a:t>
            </a:r>
            <a:r>
              <a:rPr lang="ru-RU" sz="2000" b="1" strike="noStrike" spc="-1" dirty="0" err="1">
                <a:solidFill>
                  <a:srgbClr val="000000"/>
                </a:solidFill>
                <a:latin typeface="Times New Roman"/>
                <a:ea typeface="Calibri"/>
              </a:rPr>
              <a:t>відходів</a:t>
            </a:r>
            <a:r>
              <a:rPr lang="ru-RU" sz="2000" b="1" strike="noStrike" spc="-1" dirty="0">
                <a:solidFill>
                  <a:srgbClr val="000000"/>
                </a:solidFill>
                <a:latin typeface="Times New Roman"/>
                <a:ea typeface="Calibri"/>
              </a:rPr>
              <a:t> і </a:t>
            </a:r>
            <a:r>
              <a:rPr lang="ru-RU" sz="2000" b="1" strike="noStrike" spc="-1" dirty="0" err="1">
                <a:solidFill>
                  <a:srgbClr val="000000"/>
                </a:solidFill>
                <a:latin typeface="Times New Roman"/>
                <a:ea typeface="Calibri"/>
              </a:rPr>
              <a:t>залишків</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бананів</a:t>
            </a:r>
            <a:r>
              <a:rPr lang="ru-RU" sz="2000" b="1" strike="noStrike" spc="-1" dirty="0">
                <a:solidFill>
                  <a:srgbClr val="000000"/>
                </a:solidFill>
                <a:latin typeface="Times New Roman"/>
                <a:ea typeface="Calibri"/>
              </a:rPr>
              <a:t>.</a:t>
            </a:r>
            <a:endParaRPr lang="ru-RU" sz="2000" b="0" strike="noStrike" spc="-1" dirty="0">
              <a:latin typeface="Arial"/>
            </a:endParaRPr>
          </a:p>
        </p:txBody>
      </p:sp>
    </p:spTree>
    <p:extLst>
      <p:ext uri="{BB962C8B-B14F-4D97-AF65-F5344CB8AC3E}">
        <p14:creationId xmlns:p14="http://schemas.microsoft.com/office/powerpoint/2010/main" val="2262219101"/>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 name="Рисунок 188"/>
          <p:cNvPicPr/>
          <p:nvPr/>
        </p:nvPicPr>
        <p:blipFill>
          <a:blip r:embed="rId2"/>
          <a:stretch/>
        </p:blipFill>
        <p:spPr>
          <a:xfrm>
            <a:off x="216180" y="702583"/>
            <a:ext cx="4799165" cy="3134477"/>
          </a:xfrm>
          <a:prstGeom prst="rect">
            <a:avLst/>
          </a:prstGeom>
          <a:ln>
            <a:noFill/>
          </a:ln>
        </p:spPr>
      </p:pic>
      <p:pic>
        <p:nvPicPr>
          <p:cNvPr id="190" name="Рисунок 189"/>
          <p:cNvPicPr/>
          <p:nvPr/>
        </p:nvPicPr>
        <p:blipFill>
          <a:blip r:embed="rId3"/>
          <a:stretch/>
        </p:blipFill>
        <p:spPr>
          <a:xfrm>
            <a:off x="5384678" y="729042"/>
            <a:ext cx="3455302" cy="2886993"/>
          </a:xfrm>
          <a:prstGeom prst="rect">
            <a:avLst/>
          </a:prstGeom>
          <a:ln>
            <a:noFill/>
          </a:ln>
        </p:spPr>
      </p:pic>
      <p:pic>
        <p:nvPicPr>
          <p:cNvPr id="191" name="Рисунок 190"/>
          <p:cNvPicPr/>
          <p:nvPr/>
        </p:nvPicPr>
        <p:blipFill>
          <a:blip r:embed="rId4"/>
          <a:stretch/>
        </p:blipFill>
        <p:spPr>
          <a:xfrm>
            <a:off x="5384678" y="3837060"/>
            <a:ext cx="3196080" cy="2716560"/>
          </a:xfrm>
          <a:prstGeom prst="rect">
            <a:avLst/>
          </a:prstGeom>
          <a:ln>
            <a:noFill/>
          </a:ln>
        </p:spPr>
      </p:pic>
      <p:pic>
        <p:nvPicPr>
          <p:cNvPr id="192" name="Рисунок 191"/>
          <p:cNvPicPr/>
          <p:nvPr/>
        </p:nvPicPr>
        <p:blipFill>
          <a:blip r:embed="rId5"/>
          <a:stretch/>
        </p:blipFill>
        <p:spPr>
          <a:xfrm>
            <a:off x="1383131" y="4393980"/>
            <a:ext cx="3093818" cy="2159640"/>
          </a:xfrm>
          <a:prstGeom prst="rect">
            <a:avLst/>
          </a:prstGeom>
          <a:ln>
            <a:noFill/>
          </a:ln>
        </p:spPr>
      </p:pic>
      <p:sp>
        <p:nvSpPr>
          <p:cNvPr id="193" name="CustomShape 1"/>
          <p:cNvSpPr/>
          <p:nvPr/>
        </p:nvSpPr>
        <p:spPr>
          <a:xfrm>
            <a:off x="1617818" y="3933540"/>
            <a:ext cx="2282040" cy="363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ru-RU" sz="1800" b="0" strike="noStrike" spc="-1" dirty="0" err="1">
                <a:latin typeface="Arial"/>
              </a:rPr>
              <a:t>Маніок</a:t>
            </a:r>
            <a:r>
              <a:rPr lang="ru-RU" sz="1800" b="0" strike="noStrike" spc="-1" dirty="0">
                <a:latin typeface="Arial"/>
              </a:rPr>
              <a:t>, </a:t>
            </a:r>
            <a:r>
              <a:rPr lang="ru-RU" sz="1800" b="0" strike="noStrike" spc="-1" dirty="0" err="1">
                <a:latin typeface="Arial"/>
              </a:rPr>
              <a:t>касава</a:t>
            </a:r>
            <a:r>
              <a:rPr lang="ru-RU" sz="1800" b="0" strike="noStrike" spc="-1" dirty="0">
                <a:latin typeface="Arial"/>
              </a:rPr>
              <a:t>, </a:t>
            </a:r>
            <a:r>
              <a:rPr lang="ru-RU" sz="1800" b="0" strike="noStrike" spc="-1" dirty="0" err="1">
                <a:latin typeface="Arial"/>
              </a:rPr>
              <a:t>юка</a:t>
            </a:r>
            <a:endParaRPr lang="ru-RU" sz="1800" b="0" strike="noStrike" spc="-1" dirty="0">
              <a:latin typeface="Arial"/>
            </a:endParaRPr>
          </a:p>
        </p:txBody>
      </p:sp>
    </p:spTree>
    <p:extLst>
      <p:ext uri="{BB962C8B-B14F-4D97-AF65-F5344CB8AC3E}">
        <p14:creationId xmlns:p14="http://schemas.microsoft.com/office/powerpoint/2010/main" val="2375945257"/>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 name="CustomShape 1"/>
          <p:cNvSpPr/>
          <p:nvPr/>
        </p:nvSpPr>
        <p:spPr>
          <a:xfrm>
            <a:off x="357120" y="285840"/>
            <a:ext cx="8499240" cy="82954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457200" indent="-455400" algn="just">
              <a:lnSpc>
                <a:spcPct val="100000"/>
              </a:lnSpc>
              <a:buClr>
                <a:srgbClr val="FF0000"/>
              </a:buClr>
              <a:buFont typeface="Wingdings" charset="2"/>
              <a:buChar char=""/>
            </a:pPr>
            <a:r>
              <a:rPr lang="ru-RU" sz="2400" b="1" strike="noStrike" spc="-1" dirty="0" err="1" smtClean="0">
                <a:solidFill>
                  <a:srgbClr val="FF0000"/>
                </a:solidFill>
                <a:latin typeface="Arial"/>
                <a:ea typeface="DejaVu Sans"/>
              </a:rPr>
              <a:t>Біотехнологічна</a:t>
            </a:r>
            <a:r>
              <a:rPr lang="ru-RU" sz="2400" b="1" strike="noStrike" spc="-1" dirty="0" smtClean="0">
                <a:solidFill>
                  <a:srgbClr val="FF0000"/>
                </a:solidFill>
                <a:latin typeface="Arial"/>
                <a:ea typeface="DejaVu Sans"/>
              </a:rPr>
              <a:t> </a:t>
            </a:r>
            <a:r>
              <a:rPr lang="ru-RU" sz="2400" b="1" strike="noStrike" spc="-1" dirty="0" err="1">
                <a:solidFill>
                  <a:srgbClr val="FF0000"/>
                </a:solidFill>
                <a:latin typeface="Arial"/>
                <a:ea typeface="DejaVu Sans"/>
              </a:rPr>
              <a:t>інтенсифікація</a:t>
            </a:r>
            <a:r>
              <a:rPr lang="ru-RU" sz="2400" b="1" strike="noStrike" spc="-1" dirty="0">
                <a:solidFill>
                  <a:srgbClr val="FF0000"/>
                </a:solidFill>
                <a:latin typeface="Arial"/>
                <a:ea typeface="DejaVu Sans"/>
              </a:rPr>
              <a:t> </a:t>
            </a:r>
            <a:r>
              <a:rPr lang="ru-RU" sz="2400" b="1" strike="noStrike" spc="-1" dirty="0" err="1">
                <a:solidFill>
                  <a:srgbClr val="FF0000"/>
                </a:solidFill>
                <a:latin typeface="Arial"/>
                <a:ea typeface="DejaVu Sans"/>
              </a:rPr>
              <a:t>процесів</a:t>
            </a:r>
            <a:r>
              <a:rPr lang="ru-RU" sz="2400" b="1" strike="noStrike" spc="-1" dirty="0">
                <a:solidFill>
                  <a:srgbClr val="FF0000"/>
                </a:solidFill>
                <a:latin typeface="Arial"/>
                <a:ea typeface="DejaVu Sans"/>
              </a:rPr>
              <a:t> </a:t>
            </a:r>
            <a:r>
              <a:rPr lang="ru-RU" sz="2400" b="1" strike="noStrike" spc="-1" dirty="0" err="1">
                <a:solidFill>
                  <a:srgbClr val="FF0000"/>
                </a:solidFill>
                <a:latin typeface="Arial"/>
                <a:ea typeface="DejaVu Sans"/>
              </a:rPr>
              <a:t>травлення</a:t>
            </a:r>
            <a:r>
              <a:rPr lang="ru-RU" sz="2400" b="1" strike="noStrike" spc="-1" dirty="0">
                <a:solidFill>
                  <a:srgbClr val="FF0000"/>
                </a:solidFill>
                <a:latin typeface="Arial"/>
                <a:ea typeface="DejaVu Sans"/>
              </a:rPr>
              <a:t> в </a:t>
            </a:r>
            <a:r>
              <a:rPr lang="ru-RU" sz="2400" b="1" strike="noStrike" spc="-1" dirty="0" err="1">
                <a:solidFill>
                  <a:srgbClr val="FF0000"/>
                </a:solidFill>
                <a:latin typeface="Arial"/>
                <a:ea typeface="DejaVu Sans"/>
              </a:rPr>
              <a:t>рубці</a:t>
            </a:r>
            <a:r>
              <a:rPr lang="ru-RU" sz="2400" b="1" strike="noStrike" spc="-1" dirty="0">
                <a:solidFill>
                  <a:srgbClr val="FF0000"/>
                </a:solidFill>
                <a:latin typeface="Arial"/>
                <a:ea typeface="DejaVu Sans"/>
              </a:rPr>
              <a:t> </a:t>
            </a:r>
            <a:r>
              <a:rPr lang="ru-RU" sz="2400" b="1" strike="noStrike" spc="-1" dirty="0" err="1">
                <a:solidFill>
                  <a:srgbClr val="FF0000"/>
                </a:solidFill>
                <a:latin typeface="Arial"/>
                <a:ea typeface="DejaVu Sans"/>
              </a:rPr>
              <a:t>жуйних</a:t>
            </a:r>
            <a:r>
              <a:rPr lang="ru-RU" sz="2400" b="1" strike="noStrike" spc="-1" dirty="0">
                <a:solidFill>
                  <a:srgbClr val="FF0000"/>
                </a:solidFill>
                <a:latin typeface="Arial"/>
                <a:ea typeface="DejaVu Sans"/>
              </a:rPr>
              <a:t>.</a:t>
            </a:r>
            <a:endParaRPr lang="ru-RU" sz="2400" b="0" strike="noStrike" spc="-1" dirty="0">
              <a:latin typeface="Arial"/>
            </a:endParaRPr>
          </a:p>
        </p:txBody>
      </p:sp>
      <p:sp>
        <p:nvSpPr>
          <p:cNvPr id="195" name="CustomShape 2"/>
          <p:cNvSpPr/>
          <p:nvPr/>
        </p:nvSpPr>
        <p:spPr>
          <a:xfrm>
            <a:off x="285840" y="1281600"/>
            <a:ext cx="8570880" cy="535212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nchor="ctr">
            <a:spAutoFit/>
          </a:bodyPr>
          <a:lstStyle/>
          <a:p>
            <a:pPr algn="just">
              <a:lnSpc>
                <a:spcPct val="80000"/>
              </a:lnSpc>
            </a:pPr>
            <a:r>
              <a:rPr lang="ru-RU" sz="1800" b="1" strike="noStrike" spc="-1">
                <a:solidFill>
                  <a:srgbClr val="000000"/>
                </a:solidFill>
                <a:latin typeface="Times New Roman"/>
                <a:ea typeface="Calibri"/>
              </a:rPr>
              <a:t>Важливим завданням учених та фахівців, що працюють у галузі сільськогосподарської біотехнології, є створення і впровадження в природні екосистеми шлунково-кишкового тракту тварин високоактивних штамів мікроорганізмів, що сприяють кращому засвоєнню рослинних білків, ліпідів, целюлози та інших вуглеводів, а також є джерелом незамінних амінокислот і вітамінів. Особливо важливе значення мають дослідження з вивчення мікробних популяцій рубця (передшлунка) жуйних тварин, в якому перетравлюється 70…85% всієї сухої речовини корму, що проходить через шлунково-кишковий тракт цих тварин.</a:t>
            </a:r>
            <a:endParaRPr lang="ru-RU" sz="1800" b="0" strike="noStrike" spc="-1">
              <a:latin typeface="Arial"/>
            </a:endParaRPr>
          </a:p>
          <a:p>
            <a:pPr algn="just">
              <a:lnSpc>
                <a:spcPct val="80000"/>
              </a:lnSpc>
            </a:pPr>
            <a:r>
              <a:rPr lang="ru-RU" sz="1800" b="1" strike="noStrike" spc="-1">
                <a:solidFill>
                  <a:srgbClr val="FF0000"/>
                </a:solidFill>
                <a:latin typeface="Times New Roman"/>
                <a:ea typeface="Calibri"/>
              </a:rPr>
              <a:t>Рубець</a:t>
            </a:r>
            <a:r>
              <a:rPr lang="ru-RU" sz="1800" b="1" strike="noStrike" spc="-1">
                <a:solidFill>
                  <a:srgbClr val="000000"/>
                </a:solidFill>
                <a:latin typeface="Times New Roman"/>
                <a:ea typeface="Calibri"/>
              </a:rPr>
              <a:t> є високоефективною природною системою безперервного культивування </a:t>
            </a:r>
            <a:r>
              <a:rPr lang="ru-RU" sz="1800" b="1" strike="noStrike" spc="-1">
                <a:solidFill>
                  <a:srgbClr val="FF0000"/>
                </a:solidFill>
                <a:latin typeface="Times New Roman"/>
                <a:ea typeface="Calibri"/>
              </a:rPr>
              <a:t>анаеробних мікроорганізмів – бактерій (Ruminococus, Bacteroides, Butyrivibrio, Clostridium, Eubacterium й ін.) і найпростіших (Diplodinium, Entodinium, Ophryoscolex, Isotricha й ін.).</a:t>
            </a:r>
            <a:endParaRPr lang="ru-RU" sz="1800" b="0" strike="noStrike" spc="-1">
              <a:latin typeface="Arial"/>
            </a:endParaRPr>
          </a:p>
          <a:p>
            <a:pPr algn="just">
              <a:lnSpc>
                <a:spcPct val="80000"/>
              </a:lnSpc>
            </a:pPr>
            <a:r>
              <a:rPr lang="ru-RU" sz="1800" b="1" strike="noStrike" spc="-1">
                <a:solidFill>
                  <a:srgbClr val="000000"/>
                </a:solidFill>
                <a:latin typeface="Times New Roman"/>
                <a:ea typeface="Calibri"/>
              </a:rPr>
              <a:t>Слизова оболонка рубця не утворює власних ферментів і процес перетравлення їжі цілком відбувається за допомогою ферментнихбілків, що вироблюються мікроорганізмами. Внаслідок життєдіяльності мікрофлори в передшлунках жуйних тварин гідролізуються практично всі форми складних вуглеводів (крохмаль, пектинові речовини, геміцелюлози, клітковина, дисахариди), білки і ліпіди, моносахариди (глюкоза, фруктоза, маноза) підлягають бродінню, моносахариди, амінокислоти і жирні кислоти, що утворюються внаслідок гідролізу складних речовин, використовуються тваринами в біосинтетичних процесах і як джерела енергії. Самі мікроорганізми після їх відмирання також перетравлюються в рубці і стають для тварин важливим джерелом повноцінних білків, незамінних амінокислот, поліненасичених жирних кислот, вітамінів.</a:t>
            </a:r>
            <a:endParaRPr lang="ru-RU" sz="1800" b="0" strike="noStrike" spc="-1">
              <a:latin typeface="Arial"/>
            </a:endParaRPr>
          </a:p>
        </p:txBody>
      </p:sp>
    </p:spTree>
    <p:extLst>
      <p:ext uri="{BB962C8B-B14F-4D97-AF65-F5344CB8AC3E}">
        <p14:creationId xmlns:p14="http://schemas.microsoft.com/office/powerpoint/2010/main" val="3008017041"/>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 name="Рисунок 196"/>
          <p:cNvPicPr/>
          <p:nvPr/>
        </p:nvPicPr>
        <p:blipFill>
          <a:blip r:embed="rId2"/>
          <a:srcRect l="6817" t="11958" r="7352" b="12175"/>
          <a:stretch/>
        </p:blipFill>
        <p:spPr>
          <a:xfrm>
            <a:off x="832762" y="3199886"/>
            <a:ext cx="7382984" cy="3436441"/>
          </a:xfrm>
          <a:prstGeom prst="rect">
            <a:avLst/>
          </a:prstGeom>
          <a:ln>
            <a:noFill/>
          </a:ln>
        </p:spPr>
      </p:pic>
      <p:pic>
        <p:nvPicPr>
          <p:cNvPr id="198" name="Рисунок 197"/>
          <p:cNvPicPr/>
          <p:nvPr/>
        </p:nvPicPr>
        <p:blipFill>
          <a:blip r:embed="rId3"/>
          <a:stretch/>
        </p:blipFill>
        <p:spPr>
          <a:xfrm>
            <a:off x="4484880" y="195544"/>
            <a:ext cx="4442760" cy="2838600"/>
          </a:xfrm>
          <a:prstGeom prst="rect">
            <a:avLst/>
          </a:prstGeom>
          <a:ln>
            <a:noFill/>
          </a:ln>
        </p:spPr>
      </p:pic>
      <p:pic>
        <p:nvPicPr>
          <p:cNvPr id="2" name="Рисунок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2762" y="514897"/>
            <a:ext cx="3237481" cy="2421836"/>
          </a:xfrm>
          <a:prstGeom prst="rect">
            <a:avLst/>
          </a:prstGeom>
        </p:spPr>
      </p:pic>
    </p:spTree>
    <p:extLst>
      <p:ext uri="{BB962C8B-B14F-4D97-AF65-F5344CB8AC3E}">
        <p14:creationId xmlns:p14="http://schemas.microsoft.com/office/powerpoint/2010/main" val="1819047748"/>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CustomShape 1"/>
          <p:cNvSpPr/>
          <p:nvPr/>
        </p:nvSpPr>
        <p:spPr>
          <a:xfrm>
            <a:off x="142920" y="324392"/>
            <a:ext cx="8785080" cy="5852456"/>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nchor="ctr">
            <a:spAutoFit/>
          </a:bodyPr>
          <a:lstStyle/>
          <a:p>
            <a:pPr algn="just">
              <a:lnSpc>
                <a:spcPct val="80000"/>
              </a:lnSpc>
            </a:pPr>
            <a:r>
              <a:rPr lang="ru-RU" sz="1800" b="1" strike="noStrike" spc="-1" dirty="0" err="1">
                <a:solidFill>
                  <a:srgbClr val="000000"/>
                </a:solidFill>
                <a:latin typeface="Times New Roman"/>
                <a:ea typeface="Calibri"/>
              </a:rPr>
              <a:t>Ефективність</a:t>
            </a:r>
            <a:r>
              <a:rPr lang="ru-RU" sz="1800" b="1" strike="noStrike" spc="-1" dirty="0">
                <a:solidFill>
                  <a:srgbClr val="000000"/>
                </a:solidFill>
                <a:latin typeface="Times New Roman"/>
                <a:ea typeface="Calibri"/>
              </a:rPr>
              <a:t> </a:t>
            </a:r>
            <a:r>
              <a:rPr lang="ru-RU" sz="1800" b="1" strike="noStrike" spc="-1" dirty="0" err="1">
                <a:solidFill>
                  <a:srgbClr val="000000"/>
                </a:solidFill>
                <a:latin typeface="Times New Roman"/>
                <a:ea typeface="Calibri"/>
              </a:rPr>
              <a:t>використання</a:t>
            </a:r>
            <a:r>
              <a:rPr lang="ru-RU" sz="1800" b="1" strike="noStrike" spc="-1" dirty="0">
                <a:solidFill>
                  <a:srgbClr val="000000"/>
                </a:solidFill>
                <a:latin typeface="Times New Roman"/>
                <a:ea typeface="Calibri"/>
              </a:rPr>
              <a:t> </a:t>
            </a:r>
            <a:r>
              <a:rPr lang="ru-RU" sz="1800" b="1" strike="noStrike" spc="-1" dirty="0" err="1">
                <a:solidFill>
                  <a:srgbClr val="000000"/>
                </a:solidFill>
                <a:latin typeface="Times New Roman"/>
                <a:ea typeface="Calibri"/>
              </a:rPr>
              <a:t>тваринами</a:t>
            </a:r>
            <a:r>
              <a:rPr lang="ru-RU" sz="1800" b="1" strike="noStrike" spc="-1" dirty="0">
                <a:solidFill>
                  <a:srgbClr val="000000"/>
                </a:solidFill>
                <a:latin typeface="Times New Roman"/>
                <a:ea typeface="Calibri"/>
              </a:rPr>
              <a:t> </a:t>
            </a:r>
            <a:r>
              <a:rPr lang="ru-RU" sz="1800" b="1" strike="noStrike" spc="-1" dirty="0" err="1">
                <a:solidFill>
                  <a:srgbClr val="000000"/>
                </a:solidFill>
                <a:latin typeface="Times New Roman"/>
                <a:ea typeface="Calibri"/>
              </a:rPr>
              <a:t>кормів</a:t>
            </a:r>
            <a:r>
              <a:rPr lang="ru-RU" sz="1800" b="1" strike="noStrike" spc="-1" dirty="0">
                <a:solidFill>
                  <a:srgbClr val="000000"/>
                </a:solidFill>
                <a:latin typeface="Times New Roman"/>
                <a:ea typeface="Calibri"/>
              </a:rPr>
              <a:t> </a:t>
            </a:r>
            <a:r>
              <a:rPr lang="ru-RU" sz="1800" b="1" strike="noStrike" spc="-1" dirty="0" err="1">
                <a:solidFill>
                  <a:srgbClr val="000000"/>
                </a:solidFill>
                <a:latin typeface="Times New Roman"/>
                <a:ea typeface="Calibri"/>
              </a:rPr>
              <a:t>значною</a:t>
            </a:r>
            <a:r>
              <a:rPr lang="ru-RU" sz="1800" b="1" strike="noStrike" spc="-1" dirty="0">
                <a:solidFill>
                  <a:srgbClr val="000000"/>
                </a:solidFill>
                <a:latin typeface="Times New Roman"/>
                <a:ea typeface="Calibri"/>
              </a:rPr>
              <a:t> </a:t>
            </a:r>
            <a:r>
              <a:rPr lang="ru-RU" sz="1800" b="1" strike="noStrike" spc="-1" dirty="0" err="1">
                <a:solidFill>
                  <a:srgbClr val="000000"/>
                </a:solidFill>
                <a:latin typeface="Times New Roman"/>
                <a:ea typeface="Calibri"/>
              </a:rPr>
              <a:t>мірою</a:t>
            </a:r>
            <a:r>
              <a:rPr lang="ru-RU" sz="1800" b="1" strike="noStrike" spc="-1" dirty="0">
                <a:solidFill>
                  <a:srgbClr val="000000"/>
                </a:solidFill>
                <a:latin typeface="Times New Roman"/>
                <a:ea typeface="Calibri"/>
              </a:rPr>
              <a:t> </a:t>
            </a:r>
            <a:r>
              <a:rPr lang="ru-RU" sz="1800" b="1" strike="noStrike" spc="-1" dirty="0" err="1">
                <a:solidFill>
                  <a:srgbClr val="000000"/>
                </a:solidFill>
                <a:latin typeface="Times New Roman"/>
                <a:ea typeface="Calibri"/>
              </a:rPr>
              <a:t>залежить</a:t>
            </a:r>
            <a:r>
              <a:rPr lang="ru-RU" sz="1800" b="1" strike="noStrike" spc="-1" dirty="0">
                <a:solidFill>
                  <a:srgbClr val="000000"/>
                </a:solidFill>
                <a:latin typeface="Times New Roman"/>
                <a:ea typeface="Calibri"/>
              </a:rPr>
              <a:t> </a:t>
            </a:r>
            <a:r>
              <a:rPr lang="ru-RU" sz="1800" b="1" strike="noStrike" spc="-1" dirty="0" err="1">
                <a:solidFill>
                  <a:srgbClr val="000000"/>
                </a:solidFill>
                <a:latin typeface="Times New Roman"/>
                <a:ea typeface="Calibri"/>
              </a:rPr>
              <a:t>від</a:t>
            </a:r>
            <a:r>
              <a:rPr lang="ru-RU" sz="1800" b="1" strike="noStrike" spc="-1" dirty="0">
                <a:solidFill>
                  <a:srgbClr val="000000"/>
                </a:solidFill>
                <a:latin typeface="Times New Roman"/>
                <a:ea typeface="Calibri"/>
              </a:rPr>
              <a:t> </a:t>
            </a:r>
            <a:r>
              <a:rPr lang="ru-RU" sz="1800" b="1" strike="noStrike" spc="-1" dirty="0" err="1">
                <a:solidFill>
                  <a:srgbClr val="000000"/>
                </a:solidFill>
                <a:latin typeface="Times New Roman"/>
                <a:ea typeface="Calibri"/>
              </a:rPr>
              <a:t>діяльності</a:t>
            </a:r>
            <a:r>
              <a:rPr lang="ru-RU" sz="1800" b="1" strike="noStrike" spc="-1" dirty="0">
                <a:solidFill>
                  <a:srgbClr val="000000"/>
                </a:solidFill>
                <a:latin typeface="Times New Roman"/>
                <a:ea typeface="Calibri"/>
              </a:rPr>
              <a:t> </a:t>
            </a:r>
            <a:r>
              <a:rPr lang="ru-RU" sz="1800" b="1" strike="noStrike" spc="-1" dirty="0" err="1">
                <a:solidFill>
                  <a:srgbClr val="FF0000"/>
                </a:solidFill>
                <a:latin typeface="Times New Roman"/>
                <a:ea typeface="Calibri"/>
              </a:rPr>
              <a:t>мікрофлори</a:t>
            </a:r>
            <a:r>
              <a:rPr lang="ru-RU" sz="1800" b="1" strike="noStrike" spc="-1" dirty="0">
                <a:solidFill>
                  <a:srgbClr val="FF0000"/>
                </a:solidFill>
                <a:latin typeface="Times New Roman"/>
                <a:ea typeface="Calibri"/>
              </a:rPr>
              <a:t> </a:t>
            </a:r>
            <a:r>
              <a:rPr lang="ru-RU" sz="1800" b="1" strike="noStrike" spc="-1" dirty="0" err="1">
                <a:solidFill>
                  <a:srgbClr val="FF0000"/>
                </a:solidFill>
                <a:latin typeface="Times New Roman"/>
                <a:ea typeface="Calibri"/>
              </a:rPr>
              <a:t>шлунково-кишкового</a:t>
            </a:r>
            <a:r>
              <a:rPr lang="ru-RU" sz="1800" b="1" strike="noStrike" spc="-1" dirty="0">
                <a:solidFill>
                  <a:srgbClr val="FF0000"/>
                </a:solidFill>
                <a:latin typeface="Times New Roman"/>
                <a:ea typeface="Calibri"/>
              </a:rPr>
              <a:t> тракту</a:t>
            </a:r>
            <a:r>
              <a:rPr lang="ru-RU" sz="1800" b="1" strike="noStrike" spc="-1" dirty="0">
                <a:solidFill>
                  <a:srgbClr val="000000"/>
                </a:solidFill>
                <a:latin typeface="Times New Roman"/>
                <a:ea typeface="Calibri"/>
              </a:rPr>
              <a:t>. Особливо </a:t>
            </a:r>
            <a:r>
              <a:rPr lang="ru-RU" sz="1800" b="1" strike="noStrike" spc="-1" dirty="0" err="1">
                <a:solidFill>
                  <a:srgbClr val="000000"/>
                </a:solidFill>
                <a:latin typeface="Times New Roman"/>
                <a:ea typeface="Calibri"/>
              </a:rPr>
              <a:t>важливу</a:t>
            </a:r>
            <a:r>
              <a:rPr lang="ru-RU" sz="1800" b="1" strike="noStrike" spc="-1" dirty="0">
                <a:solidFill>
                  <a:srgbClr val="000000"/>
                </a:solidFill>
                <a:latin typeface="Times New Roman"/>
                <a:ea typeface="Calibri"/>
              </a:rPr>
              <a:t> роль в </a:t>
            </a:r>
            <a:r>
              <a:rPr lang="ru-RU" sz="1800" b="1" strike="noStrike" spc="-1" dirty="0" err="1">
                <a:solidFill>
                  <a:srgbClr val="000000"/>
                </a:solidFill>
                <a:latin typeface="Times New Roman"/>
                <a:ea typeface="Calibri"/>
              </a:rPr>
              <a:t>перетравленні</a:t>
            </a:r>
            <a:r>
              <a:rPr lang="ru-RU" sz="1800" b="1" strike="noStrike" spc="-1" dirty="0">
                <a:solidFill>
                  <a:srgbClr val="000000"/>
                </a:solidFill>
                <a:latin typeface="Times New Roman"/>
                <a:ea typeface="Calibri"/>
              </a:rPr>
              <a:t> </a:t>
            </a:r>
            <a:r>
              <a:rPr lang="ru-RU" sz="1800" b="1" strike="noStrike" spc="-1" dirty="0" err="1">
                <a:solidFill>
                  <a:srgbClr val="000000"/>
                </a:solidFill>
                <a:latin typeface="Times New Roman"/>
                <a:ea typeface="Calibri"/>
              </a:rPr>
              <a:t>кормів</a:t>
            </a:r>
            <a:r>
              <a:rPr lang="ru-RU" sz="1800" b="1" strike="noStrike" spc="-1" dirty="0">
                <a:solidFill>
                  <a:srgbClr val="000000"/>
                </a:solidFill>
                <a:latin typeface="Times New Roman"/>
                <a:ea typeface="Calibri"/>
              </a:rPr>
              <a:t> великою рогатою </a:t>
            </a:r>
            <a:r>
              <a:rPr lang="ru-RU" sz="1800" b="1" strike="noStrike" spc="-1" dirty="0" err="1">
                <a:solidFill>
                  <a:srgbClr val="000000"/>
                </a:solidFill>
                <a:latin typeface="Times New Roman"/>
                <a:ea typeface="Calibri"/>
              </a:rPr>
              <a:t>худобою</a:t>
            </a:r>
            <a:r>
              <a:rPr lang="ru-RU" sz="1800" b="1" strike="noStrike" spc="-1" dirty="0">
                <a:solidFill>
                  <a:srgbClr val="000000"/>
                </a:solidFill>
                <a:latin typeface="Times New Roman"/>
                <a:ea typeface="Calibri"/>
              </a:rPr>
              <a:t> і </a:t>
            </a:r>
            <a:r>
              <a:rPr lang="ru-RU" sz="1800" b="1" strike="noStrike" spc="-1" dirty="0" err="1">
                <a:solidFill>
                  <a:srgbClr val="000000"/>
                </a:solidFill>
                <a:latin typeface="Times New Roman"/>
                <a:ea typeface="Calibri"/>
              </a:rPr>
              <a:t>вівцями</a:t>
            </a:r>
            <a:r>
              <a:rPr lang="ru-RU" sz="1800" b="1" strike="noStrike" spc="-1" dirty="0">
                <a:solidFill>
                  <a:srgbClr val="000000"/>
                </a:solidFill>
                <a:latin typeface="Times New Roman"/>
                <a:ea typeface="Calibri"/>
              </a:rPr>
              <a:t> </a:t>
            </a:r>
            <a:r>
              <a:rPr lang="ru-RU" sz="1800" b="1" strike="noStrike" spc="-1" dirty="0" err="1">
                <a:solidFill>
                  <a:srgbClr val="FF0000"/>
                </a:solidFill>
                <a:latin typeface="Times New Roman"/>
                <a:ea typeface="Calibri"/>
              </a:rPr>
              <a:t>відіграють</a:t>
            </a:r>
            <a:r>
              <a:rPr lang="ru-RU" sz="1800" b="1" strike="noStrike" spc="-1" dirty="0">
                <a:solidFill>
                  <a:srgbClr val="FF0000"/>
                </a:solidFill>
                <a:latin typeface="Times New Roman"/>
                <a:ea typeface="Calibri"/>
              </a:rPr>
              <a:t> </a:t>
            </a:r>
            <a:r>
              <a:rPr lang="ru-RU" sz="1800" b="1" strike="noStrike" spc="-1" dirty="0" err="1">
                <a:solidFill>
                  <a:srgbClr val="FF0000"/>
                </a:solidFill>
                <a:latin typeface="Times New Roman"/>
                <a:ea typeface="Calibri"/>
              </a:rPr>
              <a:t>мікробні</a:t>
            </a:r>
            <a:r>
              <a:rPr lang="ru-RU" sz="1800" b="1" strike="noStrike" spc="-1" dirty="0">
                <a:solidFill>
                  <a:srgbClr val="FF0000"/>
                </a:solidFill>
                <a:latin typeface="Times New Roman"/>
                <a:ea typeface="Calibri"/>
              </a:rPr>
              <a:t> </a:t>
            </a:r>
            <a:r>
              <a:rPr lang="ru-RU" sz="1800" b="1" strike="noStrike" spc="-1" dirty="0" err="1">
                <a:solidFill>
                  <a:srgbClr val="FF0000"/>
                </a:solidFill>
                <a:latin typeface="Times New Roman"/>
                <a:ea typeface="Calibri"/>
              </a:rPr>
              <a:t>популяції</a:t>
            </a:r>
            <a:r>
              <a:rPr lang="ru-RU" sz="1800" b="1" strike="noStrike" spc="-1" dirty="0">
                <a:solidFill>
                  <a:srgbClr val="FF0000"/>
                </a:solidFill>
                <a:latin typeface="Times New Roman"/>
                <a:ea typeface="Calibri"/>
              </a:rPr>
              <a:t> </a:t>
            </a:r>
            <a:r>
              <a:rPr lang="ru-RU" sz="1800" b="1" strike="noStrike" spc="-1" dirty="0" err="1">
                <a:solidFill>
                  <a:srgbClr val="FF0000"/>
                </a:solidFill>
                <a:latin typeface="Times New Roman"/>
                <a:ea typeface="Calibri"/>
              </a:rPr>
              <a:t>рубця</a:t>
            </a:r>
            <a:r>
              <a:rPr lang="ru-RU" sz="1800" b="1" strike="noStrike" spc="-1" dirty="0">
                <a:solidFill>
                  <a:srgbClr val="000000"/>
                </a:solidFill>
                <a:latin typeface="Times New Roman"/>
                <a:ea typeface="Calibri"/>
              </a:rPr>
              <a:t>. Для </a:t>
            </a:r>
            <a:r>
              <a:rPr lang="ru-RU" sz="1800" b="1" strike="noStrike" spc="-1" dirty="0" err="1">
                <a:solidFill>
                  <a:srgbClr val="000000"/>
                </a:solidFill>
                <a:latin typeface="Times New Roman"/>
                <a:ea typeface="Calibri"/>
              </a:rPr>
              <a:t>поліпшення</a:t>
            </a:r>
            <a:r>
              <a:rPr lang="ru-RU" sz="1800" b="1" strike="noStrike" spc="-1" dirty="0">
                <a:solidFill>
                  <a:srgbClr val="000000"/>
                </a:solidFill>
                <a:latin typeface="Times New Roman"/>
                <a:ea typeface="Calibri"/>
              </a:rPr>
              <a:t> </a:t>
            </a:r>
            <a:r>
              <a:rPr lang="ru-RU" sz="1800" b="1" strike="noStrike" spc="-1" dirty="0" err="1">
                <a:solidFill>
                  <a:srgbClr val="000000"/>
                </a:solidFill>
                <a:latin typeface="Times New Roman"/>
                <a:ea typeface="Calibri"/>
              </a:rPr>
              <a:t>мікробної</a:t>
            </a:r>
            <a:r>
              <a:rPr lang="ru-RU" sz="1800" b="1" strike="noStrike" spc="-1" dirty="0">
                <a:solidFill>
                  <a:srgbClr val="000000"/>
                </a:solidFill>
                <a:latin typeface="Times New Roman"/>
                <a:ea typeface="Calibri"/>
              </a:rPr>
              <a:t> </a:t>
            </a:r>
            <a:r>
              <a:rPr lang="ru-RU" sz="1800" b="1" strike="noStrike" spc="-1" dirty="0" err="1">
                <a:solidFill>
                  <a:srgbClr val="000000"/>
                </a:solidFill>
                <a:latin typeface="Times New Roman"/>
                <a:ea typeface="Calibri"/>
              </a:rPr>
              <a:t>екосистеми</a:t>
            </a:r>
            <a:r>
              <a:rPr lang="ru-RU" sz="1800" b="1" strike="noStrike" spc="-1" dirty="0">
                <a:solidFill>
                  <a:srgbClr val="000000"/>
                </a:solidFill>
                <a:latin typeface="Times New Roman"/>
                <a:ea typeface="Calibri"/>
              </a:rPr>
              <a:t> </a:t>
            </a:r>
            <a:r>
              <a:rPr lang="ru-RU" sz="1800" b="1" strike="noStrike" spc="-1" dirty="0" err="1">
                <a:solidFill>
                  <a:srgbClr val="000000"/>
                </a:solidFill>
                <a:latin typeface="Times New Roman"/>
                <a:ea typeface="Calibri"/>
              </a:rPr>
              <a:t>рубця</a:t>
            </a:r>
            <a:r>
              <a:rPr lang="ru-RU" sz="1800" b="1" strike="noStrike" spc="-1" dirty="0">
                <a:solidFill>
                  <a:srgbClr val="000000"/>
                </a:solidFill>
                <a:latin typeface="Times New Roman"/>
                <a:ea typeface="Calibri"/>
              </a:rPr>
              <a:t> </a:t>
            </a:r>
            <a:r>
              <a:rPr lang="ru-RU" sz="1800" b="1" strike="noStrike" spc="-1" dirty="0" err="1">
                <a:solidFill>
                  <a:srgbClr val="000000"/>
                </a:solidFill>
                <a:latin typeface="Times New Roman"/>
                <a:ea typeface="Calibri"/>
              </a:rPr>
              <a:t>можливо</a:t>
            </a:r>
            <a:r>
              <a:rPr lang="ru-RU" sz="1800" b="1" strike="noStrike" spc="-1" dirty="0">
                <a:solidFill>
                  <a:srgbClr val="000000"/>
                </a:solidFill>
                <a:latin typeface="Times New Roman"/>
                <a:ea typeface="Calibri"/>
              </a:rPr>
              <a:t> </a:t>
            </a:r>
            <a:r>
              <a:rPr lang="ru-RU" sz="1800" b="1" strike="noStrike" spc="-1" dirty="0" err="1">
                <a:solidFill>
                  <a:srgbClr val="000000"/>
                </a:solidFill>
                <a:latin typeface="Times New Roman"/>
                <a:ea typeface="Calibri"/>
              </a:rPr>
              <a:t>використовувати</a:t>
            </a:r>
            <a:r>
              <a:rPr lang="ru-RU" sz="1800" b="1" strike="noStrike" spc="-1" dirty="0">
                <a:solidFill>
                  <a:srgbClr val="000000"/>
                </a:solidFill>
                <a:latin typeface="Times New Roman"/>
                <a:ea typeface="Calibri"/>
              </a:rPr>
              <a:t> </a:t>
            </a:r>
            <a:r>
              <a:rPr lang="ru-RU" sz="1800" b="1" strike="noStrike" spc="-1" dirty="0" err="1">
                <a:solidFill>
                  <a:srgbClr val="000000"/>
                </a:solidFill>
                <a:latin typeface="Times New Roman"/>
                <a:ea typeface="Calibri"/>
              </a:rPr>
              <a:t>методи</a:t>
            </a:r>
            <a:r>
              <a:rPr lang="ru-RU" sz="1800" b="1" strike="noStrike" spc="-1" dirty="0">
                <a:solidFill>
                  <a:srgbClr val="000000"/>
                </a:solidFill>
                <a:latin typeface="Times New Roman"/>
                <a:ea typeface="Calibri"/>
              </a:rPr>
              <a:t> </a:t>
            </a:r>
            <a:r>
              <a:rPr lang="ru-RU" sz="1800" b="1" strike="noStrike" spc="-1" dirty="0" err="1">
                <a:solidFill>
                  <a:srgbClr val="000000"/>
                </a:solidFill>
                <a:latin typeface="Times New Roman"/>
                <a:ea typeface="Calibri"/>
              </a:rPr>
              <a:t>генної</a:t>
            </a:r>
            <a:r>
              <a:rPr lang="ru-RU" sz="1800" b="1" strike="noStrike" spc="-1" dirty="0">
                <a:solidFill>
                  <a:srgbClr val="000000"/>
                </a:solidFill>
                <a:latin typeface="Times New Roman"/>
                <a:ea typeface="Calibri"/>
              </a:rPr>
              <a:t> </a:t>
            </a:r>
            <a:r>
              <a:rPr lang="ru-RU" sz="1800" b="1" strike="noStrike" spc="-1" dirty="0" err="1">
                <a:solidFill>
                  <a:srgbClr val="000000"/>
                </a:solidFill>
                <a:latin typeface="Times New Roman"/>
                <a:ea typeface="Calibri"/>
              </a:rPr>
              <a:t>інженерії</a:t>
            </a:r>
            <a:r>
              <a:rPr lang="ru-RU" sz="1800" b="1" strike="noStrike" spc="-1" dirty="0">
                <a:solidFill>
                  <a:srgbClr val="000000"/>
                </a:solidFill>
                <a:latin typeface="Times New Roman"/>
                <a:ea typeface="Calibri"/>
              </a:rPr>
              <a:t> з метою </a:t>
            </a:r>
            <a:r>
              <a:rPr lang="ru-RU" sz="1800" b="1" strike="noStrike" spc="-1" dirty="0" err="1">
                <a:solidFill>
                  <a:srgbClr val="000000"/>
                </a:solidFill>
                <a:latin typeface="Times New Roman"/>
                <a:ea typeface="Calibri"/>
              </a:rPr>
              <a:t>підвищення</a:t>
            </a:r>
            <a:r>
              <a:rPr lang="ru-RU" sz="1800" b="1" strike="noStrike" spc="-1" dirty="0">
                <a:solidFill>
                  <a:srgbClr val="000000"/>
                </a:solidFill>
                <a:latin typeface="Times New Roman"/>
                <a:ea typeface="Calibri"/>
              </a:rPr>
              <a:t> </a:t>
            </a:r>
            <a:r>
              <a:rPr lang="ru-RU" sz="1800" b="1" strike="noStrike" spc="-1" dirty="0" err="1">
                <a:solidFill>
                  <a:srgbClr val="000000"/>
                </a:solidFill>
                <a:latin typeface="Times New Roman"/>
                <a:ea typeface="Calibri"/>
              </a:rPr>
              <a:t>коефіцієнта</a:t>
            </a:r>
            <a:r>
              <a:rPr lang="ru-RU" sz="1800" b="1" strike="noStrike" spc="-1" dirty="0">
                <a:solidFill>
                  <a:srgbClr val="000000"/>
                </a:solidFill>
                <a:latin typeface="Times New Roman"/>
                <a:ea typeface="Calibri"/>
              </a:rPr>
              <a:t> </a:t>
            </a:r>
            <a:r>
              <a:rPr lang="ru-RU" sz="1800" b="1" strike="noStrike" spc="-1" dirty="0" err="1">
                <a:solidFill>
                  <a:srgbClr val="000000"/>
                </a:solidFill>
                <a:latin typeface="Times New Roman"/>
                <a:ea typeface="Calibri"/>
              </a:rPr>
              <a:t>засвоєння</a:t>
            </a:r>
            <a:r>
              <a:rPr lang="ru-RU" sz="1800" b="1" strike="noStrike" spc="-1" dirty="0">
                <a:solidFill>
                  <a:srgbClr val="000000"/>
                </a:solidFill>
                <a:latin typeface="Times New Roman"/>
                <a:ea typeface="Calibri"/>
              </a:rPr>
              <a:t> корму, </a:t>
            </a:r>
            <a:r>
              <a:rPr lang="ru-RU" sz="1800" b="1" strike="noStrike" spc="-1" dirty="0" err="1">
                <a:solidFill>
                  <a:srgbClr val="000000"/>
                </a:solidFill>
                <a:latin typeface="Times New Roman"/>
                <a:ea typeface="Calibri"/>
              </a:rPr>
              <a:t>пригнічення</a:t>
            </a:r>
            <a:r>
              <a:rPr lang="ru-RU" sz="1800" b="1" strike="noStrike" spc="-1" dirty="0">
                <a:solidFill>
                  <a:srgbClr val="000000"/>
                </a:solidFill>
                <a:latin typeface="Times New Roman"/>
                <a:ea typeface="Calibri"/>
              </a:rPr>
              <a:t> </a:t>
            </a:r>
            <a:r>
              <a:rPr lang="ru-RU" sz="1800" b="1" strike="noStrike" spc="-1" dirty="0" err="1">
                <a:solidFill>
                  <a:srgbClr val="000000"/>
                </a:solidFill>
                <a:latin typeface="Times New Roman"/>
                <a:ea typeface="Calibri"/>
              </a:rPr>
              <a:t>небажаного</a:t>
            </a:r>
            <a:r>
              <a:rPr lang="ru-RU" sz="1800" b="1" strike="noStrike" spc="-1" dirty="0">
                <a:solidFill>
                  <a:srgbClr val="000000"/>
                </a:solidFill>
                <a:latin typeface="Times New Roman"/>
                <a:ea typeface="Calibri"/>
              </a:rPr>
              <a:t> </a:t>
            </a:r>
            <a:r>
              <a:rPr lang="ru-RU" sz="1800" b="1" strike="noStrike" spc="-1" dirty="0" err="1">
                <a:solidFill>
                  <a:srgbClr val="000000"/>
                </a:solidFill>
                <a:latin typeface="Times New Roman"/>
                <a:ea typeface="Calibri"/>
              </a:rPr>
              <a:t>метаболізму</a:t>
            </a:r>
            <a:r>
              <a:rPr lang="ru-RU" sz="1800" b="1" strike="noStrike" spc="-1" dirty="0">
                <a:solidFill>
                  <a:srgbClr val="000000"/>
                </a:solidFill>
                <a:latin typeface="Times New Roman"/>
                <a:ea typeface="Calibri"/>
              </a:rPr>
              <a:t> і </a:t>
            </a:r>
            <a:r>
              <a:rPr lang="ru-RU" sz="1800" b="1" strike="noStrike" spc="-1" dirty="0" err="1">
                <a:solidFill>
                  <a:srgbClr val="000000"/>
                </a:solidFill>
                <a:latin typeface="Times New Roman"/>
                <a:ea typeface="Calibri"/>
              </a:rPr>
              <a:t>патогенної</a:t>
            </a:r>
            <a:r>
              <a:rPr lang="ru-RU" sz="1800" b="1" strike="noStrike" spc="-1" dirty="0">
                <a:solidFill>
                  <a:srgbClr val="000000"/>
                </a:solidFill>
                <a:latin typeface="Times New Roman"/>
                <a:ea typeface="Calibri"/>
              </a:rPr>
              <a:t> </a:t>
            </a:r>
            <a:r>
              <a:rPr lang="ru-RU" sz="1800" b="1" strike="noStrike" spc="-1" dirty="0" err="1">
                <a:solidFill>
                  <a:srgbClr val="000000"/>
                </a:solidFill>
                <a:latin typeface="Times New Roman"/>
                <a:ea typeface="Calibri"/>
              </a:rPr>
              <a:t>мікрофлори</a:t>
            </a:r>
            <a:r>
              <a:rPr lang="ru-RU" sz="1800" b="1" strike="noStrike" spc="-1" dirty="0">
                <a:solidFill>
                  <a:srgbClr val="000000"/>
                </a:solidFill>
                <a:latin typeface="Times New Roman"/>
                <a:ea typeface="Calibri"/>
              </a:rPr>
              <a:t>, синтезу </a:t>
            </a:r>
            <a:r>
              <a:rPr lang="ru-RU" sz="1800" b="1" strike="noStrike" spc="-1" dirty="0" err="1">
                <a:solidFill>
                  <a:srgbClr val="000000"/>
                </a:solidFill>
                <a:latin typeface="Times New Roman"/>
                <a:ea typeface="Calibri"/>
              </a:rPr>
              <a:t>корисних</a:t>
            </a:r>
            <a:r>
              <a:rPr lang="ru-RU" sz="1800" b="1" strike="noStrike" spc="-1" dirty="0">
                <a:solidFill>
                  <a:srgbClr val="000000"/>
                </a:solidFill>
                <a:latin typeface="Times New Roman"/>
                <a:ea typeface="Calibri"/>
              </a:rPr>
              <a:t> </a:t>
            </a:r>
            <a:r>
              <a:rPr lang="ru-RU" sz="1800" b="1" strike="noStrike" spc="-1" dirty="0" err="1">
                <a:solidFill>
                  <a:srgbClr val="000000"/>
                </a:solidFill>
                <a:latin typeface="Times New Roman"/>
                <a:ea typeface="Calibri"/>
              </a:rPr>
              <a:t>речовин</a:t>
            </a:r>
            <a:r>
              <a:rPr lang="ru-RU" sz="1800" b="1" strike="noStrike" spc="-1" dirty="0">
                <a:solidFill>
                  <a:srgbClr val="000000"/>
                </a:solidFill>
                <a:latin typeface="Times New Roman"/>
                <a:ea typeface="Calibri"/>
              </a:rPr>
              <a:t> та </a:t>
            </a:r>
            <a:r>
              <a:rPr lang="ru-RU" sz="1800" b="1" strike="noStrike" spc="-1" dirty="0" err="1">
                <a:solidFill>
                  <a:srgbClr val="000000"/>
                </a:solidFill>
                <a:latin typeface="Times New Roman"/>
                <a:ea typeface="Calibri"/>
              </a:rPr>
              <a:t>ін</a:t>
            </a:r>
            <a:r>
              <a:rPr lang="ru-RU" sz="1800" b="1" strike="noStrike" spc="-1" dirty="0">
                <a:solidFill>
                  <a:srgbClr val="000000"/>
                </a:solidFill>
                <a:latin typeface="Times New Roman"/>
                <a:ea typeface="Calibri"/>
              </a:rPr>
              <a:t>. </a:t>
            </a:r>
            <a:r>
              <a:rPr lang="ru-RU" sz="1800" b="1" strike="noStrike" spc="-1" dirty="0" err="1">
                <a:solidFill>
                  <a:srgbClr val="000000"/>
                </a:solidFill>
                <a:latin typeface="Times New Roman"/>
                <a:ea typeface="Calibri"/>
              </a:rPr>
              <a:t>Методи</a:t>
            </a:r>
            <a:r>
              <a:rPr lang="ru-RU" sz="1800" b="1" strike="noStrike" spc="-1" dirty="0">
                <a:solidFill>
                  <a:srgbClr val="000000"/>
                </a:solidFill>
                <a:latin typeface="Times New Roman"/>
                <a:ea typeface="Calibri"/>
              </a:rPr>
              <a:t> синтезу ДНК і </a:t>
            </a:r>
            <a:r>
              <a:rPr lang="ru-RU" sz="1800" b="1" strike="noStrike" spc="-1" dirty="0" err="1">
                <a:solidFill>
                  <a:srgbClr val="000000"/>
                </a:solidFill>
                <a:latin typeface="Times New Roman"/>
                <a:ea typeface="Calibri"/>
              </a:rPr>
              <a:t>клонування</a:t>
            </a:r>
            <a:r>
              <a:rPr lang="ru-RU" sz="1800" b="1" strike="noStrike" spc="-1" dirty="0">
                <a:solidFill>
                  <a:srgbClr val="000000"/>
                </a:solidFill>
                <a:latin typeface="Times New Roman"/>
                <a:ea typeface="Calibri"/>
              </a:rPr>
              <a:t> </a:t>
            </a:r>
            <a:r>
              <a:rPr lang="ru-RU" sz="1800" b="1" strike="noStrike" spc="-1" dirty="0" err="1">
                <a:solidFill>
                  <a:srgbClr val="000000"/>
                </a:solidFill>
                <a:latin typeface="Times New Roman"/>
                <a:ea typeface="Calibri"/>
              </a:rPr>
              <a:t>генів</a:t>
            </a:r>
            <a:r>
              <a:rPr lang="ru-RU" sz="1800" b="1" strike="noStrike" spc="-1" dirty="0">
                <a:solidFill>
                  <a:srgbClr val="000000"/>
                </a:solidFill>
                <a:latin typeface="Times New Roman"/>
                <a:ea typeface="Calibri"/>
              </a:rPr>
              <a:t> </a:t>
            </a:r>
            <a:r>
              <a:rPr lang="ru-RU" sz="1800" b="1" strike="noStrike" spc="-1" dirty="0" err="1">
                <a:solidFill>
                  <a:srgbClr val="000000"/>
                </a:solidFill>
                <a:latin typeface="Times New Roman"/>
                <a:ea typeface="Calibri"/>
              </a:rPr>
              <a:t>дозволяють</a:t>
            </a:r>
            <a:r>
              <a:rPr lang="ru-RU" sz="1800" b="1" strike="noStrike" spc="-1" dirty="0">
                <a:solidFill>
                  <a:srgbClr val="000000"/>
                </a:solidFill>
                <a:latin typeface="Times New Roman"/>
                <a:ea typeface="Calibri"/>
              </a:rPr>
              <a:t> </a:t>
            </a:r>
            <a:r>
              <a:rPr lang="ru-RU" sz="1800" b="1" strike="noStrike" spc="-1" dirty="0" err="1">
                <a:solidFill>
                  <a:srgbClr val="000000"/>
                </a:solidFill>
                <a:latin typeface="Times New Roman"/>
                <a:ea typeface="Calibri"/>
              </a:rPr>
              <a:t>змінювати</a:t>
            </a:r>
            <a:r>
              <a:rPr lang="ru-RU" sz="1800" b="1" strike="noStrike" spc="-1" dirty="0">
                <a:solidFill>
                  <a:srgbClr val="000000"/>
                </a:solidFill>
                <a:latin typeface="Times New Roman"/>
                <a:ea typeface="Calibri"/>
              </a:rPr>
              <a:t> </a:t>
            </a:r>
            <a:r>
              <a:rPr lang="ru-RU" sz="1800" b="1" strike="noStrike" spc="-1" dirty="0" err="1">
                <a:solidFill>
                  <a:srgbClr val="000000"/>
                </a:solidFill>
                <a:latin typeface="Times New Roman"/>
                <a:ea typeface="Calibri"/>
              </a:rPr>
              <a:t>екосистему</a:t>
            </a:r>
            <a:r>
              <a:rPr lang="ru-RU" sz="1800" b="1" strike="noStrike" spc="-1" dirty="0">
                <a:solidFill>
                  <a:srgbClr val="000000"/>
                </a:solidFill>
                <a:latin typeface="Times New Roman"/>
                <a:ea typeface="Calibri"/>
              </a:rPr>
              <a:t> </a:t>
            </a:r>
            <a:r>
              <a:rPr lang="ru-RU" sz="1800" b="1" strike="noStrike" spc="-1" dirty="0" err="1">
                <a:solidFill>
                  <a:srgbClr val="000000"/>
                </a:solidFill>
                <a:latin typeface="Times New Roman"/>
                <a:ea typeface="Calibri"/>
              </a:rPr>
              <a:t>рубця</a:t>
            </a:r>
            <a:r>
              <a:rPr lang="ru-RU" sz="1800" b="1" strike="noStrike" spc="-1" dirty="0">
                <a:solidFill>
                  <a:srgbClr val="000000"/>
                </a:solidFill>
                <a:latin typeface="Times New Roman"/>
                <a:ea typeface="Calibri"/>
              </a:rPr>
              <a:t> і </a:t>
            </a:r>
            <a:r>
              <a:rPr lang="ru-RU" sz="1800" b="1" strike="noStrike" spc="-1" dirty="0" err="1">
                <a:solidFill>
                  <a:srgbClr val="000000"/>
                </a:solidFill>
                <a:latin typeface="Times New Roman"/>
                <a:ea typeface="Calibri"/>
              </a:rPr>
              <a:t>процеси</a:t>
            </a:r>
            <a:r>
              <a:rPr lang="ru-RU" sz="1800" b="1" strike="noStrike" spc="-1" dirty="0">
                <a:solidFill>
                  <a:srgbClr val="000000"/>
                </a:solidFill>
                <a:latin typeface="Times New Roman"/>
                <a:ea typeface="Calibri"/>
              </a:rPr>
              <a:t> </a:t>
            </a:r>
            <a:r>
              <a:rPr lang="ru-RU" sz="1800" b="1" strike="noStrike" spc="-1" dirty="0" err="1">
                <a:solidFill>
                  <a:srgbClr val="000000"/>
                </a:solidFill>
                <a:latin typeface="Times New Roman"/>
                <a:ea typeface="Calibri"/>
              </a:rPr>
              <a:t>ферментації</a:t>
            </a:r>
            <a:r>
              <a:rPr lang="ru-RU" sz="1800" b="1" strike="noStrike" spc="-1" dirty="0">
                <a:solidFill>
                  <a:srgbClr val="000000"/>
                </a:solidFill>
                <a:latin typeface="Times New Roman"/>
                <a:ea typeface="Calibri"/>
              </a:rPr>
              <a:t> в </a:t>
            </a:r>
            <a:r>
              <a:rPr lang="ru-RU" sz="1800" b="1" strike="noStrike" spc="-1" dirty="0" err="1">
                <a:solidFill>
                  <a:srgbClr val="000000"/>
                </a:solidFill>
                <a:latin typeface="Times New Roman"/>
                <a:ea typeface="Calibri"/>
              </a:rPr>
              <a:t>певному</a:t>
            </a:r>
            <a:r>
              <a:rPr lang="ru-RU" sz="1800" b="1" strike="noStrike" spc="-1" dirty="0">
                <a:solidFill>
                  <a:srgbClr val="000000"/>
                </a:solidFill>
                <a:latin typeface="Times New Roman"/>
                <a:ea typeface="Calibri"/>
              </a:rPr>
              <a:t> </a:t>
            </a:r>
            <a:r>
              <a:rPr lang="ru-RU" sz="1800" b="1" strike="noStrike" spc="-1" dirty="0" err="1">
                <a:solidFill>
                  <a:srgbClr val="000000"/>
                </a:solidFill>
                <a:latin typeface="Times New Roman"/>
                <a:ea typeface="Calibri"/>
              </a:rPr>
              <a:t>напрямі</a:t>
            </a:r>
            <a:r>
              <a:rPr lang="ru-RU" sz="1800" b="1" strike="noStrike" spc="-1" dirty="0">
                <a:solidFill>
                  <a:srgbClr val="000000"/>
                </a:solidFill>
                <a:latin typeface="Times New Roman"/>
                <a:ea typeface="Calibri"/>
              </a:rPr>
              <a:t> через </a:t>
            </a:r>
            <a:r>
              <a:rPr lang="ru-RU" sz="1800" b="1" strike="noStrike" spc="-1" dirty="0" err="1">
                <a:solidFill>
                  <a:srgbClr val="000000"/>
                </a:solidFill>
                <a:latin typeface="Times New Roman"/>
                <a:ea typeface="Calibri"/>
              </a:rPr>
              <a:t>генетичні</a:t>
            </a:r>
            <a:r>
              <a:rPr lang="ru-RU" sz="1800" b="1" strike="noStrike" spc="-1" dirty="0">
                <a:solidFill>
                  <a:srgbClr val="000000"/>
                </a:solidFill>
                <a:latin typeface="Times New Roman"/>
                <a:ea typeface="Calibri"/>
              </a:rPr>
              <a:t> </a:t>
            </a:r>
            <a:r>
              <a:rPr lang="ru-RU" sz="1800" b="1" strike="noStrike" spc="-1" dirty="0" err="1">
                <a:solidFill>
                  <a:srgbClr val="000000"/>
                </a:solidFill>
                <a:latin typeface="Times New Roman"/>
                <a:ea typeface="Calibri"/>
              </a:rPr>
              <a:t>модифікації</a:t>
            </a:r>
            <a:r>
              <a:rPr lang="ru-RU" sz="1800" b="1" strike="noStrike" spc="-1" dirty="0">
                <a:solidFill>
                  <a:srgbClr val="000000"/>
                </a:solidFill>
                <a:latin typeface="Times New Roman"/>
                <a:ea typeface="Calibri"/>
              </a:rPr>
              <a:t>. </a:t>
            </a:r>
            <a:r>
              <a:rPr lang="ru-RU" sz="1800" b="1" strike="noStrike" spc="-1" dirty="0" err="1">
                <a:solidFill>
                  <a:srgbClr val="000000"/>
                </a:solidFill>
                <a:latin typeface="Times New Roman"/>
                <a:ea typeface="Calibri"/>
              </a:rPr>
              <a:t>Вважають</a:t>
            </a:r>
            <a:r>
              <a:rPr lang="ru-RU" sz="1800" b="1" strike="noStrike" spc="-1" dirty="0">
                <a:solidFill>
                  <a:srgbClr val="000000"/>
                </a:solidFill>
                <a:latin typeface="Times New Roman"/>
                <a:ea typeface="Calibri"/>
              </a:rPr>
              <a:t> </a:t>
            </a:r>
            <a:r>
              <a:rPr lang="ru-RU" sz="1800" b="1" strike="noStrike" spc="-1" dirty="0" err="1">
                <a:solidFill>
                  <a:srgbClr val="000000"/>
                </a:solidFill>
                <a:latin typeface="Times New Roman"/>
                <a:ea typeface="Calibri"/>
              </a:rPr>
              <a:t>можливою</a:t>
            </a:r>
            <a:r>
              <a:rPr lang="ru-RU" sz="1800" b="1" strike="noStrike" spc="-1" dirty="0">
                <a:solidFill>
                  <a:srgbClr val="000000"/>
                </a:solidFill>
                <a:latin typeface="Times New Roman"/>
                <a:ea typeface="Calibri"/>
              </a:rPr>
              <a:t> </a:t>
            </a:r>
            <a:r>
              <a:rPr lang="ru-RU" sz="1800" b="1" strike="noStrike" spc="-1" dirty="0" err="1">
                <a:solidFill>
                  <a:srgbClr val="000000"/>
                </a:solidFill>
                <a:latin typeface="Times New Roman"/>
                <a:ea typeface="Calibri"/>
              </a:rPr>
              <a:t>може</a:t>
            </a:r>
            <a:r>
              <a:rPr lang="ru-RU" sz="1800" b="1" strike="noStrike" spc="-1" dirty="0">
                <a:solidFill>
                  <a:srgbClr val="000000"/>
                </a:solidFill>
                <a:latin typeface="Times New Roman"/>
                <a:ea typeface="Calibri"/>
              </a:rPr>
              <a:t> бути </a:t>
            </a:r>
            <a:r>
              <a:rPr lang="ru-RU" sz="1800" b="1" strike="noStrike" spc="-1" dirty="0" err="1">
                <a:solidFill>
                  <a:srgbClr val="000000"/>
                </a:solidFill>
                <a:latin typeface="Times New Roman"/>
                <a:ea typeface="Calibri"/>
              </a:rPr>
              <a:t>регуляція</a:t>
            </a:r>
            <a:r>
              <a:rPr lang="ru-RU" sz="1800" b="1" strike="noStrike" spc="-1" dirty="0">
                <a:solidFill>
                  <a:srgbClr val="000000"/>
                </a:solidFill>
                <a:latin typeface="Times New Roman"/>
                <a:ea typeface="Calibri"/>
              </a:rPr>
              <a:t> </a:t>
            </a:r>
            <a:r>
              <a:rPr lang="ru-RU" sz="1800" b="1" strike="noStrike" spc="-1" dirty="0" err="1">
                <a:solidFill>
                  <a:srgbClr val="000000"/>
                </a:solidFill>
                <a:latin typeface="Times New Roman"/>
                <a:ea typeface="Calibri"/>
              </a:rPr>
              <a:t>процесів</a:t>
            </a:r>
            <a:r>
              <a:rPr lang="ru-RU" sz="1800" b="1" strike="noStrike" spc="-1" dirty="0">
                <a:solidFill>
                  <a:srgbClr val="000000"/>
                </a:solidFill>
                <a:latin typeface="Times New Roman"/>
                <a:ea typeface="Calibri"/>
              </a:rPr>
              <a:t> </a:t>
            </a:r>
            <a:r>
              <a:rPr lang="ru-RU" sz="1800" b="1" strike="noStrike" spc="-1" dirty="0" err="1">
                <a:solidFill>
                  <a:srgbClr val="000000"/>
                </a:solidFill>
                <a:latin typeface="Times New Roman"/>
                <a:ea typeface="Calibri"/>
              </a:rPr>
              <a:t>деградації</a:t>
            </a:r>
            <a:r>
              <a:rPr lang="ru-RU" sz="1800" b="1" strike="noStrike" spc="-1" dirty="0">
                <a:solidFill>
                  <a:srgbClr val="000000"/>
                </a:solidFill>
                <a:latin typeface="Times New Roman"/>
                <a:ea typeface="Calibri"/>
              </a:rPr>
              <a:t> </a:t>
            </a:r>
            <a:r>
              <a:rPr lang="ru-RU" sz="1800" b="1" strike="noStrike" spc="-1" dirty="0" err="1">
                <a:solidFill>
                  <a:srgbClr val="000000"/>
                </a:solidFill>
                <a:latin typeface="Times New Roman"/>
                <a:ea typeface="Calibri"/>
              </a:rPr>
              <a:t>складних</a:t>
            </a:r>
            <a:r>
              <a:rPr lang="ru-RU" sz="1800" b="1" strike="noStrike" spc="-1" dirty="0">
                <a:solidFill>
                  <a:srgbClr val="000000"/>
                </a:solidFill>
                <a:latin typeface="Times New Roman"/>
                <a:ea typeface="Calibri"/>
              </a:rPr>
              <a:t> </a:t>
            </a:r>
            <a:r>
              <a:rPr lang="ru-RU" sz="1800" b="1" strike="noStrike" spc="-1" dirty="0" err="1">
                <a:solidFill>
                  <a:srgbClr val="000000"/>
                </a:solidFill>
                <a:latin typeface="Times New Roman"/>
                <a:ea typeface="Calibri"/>
              </a:rPr>
              <a:t>поживних</a:t>
            </a:r>
            <a:r>
              <a:rPr lang="ru-RU" sz="1800" b="1" strike="noStrike" spc="-1" dirty="0">
                <a:solidFill>
                  <a:srgbClr val="000000"/>
                </a:solidFill>
                <a:latin typeface="Times New Roman"/>
                <a:ea typeface="Calibri"/>
              </a:rPr>
              <a:t> </a:t>
            </a:r>
            <a:r>
              <a:rPr lang="ru-RU" sz="1800" b="1" strike="noStrike" spc="-1" dirty="0" err="1">
                <a:solidFill>
                  <a:srgbClr val="000000"/>
                </a:solidFill>
                <a:latin typeface="Times New Roman"/>
                <a:ea typeface="Calibri"/>
              </a:rPr>
              <a:t>речовин</a:t>
            </a:r>
            <a:r>
              <a:rPr lang="ru-RU" sz="1800" b="1" strike="noStrike" spc="-1" dirty="0">
                <a:solidFill>
                  <a:srgbClr val="000000"/>
                </a:solidFill>
                <a:latin typeface="Times New Roman"/>
                <a:ea typeface="Calibri"/>
              </a:rPr>
              <a:t> </a:t>
            </a:r>
            <a:r>
              <a:rPr lang="ru-RU" sz="1800" b="1" strike="noStrike" spc="-1" dirty="0" err="1">
                <a:solidFill>
                  <a:srgbClr val="000000"/>
                </a:solidFill>
                <a:latin typeface="Times New Roman"/>
                <a:ea typeface="Calibri"/>
              </a:rPr>
              <a:t>кормів</a:t>
            </a:r>
            <a:r>
              <a:rPr lang="ru-RU" sz="1800" b="1" strike="noStrike" spc="-1" dirty="0">
                <a:solidFill>
                  <a:srgbClr val="000000"/>
                </a:solidFill>
                <a:latin typeface="Times New Roman"/>
                <a:ea typeface="Calibri"/>
              </a:rPr>
              <a:t>, складу </a:t>
            </a:r>
            <a:r>
              <a:rPr lang="ru-RU" sz="1800" b="1" strike="noStrike" spc="-1" dirty="0" err="1">
                <a:solidFill>
                  <a:srgbClr val="000000"/>
                </a:solidFill>
                <a:latin typeface="Times New Roman"/>
                <a:ea typeface="Calibri"/>
              </a:rPr>
              <a:t>продуктів</a:t>
            </a:r>
            <a:r>
              <a:rPr lang="ru-RU" sz="1800" b="1" strike="noStrike" spc="-1" dirty="0">
                <a:solidFill>
                  <a:srgbClr val="000000"/>
                </a:solidFill>
                <a:latin typeface="Times New Roman"/>
                <a:ea typeface="Calibri"/>
              </a:rPr>
              <a:t> </a:t>
            </a:r>
            <a:r>
              <a:rPr lang="ru-RU" sz="1800" b="1" strike="noStrike" spc="-1" dirty="0" err="1">
                <a:solidFill>
                  <a:srgbClr val="000000"/>
                </a:solidFill>
                <a:latin typeface="Times New Roman"/>
                <a:ea typeface="Calibri"/>
              </a:rPr>
              <a:t>бродіння</a:t>
            </a:r>
            <a:r>
              <a:rPr lang="ru-RU" sz="1800" b="1" strike="noStrike" spc="-1" dirty="0">
                <a:solidFill>
                  <a:srgbClr val="000000"/>
                </a:solidFill>
                <a:latin typeface="Times New Roman"/>
                <a:ea typeface="Calibri"/>
              </a:rPr>
              <a:t> і, </a:t>
            </a:r>
            <a:r>
              <a:rPr lang="ru-RU" sz="1800" b="1" strike="noStrike" spc="-1" dirty="0" err="1">
                <a:solidFill>
                  <a:srgbClr val="000000"/>
                </a:solidFill>
                <a:latin typeface="Times New Roman"/>
                <a:ea typeface="Calibri"/>
              </a:rPr>
              <a:t>навіть</a:t>
            </a:r>
            <a:r>
              <a:rPr lang="ru-RU" sz="1800" b="1" strike="noStrike" spc="-1" dirty="0">
                <a:solidFill>
                  <a:srgbClr val="000000"/>
                </a:solidFill>
                <a:latin typeface="Times New Roman"/>
                <a:ea typeface="Calibri"/>
              </a:rPr>
              <a:t>, видового складу </a:t>
            </a:r>
            <a:r>
              <a:rPr lang="ru-RU" sz="1800" b="1" strike="noStrike" spc="-1" dirty="0" err="1">
                <a:solidFill>
                  <a:srgbClr val="000000"/>
                </a:solidFill>
                <a:latin typeface="Times New Roman"/>
                <a:ea typeface="Calibri"/>
              </a:rPr>
              <a:t>мікрофлори</a:t>
            </a:r>
            <a:r>
              <a:rPr lang="ru-RU" sz="1800" b="1" strike="noStrike" spc="-1" dirty="0">
                <a:solidFill>
                  <a:srgbClr val="000000"/>
                </a:solidFill>
                <a:latin typeface="Times New Roman"/>
                <a:ea typeface="Calibri"/>
              </a:rPr>
              <a:t>. </a:t>
            </a:r>
            <a:r>
              <a:rPr lang="ru-RU" sz="1800" b="1" strike="noStrike" spc="-1" dirty="0">
                <a:solidFill>
                  <a:srgbClr val="7030A0"/>
                </a:solidFill>
                <a:latin typeface="Times New Roman"/>
                <a:ea typeface="Calibri"/>
              </a:rPr>
              <a:t>Так, </a:t>
            </a:r>
            <a:r>
              <a:rPr lang="ru-RU" sz="1800" b="1" strike="noStrike" spc="-1" dirty="0" err="1">
                <a:solidFill>
                  <a:srgbClr val="7030A0"/>
                </a:solidFill>
                <a:latin typeface="Times New Roman"/>
                <a:ea typeface="Calibri"/>
              </a:rPr>
              <a:t>перетравлення</a:t>
            </a:r>
            <a:r>
              <a:rPr lang="ru-RU" sz="1800" b="1" strike="noStrike" spc="-1" dirty="0">
                <a:solidFill>
                  <a:srgbClr val="7030A0"/>
                </a:solidFill>
                <a:latin typeface="Times New Roman"/>
                <a:ea typeface="Calibri"/>
              </a:rPr>
              <a:t> </a:t>
            </a:r>
            <a:r>
              <a:rPr lang="ru-RU" sz="1800" b="1" strike="noStrike" spc="-1" dirty="0" err="1">
                <a:solidFill>
                  <a:srgbClr val="7030A0"/>
                </a:solidFill>
                <a:latin typeface="Times New Roman"/>
                <a:ea typeface="Calibri"/>
              </a:rPr>
              <a:t>целюлози</a:t>
            </a:r>
            <a:r>
              <a:rPr lang="ru-RU" sz="1800" b="1" strike="noStrike" spc="-1" dirty="0">
                <a:solidFill>
                  <a:srgbClr val="7030A0"/>
                </a:solidFill>
                <a:latin typeface="Times New Roman"/>
                <a:ea typeface="Calibri"/>
              </a:rPr>
              <a:t> – основного компоненту </a:t>
            </a:r>
            <a:r>
              <a:rPr lang="ru-RU" sz="1800" b="1" strike="noStrike" spc="-1" dirty="0" err="1">
                <a:solidFill>
                  <a:srgbClr val="7030A0"/>
                </a:solidFill>
                <a:latin typeface="Times New Roman"/>
                <a:ea typeface="Calibri"/>
              </a:rPr>
              <a:t>рослинних</a:t>
            </a:r>
            <a:r>
              <a:rPr lang="ru-RU" sz="1800" b="1" strike="noStrike" spc="-1" dirty="0">
                <a:solidFill>
                  <a:srgbClr val="7030A0"/>
                </a:solidFill>
                <a:latin typeface="Times New Roman"/>
                <a:ea typeface="Calibri"/>
              </a:rPr>
              <a:t> </a:t>
            </a:r>
            <a:r>
              <a:rPr lang="ru-RU" sz="1800" b="1" strike="noStrike" spc="-1" dirty="0" err="1">
                <a:solidFill>
                  <a:srgbClr val="7030A0"/>
                </a:solidFill>
                <a:latin typeface="Times New Roman"/>
                <a:ea typeface="Calibri"/>
              </a:rPr>
              <a:t>кормів</a:t>
            </a:r>
            <a:r>
              <a:rPr lang="ru-RU" sz="1800" b="1" strike="noStrike" spc="-1" dirty="0">
                <a:solidFill>
                  <a:srgbClr val="7030A0"/>
                </a:solidFill>
                <a:latin typeface="Times New Roman"/>
                <a:ea typeface="Calibri"/>
              </a:rPr>
              <a:t> – </a:t>
            </a:r>
            <a:r>
              <a:rPr lang="ru-RU" sz="1800" b="1" strike="noStrike" spc="-1" dirty="0" err="1">
                <a:solidFill>
                  <a:srgbClr val="7030A0"/>
                </a:solidFill>
                <a:latin typeface="Times New Roman"/>
                <a:ea typeface="Calibri"/>
              </a:rPr>
              <a:t>відбувається</a:t>
            </a:r>
            <a:r>
              <a:rPr lang="ru-RU" sz="1800" b="1" strike="noStrike" spc="-1" dirty="0">
                <a:solidFill>
                  <a:srgbClr val="7030A0"/>
                </a:solidFill>
                <a:latin typeface="Times New Roman"/>
                <a:ea typeface="Calibri"/>
              </a:rPr>
              <a:t> в </a:t>
            </a:r>
            <a:r>
              <a:rPr lang="ru-RU" sz="1800" b="1" strike="noStrike" spc="-1" dirty="0" err="1">
                <a:solidFill>
                  <a:srgbClr val="7030A0"/>
                </a:solidFill>
                <a:latin typeface="Times New Roman"/>
                <a:ea typeface="Calibri"/>
              </a:rPr>
              <a:t>рубці</a:t>
            </a:r>
            <a:r>
              <a:rPr lang="ru-RU" sz="1800" b="1" strike="noStrike" spc="-1" dirty="0">
                <a:solidFill>
                  <a:srgbClr val="7030A0"/>
                </a:solidFill>
                <a:latin typeface="Times New Roman"/>
                <a:ea typeface="Calibri"/>
              </a:rPr>
              <a:t> </a:t>
            </a:r>
            <a:r>
              <a:rPr lang="ru-RU" sz="1800" b="1" strike="noStrike" spc="-1" dirty="0" err="1">
                <a:solidFill>
                  <a:srgbClr val="7030A0"/>
                </a:solidFill>
                <a:latin typeface="Times New Roman"/>
                <a:ea typeface="Calibri"/>
              </a:rPr>
              <a:t>лише</a:t>
            </a:r>
            <a:r>
              <a:rPr lang="ru-RU" sz="1800" b="1" strike="noStrike" spc="-1" dirty="0">
                <a:solidFill>
                  <a:srgbClr val="7030A0"/>
                </a:solidFill>
                <a:latin typeface="Times New Roman"/>
                <a:ea typeface="Calibri"/>
              </a:rPr>
              <a:t> на 40…65%. </a:t>
            </a:r>
            <a:r>
              <a:rPr lang="ru-RU" sz="1800" b="1" strike="noStrike" spc="-1" dirty="0" err="1">
                <a:solidFill>
                  <a:srgbClr val="7030A0"/>
                </a:solidFill>
                <a:latin typeface="Times New Roman"/>
                <a:ea typeface="Calibri"/>
              </a:rPr>
              <a:t>Підвищити</a:t>
            </a:r>
            <a:r>
              <a:rPr lang="ru-RU" sz="1800" b="1" strike="noStrike" spc="-1" dirty="0">
                <a:solidFill>
                  <a:srgbClr val="7030A0"/>
                </a:solidFill>
                <a:latin typeface="Times New Roman"/>
                <a:ea typeface="Calibri"/>
              </a:rPr>
              <a:t> </a:t>
            </a:r>
            <a:r>
              <a:rPr lang="ru-RU" sz="1800" b="1" strike="noStrike" spc="-1" dirty="0" err="1">
                <a:solidFill>
                  <a:srgbClr val="7030A0"/>
                </a:solidFill>
                <a:latin typeface="Times New Roman"/>
                <a:ea typeface="Calibri"/>
              </a:rPr>
              <a:t>цей</a:t>
            </a:r>
            <a:r>
              <a:rPr lang="ru-RU" sz="1800" b="1" strike="noStrike" spc="-1" dirty="0">
                <a:solidFill>
                  <a:srgbClr val="7030A0"/>
                </a:solidFill>
                <a:latin typeface="Times New Roman"/>
                <a:ea typeface="Calibri"/>
              </a:rPr>
              <a:t> </a:t>
            </a:r>
            <a:r>
              <a:rPr lang="ru-RU" sz="1800" b="1" strike="noStrike" spc="-1" dirty="0" err="1">
                <a:solidFill>
                  <a:srgbClr val="7030A0"/>
                </a:solidFill>
                <a:latin typeface="Times New Roman"/>
                <a:ea typeface="Calibri"/>
              </a:rPr>
              <a:t>показник</a:t>
            </a:r>
            <a:r>
              <a:rPr lang="ru-RU" sz="1800" b="1" strike="noStrike" spc="-1" dirty="0">
                <a:solidFill>
                  <a:srgbClr val="7030A0"/>
                </a:solidFill>
                <a:latin typeface="Times New Roman"/>
                <a:ea typeface="Calibri"/>
              </a:rPr>
              <a:t> </a:t>
            </a:r>
            <a:r>
              <a:rPr lang="ru-RU" sz="1800" b="1" strike="noStrike" spc="-1" dirty="0" err="1">
                <a:solidFill>
                  <a:srgbClr val="7030A0"/>
                </a:solidFill>
                <a:latin typeface="Times New Roman"/>
                <a:ea typeface="Calibri"/>
              </a:rPr>
              <a:t>можна</a:t>
            </a:r>
            <a:r>
              <a:rPr lang="ru-RU" sz="1800" b="1" strike="noStrike" spc="-1" dirty="0">
                <a:solidFill>
                  <a:srgbClr val="7030A0"/>
                </a:solidFill>
                <a:latin typeface="Times New Roman"/>
                <a:ea typeface="Calibri"/>
              </a:rPr>
              <a:t> шляхом </a:t>
            </a:r>
            <a:r>
              <a:rPr lang="ru-RU" sz="1800" b="1" strike="noStrike" spc="-1" dirty="0" err="1">
                <a:solidFill>
                  <a:srgbClr val="7030A0"/>
                </a:solidFill>
                <a:latin typeface="Times New Roman"/>
                <a:ea typeface="Calibri"/>
              </a:rPr>
              <a:t>інтродукції</a:t>
            </a:r>
            <a:r>
              <a:rPr lang="ru-RU" sz="1800" b="1" strike="noStrike" spc="-1" dirty="0">
                <a:solidFill>
                  <a:srgbClr val="7030A0"/>
                </a:solidFill>
                <a:latin typeface="Times New Roman"/>
                <a:ea typeface="Calibri"/>
              </a:rPr>
              <a:t> </a:t>
            </a:r>
            <a:r>
              <a:rPr lang="ru-RU" sz="1800" b="1" strike="noStrike" spc="-1" dirty="0" err="1">
                <a:solidFill>
                  <a:srgbClr val="7030A0"/>
                </a:solidFill>
                <a:latin typeface="Times New Roman"/>
                <a:ea typeface="Calibri"/>
              </a:rPr>
              <a:t>бактерій</a:t>
            </a:r>
            <a:r>
              <a:rPr lang="ru-RU" sz="1800" b="1" strike="noStrike" spc="-1" dirty="0">
                <a:solidFill>
                  <a:srgbClr val="7030A0"/>
                </a:solidFill>
                <a:latin typeface="Times New Roman"/>
                <a:ea typeface="Calibri"/>
              </a:rPr>
              <a:t>, </a:t>
            </a:r>
            <a:r>
              <a:rPr lang="ru-RU" sz="1800" b="1" strike="noStrike" spc="-1" dirty="0" err="1">
                <a:solidFill>
                  <a:srgbClr val="7030A0"/>
                </a:solidFill>
                <a:latin typeface="Times New Roman"/>
                <a:ea typeface="Calibri"/>
              </a:rPr>
              <a:t>що</a:t>
            </a:r>
            <a:r>
              <a:rPr lang="ru-RU" sz="1800" b="1" strike="noStrike" spc="-1" dirty="0">
                <a:solidFill>
                  <a:srgbClr val="7030A0"/>
                </a:solidFill>
                <a:latin typeface="Times New Roman"/>
                <a:ea typeface="Calibri"/>
              </a:rPr>
              <a:t> </a:t>
            </a:r>
            <a:r>
              <a:rPr lang="ru-RU" sz="1800" b="1" strike="noStrike" spc="-1" dirty="0" err="1">
                <a:solidFill>
                  <a:srgbClr val="7030A0"/>
                </a:solidFill>
                <a:latin typeface="Times New Roman"/>
                <a:ea typeface="Calibri"/>
              </a:rPr>
              <a:t>володіють</a:t>
            </a:r>
            <a:r>
              <a:rPr lang="ru-RU" sz="1800" b="1" strike="noStrike" spc="-1" dirty="0">
                <a:solidFill>
                  <a:srgbClr val="7030A0"/>
                </a:solidFill>
                <a:latin typeface="Times New Roman"/>
                <a:ea typeface="Calibri"/>
              </a:rPr>
              <a:t> </a:t>
            </a:r>
            <a:r>
              <a:rPr lang="ru-RU" sz="1800" b="1" strike="noStrike" spc="-1" dirty="0" err="1">
                <a:solidFill>
                  <a:srgbClr val="7030A0"/>
                </a:solidFill>
                <a:latin typeface="Times New Roman"/>
                <a:ea typeface="Calibri"/>
              </a:rPr>
              <a:t>високою</a:t>
            </a:r>
            <a:r>
              <a:rPr lang="ru-RU" sz="1800" b="1" strike="noStrike" spc="-1" dirty="0">
                <a:solidFill>
                  <a:srgbClr val="7030A0"/>
                </a:solidFill>
                <a:latin typeface="Times New Roman"/>
                <a:ea typeface="Calibri"/>
              </a:rPr>
              <a:t> </a:t>
            </a:r>
            <a:r>
              <a:rPr lang="ru-RU" sz="1800" b="1" strike="noStrike" spc="-1" dirty="0" err="1">
                <a:solidFill>
                  <a:srgbClr val="7030A0"/>
                </a:solidFill>
                <a:latin typeface="Times New Roman"/>
                <a:ea typeface="Calibri"/>
              </a:rPr>
              <a:t>целюлозолітичною</a:t>
            </a:r>
            <a:r>
              <a:rPr lang="ru-RU" sz="1800" b="1" strike="noStrike" spc="-1" dirty="0">
                <a:solidFill>
                  <a:srgbClr val="7030A0"/>
                </a:solidFill>
                <a:latin typeface="Times New Roman"/>
                <a:ea typeface="Calibri"/>
              </a:rPr>
              <a:t> </a:t>
            </a:r>
            <a:r>
              <a:rPr lang="ru-RU" sz="1800" b="1" strike="noStrike" spc="-1" dirty="0" err="1">
                <a:solidFill>
                  <a:srgbClr val="7030A0"/>
                </a:solidFill>
                <a:latin typeface="Times New Roman"/>
                <a:ea typeface="Calibri"/>
              </a:rPr>
              <a:t>активністю</a:t>
            </a:r>
            <a:r>
              <a:rPr lang="ru-RU" sz="1800" b="1" strike="noStrike" spc="-1" dirty="0">
                <a:solidFill>
                  <a:srgbClr val="7030A0"/>
                </a:solidFill>
                <a:latin typeface="Times New Roman"/>
                <a:ea typeface="Calibri"/>
              </a:rPr>
              <a:t>. </a:t>
            </a:r>
            <a:r>
              <a:rPr lang="ru-RU" sz="1800" b="1" strike="noStrike" spc="-1" dirty="0" err="1">
                <a:solidFill>
                  <a:srgbClr val="000000"/>
                </a:solidFill>
                <a:latin typeface="Times New Roman"/>
                <a:ea typeface="Calibri"/>
              </a:rPr>
              <a:t>Такі</a:t>
            </a:r>
            <a:r>
              <a:rPr lang="ru-RU" sz="1800" b="1" strike="noStrike" spc="-1" dirty="0">
                <a:solidFill>
                  <a:srgbClr val="000000"/>
                </a:solidFill>
                <a:latin typeface="Times New Roman"/>
                <a:ea typeface="Calibri"/>
              </a:rPr>
              <a:t> </a:t>
            </a:r>
            <a:r>
              <a:rPr lang="ru-RU" sz="1800" b="1" strike="noStrike" spc="-1" dirty="0" err="1">
                <a:solidFill>
                  <a:srgbClr val="000000"/>
                </a:solidFill>
                <a:latin typeface="Times New Roman"/>
                <a:ea typeface="Calibri"/>
              </a:rPr>
              <a:t>бактерії</a:t>
            </a:r>
            <a:r>
              <a:rPr lang="ru-RU" sz="1800" b="1" strike="noStrike" spc="-1" dirty="0">
                <a:solidFill>
                  <a:srgbClr val="000000"/>
                </a:solidFill>
                <a:latin typeface="Times New Roman"/>
                <a:ea typeface="Calibri"/>
              </a:rPr>
              <a:t> </a:t>
            </a:r>
            <a:r>
              <a:rPr lang="ru-RU" sz="1800" b="1" strike="noStrike" spc="-1" dirty="0" err="1">
                <a:solidFill>
                  <a:srgbClr val="000000"/>
                </a:solidFill>
                <a:latin typeface="Times New Roman"/>
                <a:ea typeface="Calibri"/>
              </a:rPr>
              <a:t>можуть</a:t>
            </a:r>
            <a:r>
              <a:rPr lang="ru-RU" sz="1800" b="1" strike="noStrike" spc="-1" dirty="0">
                <a:solidFill>
                  <a:srgbClr val="000000"/>
                </a:solidFill>
                <a:latin typeface="Times New Roman"/>
                <a:ea typeface="Calibri"/>
              </a:rPr>
              <a:t> бути </a:t>
            </a:r>
            <a:r>
              <a:rPr lang="ru-RU" sz="1800" b="1" strike="noStrike" spc="-1" dirty="0" err="1">
                <a:solidFill>
                  <a:srgbClr val="000000"/>
                </a:solidFill>
                <a:latin typeface="Times New Roman"/>
                <a:ea typeface="Calibri"/>
              </a:rPr>
              <a:t>створені</a:t>
            </a:r>
            <a:r>
              <a:rPr lang="ru-RU" sz="1800" b="1" strike="noStrike" spc="-1" dirty="0">
                <a:solidFill>
                  <a:srgbClr val="000000"/>
                </a:solidFill>
                <a:latin typeface="Times New Roman"/>
                <a:ea typeface="Calibri"/>
              </a:rPr>
              <a:t> на </a:t>
            </a:r>
            <a:r>
              <a:rPr lang="ru-RU" sz="1800" b="1" strike="noStrike" spc="-1" dirty="0" err="1">
                <a:solidFill>
                  <a:srgbClr val="000000"/>
                </a:solidFill>
                <a:latin typeface="Times New Roman"/>
                <a:ea typeface="Calibri"/>
              </a:rPr>
              <a:t>базі</a:t>
            </a:r>
            <a:r>
              <a:rPr lang="ru-RU" sz="1800" b="1" strike="noStrike" spc="-1" dirty="0">
                <a:solidFill>
                  <a:srgbClr val="000000"/>
                </a:solidFill>
                <a:latin typeface="Times New Roman"/>
                <a:ea typeface="Calibri"/>
              </a:rPr>
              <a:t> </a:t>
            </a:r>
            <a:r>
              <a:rPr lang="ru-RU" sz="1800" b="1" strike="noStrike" spc="-1" dirty="0" err="1">
                <a:solidFill>
                  <a:srgbClr val="000000"/>
                </a:solidFill>
                <a:latin typeface="Times New Roman"/>
                <a:ea typeface="Calibri"/>
              </a:rPr>
              <a:t>генетичної</a:t>
            </a:r>
            <a:r>
              <a:rPr lang="ru-RU" sz="1800" b="1" strike="noStrike" spc="-1" dirty="0">
                <a:solidFill>
                  <a:srgbClr val="000000"/>
                </a:solidFill>
                <a:latin typeface="Times New Roman"/>
                <a:ea typeface="Calibri"/>
              </a:rPr>
              <a:t> </a:t>
            </a:r>
            <a:r>
              <a:rPr lang="ru-RU" sz="1800" b="1" strike="noStrike" spc="-1" dirty="0" err="1">
                <a:solidFill>
                  <a:srgbClr val="000000"/>
                </a:solidFill>
                <a:latin typeface="Times New Roman"/>
                <a:ea typeface="Calibri"/>
              </a:rPr>
              <a:t>модифікації</a:t>
            </a:r>
            <a:r>
              <a:rPr lang="ru-RU" sz="1800" b="1" strike="noStrike" spc="-1" dirty="0">
                <a:solidFill>
                  <a:srgbClr val="000000"/>
                </a:solidFill>
                <a:latin typeface="Times New Roman"/>
                <a:ea typeface="Calibri"/>
              </a:rPr>
              <a:t> типового </a:t>
            </a:r>
            <a:r>
              <a:rPr lang="ru-RU" sz="1800" b="1" strike="noStrike" spc="-1" dirty="0" err="1">
                <a:solidFill>
                  <a:srgbClr val="000000"/>
                </a:solidFill>
                <a:latin typeface="Times New Roman"/>
                <a:ea typeface="Calibri"/>
              </a:rPr>
              <a:t>представника</a:t>
            </a:r>
            <a:r>
              <a:rPr lang="ru-RU" sz="1800" b="1" strike="noStrike" spc="-1" dirty="0">
                <a:solidFill>
                  <a:srgbClr val="000000"/>
                </a:solidFill>
                <a:latin typeface="Times New Roman"/>
                <a:ea typeface="Calibri"/>
              </a:rPr>
              <a:t> </a:t>
            </a:r>
            <a:r>
              <a:rPr lang="ru-RU" sz="1800" b="1" strike="noStrike" spc="-1" dirty="0" err="1">
                <a:solidFill>
                  <a:srgbClr val="000000"/>
                </a:solidFill>
                <a:latin typeface="Times New Roman"/>
                <a:ea typeface="Calibri"/>
              </a:rPr>
              <a:t>мікрофлори</a:t>
            </a:r>
            <a:r>
              <a:rPr lang="ru-RU" sz="1800" b="1" strike="noStrike" spc="-1" dirty="0">
                <a:solidFill>
                  <a:srgbClr val="000000"/>
                </a:solidFill>
                <a:latin typeface="Times New Roman"/>
                <a:ea typeface="Calibri"/>
              </a:rPr>
              <a:t> </a:t>
            </a:r>
            <a:r>
              <a:rPr lang="ru-RU" sz="1800" b="1" strike="noStrike" spc="-1" dirty="0" err="1">
                <a:solidFill>
                  <a:srgbClr val="000000"/>
                </a:solidFill>
                <a:latin typeface="Times New Roman"/>
                <a:ea typeface="Calibri"/>
              </a:rPr>
              <a:t>рубця</a:t>
            </a:r>
            <a:r>
              <a:rPr lang="ru-RU" sz="1800" b="1" strike="noStrike" spc="-1" dirty="0">
                <a:solidFill>
                  <a:srgbClr val="000000"/>
                </a:solidFill>
                <a:latin typeface="Times New Roman"/>
                <a:ea typeface="Calibri"/>
              </a:rPr>
              <a:t>.</a:t>
            </a:r>
            <a:endParaRPr lang="ru-RU" sz="1800" b="0" strike="noStrike" spc="-1" dirty="0">
              <a:latin typeface="Arial"/>
            </a:endParaRPr>
          </a:p>
          <a:p>
            <a:pPr algn="just">
              <a:lnSpc>
                <a:spcPct val="80000"/>
              </a:lnSpc>
            </a:pPr>
            <a:r>
              <a:rPr lang="ru-RU" sz="1800" b="1" strike="noStrike" spc="-1" dirty="0" err="1">
                <a:solidFill>
                  <a:srgbClr val="000000"/>
                </a:solidFill>
                <a:latin typeface="Times New Roman"/>
                <a:ea typeface="Calibri"/>
              </a:rPr>
              <a:t>Розроблений</a:t>
            </a:r>
            <a:r>
              <a:rPr lang="ru-RU" sz="1800" b="1" strike="noStrike" spc="-1" dirty="0">
                <a:solidFill>
                  <a:srgbClr val="000000"/>
                </a:solidFill>
                <a:latin typeface="Times New Roman"/>
                <a:ea typeface="Calibri"/>
              </a:rPr>
              <a:t> </a:t>
            </a:r>
            <a:r>
              <a:rPr lang="ru-RU" sz="1800" b="1" strike="noStrike" spc="-1" dirty="0" err="1">
                <a:solidFill>
                  <a:srgbClr val="000000"/>
                </a:solidFill>
                <a:latin typeface="Times New Roman"/>
                <a:ea typeface="Calibri"/>
              </a:rPr>
              <a:t>новий</a:t>
            </a:r>
            <a:r>
              <a:rPr lang="ru-RU" sz="1800" b="1" strike="noStrike" spc="-1" dirty="0">
                <a:solidFill>
                  <a:srgbClr val="000000"/>
                </a:solidFill>
                <a:latin typeface="Times New Roman"/>
                <a:ea typeface="Calibri"/>
              </a:rPr>
              <a:t> </a:t>
            </a:r>
            <a:r>
              <a:rPr lang="ru-RU" sz="1800" b="1" strike="noStrike" spc="-1" dirty="0" err="1">
                <a:solidFill>
                  <a:srgbClr val="000000"/>
                </a:solidFill>
                <a:latin typeface="Times New Roman"/>
                <a:ea typeface="Calibri"/>
              </a:rPr>
              <a:t>підхід</a:t>
            </a:r>
            <a:r>
              <a:rPr lang="ru-RU" sz="1800" b="1" strike="noStrike" spc="-1" dirty="0">
                <a:solidFill>
                  <a:srgbClr val="000000"/>
                </a:solidFill>
                <a:latin typeface="Times New Roman"/>
                <a:ea typeface="Calibri"/>
              </a:rPr>
              <a:t>, за </a:t>
            </a:r>
            <a:r>
              <a:rPr lang="ru-RU" sz="1800" b="1" strike="noStrike" spc="-1" dirty="0" err="1">
                <a:solidFill>
                  <a:srgbClr val="000000"/>
                </a:solidFill>
                <a:latin typeface="Times New Roman"/>
                <a:ea typeface="Calibri"/>
              </a:rPr>
              <a:t>допомогою</a:t>
            </a:r>
            <a:r>
              <a:rPr lang="ru-RU" sz="1800" b="1" strike="noStrike" spc="-1" dirty="0">
                <a:solidFill>
                  <a:srgbClr val="000000"/>
                </a:solidFill>
                <a:latin typeface="Times New Roman"/>
                <a:ea typeface="Calibri"/>
              </a:rPr>
              <a:t> </a:t>
            </a:r>
            <a:r>
              <a:rPr lang="ru-RU" sz="1800" b="1" strike="noStrike" spc="-1" dirty="0" err="1">
                <a:solidFill>
                  <a:srgbClr val="000000"/>
                </a:solidFill>
                <a:latin typeface="Times New Roman"/>
                <a:ea typeface="Calibri"/>
              </a:rPr>
              <a:t>якого</a:t>
            </a:r>
            <a:r>
              <a:rPr lang="ru-RU" sz="1800" b="1" strike="noStrike" spc="-1" dirty="0">
                <a:solidFill>
                  <a:srgbClr val="000000"/>
                </a:solidFill>
                <a:latin typeface="Times New Roman"/>
                <a:ea typeface="Calibri"/>
              </a:rPr>
              <a:t> </a:t>
            </a:r>
            <a:r>
              <a:rPr lang="ru-RU" sz="1800" b="1" strike="noStrike" spc="-1" dirty="0" err="1">
                <a:solidFill>
                  <a:srgbClr val="000000"/>
                </a:solidFill>
                <a:latin typeface="Times New Roman"/>
                <a:ea typeface="Calibri"/>
              </a:rPr>
              <a:t>можна</a:t>
            </a:r>
            <a:r>
              <a:rPr lang="ru-RU" sz="1800" b="1" strike="noStrike" spc="-1" dirty="0">
                <a:solidFill>
                  <a:srgbClr val="000000"/>
                </a:solidFill>
                <a:latin typeface="Times New Roman"/>
                <a:ea typeface="Calibri"/>
              </a:rPr>
              <a:t> буде </a:t>
            </a:r>
            <a:r>
              <a:rPr lang="ru-RU" sz="1800" b="1" strike="noStrike" spc="-1" dirty="0" err="1">
                <a:solidFill>
                  <a:srgbClr val="000000"/>
                </a:solidFill>
                <a:latin typeface="Times New Roman"/>
                <a:ea typeface="Calibri"/>
              </a:rPr>
              <a:t>забезпечити</a:t>
            </a:r>
            <a:r>
              <a:rPr lang="ru-RU" sz="1800" b="1" strike="noStrike" spc="-1" dirty="0">
                <a:solidFill>
                  <a:srgbClr val="000000"/>
                </a:solidFill>
                <a:latin typeface="Times New Roman"/>
                <a:ea typeface="Calibri"/>
              </a:rPr>
              <a:t> </a:t>
            </a:r>
            <a:r>
              <a:rPr lang="ru-RU" sz="1800" b="1" strike="noStrike" spc="-1" dirty="0" err="1">
                <a:solidFill>
                  <a:srgbClr val="000000"/>
                </a:solidFill>
                <a:latin typeface="Times New Roman"/>
                <a:ea typeface="Calibri"/>
              </a:rPr>
              <a:t>велику</a:t>
            </a:r>
            <a:r>
              <a:rPr lang="ru-RU" sz="1800" b="1" strike="noStrike" spc="-1" dirty="0">
                <a:solidFill>
                  <a:srgbClr val="000000"/>
                </a:solidFill>
                <a:latin typeface="Times New Roman"/>
                <a:ea typeface="Calibri"/>
              </a:rPr>
              <a:t> </a:t>
            </a:r>
            <a:r>
              <a:rPr lang="ru-RU" sz="1800" b="1" strike="noStrike" spc="-1" dirty="0" err="1">
                <a:solidFill>
                  <a:srgbClr val="000000"/>
                </a:solidFill>
                <a:latin typeface="Times New Roman"/>
                <a:ea typeface="Calibri"/>
              </a:rPr>
              <a:t>рогату</a:t>
            </a:r>
            <a:r>
              <a:rPr lang="ru-RU" sz="1800" b="1" strike="noStrike" spc="-1" dirty="0">
                <a:solidFill>
                  <a:srgbClr val="000000"/>
                </a:solidFill>
                <a:latin typeface="Times New Roman"/>
                <a:ea typeface="Calibri"/>
              </a:rPr>
              <a:t> худобу </a:t>
            </a:r>
            <a:r>
              <a:rPr lang="ru-RU" sz="1800" b="1" strike="noStrike" spc="-1" dirty="0" err="1">
                <a:solidFill>
                  <a:srgbClr val="000000"/>
                </a:solidFill>
                <a:latin typeface="Times New Roman"/>
                <a:ea typeface="Calibri"/>
              </a:rPr>
              <a:t>білком</a:t>
            </a:r>
            <a:r>
              <a:rPr lang="ru-RU" sz="1800" b="1" strike="noStrike" spc="-1" dirty="0">
                <a:solidFill>
                  <a:srgbClr val="000000"/>
                </a:solidFill>
                <a:latin typeface="Times New Roman"/>
                <a:ea typeface="Calibri"/>
              </a:rPr>
              <a:t>, </a:t>
            </a:r>
            <a:r>
              <a:rPr lang="ru-RU" sz="1800" b="1" strike="noStrike" spc="-1" dirty="0" err="1">
                <a:solidFill>
                  <a:srgbClr val="000000"/>
                </a:solidFill>
                <a:latin typeface="Times New Roman"/>
                <a:ea typeface="Calibri"/>
              </a:rPr>
              <a:t>збагаченим</a:t>
            </a:r>
            <a:r>
              <a:rPr lang="ru-RU" sz="1800" b="1" strike="noStrike" spc="-1" dirty="0">
                <a:solidFill>
                  <a:srgbClr val="000000"/>
                </a:solidFill>
                <a:latin typeface="Times New Roman"/>
                <a:ea typeface="Calibri"/>
              </a:rPr>
              <a:t> </a:t>
            </a:r>
            <a:r>
              <a:rPr lang="ru-RU" sz="1800" b="1" strike="noStrike" spc="-1" dirty="0" err="1">
                <a:solidFill>
                  <a:srgbClr val="000000"/>
                </a:solidFill>
                <a:latin typeface="Times New Roman"/>
                <a:ea typeface="Calibri"/>
              </a:rPr>
              <a:t>незамінними</a:t>
            </a:r>
            <a:r>
              <a:rPr lang="ru-RU" sz="1800" b="1" strike="noStrike" spc="-1" dirty="0">
                <a:solidFill>
                  <a:srgbClr val="000000"/>
                </a:solidFill>
                <a:latin typeface="Times New Roman"/>
                <a:ea typeface="Calibri"/>
              </a:rPr>
              <a:t> </a:t>
            </a:r>
            <a:r>
              <a:rPr lang="ru-RU" sz="1800" b="1" strike="noStrike" spc="-1" dirty="0" err="1">
                <a:solidFill>
                  <a:srgbClr val="000000"/>
                </a:solidFill>
                <a:latin typeface="Times New Roman"/>
                <a:ea typeface="Calibri"/>
              </a:rPr>
              <a:t>амінокислотами</a:t>
            </a:r>
            <a:r>
              <a:rPr lang="ru-RU" sz="1800" b="1" strike="noStrike" spc="-1" dirty="0">
                <a:solidFill>
                  <a:srgbClr val="000000"/>
                </a:solidFill>
                <a:latin typeface="Times New Roman"/>
                <a:ea typeface="Calibri"/>
              </a:rPr>
              <a:t>. </a:t>
            </a:r>
            <a:r>
              <a:rPr lang="ru-RU" sz="1800" b="1" strike="noStrike" spc="-1" dirty="0" err="1">
                <a:solidFill>
                  <a:srgbClr val="000000"/>
                </a:solidFill>
                <a:latin typeface="Times New Roman"/>
                <a:ea typeface="Calibri"/>
              </a:rPr>
              <a:t>Звичайне</a:t>
            </a:r>
            <a:r>
              <a:rPr lang="ru-RU" sz="1800" b="1" strike="noStrike" spc="-1" dirty="0">
                <a:solidFill>
                  <a:srgbClr val="000000"/>
                </a:solidFill>
                <a:latin typeface="Times New Roman"/>
                <a:ea typeface="Calibri"/>
              </a:rPr>
              <a:t> </a:t>
            </a:r>
            <a:r>
              <a:rPr lang="ru-RU" sz="1800" b="1" strike="noStrike" spc="-1" dirty="0" err="1">
                <a:solidFill>
                  <a:srgbClr val="000000"/>
                </a:solidFill>
                <a:latin typeface="Times New Roman"/>
                <a:ea typeface="Calibri"/>
              </a:rPr>
              <a:t>додавання</a:t>
            </a:r>
            <a:r>
              <a:rPr lang="ru-RU" sz="1800" b="1" strike="noStrike" spc="-1" dirty="0">
                <a:solidFill>
                  <a:srgbClr val="000000"/>
                </a:solidFill>
                <a:latin typeface="Times New Roman"/>
                <a:ea typeface="Calibri"/>
              </a:rPr>
              <a:t> </a:t>
            </a:r>
            <a:r>
              <a:rPr lang="ru-RU" sz="1800" b="1" strike="noStrike" spc="-1" dirty="0" err="1">
                <a:solidFill>
                  <a:srgbClr val="000000"/>
                </a:solidFill>
                <a:latin typeface="Times New Roman"/>
                <a:ea typeface="Calibri"/>
              </a:rPr>
              <a:t>білків</a:t>
            </a:r>
            <a:r>
              <a:rPr lang="ru-RU" sz="1800" b="1" strike="noStrike" spc="-1" dirty="0">
                <a:solidFill>
                  <a:srgbClr val="000000"/>
                </a:solidFill>
                <a:latin typeface="Times New Roman"/>
                <a:ea typeface="Calibri"/>
              </a:rPr>
              <a:t> у корми – </a:t>
            </a:r>
            <a:r>
              <a:rPr lang="ru-RU" sz="1800" b="1" strike="noStrike" spc="-1" dirty="0" err="1">
                <a:solidFill>
                  <a:srgbClr val="000000"/>
                </a:solidFill>
                <a:latin typeface="Times New Roman"/>
                <a:ea typeface="Calibri"/>
              </a:rPr>
              <a:t>дорогий</a:t>
            </a:r>
            <a:r>
              <a:rPr lang="ru-RU" sz="1800" b="1" strike="noStrike" spc="-1" dirty="0">
                <a:solidFill>
                  <a:srgbClr val="000000"/>
                </a:solidFill>
                <a:latin typeface="Times New Roman"/>
                <a:ea typeface="Calibri"/>
              </a:rPr>
              <a:t> і не </a:t>
            </a:r>
            <a:r>
              <a:rPr lang="ru-RU" sz="1800" b="1" strike="noStrike" spc="-1" dirty="0" err="1">
                <a:solidFill>
                  <a:srgbClr val="000000"/>
                </a:solidFill>
                <a:latin typeface="Times New Roman"/>
                <a:ea typeface="Calibri"/>
              </a:rPr>
              <a:t>досить</a:t>
            </a:r>
            <a:r>
              <a:rPr lang="ru-RU" sz="1800" b="1" strike="noStrike" spc="-1" dirty="0">
                <a:solidFill>
                  <a:srgbClr val="000000"/>
                </a:solidFill>
                <a:latin typeface="Times New Roman"/>
                <a:ea typeface="Calibri"/>
              </a:rPr>
              <a:t> </a:t>
            </a:r>
            <a:r>
              <a:rPr lang="ru-RU" sz="1800" b="1" strike="noStrike" spc="-1" dirty="0" err="1">
                <a:solidFill>
                  <a:srgbClr val="000000"/>
                </a:solidFill>
                <a:latin typeface="Times New Roman"/>
                <a:ea typeface="Calibri"/>
              </a:rPr>
              <a:t>ефективний</a:t>
            </a:r>
            <a:r>
              <a:rPr lang="ru-RU" sz="1800" b="1" strike="noStrike" spc="-1" dirty="0">
                <a:solidFill>
                  <a:srgbClr val="000000"/>
                </a:solidFill>
                <a:latin typeface="Times New Roman"/>
                <a:ea typeface="Calibri"/>
              </a:rPr>
              <a:t> </a:t>
            </a:r>
            <a:r>
              <a:rPr lang="ru-RU" sz="1800" b="1" strike="noStrike" spc="-1" dirty="0" err="1">
                <a:solidFill>
                  <a:srgbClr val="000000"/>
                </a:solidFill>
                <a:latin typeface="Times New Roman"/>
                <a:ea typeface="Calibri"/>
              </a:rPr>
              <a:t>спосіб</a:t>
            </a:r>
            <a:r>
              <a:rPr lang="ru-RU" sz="1800" b="1" strike="noStrike" spc="-1" dirty="0">
                <a:solidFill>
                  <a:srgbClr val="000000"/>
                </a:solidFill>
                <a:latin typeface="Times New Roman"/>
                <a:ea typeface="Calibri"/>
              </a:rPr>
              <a:t>, </a:t>
            </a:r>
            <a:r>
              <a:rPr lang="ru-RU" sz="1800" b="1" strike="noStrike" spc="-1" dirty="0" err="1">
                <a:solidFill>
                  <a:srgbClr val="000000"/>
                </a:solidFill>
                <a:latin typeface="Times New Roman"/>
                <a:ea typeface="Calibri"/>
              </a:rPr>
              <a:t>оскільки</a:t>
            </a:r>
            <a:r>
              <a:rPr lang="ru-RU" sz="1800" b="1" strike="noStrike" spc="-1" dirty="0">
                <a:solidFill>
                  <a:srgbClr val="000000"/>
                </a:solidFill>
                <a:latin typeface="Times New Roman"/>
                <a:ea typeface="Calibri"/>
              </a:rPr>
              <a:t> </a:t>
            </a:r>
            <a:r>
              <a:rPr lang="ru-RU" sz="1800" b="1" strike="noStrike" spc="-1" dirty="0" err="1">
                <a:solidFill>
                  <a:srgbClr val="000000"/>
                </a:solidFill>
                <a:latin typeface="Times New Roman"/>
                <a:ea typeface="Calibri"/>
              </a:rPr>
              <a:t>білки</a:t>
            </a:r>
            <a:r>
              <a:rPr lang="ru-RU" sz="1800" b="1" strike="noStrike" spc="-1" dirty="0">
                <a:solidFill>
                  <a:srgbClr val="000000"/>
                </a:solidFill>
                <a:latin typeface="Times New Roman"/>
                <a:ea typeface="Calibri"/>
              </a:rPr>
              <a:t> й </a:t>
            </a:r>
            <a:r>
              <a:rPr lang="ru-RU" sz="1800" b="1" strike="noStrike" spc="-1" dirty="0" err="1">
                <a:solidFill>
                  <a:srgbClr val="000000"/>
                </a:solidFill>
                <a:latin typeface="Times New Roman"/>
                <a:ea typeface="Calibri"/>
              </a:rPr>
              <a:t>амінокислоти</a:t>
            </a:r>
            <a:r>
              <a:rPr lang="ru-RU" sz="1800" b="1" strike="noStrike" spc="-1" dirty="0">
                <a:solidFill>
                  <a:srgbClr val="000000"/>
                </a:solidFill>
                <a:latin typeface="Times New Roman"/>
                <a:ea typeface="Calibri"/>
              </a:rPr>
              <a:t> </a:t>
            </a:r>
            <a:r>
              <a:rPr lang="ru-RU" sz="1800" b="1" strike="noStrike" spc="-1" dirty="0" err="1">
                <a:solidFill>
                  <a:srgbClr val="000000"/>
                </a:solidFill>
                <a:latin typeface="Times New Roman"/>
                <a:ea typeface="Calibri"/>
              </a:rPr>
              <a:t>руйнуються</a:t>
            </a:r>
            <a:r>
              <a:rPr lang="ru-RU" sz="1800" b="1" strike="noStrike" spc="-1" dirty="0">
                <a:solidFill>
                  <a:srgbClr val="000000"/>
                </a:solidFill>
                <a:latin typeface="Times New Roman"/>
                <a:ea typeface="Calibri"/>
              </a:rPr>
              <a:t> </a:t>
            </a:r>
            <a:r>
              <a:rPr lang="ru-RU" sz="1800" b="1" strike="noStrike" spc="-1" dirty="0" err="1">
                <a:solidFill>
                  <a:srgbClr val="000000"/>
                </a:solidFill>
                <a:latin typeface="Times New Roman"/>
                <a:ea typeface="Calibri"/>
              </a:rPr>
              <a:t>бактеріями</a:t>
            </a:r>
            <a:r>
              <a:rPr lang="ru-RU" sz="1800" b="1" strike="noStrike" spc="-1" dirty="0">
                <a:solidFill>
                  <a:srgbClr val="000000"/>
                </a:solidFill>
                <a:latin typeface="Times New Roman"/>
                <a:ea typeface="Calibri"/>
              </a:rPr>
              <a:t> </a:t>
            </a:r>
            <a:r>
              <a:rPr lang="ru-RU" sz="1800" b="1" strike="noStrike" spc="-1" dirty="0" err="1">
                <a:solidFill>
                  <a:srgbClr val="000000"/>
                </a:solidFill>
                <a:latin typeface="Times New Roman"/>
                <a:ea typeface="Calibri"/>
              </a:rPr>
              <a:t>рубця</a:t>
            </a:r>
            <a:r>
              <a:rPr lang="ru-RU" sz="1800" b="1" strike="noStrike" spc="-1" dirty="0">
                <a:solidFill>
                  <a:srgbClr val="000000"/>
                </a:solidFill>
                <a:latin typeface="Times New Roman"/>
                <a:ea typeface="Calibri"/>
              </a:rPr>
              <a:t> </a:t>
            </a:r>
            <a:r>
              <a:rPr lang="ru-RU" sz="1800" b="1" strike="noStrike" spc="-1" dirty="0" err="1">
                <a:solidFill>
                  <a:srgbClr val="000000"/>
                </a:solidFill>
                <a:latin typeface="Times New Roman"/>
                <a:ea typeface="Calibri"/>
              </a:rPr>
              <a:t>ще</a:t>
            </a:r>
            <a:r>
              <a:rPr lang="ru-RU" sz="1800" b="1" strike="noStrike" spc="-1" dirty="0">
                <a:solidFill>
                  <a:srgbClr val="000000"/>
                </a:solidFill>
                <a:latin typeface="Times New Roman"/>
                <a:ea typeface="Calibri"/>
              </a:rPr>
              <a:t> до того, як </a:t>
            </a:r>
            <a:r>
              <a:rPr lang="ru-RU" sz="1800" b="1" strike="noStrike" spc="-1" dirty="0" err="1">
                <a:solidFill>
                  <a:srgbClr val="000000"/>
                </a:solidFill>
                <a:latin typeface="Times New Roman"/>
                <a:ea typeface="Calibri"/>
              </a:rPr>
              <a:t>тварина</a:t>
            </a:r>
            <a:r>
              <a:rPr lang="ru-RU" sz="1800" b="1" strike="noStrike" spc="-1" dirty="0">
                <a:solidFill>
                  <a:srgbClr val="000000"/>
                </a:solidFill>
                <a:latin typeface="Times New Roman"/>
                <a:ea typeface="Calibri"/>
              </a:rPr>
              <a:t> </a:t>
            </a:r>
            <a:r>
              <a:rPr lang="ru-RU" sz="1800" b="1" strike="noStrike" spc="-1" dirty="0" err="1">
                <a:solidFill>
                  <a:srgbClr val="000000"/>
                </a:solidFill>
                <a:latin typeface="Times New Roman"/>
                <a:ea typeface="Calibri"/>
              </a:rPr>
              <a:t>встигає</a:t>
            </a:r>
            <a:r>
              <a:rPr lang="ru-RU" sz="1800" b="1" strike="noStrike" spc="-1" dirty="0">
                <a:solidFill>
                  <a:srgbClr val="000000"/>
                </a:solidFill>
                <a:latin typeface="Times New Roman"/>
                <a:ea typeface="Calibri"/>
              </a:rPr>
              <a:t> </a:t>
            </a:r>
            <a:r>
              <a:rPr lang="ru-RU" sz="1800" b="1" strike="noStrike" spc="-1" dirty="0" err="1">
                <a:solidFill>
                  <a:srgbClr val="000000"/>
                </a:solidFill>
                <a:latin typeface="Times New Roman"/>
                <a:ea typeface="Calibri"/>
              </a:rPr>
              <a:t>їх</a:t>
            </a:r>
            <a:r>
              <a:rPr lang="ru-RU" sz="1800" b="1" strike="noStrike" spc="-1" dirty="0">
                <a:solidFill>
                  <a:srgbClr val="000000"/>
                </a:solidFill>
                <a:latin typeface="Times New Roman"/>
                <a:ea typeface="Calibri"/>
              </a:rPr>
              <a:t> </a:t>
            </a:r>
            <a:r>
              <a:rPr lang="ru-RU" sz="1800" b="1" strike="noStrike" spc="-1" dirty="0" err="1">
                <a:solidFill>
                  <a:srgbClr val="000000"/>
                </a:solidFill>
                <a:latin typeface="Times New Roman"/>
                <a:ea typeface="Calibri"/>
              </a:rPr>
              <a:t>використати</a:t>
            </a:r>
            <a:r>
              <a:rPr lang="ru-RU" sz="1800" b="1" strike="noStrike" spc="-1" dirty="0">
                <a:solidFill>
                  <a:srgbClr val="000000"/>
                </a:solidFill>
                <a:latin typeface="Times New Roman"/>
                <a:ea typeface="Calibri"/>
              </a:rPr>
              <a:t>. </a:t>
            </a:r>
            <a:r>
              <a:rPr lang="ru-RU" sz="1800" b="1" strike="noStrike" spc="-1" dirty="0" err="1">
                <a:solidFill>
                  <a:srgbClr val="000000"/>
                </a:solidFill>
                <a:latin typeface="Times New Roman"/>
                <a:ea typeface="Calibri"/>
              </a:rPr>
              <a:t>Крім</a:t>
            </a:r>
            <a:r>
              <a:rPr lang="ru-RU" sz="1800" b="1" strike="noStrike" spc="-1" dirty="0">
                <a:solidFill>
                  <a:srgbClr val="000000"/>
                </a:solidFill>
                <a:latin typeface="Times New Roman"/>
                <a:ea typeface="Calibri"/>
              </a:rPr>
              <a:t> того, </a:t>
            </a:r>
            <a:r>
              <a:rPr lang="ru-RU" sz="1800" b="1" strike="noStrike" spc="-1" dirty="0" err="1">
                <a:solidFill>
                  <a:srgbClr val="000000"/>
                </a:solidFill>
                <a:latin typeface="Times New Roman"/>
                <a:ea typeface="Calibri"/>
              </a:rPr>
              <a:t>основну</a:t>
            </a:r>
            <a:r>
              <a:rPr lang="ru-RU" sz="1800" b="1" strike="noStrike" spc="-1" dirty="0">
                <a:solidFill>
                  <a:srgbClr val="000000"/>
                </a:solidFill>
                <a:latin typeface="Times New Roman"/>
                <a:ea typeface="Calibri"/>
              </a:rPr>
              <a:t> </a:t>
            </a:r>
            <a:r>
              <a:rPr lang="ru-RU" sz="1800" b="1" strike="noStrike" spc="-1" dirty="0" err="1">
                <a:solidFill>
                  <a:srgbClr val="000000"/>
                </a:solidFill>
                <a:latin typeface="Times New Roman"/>
                <a:ea typeface="Calibri"/>
              </a:rPr>
              <a:t>кількість</a:t>
            </a:r>
            <a:r>
              <a:rPr lang="ru-RU" sz="1800" b="1" strike="noStrike" spc="-1" dirty="0">
                <a:solidFill>
                  <a:srgbClr val="000000"/>
                </a:solidFill>
                <a:latin typeface="Times New Roman"/>
                <a:ea typeface="Calibri"/>
              </a:rPr>
              <a:t> </a:t>
            </a:r>
            <a:r>
              <a:rPr lang="ru-RU" sz="1800" b="1" strike="noStrike" spc="-1" dirty="0" err="1">
                <a:solidFill>
                  <a:srgbClr val="000000"/>
                </a:solidFill>
                <a:latin typeface="Times New Roman"/>
                <a:ea typeface="Calibri"/>
              </a:rPr>
              <a:t>білка</a:t>
            </a:r>
            <a:r>
              <a:rPr lang="ru-RU" sz="1800" b="1" strike="noStrike" spc="-1" dirty="0">
                <a:solidFill>
                  <a:srgbClr val="000000"/>
                </a:solidFill>
                <a:latin typeface="Times New Roman"/>
                <a:ea typeface="Calibri"/>
              </a:rPr>
              <a:t> вони </a:t>
            </a:r>
            <a:r>
              <a:rPr lang="ru-RU" sz="1800" b="1" strike="noStrike" spc="-1" dirty="0" err="1">
                <a:solidFill>
                  <a:srgbClr val="000000"/>
                </a:solidFill>
                <a:latin typeface="Times New Roman"/>
                <a:ea typeface="Calibri"/>
              </a:rPr>
              <a:t>отримують</a:t>
            </a:r>
            <a:r>
              <a:rPr lang="ru-RU" sz="1800" b="1" strike="noStrike" spc="-1" dirty="0">
                <a:solidFill>
                  <a:srgbClr val="000000"/>
                </a:solidFill>
                <a:latin typeface="Times New Roman"/>
                <a:ea typeface="Calibri"/>
              </a:rPr>
              <a:t> не з кормами, </a:t>
            </a:r>
            <a:r>
              <a:rPr lang="ru-RU" sz="1800" b="1" strike="noStrike" spc="-1" dirty="0" err="1">
                <a:solidFill>
                  <a:srgbClr val="000000"/>
                </a:solidFill>
                <a:latin typeface="Times New Roman"/>
                <a:ea typeface="Calibri"/>
              </a:rPr>
              <a:t>його</a:t>
            </a:r>
            <a:r>
              <a:rPr lang="ru-RU" sz="1800" b="1" strike="noStrike" spc="-1" dirty="0">
                <a:solidFill>
                  <a:srgbClr val="000000"/>
                </a:solidFill>
                <a:latin typeface="Times New Roman"/>
                <a:ea typeface="Calibri"/>
              </a:rPr>
              <a:t> </a:t>
            </a:r>
            <a:r>
              <a:rPr lang="ru-RU" sz="1800" b="1" strike="noStrike" spc="-1" dirty="0" err="1">
                <a:solidFill>
                  <a:srgbClr val="000000"/>
                </a:solidFill>
                <a:latin typeface="Times New Roman"/>
                <a:ea typeface="Calibri"/>
              </a:rPr>
              <a:t>забезпечують</a:t>
            </a:r>
            <a:r>
              <a:rPr lang="ru-RU" sz="1800" b="1" strike="noStrike" spc="-1" dirty="0">
                <a:solidFill>
                  <a:srgbClr val="000000"/>
                </a:solidFill>
                <a:latin typeface="Times New Roman"/>
                <a:ea typeface="Calibri"/>
              </a:rPr>
              <a:t> </a:t>
            </a:r>
            <a:r>
              <a:rPr lang="ru-RU" sz="1800" b="1" strike="noStrike" spc="-1" dirty="0" err="1">
                <a:solidFill>
                  <a:srgbClr val="000000"/>
                </a:solidFill>
                <a:latin typeface="Times New Roman"/>
                <a:ea typeface="Calibri"/>
              </a:rPr>
              <a:t>мікроорганізми</a:t>
            </a:r>
            <a:r>
              <a:rPr lang="ru-RU" sz="1800" b="1" strike="noStrike" spc="-1" dirty="0">
                <a:solidFill>
                  <a:srgbClr val="000000"/>
                </a:solidFill>
                <a:latin typeface="Times New Roman"/>
                <a:ea typeface="Calibri"/>
              </a:rPr>
              <a:t> </a:t>
            </a:r>
            <a:r>
              <a:rPr lang="ru-RU" sz="1800" b="1" strike="noStrike" spc="-1" dirty="0" err="1">
                <a:solidFill>
                  <a:srgbClr val="000000"/>
                </a:solidFill>
                <a:latin typeface="Times New Roman"/>
                <a:ea typeface="Calibri"/>
              </a:rPr>
              <a:t>рубця</a:t>
            </a:r>
            <a:r>
              <a:rPr lang="ru-RU" sz="1800" b="1" strike="noStrike" spc="-1" dirty="0">
                <a:solidFill>
                  <a:srgbClr val="000000"/>
                </a:solidFill>
                <a:latin typeface="Times New Roman"/>
                <a:ea typeface="Calibri"/>
              </a:rPr>
              <a:t>. </a:t>
            </a:r>
            <a:r>
              <a:rPr lang="ru-RU" sz="1800" b="1" strike="noStrike" spc="-1" dirty="0" err="1">
                <a:solidFill>
                  <a:srgbClr val="000000"/>
                </a:solidFill>
                <a:latin typeface="Times New Roman"/>
                <a:ea typeface="Calibri"/>
              </a:rPr>
              <a:t>Раціон</a:t>
            </a:r>
            <a:r>
              <a:rPr lang="ru-RU" sz="1800" b="1" strike="noStrike" spc="-1" dirty="0">
                <a:solidFill>
                  <a:srgbClr val="000000"/>
                </a:solidFill>
                <a:latin typeface="Times New Roman"/>
                <a:ea typeface="Calibri"/>
              </a:rPr>
              <a:t> </a:t>
            </a:r>
            <a:r>
              <a:rPr lang="ru-RU" sz="1800" b="1" strike="noStrike" spc="-1" dirty="0" err="1">
                <a:solidFill>
                  <a:srgbClr val="000000"/>
                </a:solidFill>
                <a:latin typeface="Times New Roman"/>
                <a:ea typeface="Calibri"/>
              </a:rPr>
              <a:t>тварин</a:t>
            </a:r>
            <a:r>
              <a:rPr lang="ru-RU" sz="1800" b="1" strike="noStrike" spc="-1" dirty="0">
                <a:solidFill>
                  <a:srgbClr val="000000"/>
                </a:solidFill>
                <a:latin typeface="Times New Roman"/>
                <a:ea typeface="Calibri"/>
              </a:rPr>
              <a:t> </a:t>
            </a:r>
            <a:r>
              <a:rPr lang="ru-RU" sz="1800" b="1" strike="noStrike" spc="-1" dirty="0" err="1">
                <a:solidFill>
                  <a:srgbClr val="000000"/>
                </a:solidFill>
                <a:latin typeface="Times New Roman"/>
                <a:ea typeface="Calibri"/>
              </a:rPr>
              <a:t>можна</a:t>
            </a:r>
            <a:r>
              <a:rPr lang="ru-RU" sz="1800" b="1" strike="noStrike" spc="-1" dirty="0">
                <a:solidFill>
                  <a:srgbClr val="000000"/>
                </a:solidFill>
                <a:latin typeface="Times New Roman"/>
                <a:ea typeface="Calibri"/>
              </a:rPr>
              <a:t> </a:t>
            </a:r>
            <a:r>
              <a:rPr lang="ru-RU" sz="1800" b="1" strike="noStrike" spc="-1" dirty="0" err="1">
                <a:solidFill>
                  <a:srgbClr val="000000"/>
                </a:solidFill>
                <a:latin typeface="Times New Roman"/>
                <a:ea typeface="Calibri"/>
              </a:rPr>
              <a:t>збагатити</a:t>
            </a:r>
            <a:r>
              <a:rPr lang="ru-RU" sz="1800" b="1" strike="noStrike" spc="-1" dirty="0">
                <a:solidFill>
                  <a:srgbClr val="000000"/>
                </a:solidFill>
                <a:latin typeface="Times New Roman"/>
                <a:ea typeface="Calibri"/>
              </a:rPr>
              <a:t>, </a:t>
            </a:r>
            <a:r>
              <a:rPr lang="ru-RU" sz="1800" b="1" strike="noStrike" spc="-1" dirty="0" err="1">
                <a:solidFill>
                  <a:srgbClr val="000000"/>
                </a:solidFill>
                <a:latin typeface="Times New Roman"/>
                <a:ea typeface="Calibri"/>
              </a:rPr>
              <a:t>якщо</a:t>
            </a:r>
            <a:r>
              <a:rPr lang="ru-RU" sz="1800" b="1" strike="noStrike" spc="-1" dirty="0">
                <a:solidFill>
                  <a:srgbClr val="000000"/>
                </a:solidFill>
                <a:latin typeface="Times New Roman"/>
                <a:ea typeface="Calibri"/>
              </a:rPr>
              <a:t> </a:t>
            </a:r>
            <a:r>
              <a:rPr lang="ru-RU" sz="1800" b="1" strike="noStrike" spc="-1" dirty="0" err="1">
                <a:solidFill>
                  <a:srgbClr val="000000"/>
                </a:solidFill>
                <a:latin typeface="Times New Roman"/>
                <a:ea typeface="Calibri"/>
              </a:rPr>
              <a:t>спрямовано</a:t>
            </a:r>
            <a:r>
              <a:rPr lang="ru-RU" sz="1800" b="1" strike="noStrike" spc="-1" dirty="0">
                <a:solidFill>
                  <a:srgbClr val="000000"/>
                </a:solidFill>
                <a:latin typeface="Times New Roman"/>
                <a:ea typeface="Calibri"/>
              </a:rPr>
              <a:t> </a:t>
            </a:r>
            <a:r>
              <a:rPr lang="ru-RU" sz="1800" b="1" strike="noStrike" spc="-1" dirty="0" err="1">
                <a:solidFill>
                  <a:srgbClr val="000000"/>
                </a:solidFill>
                <a:latin typeface="Times New Roman"/>
                <a:ea typeface="Calibri"/>
              </a:rPr>
              <a:t>модифікувати</a:t>
            </a:r>
            <a:r>
              <a:rPr lang="ru-RU" sz="1800" b="1" strike="noStrike" spc="-1" dirty="0">
                <a:solidFill>
                  <a:srgbClr val="000000"/>
                </a:solidFill>
                <a:latin typeface="Times New Roman"/>
                <a:ea typeface="Calibri"/>
              </a:rPr>
              <a:t> </a:t>
            </a:r>
            <a:r>
              <a:rPr lang="ru-RU" sz="1800" b="1" strike="noStrike" spc="-1" dirty="0" err="1">
                <a:solidFill>
                  <a:srgbClr val="000000"/>
                </a:solidFill>
                <a:latin typeface="Times New Roman"/>
                <a:ea typeface="Calibri"/>
              </a:rPr>
              <a:t>ці</a:t>
            </a:r>
            <a:r>
              <a:rPr lang="ru-RU" sz="1800" b="1" strike="noStrike" spc="-1" dirty="0">
                <a:solidFill>
                  <a:srgbClr val="000000"/>
                </a:solidFill>
                <a:latin typeface="Times New Roman"/>
                <a:ea typeface="Calibri"/>
              </a:rPr>
              <a:t> </a:t>
            </a:r>
            <a:r>
              <a:rPr lang="ru-RU" sz="1800" b="1" strike="noStrike" spc="-1" dirty="0" err="1">
                <a:solidFill>
                  <a:srgbClr val="000000"/>
                </a:solidFill>
                <a:latin typeface="Times New Roman"/>
                <a:ea typeface="Calibri"/>
              </a:rPr>
              <a:t>бактерії</a:t>
            </a:r>
            <a:r>
              <a:rPr lang="ru-RU" sz="1800" b="1" strike="noStrike" spc="-1" dirty="0">
                <a:solidFill>
                  <a:srgbClr val="000000"/>
                </a:solidFill>
                <a:latin typeface="Times New Roman"/>
                <a:ea typeface="Calibri"/>
              </a:rPr>
              <a:t>. Для </a:t>
            </a:r>
            <a:r>
              <a:rPr lang="ru-RU" sz="1800" b="1" strike="noStrike" spc="-1" dirty="0" err="1">
                <a:solidFill>
                  <a:srgbClr val="000000"/>
                </a:solidFill>
                <a:latin typeface="Times New Roman"/>
                <a:ea typeface="Calibri"/>
              </a:rPr>
              <a:t>цього</a:t>
            </a:r>
            <a:r>
              <a:rPr lang="ru-RU" sz="1800" b="1" strike="noStrike" spc="-1" dirty="0">
                <a:solidFill>
                  <a:srgbClr val="000000"/>
                </a:solidFill>
                <a:latin typeface="Times New Roman"/>
                <a:ea typeface="Calibri"/>
              </a:rPr>
              <a:t> </a:t>
            </a:r>
            <a:r>
              <a:rPr lang="ru-RU" sz="1800" b="1" strike="noStrike" spc="-1" dirty="0" err="1">
                <a:solidFill>
                  <a:srgbClr val="000000"/>
                </a:solidFill>
                <a:latin typeface="Times New Roman"/>
                <a:ea typeface="Calibri"/>
              </a:rPr>
              <a:t>спочатку</a:t>
            </a:r>
            <a:r>
              <a:rPr lang="ru-RU" sz="1800" b="1" strike="noStrike" spc="-1" dirty="0">
                <a:solidFill>
                  <a:srgbClr val="000000"/>
                </a:solidFill>
                <a:latin typeface="Times New Roman"/>
                <a:ea typeface="Calibri"/>
              </a:rPr>
              <a:t> </a:t>
            </a:r>
            <a:r>
              <a:rPr lang="ru-RU" sz="1800" b="1" strike="noStrike" spc="-1" dirty="0" err="1">
                <a:solidFill>
                  <a:srgbClr val="000000"/>
                </a:solidFill>
                <a:latin typeface="Times New Roman"/>
                <a:ea typeface="Calibri"/>
              </a:rPr>
              <a:t>був</a:t>
            </a:r>
            <a:r>
              <a:rPr lang="ru-RU" sz="1800" b="1" strike="noStrike" spc="-1" dirty="0">
                <a:solidFill>
                  <a:srgbClr val="000000"/>
                </a:solidFill>
                <a:latin typeface="Times New Roman"/>
                <a:ea typeface="Calibri"/>
              </a:rPr>
              <a:t> </a:t>
            </a:r>
            <a:r>
              <a:rPr lang="ru-RU" sz="1800" b="1" strike="noStrike" spc="-1" dirty="0" err="1">
                <a:solidFill>
                  <a:srgbClr val="000000"/>
                </a:solidFill>
                <a:latin typeface="Times New Roman"/>
                <a:ea typeface="Calibri"/>
              </a:rPr>
              <a:t>синтезований</a:t>
            </a:r>
            <a:r>
              <a:rPr lang="ru-RU" sz="1800" b="1" strike="noStrike" spc="-1" dirty="0">
                <a:solidFill>
                  <a:srgbClr val="000000"/>
                </a:solidFill>
                <a:latin typeface="Times New Roman"/>
                <a:ea typeface="Calibri"/>
              </a:rPr>
              <a:t> </a:t>
            </a:r>
            <a:r>
              <a:rPr lang="ru-RU" sz="1800" b="1" strike="noStrike" spc="-1" dirty="0" err="1">
                <a:solidFill>
                  <a:srgbClr val="000000"/>
                </a:solidFill>
                <a:latin typeface="Times New Roman"/>
                <a:ea typeface="Calibri"/>
              </a:rPr>
              <a:t>білок</a:t>
            </a:r>
            <a:r>
              <a:rPr lang="ru-RU" sz="1800" b="1" strike="noStrike" spc="-1" dirty="0">
                <a:solidFill>
                  <a:srgbClr val="000000"/>
                </a:solidFill>
                <a:latin typeface="Times New Roman"/>
                <a:ea typeface="Calibri"/>
              </a:rPr>
              <a:t> з </a:t>
            </a:r>
            <a:r>
              <a:rPr lang="ru-RU" sz="1800" b="1" strike="noStrike" spc="-1" dirty="0" err="1">
                <a:solidFill>
                  <a:srgbClr val="000000"/>
                </a:solidFill>
                <a:latin typeface="Times New Roman"/>
                <a:ea typeface="Calibri"/>
              </a:rPr>
              <a:t>високим</a:t>
            </a:r>
            <a:r>
              <a:rPr lang="ru-RU" sz="1800" b="1" strike="noStrike" spc="-1" dirty="0">
                <a:solidFill>
                  <a:srgbClr val="000000"/>
                </a:solidFill>
                <a:latin typeface="Times New Roman"/>
                <a:ea typeface="Calibri"/>
              </a:rPr>
              <a:t> </a:t>
            </a:r>
            <a:r>
              <a:rPr lang="ru-RU" sz="1800" b="1" strike="noStrike" spc="-1" dirty="0" err="1">
                <a:solidFill>
                  <a:srgbClr val="000000"/>
                </a:solidFill>
                <a:latin typeface="Times New Roman"/>
                <a:ea typeface="Calibri"/>
              </a:rPr>
              <a:t>вмістом</a:t>
            </a:r>
            <a:r>
              <a:rPr lang="ru-RU" sz="1800" b="1" strike="noStrike" spc="-1" dirty="0">
                <a:solidFill>
                  <a:srgbClr val="000000"/>
                </a:solidFill>
                <a:latin typeface="Times New Roman"/>
                <a:ea typeface="Calibri"/>
              </a:rPr>
              <a:t> </a:t>
            </a:r>
            <a:r>
              <a:rPr lang="ru-RU" sz="1800" b="1" strike="noStrike" spc="-1" dirty="0" err="1">
                <a:solidFill>
                  <a:srgbClr val="000000"/>
                </a:solidFill>
                <a:latin typeface="Times New Roman"/>
                <a:ea typeface="Calibri"/>
              </a:rPr>
              <a:t>залишківметіоніну</a:t>
            </a:r>
            <a:r>
              <a:rPr lang="ru-RU" sz="1800" b="1" strike="noStrike" spc="-1" dirty="0">
                <a:solidFill>
                  <a:srgbClr val="000000"/>
                </a:solidFill>
                <a:latin typeface="Times New Roman"/>
                <a:ea typeface="Calibri"/>
              </a:rPr>
              <a:t>, </a:t>
            </a:r>
            <a:r>
              <a:rPr lang="ru-RU" sz="1800" b="1" strike="noStrike" spc="-1" dirty="0" err="1">
                <a:solidFill>
                  <a:srgbClr val="000000"/>
                </a:solidFill>
                <a:latin typeface="Times New Roman"/>
                <a:ea typeface="Calibri"/>
              </a:rPr>
              <a:t>лізину</a:t>
            </a:r>
            <a:r>
              <a:rPr lang="ru-RU" sz="1800" b="1" strike="noStrike" spc="-1" dirty="0">
                <a:solidFill>
                  <a:srgbClr val="000000"/>
                </a:solidFill>
                <a:latin typeface="Times New Roman"/>
                <a:ea typeface="Calibri"/>
              </a:rPr>
              <a:t> і лейцину. </a:t>
            </a:r>
            <a:r>
              <a:rPr lang="ru-RU" sz="1800" b="1" strike="noStrike" spc="-1" dirty="0" err="1">
                <a:solidFill>
                  <a:srgbClr val="000000"/>
                </a:solidFill>
                <a:latin typeface="Times New Roman"/>
                <a:ea typeface="Calibri"/>
              </a:rPr>
              <a:t>Він</a:t>
            </a:r>
            <a:r>
              <a:rPr lang="ru-RU" sz="1800" b="1" strike="noStrike" spc="-1" dirty="0">
                <a:solidFill>
                  <a:srgbClr val="000000"/>
                </a:solidFill>
                <a:latin typeface="Times New Roman"/>
                <a:ea typeface="Calibri"/>
              </a:rPr>
              <a:t> </a:t>
            </a:r>
            <a:r>
              <a:rPr lang="ru-RU" sz="1800" b="1" strike="noStrike" spc="-1" dirty="0" err="1">
                <a:solidFill>
                  <a:srgbClr val="000000"/>
                </a:solidFill>
                <a:latin typeface="Times New Roman"/>
                <a:ea typeface="Calibri"/>
              </a:rPr>
              <a:t>складався</a:t>
            </a:r>
            <a:r>
              <a:rPr lang="ru-RU" sz="1800" b="1" strike="noStrike" spc="-1" dirty="0">
                <a:solidFill>
                  <a:srgbClr val="000000"/>
                </a:solidFill>
                <a:latin typeface="Times New Roman"/>
                <a:ea typeface="Calibri"/>
              </a:rPr>
              <a:t> з 100 </a:t>
            </a:r>
            <a:r>
              <a:rPr lang="ru-RU" sz="1800" b="1" strike="noStrike" spc="-1" dirty="0" err="1">
                <a:solidFill>
                  <a:srgbClr val="000000"/>
                </a:solidFill>
                <a:latin typeface="Times New Roman"/>
                <a:ea typeface="Calibri"/>
              </a:rPr>
              <a:t>амінокислот</a:t>
            </a:r>
            <a:r>
              <a:rPr lang="ru-RU" sz="1800" b="1" strike="noStrike" spc="-1" dirty="0">
                <a:solidFill>
                  <a:srgbClr val="000000"/>
                </a:solidFill>
                <a:latin typeface="Times New Roman"/>
                <a:ea typeface="Calibri"/>
              </a:rPr>
              <a:t>, 57 з </a:t>
            </a:r>
            <a:r>
              <a:rPr lang="ru-RU" sz="1800" b="1" strike="noStrike" spc="-1" dirty="0" err="1">
                <a:solidFill>
                  <a:srgbClr val="000000"/>
                </a:solidFill>
                <a:latin typeface="Times New Roman"/>
                <a:ea typeface="Calibri"/>
              </a:rPr>
              <a:t>яких</a:t>
            </a:r>
            <a:r>
              <a:rPr lang="ru-RU" sz="1800" b="1" strike="noStrike" spc="-1" dirty="0">
                <a:solidFill>
                  <a:srgbClr val="000000"/>
                </a:solidFill>
                <a:latin typeface="Times New Roman"/>
                <a:ea typeface="Calibri"/>
              </a:rPr>
              <a:t> </a:t>
            </a:r>
            <a:r>
              <a:rPr lang="ru-RU" sz="1800" b="1" strike="noStrike" spc="-1" dirty="0" err="1">
                <a:solidFill>
                  <a:srgbClr val="000000"/>
                </a:solidFill>
                <a:latin typeface="Times New Roman"/>
                <a:ea typeface="Calibri"/>
              </a:rPr>
              <a:t>були</a:t>
            </a:r>
            <a:r>
              <a:rPr lang="ru-RU" sz="1800" b="1" strike="noStrike" spc="-1" dirty="0">
                <a:solidFill>
                  <a:srgbClr val="000000"/>
                </a:solidFill>
                <a:latin typeface="Times New Roman"/>
                <a:ea typeface="Calibri"/>
              </a:rPr>
              <a:t> </a:t>
            </a:r>
            <a:r>
              <a:rPr lang="ru-RU" sz="1800" b="1" strike="noStrike" spc="-1" dirty="0" err="1">
                <a:solidFill>
                  <a:srgbClr val="000000"/>
                </a:solidFill>
                <a:latin typeface="Times New Roman"/>
                <a:ea typeface="Calibri"/>
              </a:rPr>
              <a:t>незамінними</a:t>
            </a:r>
            <a:r>
              <a:rPr lang="ru-RU" sz="1800" b="1" strike="noStrike" spc="-1" dirty="0">
                <a:solidFill>
                  <a:srgbClr val="000000"/>
                </a:solidFill>
                <a:latin typeface="Times New Roman"/>
                <a:ea typeface="Calibri"/>
              </a:rPr>
              <a:t>, і </a:t>
            </a:r>
            <a:r>
              <a:rPr lang="ru-RU" sz="1800" b="1" strike="noStrike" spc="-1" dirty="0" err="1">
                <a:solidFill>
                  <a:srgbClr val="000000"/>
                </a:solidFill>
                <a:latin typeface="Times New Roman"/>
                <a:ea typeface="Calibri"/>
              </a:rPr>
              <a:t>мав</a:t>
            </a:r>
            <a:r>
              <a:rPr lang="ru-RU" sz="1800" b="1" strike="noStrike" spc="-1" dirty="0">
                <a:solidFill>
                  <a:srgbClr val="000000"/>
                </a:solidFill>
                <a:latin typeface="Times New Roman"/>
                <a:ea typeface="Calibri"/>
              </a:rPr>
              <a:t> </a:t>
            </a:r>
            <a:r>
              <a:rPr lang="ru-RU" sz="1800" b="1" strike="noStrike" spc="-1" dirty="0" err="1">
                <a:solidFill>
                  <a:srgbClr val="000000"/>
                </a:solidFill>
                <a:latin typeface="Times New Roman"/>
                <a:ea typeface="Calibri"/>
              </a:rPr>
              <a:t>стабільну</a:t>
            </a:r>
            <a:r>
              <a:rPr lang="ru-RU" sz="1800" b="1" strike="noStrike" spc="-1" dirty="0">
                <a:solidFill>
                  <a:srgbClr val="000000"/>
                </a:solidFill>
                <a:latin typeface="Times New Roman"/>
                <a:ea typeface="Calibri"/>
              </a:rPr>
              <a:t> α-</a:t>
            </a:r>
            <a:r>
              <a:rPr lang="ru-RU" sz="1800" b="1" strike="noStrike" spc="-1" dirty="0" err="1">
                <a:solidFill>
                  <a:srgbClr val="000000"/>
                </a:solidFill>
                <a:latin typeface="Times New Roman"/>
                <a:ea typeface="Calibri"/>
              </a:rPr>
              <a:t>спіральну</a:t>
            </a:r>
            <a:r>
              <a:rPr lang="ru-RU" sz="1800" b="1" strike="noStrike" spc="-1" dirty="0">
                <a:solidFill>
                  <a:srgbClr val="000000"/>
                </a:solidFill>
                <a:latin typeface="Times New Roman"/>
                <a:ea typeface="Calibri"/>
              </a:rPr>
              <a:t> </a:t>
            </a:r>
            <a:r>
              <a:rPr lang="ru-RU" sz="1800" b="1" strike="noStrike" spc="-1" dirty="0" err="1">
                <a:solidFill>
                  <a:srgbClr val="000000"/>
                </a:solidFill>
                <a:latin typeface="Times New Roman"/>
                <a:ea typeface="Calibri"/>
              </a:rPr>
              <a:t>конфігурацію</a:t>
            </a:r>
            <a:r>
              <a:rPr lang="ru-RU" sz="1800" b="1" strike="noStrike" spc="-1" dirty="0">
                <a:solidFill>
                  <a:srgbClr val="000000"/>
                </a:solidFill>
                <a:latin typeface="Times New Roman"/>
                <a:ea typeface="Calibri"/>
              </a:rPr>
              <a:t>. </a:t>
            </a:r>
            <a:r>
              <a:rPr lang="ru-RU" sz="1800" b="1" strike="noStrike" spc="-1" dirty="0" err="1">
                <a:solidFill>
                  <a:srgbClr val="000000"/>
                </a:solidFill>
                <a:latin typeface="Times New Roman"/>
                <a:ea typeface="Calibri"/>
              </a:rPr>
              <a:t>Потім</a:t>
            </a:r>
            <a:r>
              <a:rPr lang="ru-RU" sz="1800" b="1" strike="noStrike" spc="-1" dirty="0">
                <a:solidFill>
                  <a:srgbClr val="000000"/>
                </a:solidFill>
                <a:latin typeface="Times New Roman"/>
                <a:ea typeface="Calibri"/>
              </a:rPr>
              <a:t>, за </a:t>
            </a:r>
            <a:r>
              <a:rPr lang="ru-RU" sz="1800" b="1" strike="noStrike" spc="-1" dirty="0" err="1">
                <a:solidFill>
                  <a:srgbClr val="000000"/>
                </a:solidFill>
                <a:latin typeface="Times New Roman"/>
                <a:ea typeface="Calibri"/>
              </a:rPr>
              <a:t>допомогою</a:t>
            </a:r>
            <a:r>
              <a:rPr lang="ru-RU" sz="1800" b="1" strike="noStrike" spc="-1" dirty="0">
                <a:solidFill>
                  <a:srgbClr val="000000"/>
                </a:solidFill>
                <a:latin typeface="Times New Roman"/>
                <a:ea typeface="Calibri"/>
              </a:rPr>
              <a:t> 14 </a:t>
            </a:r>
            <a:r>
              <a:rPr lang="ru-RU" sz="1800" b="1" strike="noStrike" spc="-1" dirty="0" err="1">
                <a:solidFill>
                  <a:srgbClr val="000000"/>
                </a:solidFill>
                <a:latin typeface="Times New Roman"/>
                <a:ea typeface="Calibri"/>
              </a:rPr>
              <a:t>нуклеотидів</a:t>
            </a:r>
            <a:r>
              <a:rPr lang="ru-RU" sz="1800" b="1" strike="noStrike" spc="-1" dirty="0">
                <a:solidFill>
                  <a:srgbClr val="000000"/>
                </a:solidFill>
                <a:latin typeface="Times New Roman"/>
                <a:ea typeface="Calibri"/>
              </a:rPr>
              <a:t>, </a:t>
            </a:r>
            <a:r>
              <a:rPr lang="ru-RU" sz="1800" b="1" strike="noStrike" spc="-1" dirty="0" err="1">
                <a:solidFill>
                  <a:srgbClr val="000000"/>
                </a:solidFill>
                <a:latin typeface="Times New Roman"/>
                <a:ea typeface="Calibri"/>
              </a:rPr>
              <a:t>що</a:t>
            </a:r>
            <a:r>
              <a:rPr lang="ru-RU" sz="1800" b="1" strike="noStrike" spc="-1" dirty="0">
                <a:solidFill>
                  <a:srgbClr val="000000"/>
                </a:solidFill>
                <a:latin typeface="Times New Roman"/>
                <a:ea typeface="Calibri"/>
              </a:rPr>
              <a:t> </a:t>
            </a:r>
            <a:r>
              <a:rPr lang="ru-RU" sz="1800" b="1" strike="noStrike" spc="-1" dirty="0" err="1">
                <a:solidFill>
                  <a:srgbClr val="000000"/>
                </a:solidFill>
                <a:latin typeface="Times New Roman"/>
                <a:ea typeface="Calibri"/>
              </a:rPr>
              <a:t>частково</a:t>
            </a:r>
            <a:r>
              <a:rPr lang="ru-RU" sz="1800" b="1" strike="noStrike" spc="-1" dirty="0">
                <a:solidFill>
                  <a:srgbClr val="000000"/>
                </a:solidFill>
                <a:latin typeface="Times New Roman"/>
                <a:ea typeface="Calibri"/>
              </a:rPr>
              <a:t> </a:t>
            </a:r>
            <a:r>
              <a:rPr lang="ru-RU" sz="1800" b="1" strike="noStrike" spc="-1" dirty="0" err="1">
                <a:solidFill>
                  <a:srgbClr val="000000"/>
                </a:solidFill>
                <a:latin typeface="Times New Roman"/>
                <a:ea typeface="Calibri"/>
              </a:rPr>
              <a:t>перекриваються</a:t>
            </a:r>
            <a:r>
              <a:rPr lang="ru-RU" sz="1800" b="1" strike="noStrike" spc="-1" dirty="0">
                <a:solidFill>
                  <a:srgbClr val="000000"/>
                </a:solidFill>
                <a:latin typeface="Times New Roman"/>
                <a:ea typeface="Calibri"/>
              </a:rPr>
              <a:t>, </a:t>
            </a:r>
            <a:r>
              <a:rPr lang="ru-RU" sz="1800" b="1" strike="noStrike" spc="-1" dirty="0" err="1">
                <a:solidFill>
                  <a:srgbClr val="000000"/>
                </a:solidFill>
                <a:latin typeface="Times New Roman"/>
                <a:ea typeface="Calibri"/>
              </a:rPr>
              <a:t>синтезували</a:t>
            </a:r>
            <a:r>
              <a:rPr lang="ru-RU" sz="1800" b="1" strike="noStrike" spc="-1" dirty="0">
                <a:solidFill>
                  <a:srgbClr val="000000"/>
                </a:solidFill>
                <a:latin typeface="Times New Roman"/>
                <a:ea typeface="Calibri"/>
              </a:rPr>
              <a:t> </a:t>
            </a:r>
            <a:r>
              <a:rPr lang="ru-RU" sz="1800" b="1" strike="noStrike" spc="-1" dirty="0" err="1">
                <a:solidFill>
                  <a:srgbClr val="000000"/>
                </a:solidFill>
                <a:latin typeface="Times New Roman"/>
                <a:ea typeface="Calibri"/>
              </a:rPr>
              <a:t>його</a:t>
            </a:r>
            <a:r>
              <a:rPr lang="ru-RU" sz="1800" b="1" strike="noStrike" spc="-1" dirty="0">
                <a:solidFill>
                  <a:srgbClr val="000000"/>
                </a:solidFill>
                <a:latin typeface="Times New Roman"/>
                <a:ea typeface="Calibri"/>
              </a:rPr>
              <a:t> ген і </a:t>
            </a:r>
            <a:r>
              <a:rPr lang="ru-RU" sz="1800" b="1" strike="noStrike" spc="-1" dirty="0" err="1">
                <a:solidFill>
                  <a:srgbClr val="000000"/>
                </a:solidFill>
                <a:latin typeface="Times New Roman"/>
                <a:ea typeface="Calibri"/>
              </a:rPr>
              <a:t>зшили</a:t>
            </a:r>
            <a:r>
              <a:rPr lang="ru-RU" sz="1800" b="1" strike="noStrike" spc="-1" dirty="0">
                <a:solidFill>
                  <a:srgbClr val="000000"/>
                </a:solidFill>
                <a:latin typeface="Times New Roman"/>
                <a:ea typeface="Calibri"/>
              </a:rPr>
              <a:t> </a:t>
            </a:r>
            <a:r>
              <a:rPr lang="ru-RU" sz="1800" b="1" strike="noStrike" spc="-1" dirty="0" err="1">
                <a:solidFill>
                  <a:srgbClr val="000000"/>
                </a:solidFill>
                <a:latin typeface="Times New Roman"/>
                <a:ea typeface="Calibri"/>
              </a:rPr>
              <a:t>його</a:t>
            </a:r>
            <a:r>
              <a:rPr lang="ru-RU" sz="1800" b="1" strike="noStrike" spc="-1" dirty="0">
                <a:solidFill>
                  <a:srgbClr val="000000"/>
                </a:solidFill>
                <a:latin typeface="Times New Roman"/>
                <a:ea typeface="Calibri"/>
              </a:rPr>
              <a:t> з геном </a:t>
            </a:r>
            <a:r>
              <a:rPr lang="ru-RU" sz="1800" b="1" strike="noStrike" spc="-1" dirty="0" err="1">
                <a:solidFill>
                  <a:srgbClr val="000000"/>
                </a:solidFill>
                <a:latin typeface="Times New Roman"/>
                <a:ea typeface="Calibri"/>
              </a:rPr>
              <a:t>білка</a:t>
            </a:r>
            <a:r>
              <a:rPr lang="ru-RU" sz="1800" b="1" strike="noStrike" spc="-1" dirty="0">
                <a:solidFill>
                  <a:srgbClr val="000000"/>
                </a:solidFill>
                <a:latin typeface="Times New Roman"/>
                <a:ea typeface="Calibri"/>
              </a:rPr>
              <a:t>, </a:t>
            </a:r>
            <a:r>
              <a:rPr lang="ru-RU" sz="1800" b="1" strike="noStrike" spc="-1" dirty="0" err="1">
                <a:solidFill>
                  <a:srgbClr val="000000"/>
                </a:solidFill>
                <a:latin typeface="Times New Roman"/>
                <a:ea typeface="Calibri"/>
              </a:rPr>
              <a:t>який</a:t>
            </a:r>
            <a:r>
              <a:rPr lang="ru-RU" sz="1800" b="1" strike="noStrike" spc="-1" dirty="0">
                <a:solidFill>
                  <a:srgbClr val="000000"/>
                </a:solidFill>
                <a:latin typeface="Times New Roman"/>
                <a:ea typeface="Calibri"/>
              </a:rPr>
              <a:t> </a:t>
            </a:r>
            <a:r>
              <a:rPr lang="ru-RU" sz="1800" b="1" strike="noStrike" spc="-1" dirty="0" err="1">
                <a:solidFill>
                  <a:srgbClr val="000000"/>
                </a:solidFill>
                <a:latin typeface="Times New Roman"/>
                <a:ea typeface="Calibri"/>
              </a:rPr>
              <a:t>зв’язує</a:t>
            </a:r>
            <a:r>
              <a:rPr lang="ru-RU" sz="1800" b="1" strike="noStrike" spc="-1" dirty="0">
                <a:solidFill>
                  <a:srgbClr val="000000"/>
                </a:solidFill>
                <a:latin typeface="Times New Roman"/>
                <a:ea typeface="Calibri"/>
              </a:rPr>
              <a:t> мальтозу. </a:t>
            </a:r>
            <a:endParaRPr lang="ru-RU" sz="1800" b="0" strike="noStrike" spc="-1" dirty="0">
              <a:latin typeface="Arial"/>
            </a:endParaRPr>
          </a:p>
        </p:txBody>
      </p:sp>
    </p:spTree>
    <p:extLst>
      <p:ext uri="{BB962C8B-B14F-4D97-AF65-F5344CB8AC3E}">
        <p14:creationId xmlns:p14="http://schemas.microsoft.com/office/powerpoint/2010/main" val="1836695665"/>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 name="CustomShape 1"/>
          <p:cNvSpPr/>
          <p:nvPr/>
        </p:nvSpPr>
        <p:spPr>
          <a:xfrm>
            <a:off x="410531" y="669205"/>
            <a:ext cx="8345542" cy="5353858"/>
          </a:xfrm>
          <a:prstGeom prst="rect">
            <a:avLst/>
          </a:prstGeom>
          <a:noFill/>
          <a:ln w="9360">
            <a:noFill/>
          </a:ln>
        </p:spPr>
        <p:style>
          <a:lnRef idx="0">
            <a:scrgbClr r="0" g="0" b="0"/>
          </a:lnRef>
          <a:fillRef idx="0">
            <a:scrgbClr r="0" g="0" b="0"/>
          </a:fillRef>
          <a:effectRef idx="0">
            <a:scrgbClr r="0" g="0" b="0"/>
          </a:effectRef>
          <a:fontRef idx="minor"/>
        </p:style>
        <p:txBody>
          <a:bodyPr wrap="square" lIns="90000" tIns="45000" rIns="90000" bIns="45000" anchor="ctr">
            <a:spAutoFit/>
          </a:bodyPr>
          <a:lstStyle/>
          <a:p>
            <a:pPr algn="just">
              <a:lnSpc>
                <a:spcPct val="100000"/>
              </a:lnSpc>
            </a:pPr>
            <a:r>
              <a:rPr lang="ru-RU" b="1" strike="noStrike" spc="-1" dirty="0" err="1">
                <a:solidFill>
                  <a:srgbClr val="000000"/>
                </a:solidFill>
                <a:latin typeface="Times New Roman"/>
                <a:ea typeface="Calibri"/>
              </a:rPr>
              <a:t>Отриманий</a:t>
            </a:r>
            <a:r>
              <a:rPr lang="ru-RU" b="1" strike="noStrike" spc="-1" dirty="0">
                <a:solidFill>
                  <a:srgbClr val="000000"/>
                </a:solidFill>
                <a:latin typeface="Times New Roman"/>
                <a:ea typeface="Calibri"/>
              </a:rPr>
              <a:t> </a:t>
            </a:r>
            <a:r>
              <a:rPr lang="ru-RU" b="1" strike="noStrike" spc="-1" dirty="0" err="1">
                <a:solidFill>
                  <a:srgbClr val="000000"/>
                </a:solidFill>
                <a:latin typeface="Times New Roman"/>
                <a:ea typeface="Calibri"/>
              </a:rPr>
              <a:t>гібридний</a:t>
            </a:r>
            <a:r>
              <a:rPr lang="ru-RU" b="1" strike="noStrike" spc="-1" dirty="0">
                <a:solidFill>
                  <a:srgbClr val="000000"/>
                </a:solidFill>
                <a:latin typeface="Times New Roman"/>
                <a:ea typeface="Calibri"/>
              </a:rPr>
              <a:t> ген </a:t>
            </a:r>
            <a:r>
              <a:rPr lang="ru-RU" b="1" strike="noStrike" spc="-1" dirty="0" err="1">
                <a:solidFill>
                  <a:srgbClr val="000000"/>
                </a:solidFill>
                <a:latin typeface="Times New Roman"/>
                <a:ea typeface="Calibri"/>
              </a:rPr>
              <a:t>експресували</a:t>
            </a:r>
            <a:r>
              <a:rPr lang="ru-RU" b="1" strike="noStrike" spc="-1" dirty="0">
                <a:solidFill>
                  <a:srgbClr val="000000"/>
                </a:solidFill>
                <a:latin typeface="Times New Roman"/>
                <a:ea typeface="Calibri"/>
              </a:rPr>
              <a:t> у </a:t>
            </a:r>
            <a:r>
              <a:rPr lang="ru-RU" b="1" i="1" strike="noStrike" spc="-1" dirty="0" smtClean="0">
                <a:solidFill>
                  <a:srgbClr val="7030A0"/>
                </a:solidFill>
                <a:latin typeface="Times New Roman"/>
                <a:ea typeface="Calibri"/>
              </a:rPr>
              <a:t>Е. </a:t>
            </a:r>
            <a:r>
              <a:rPr lang="ru-RU" b="1" i="1" strike="noStrike" spc="-1" dirty="0" err="1" smtClean="0">
                <a:solidFill>
                  <a:srgbClr val="7030A0"/>
                </a:solidFill>
                <a:latin typeface="Times New Roman"/>
                <a:ea typeface="Calibri"/>
              </a:rPr>
              <a:t>соlі</a:t>
            </a:r>
            <a:r>
              <a:rPr lang="ru-RU" b="1" i="1" strike="noStrike" spc="-1" dirty="0" smtClean="0">
                <a:solidFill>
                  <a:srgbClr val="7030A0"/>
                </a:solidFill>
                <a:latin typeface="Times New Roman"/>
                <a:ea typeface="Calibri"/>
              </a:rPr>
              <a:t> </a:t>
            </a:r>
            <a:r>
              <a:rPr lang="ru-RU" b="1" strike="noStrike" spc="-1" dirty="0" err="1">
                <a:solidFill>
                  <a:srgbClr val="000000"/>
                </a:solidFill>
                <a:latin typeface="Times New Roman"/>
                <a:ea typeface="Calibri"/>
              </a:rPr>
              <a:t>під</a:t>
            </a:r>
            <a:r>
              <a:rPr lang="ru-RU" b="1" strike="noStrike" spc="-1" dirty="0">
                <a:solidFill>
                  <a:srgbClr val="000000"/>
                </a:solidFill>
                <a:latin typeface="Times New Roman"/>
                <a:ea typeface="Calibri"/>
              </a:rPr>
              <a:t> контролем промотору </a:t>
            </a:r>
            <a:r>
              <a:rPr lang="ru-RU" b="1" strike="noStrike" spc="-1" dirty="0" err="1">
                <a:solidFill>
                  <a:srgbClr val="000000"/>
                </a:solidFill>
                <a:latin typeface="Times New Roman"/>
                <a:ea typeface="Calibri"/>
              </a:rPr>
              <a:t>транскрипції</a:t>
            </a:r>
            <a:r>
              <a:rPr lang="ru-RU" b="1" strike="noStrike" spc="-1" dirty="0">
                <a:solidFill>
                  <a:srgbClr val="000000"/>
                </a:solidFill>
                <a:latin typeface="Times New Roman"/>
                <a:ea typeface="Calibri"/>
              </a:rPr>
              <a:t>. На </a:t>
            </a:r>
            <a:r>
              <a:rPr lang="ru-RU" b="1" strike="noStrike" spc="-1" dirty="0" err="1" smtClean="0">
                <a:solidFill>
                  <a:srgbClr val="000000"/>
                </a:solidFill>
                <a:latin typeface="Times New Roman"/>
                <a:ea typeface="Calibri"/>
              </a:rPr>
              <a:t>частку</a:t>
            </a:r>
            <a:r>
              <a:rPr lang="ru-RU" b="1" strike="noStrike" spc="-1" dirty="0" smtClean="0">
                <a:solidFill>
                  <a:srgbClr val="000000"/>
                </a:solidFill>
                <a:latin typeface="Times New Roman"/>
                <a:ea typeface="Calibri"/>
              </a:rPr>
              <a:t> </a:t>
            </a:r>
            <a:r>
              <a:rPr lang="ru-RU" b="1" strike="noStrike" spc="-1" dirty="0" err="1">
                <a:solidFill>
                  <a:srgbClr val="000000"/>
                </a:solidFill>
                <a:latin typeface="Times New Roman"/>
                <a:ea typeface="Calibri"/>
              </a:rPr>
              <a:t>гібридного</a:t>
            </a:r>
            <a:r>
              <a:rPr lang="ru-RU" b="1" strike="noStrike" spc="-1" dirty="0">
                <a:solidFill>
                  <a:srgbClr val="000000"/>
                </a:solidFill>
                <a:latin typeface="Times New Roman"/>
                <a:ea typeface="Calibri"/>
              </a:rPr>
              <a:t> </a:t>
            </a:r>
            <a:r>
              <a:rPr lang="ru-RU" b="1" strike="noStrike" spc="-1" dirty="0" err="1">
                <a:solidFill>
                  <a:srgbClr val="000000"/>
                </a:solidFill>
                <a:latin typeface="Times New Roman"/>
                <a:ea typeface="Calibri"/>
              </a:rPr>
              <a:t>білка</a:t>
            </a:r>
            <a:r>
              <a:rPr lang="ru-RU" b="1" strike="noStrike" spc="-1" dirty="0">
                <a:solidFill>
                  <a:srgbClr val="000000"/>
                </a:solidFill>
                <a:latin typeface="Times New Roman"/>
                <a:ea typeface="Calibri"/>
              </a:rPr>
              <a:t> </a:t>
            </a:r>
            <a:r>
              <a:rPr lang="ru-RU" b="1" strike="noStrike" spc="-1" dirty="0" err="1">
                <a:solidFill>
                  <a:srgbClr val="000000"/>
                </a:solidFill>
                <a:latin typeface="Times New Roman"/>
                <a:ea typeface="Calibri"/>
              </a:rPr>
              <a:t>припадає</a:t>
            </a:r>
            <a:r>
              <a:rPr lang="ru-RU" b="1" strike="noStrike" spc="-1" dirty="0">
                <a:solidFill>
                  <a:srgbClr val="000000"/>
                </a:solidFill>
                <a:latin typeface="Times New Roman"/>
                <a:ea typeface="Calibri"/>
              </a:rPr>
              <a:t> до 12% </a:t>
            </a:r>
            <a:r>
              <a:rPr lang="ru-RU" b="1" strike="noStrike" spc="-1" dirty="0" err="1">
                <a:solidFill>
                  <a:srgbClr val="000000"/>
                </a:solidFill>
                <a:latin typeface="Times New Roman"/>
                <a:ea typeface="Calibri"/>
              </a:rPr>
              <a:t>сумарного</a:t>
            </a:r>
            <a:r>
              <a:rPr lang="ru-RU" b="1" strike="noStrike" spc="-1" dirty="0">
                <a:solidFill>
                  <a:srgbClr val="000000"/>
                </a:solidFill>
                <a:latin typeface="Times New Roman"/>
                <a:ea typeface="Calibri"/>
              </a:rPr>
              <a:t> </a:t>
            </a:r>
            <a:r>
              <a:rPr lang="ru-RU" b="1" strike="noStrike" spc="-1" dirty="0" err="1">
                <a:solidFill>
                  <a:srgbClr val="000000"/>
                </a:solidFill>
                <a:latin typeface="Times New Roman"/>
                <a:ea typeface="Calibri"/>
              </a:rPr>
              <a:t>внутріклітинного</a:t>
            </a:r>
            <a:r>
              <a:rPr lang="ru-RU" b="1" strike="noStrike" spc="-1" dirty="0">
                <a:solidFill>
                  <a:srgbClr val="000000"/>
                </a:solidFill>
                <a:latin typeface="Times New Roman"/>
                <a:ea typeface="Calibri"/>
              </a:rPr>
              <a:t> </a:t>
            </a:r>
            <a:r>
              <a:rPr lang="ru-RU" b="1" strike="noStrike" spc="-1" dirty="0" err="1">
                <a:solidFill>
                  <a:srgbClr val="000000"/>
                </a:solidFill>
                <a:latin typeface="Times New Roman"/>
                <a:ea typeface="Calibri"/>
              </a:rPr>
              <a:t>білка</a:t>
            </a:r>
            <a:r>
              <a:rPr lang="ru-RU" b="1" strike="noStrike" spc="-1" dirty="0">
                <a:solidFill>
                  <a:srgbClr val="000000"/>
                </a:solidFill>
                <a:latin typeface="Times New Roman"/>
                <a:ea typeface="Calibri"/>
              </a:rPr>
              <a:t>. В наш час </a:t>
            </a:r>
            <a:r>
              <a:rPr lang="ru-RU" b="1" strike="noStrike" spc="-1" dirty="0" err="1">
                <a:solidFill>
                  <a:srgbClr val="000000"/>
                </a:solidFill>
                <a:latin typeface="Times New Roman"/>
                <a:ea typeface="Calibri"/>
              </a:rPr>
              <a:t>ведуться</a:t>
            </a:r>
            <a:r>
              <a:rPr lang="ru-RU" b="1" strike="noStrike" spc="-1" dirty="0">
                <a:solidFill>
                  <a:srgbClr val="000000"/>
                </a:solidFill>
                <a:latin typeface="Times New Roman"/>
                <a:ea typeface="Calibri"/>
              </a:rPr>
              <a:t> </a:t>
            </a:r>
            <a:r>
              <a:rPr lang="ru-RU" b="1" strike="noStrike" spc="-1" dirty="0" err="1">
                <a:solidFill>
                  <a:srgbClr val="000000"/>
                </a:solidFill>
                <a:latin typeface="Times New Roman"/>
                <a:ea typeface="Calibri"/>
              </a:rPr>
              <a:t>досліди</a:t>
            </a:r>
            <a:r>
              <a:rPr lang="ru-RU" b="1" strike="noStrike" spc="-1" dirty="0">
                <a:solidFill>
                  <a:srgbClr val="000000"/>
                </a:solidFill>
                <a:latin typeface="Times New Roman"/>
                <a:ea typeface="Calibri"/>
              </a:rPr>
              <a:t> </a:t>
            </a:r>
            <a:r>
              <a:rPr lang="ru-RU" b="1" strike="noStrike" spc="-1" dirty="0" err="1">
                <a:solidFill>
                  <a:srgbClr val="000000"/>
                </a:solidFill>
                <a:latin typeface="Times New Roman"/>
                <a:ea typeface="Calibri"/>
              </a:rPr>
              <a:t>щодо</a:t>
            </a:r>
            <a:r>
              <a:rPr lang="ru-RU" b="1" strike="noStrike" spc="-1" dirty="0">
                <a:solidFill>
                  <a:srgbClr val="000000"/>
                </a:solidFill>
                <a:latin typeface="Times New Roman"/>
                <a:ea typeface="Calibri"/>
              </a:rPr>
              <a:t> того, </a:t>
            </a:r>
            <a:r>
              <a:rPr lang="ru-RU" b="1" strike="noStrike" spc="-1" dirty="0" err="1">
                <a:solidFill>
                  <a:srgbClr val="000000"/>
                </a:solidFill>
                <a:latin typeface="Times New Roman"/>
                <a:ea typeface="Calibri"/>
              </a:rPr>
              <a:t>наскільки</a:t>
            </a:r>
            <a:r>
              <a:rPr lang="ru-RU" b="1" strike="noStrike" spc="-1" dirty="0">
                <a:solidFill>
                  <a:srgbClr val="000000"/>
                </a:solidFill>
                <a:latin typeface="Times New Roman"/>
                <a:ea typeface="Calibri"/>
              </a:rPr>
              <a:t> </a:t>
            </a:r>
            <a:r>
              <a:rPr lang="ru-RU" b="1" strike="noStrike" spc="-1" dirty="0" err="1">
                <a:solidFill>
                  <a:srgbClr val="000000"/>
                </a:solidFill>
                <a:latin typeface="Times New Roman"/>
                <a:ea typeface="Calibri"/>
              </a:rPr>
              <a:t>бактерії</a:t>
            </a:r>
            <a:r>
              <a:rPr lang="ru-RU" b="1" strike="noStrike" spc="-1" dirty="0">
                <a:solidFill>
                  <a:srgbClr val="000000"/>
                </a:solidFill>
                <a:latin typeface="Times New Roman"/>
                <a:ea typeface="Calibri"/>
              </a:rPr>
              <a:t>, </a:t>
            </a:r>
            <a:r>
              <a:rPr lang="ru-RU" b="1" strike="noStrike" spc="-1" dirty="0" err="1">
                <a:solidFill>
                  <a:srgbClr val="000000"/>
                </a:solidFill>
                <a:latin typeface="Times New Roman"/>
                <a:ea typeface="Calibri"/>
              </a:rPr>
              <a:t>які</a:t>
            </a:r>
            <a:r>
              <a:rPr lang="ru-RU" b="1" strike="noStrike" spc="-1" dirty="0">
                <a:solidFill>
                  <a:srgbClr val="000000"/>
                </a:solidFill>
                <a:latin typeface="Times New Roman"/>
                <a:ea typeface="Calibri"/>
              </a:rPr>
              <a:t> </a:t>
            </a:r>
            <a:r>
              <a:rPr lang="ru-RU" b="1" strike="noStrike" spc="-1" dirty="0" err="1">
                <a:solidFill>
                  <a:srgbClr val="000000"/>
                </a:solidFill>
                <a:latin typeface="Times New Roman"/>
                <a:ea typeface="Calibri"/>
              </a:rPr>
              <a:t>існують</a:t>
            </a:r>
            <a:r>
              <a:rPr lang="ru-RU" b="1" strike="noStrike" spc="-1" dirty="0">
                <a:solidFill>
                  <a:srgbClr val="000000"/>
                </a:solidFill>
                <a:latin typeface="Times New Roman"/>
                <a:ea typeface="Calibri"/>
              </a:rPr>
              <a:t> у </a:t>
            </a:r>
            <a:r>
              <a:rPr lang="ru-RU" b="1" strike="noStrike" spc="-1" dirty="0" err="1">
                <a:solidFill>
                  <a:srgbClr val="000000"/>
                </a:solidFill>
                <a:latin typeface="Times New Roman"/>
                <a:ea typeface="Calibri"/>
              </a:rPr>
              <a:t>рубці</a:t>
            </a:r>
            <a:r>
              <a:rPr lang="ru-RU" b="1" strike="noStrike" spc="-1" dirty="0">
                <a:solidFill>
                  <a:srgbClr val="000000"/>
                </a:solidFill>
                <a:latin typeface="Times New Roman"/>
                <a:ea typeface="Calibri"/>
              </a:rPr>
              <a:t>,</a:t>
            </a:r>
            <a:r>
              <a:rPr lang="ru-RU" sz="1000" b="1" strike="noStrike" spc="-1" dirty="0">
                <a:solidFill>
                  <a:srgbClr val="000000"/>
                </a:solidFill>
                <a:latin typeface="Arial"/>
                <a:ea typeface="Calibri"/>
              </a:rPr>
              <a:t> </a:t>
            </a:r>
            <a:r>
              <a:rPr lang="ru-RU" b="1" strike="noStrike" spc="-1" dirty="0" err="1">
                <a:solidFill>
                  <a:srgbClr val="000000"/>
                </a:solidFill>
                <a:latin typeface="Times New Roman"/>
                <a:ea typeface="Calibri"/>
              </a:rPr>
              <a:t>здатні</a:t>
            </a:r>
            <a:r>
              <a:rPr lang="ru-RU" b="1" strike="noStrike" spc="-1" dirty="0">
                <a:solidFill>
                  <a:srgbClr val="000000"/>
                </a:solidFill>
                <a:latin typeface="Times New Roman"/>
                <a:ea typeface="Calibri"/>
              </a:rPr>
              <a:t> </a:t>
            </a:r>
            <a:r>
              <a:rPr lang="ru-RU" b="1" strike="noStrike" spc="-1" dirty="0" err="1">
                <a:solidFill>
                  <a:srgbClr val="000000"/>
                </a:solidFill>
                <a:latin typeface="Times New Roman"/>
                <a:ea typeface="Calibri"/>
              </a:rPr>
              <a:t>синтезувати</a:t>
            </a:r>
            <a:r>
              <a:rPr lang="ru-RU" b="1" strike="noStrike" spc="-1" dirty="0">
                <a:solidFill>
                  <a:srgbClr val="000000"/>
                </a:solidFill>
                <a:latin typeface="Times New Roman"/>
                <a:ea typeface="Calibri"/>
              </a:rPr>
              <a:t> </a:t>
            </a:r>
            <a:r>
              <a:rPr lang="ru-RU" b="1" strike="noStrike" spc="-1" dirty="0" err="1">
                <a:solidFill>
                  <a:srgbClr val="000000"/>
                </a:solidFill>
                <a:latin typeface="Times New Roman"/>
                <a:ea typeface="Calibri"/>
              </a:rPr>
              <a:t>цей</a:t>
            </a:r>
            <a:r>
              <a:rPr lang="ru-RU" b="1" strike="noStrike" spc="-1" dirty="0">
                <a:solidFill>
                  <a:srgbClr val="000000"/>
                </a:solidFill>
                <a:latin typeface="Times New Roman"/>
                <a:ea typeface="Calibri"/>
              </a:rPr>
              <a:t> </a:t>
            </a:r>
            <a:r>
              <a:rPr lang="ru-RU" b="1" strike="noStrike" spc="-1" dirty="0" err="1">
                <a:solidFill>
                  <a:srgbClr val="000000"/>
                </a:solidFill>
                <a:latin typeface="Times New Roman"/>
                <a:ea typeface="Calibri"/>
              </a:rPr>
              <a:t>білок</a:t>
            </a:r>
            <a:r>
              <a:rPr lang="ru-RU" b="1" strike="noStrike" spc="-1" dirty="0">
                <a:solidFill>
                  <a:srgbClr val="000000"/>
                </a:solidFill>
                <a:latin typeface="Times New Roman"/>
                <a:ea typeface="Calibri"/>
              </a:rPr>
              <a:t>. </a:t>
            </a:r>
            <a:r>
              <a:rPr lang="ru-RU" b="1" strike="noStrike" spc="-1" dirty="0" err="1">
                <a:solidFill>
                  <a:srgbClr val="000000"/>
                </a:solidFill>
                <a:latin typeface="Times New Roman"/>
                <a:ea typeface="Calibri"/>
              </a:rPr>
              <a:t>Забезпечити</a:t>
            </a:r>
            <a:r>
              <a:rPr lang="ru-RU" b="1" strike="noStrike" spc="-1" dirty="0">
                <a:solidFill>
                  <a:srgbClr val="000000"/>
                </a:solidFill>
                <a:latin typeface="Times New Roman"/>
                <a:ea typeface="Calibri"/>
              </a:rPr>
              <a:t> </a:t>
            </a:r>
            <a:r>
              <a:rPr lang="ru-RU" b="1" strike="noStrike" spc="-1" dirty="0" err="1">
                <a:solidFill>
                  <a:srgbClr val="000000"/>
                </a:solidFill>
                <a:latin typeface="Times New Roman"/>
                <a:ea typeface="Calibri"/>
              </a:rPr>
              <a:t>жуйних</a:t>
            </a:r>
            <a:r>
              <a:rPr lang="ru-RU" b="1" strike="noStrike" spc="-1" dirty="0">
                <a:solidFill>
                  <a:srgbClr val="000000"/>
                </a:solidFill>
                <a:latin typeface="Times New Roman"/>
                <a:ea typeface="Calibri"/>
              </a:rPr>
              <a:t> </a:t>
            </a:r>
            <a:r>
              <a:rPr lang="ru-RU" b="1" strike="noStrike" spc="-1" dirty="0" err="1">
                <a:solidFill>
                  <a:srgbClr val="000000"/>
                </a:solidFill>
                <a:latin typeface="Times New Roman"/>
                <a:ea typeface="Calibri"/>
              </a:rPr>
              <a:t>достатньою</a:t>
            </a:r>
            <a:r>
              <a:rPr lang="ru-RU" b="1" strike="noStrike" spc="-1" dirty="0">
                <a:solidFill>
                  <a:srgbClr val="000000"/>
                </a:solidFill>
                <a:latin typeface="Times New Roman"/>
                <a:ea typeface="Calibri"/>
              </a:rPr>
              <a:t> </a:t>
            </a:r>
            <a:r>
              <a:rPr lang="ru-RU" b="1" strike="noStrike" spc="-1" dirty="0" err="1">
                <a:solidFill>
                  <a:srgbClr val="000000"/>
                </a:solidFill>
                <a:latin typeface="Times New Roman"/>
                <a:ea typeface="Calibri"/>
              </a:rPr>
              <a:t>кількістю</a:t>
            </a:r>
            <a:r>
              <a:rPr lang="ru-RU" b="1" strike="noStrike" spc="-1" dirty="0">
                <a:solidFill>
                  <a:srgbClr val="000000"/>
                </a:solidFill>
                <a:latin typeface="Times New Roman"/>
                <a:ea typeface="Calibri"/>
              </a:rPr>
              <a:t> </a:t>
            </a:r>
            <a:r>
              <a:rPr lang="ru-RU" b="1" strike="noStrike" spc="-1" dirty="0" err="1">
                <a:solidFill>
                  <a:srgbClr val="000000"/>
                </a:solidFill>
                <a:latin typeface="Times New Roman"/>
                <a:ea typeface="Calibri"/>
              </a:rPr>
              <a:t>білка</a:t>
            </a:r>
            <a:r>
              <a:rPr lang="ru-RU" b="1" strike="noStrike" spc="-1" dirty="0">
                <a:solidFill>
                  <a:srgbClr val="000000"/>
                </a:solidFill>
                <a:latin typeface="Times New Roman"/>
                <a:ea typeface="Calibri"/>
              </a:rPr>
              <a:t> і </a:t>
            </a:r>
            <a:r>
              <a:rPr lang="ru-RU" b="1" strike="noStrike" spc="-1" dirty="0" err="1">
                <a:solidFill>
                  <a:srgbClr val="000000"/>
                </a:solidFill>
                <a:latin typeface="Times New Roman"/>
                <a:ea typeface="Calibri"/>
              </a:rPr>
              <a:t>амінокислот</a:t>
            </a:r>
            <a:r>
              <a:rPr lang="ru-RU" b="1" strike="noStrike" spc="-1" dirty="0">
                <a:solidFill>
                  <a:srgbClr val="000000"/>
                </a:solidFill>
                <a:latin typeface="Times New Roman"/>
                <a:ea typeface="Calibri"/>
              </a:rPr>
              <a:t> </a:t>
            </a:r>
            <a:r>
              <a:rPr lang="ru-RU" b="1" strike="noStrike" spc="-1" dirty="0" err="1">
                <a:solidFill>
                  <a:srgbClr val="000000"/>
                </a:solidFill>
                <a:latin typeface="Times New Roman"/>
                <a:ea typeface="Calibri"/>
              </a:rPr>
              <a:t>можливо</a:t>
            </a:r>
            <a:r>
              <a:rPr lang="ru-RU" b="1" strike="noStrike" spc="-1" dirty="0">
                <a:solidFill>
                  <a:srgbClr val="000000"/>
                </a:solidFill>
                <a:latin typeface="Times New Roman"/>
                <a:ea typeface="Calibri"/>
              </a:rPr>
              <a:t> </a:t>
            </a:r>
            <a:r>
              <a:rPr lang="ru-RU" b="1" strike="noStrike" spc="-1" dirty="0" err="1">
                <a:solidFill>
                  <a:srgbClr val="000000"/>
                </a:solidFill>
                <a:latin typeface="Times New Roman"/>
                <a:ea typeface="Calibri"/>
              </a:rPr>
              <a:t>двома</a:t>
            </a:r>
            <a:r>
              <a:rPr lang="ru-RU" b="1" strike="noStrike" spc="-1" dirty="0">
                <a:solidFill>
                  <a:srgbClr val="000000"/>
                </a:solidFill>
                <a:latin typeface="Times New Roman"/>
                <a:ea typeface="Calibri"/>
              </a:rPr>
              <a:t> способами. </a:t>
            </a:r>
            <a:endParaRPr lang="ru-RU" b="0" strike="noStrike" spc="-1" dirty="0">
              <a:latin typeface="Arial"/>
            </a:endParaRPr>
          </a:p>
          <a:p>
            <a:pPr marL="216000" indent="-214920" algn="just">
              <a:lnSpc>
                <a:spcPct val="100000"/>
              </a:lnSpc>
              <a:buClr>
                <a:srgbClr val="000000"/>
              </a:buClr>
              <a:buFont typeface="Wingdings" charset="2"/>
              <a:buChar char=""/>
            </a:pPr>
            <a:r>
              <a:rPr lang="ru-RU" b="1" strike="noStrike" spc="-1" dirty="0" err="1">
                <a:solidFill>
                  <a:srgbClr val="7030A0"/>
                </a:solidFill>
                <a:latin typeface="Times New Roman"/>
                <a:ea typeface="Calibri"/>
              </a:rPr>
              <a:t>По-перше</a:t>
            </a:r>
            <a:r>
              <a:rPr lang="ru-RU" b="1" strike="noStrike" spc="-1" dirty="0">
                <a:solidFill>
                  <a:srgbClr val="7030A0"/>
                </a:solidFill>
                <a:latin typeface="Times New Roman"/>
                <a:ea typeface="Calibri"/>
              </a:rPr>
              <a:t>,</a:t>
            </a:r>
            <a:r>
              <a:rPr lang="ru-RU" b="1" strike="noStrike" spc="-1" dirty="0">
                <a:solidFill>
                  <a:srgbClr val="000000"/>
                </a:solidFill>
                <a:latin typeface="Times New Roman"/>
                <a:ea typeface="Calibri"/>
              </a:rPr>
              <a:t> </a:t>
            </a:r>
            <a:r>
              <a:rPr lang="ru-RU" b="1" strike="noStrike" spc="-1" dirty="0" err="1">
                <a:solidFill>
                  <a:srgbClr val="000000"/>
                </a:solidFill>
                <a:latin typeface="Times New Roman"/>
                <a:ea typeface="Calibri"/>
              </a:rPr>
              <a:t>запобігти</a:t>
            </a:r>
            <a:r>
              <a:rPr lang="ru-RU" b="1" strike="noStrike" spc="-1" dirty="0">
                <a:solidFill>
                  <a:srgbClr val="000000"/>
                </a:solidFill>
                <a:latin typeface="Times New Roman"/>
                <a:ea typeface="Calibri"/>
              </a:rPr>
              <a:t> </a:t>
            </a:r>
            <a:r>
              <a:rPr lang="ru-RU" b="1" strike="noStrike" spc="-1" dirty="0" err="1">
                <a:solidFill>
                  <a:srgbClr val="000000"/>
                </a:solidFill>
                <a:latin typeface="Times New Roman"/>
                <a:ea typeface="Calibri"/>
              </a:rPr>
              <a:t>розпаду</a:t>
            </a:r>
            <a:r>
              <a:rPr lang="ru-RU" b="1" strike="noStrike" spc="-1" dirty="0">
                <a:solidFill>
                  <a:srgbClr val="000000"/>
                </a:solidFill>
                <a:latin typeface="Times New Roman"/>
                <a:ea typeface="Calibri"/>
              </a:rPr>
              <a:t> </a:t>
            </a:r>
            <a:r>
              <a:rPr lang="ru-RU" b="1" strike="noStrike" spc="-1" dirty="0" err="1">
                <a:solidFill>
                  <a:srgbClr val="000000"/>
                </a:solidFill>
                <a:latin typeface="Times New Roman"/>
                <a:ea typeface="Calibri"/>
              </a:rPr>
              <a:t>білків</a:t>
            </a:r>
            <a:r>
              <a:rPr lang="ru-RU" b="1" strike="noStrike" spc="-1" dirty="0">
                <a:solidFill>
                  <a:srgbClr val="000000"/>
                </a:solidFill>
                <a:latin typeface="Times New Roman"/>
                <a:ea typeface="Calibri"/>
              </a:rPr>
              <a:t> і </a:t>
            </a:r>
            <a:r>
              <a:rPr lang="ru-RU" b="1" strike="noStrike" spc="-1" dirty="0" err="1">
                <a:solidFill>
                  <a:srgbClr val="000000"/>
                </a:solidFill>
                <a:latin typeface="Times New Roman"/>
                <a:ea typeface="Calibri"/>
              </a:rPr>
              <a:t>амінокислот</a:t>
            </a:r>
            <a:r>
              <a:rPr lang="ru-RU" b="1" strike="noStrike" spc="-1" dirty="0">
                <a:solidFill>
                  <a:srgbClr val="000000"/>
                </a:solidFill>
                <a:latin typeface="Times New Roman"/>
                <a:ea typeface="Calibri"/>
              </a:rPr>
              <a:t> у </a:t>
            </a:r>
            <a:r>
              <a:rPr lang="ru-RU" b="1" strike="noStrike" spc="-1" dirty="0" err="1">
                <a:solidFill>
                  <a:srgbClr val="000000"/>
                </a:solidFill>
                <a:latin typeface="Times New Roman"/>
                <a:ea typeface="Calibri"/>
              </a:rPr>
              <a:t>рубці</a:t>
            </a:r>
            <a:r>
              <a:rPr lang="ru-RU" b="1" strike="noStrike" spc="-1" dirty="0">
                <a:solidFill>
                  <a:srgbClr val="000000"/>
                </a:solidFill>
                <a:latin typeface="Times New Roman"/>
                <a:ea typeface="Calibri"/>
              </a:rPr>
              <a:t> шляхом </a:t>
            </a:r>
            <a:r>
              <a:rPr lang="ru-RU" b="1" strike="noStrike" spc="-1" dirty="0" err="1">
                <a:solidFill>
                  <a:srgbClr val="000000"/>
                </a:solidFill>
                <a:latin typeface="Times New Roman"/>
                <a:ea typeface="Calibri"/>
              </a:rPr>
              <a:t>модифікації</a:t>
            </a:r>
            <a:r>
              <a:rPr lang="ru-RU" b="1" strike="noStrike" spc="-1" dirty="0">
                <a:solidFill>
                  <a:srgbClr val="000000"/>
                </a:solidFill>
                <a:latin typeface="Times New Roman"/>
                <a:ea typeface="Calibri"/>
              </a:rPr>
              <a:t> </a:t>
            </a:r>
            <a:r>
              <a:rPr lang="ru-RU" b="1" strike="noStrike" spc="-1" dirty="0" err="1">
                <a:solidFill>
                  <a:srgbClr val="000000"/>
                </a:solidFill>
                <a:latin typeface="Times New Roman"/>
                <a:ea typeface="Calibri"/>
              </a:rPr>
              <a:t>властивостей</a:t>
            </a:r>
            <a:r>
              <a:rPr lang="ru-RU" b="1" strike="noStrike" spc="-1" dirty="0">
                <a:solidFill>
                  <a:srgbClr val="000000"/>
                </a:solidFill>
                <a:latin typeface="Times New Roman"/>
                <a:ea typeface="Calibri"/>
              </a:rPr>
              <a:t> </a:t>
            </a:r>
            <a:r>
              <a:rPr lang="ru-RU" b="1" strike="noStrike" spc="-1" dirty="0" err="1">
                <a:solidFill>
                  <a:srgbClr val="000000"/>
                </a:solidFill>
                <a:latin typeface="Times New Roman"/>
                <a:ea typeface="Calibri"/>
              </a:rPr>
              <a:t>мікроорганізмів</a:t>
            </a:r>
            <a:r>
              <a:rPr lang="ru-RU" b="1" strike="noStrike" spc="-1" dirty="0">
                <a:solidFill>
                  <a:srgbClr val="000000"/>
                </a:solidFill>
                <a:latin typeface="Times New Roman"/>
                <a:ea typeface="Calibri"/>
              </a:rPr>
              <a:t>, </a:t>
            </a:r>
            <a:r>
              <a:rPr lang="ru-RU" b="1" strike="noStrike" spc="-1" dirty="0" err="1">
                <a:solidFill>
                  <a:srgbClr val="000000"/>
                </a:solidFill>
                <a:latin typeface="Times New Roman"/>
                <a:ea typeface="Calibri"/>
              </a:rPr>
              <a:t>що</a:t>
            </a:r>
            <a:r>
              <a:rPr lang="ru-RU" b="1" strike="noStrike" spc="-1" dirty="0">
                <a:solidFill>
                  <a:srgbClr val="000000"/>
                </a:solidFill>
                <a:latin typeface="Times New Roman"/>
                <a:ea typeface="Calibri"/>
              </a:rPr>
              <a:t> </a:t>
            </a:r>
            <a:r>
              <a:rPr lang="ru-RU" b="1" strike="noStrike" spc="-1" dirty="0" err="1">
                <a:solidFill>
                  <a:srgbClr val="000000"/>
                </a:solidFill>
                <a:latin typeface="Times New Roman"/>
                <a:ea typeface="Calibri"/>
              </a:rPr>
              <a:t>відповідають</a:t>
            </a:r>
            <a:r>
              <a:rPr lang="ru-RU" b="1" strike="noStrike" spc="-1" dirty="0">
                <a:solidFill>
                  <a:srgbClr val="000000"/>
                </a:solidFill>
                <a:latin typeface="Times New Roman"/>
                <a:ea typeface="Calibri"/>
              </a:rPr>
              <a:t> за </a:t>
            </a:r>
            <a:r>
              <a:rPr lang="ru-RU" b="1" strike="noStrike" spc="-1" dirty="0" err="1">
                <a:solidFill>
                  <a:srgbClr val="000000"/>
                </a:solidFill>
                <a:latin typeface="Times New Roman"/>
                <a:ea typeface="Calibri"/>
              </a:rPr>
              <a:t>розпад</a:t>
            </a:r>
            <a:r>
              <a:rPr lang="ru-RU" b="1" strike="noStrike" spc="-1" dirty="0">
                <a:solidFill>
                  <a:srgbClr val="000000"/>
                </a:solidFill>
                <a:latin typeface="Times New Roman"/>
                <a:ea typeface="Calibri"/>
              </a:rPr>
              <a:t>. </a:t>
            </a:r>
            <a:endParaRPr lang="ru-RU" b="0" strike="noStrike" spc="-1" dirty="0">
              <a:latin typeface="Arial"/>
            </a:endParaRPr>
          </a:p>
          <a:p>
            <a:pPr marL="216000" indent="-214920" algn="just">
              <a:lnSpc>
                <a:spcPct val="100000"/>
              </a:lnSpc>
              <a:buClr>
                <a:srgbClr val="000000"/>
              </a:buClr>
              <a:buFont typeface="Wingdings" charset="2"/>
              <a:buChar char=""/>
            </a:pPr>
            <a:r>
              <a:rPr lang="ru-RU" b="1" strike="noStrike" spc="-1" dirty="0" err="1">
                <a:solidFill>
                  <a:srgbClr val="7030A0"/>
                </a:solidFill>
                <a:latin typeface="Times New Roman"/>
                <a:ea typeface="Calibri"/>
              </a:rPr>
              <a:t>По-друге</a:t>
            </a:r>
            <a:r>
              <a:rPr lang="ru-RU" b="1" strike="noStrike" spc="-1" dirty="0">
                <a:solidFill>
                  <a:srgbClr val="7030A0"/>
                </a:solidFill>
                <a:latin typeface="Times New Roman"/>
                <a:ea typeface="Calibri"/>
              </a:rPr>
              <a:t>,</a:t>
            </a:r>
            <a:r>
              <a:rPr lang="ru-RU" b="1" strike="noStrike" spc="-1" dirty="0">
                <a:solidFill>
                  <a:srgbClr val="000000"/>
                </a:solidFill>
                <a:latin typeface="Times New Roman"/>
                <a:ea typeface="Calibri"/>
              </a:rPr>
              <a:t> </a:t>
            </a:r>
            <a:r>
              <a:rPr lang="ru-RU" b="1" strike="noStrike" spc="-1" dirty="0" err="1">
                <a:solidFill>
                  <a:srgbClr val="000000"/>
                </a:solidFill>
                <a:latin typeface="Times New Roman"/>
                <a:ea typeface="Calibri"/>
              </a:rPr>
              <a:t>захистити</a:t>
            </a:r>
            <a:r>
              <a:rPr lang="ru-RU" b="1" strike="noStrike" spc="-1" dirty="0">
                <a:solidFill>
                  <a:srgbClr val="000000"/>
                </a:solidFill>
                <a:latin typeface="Times New Roman"/>
                <a:ea typeface="Calibri"/>
              </a:rPr>
              <a:t> </a:t>
            </a:r>
            <a:r>
              <a:rPr lang="ru-RU" b="1" strike="noStrike" spc="-1" dirty="0" err="1">
                <a:solidFill>
                  <a:srgbClr val="000000"/>
                </a:solidFill>
                <a:latin typeface="Times New Roman"/>
                <a:ea typeface="Calibri"/>
              </a:rPr>
              <a:t>кормові</a:t>
            </a:r>
            <a:r>
              <a:rPr lang="ru-RU" b="1" strike="noStrike" spc="-1" dirty="0">
                <a:solidFill>
                  <a:srgbClr val="000000"/>
                </a:solidFill>
                <a:latin typeface="Times New Roman"/>
                <a:ea typeface="Calibri"/>
              </a:rPr>
              <a:t> </a:t>
            </a:r>
            <a:r>
              <a:rPr lang="ru-RU" b="1" strike="noStrike" spc="-1" dirty="0" err="1">
                <a:solidFill>
                  <a:srgbClr val="000000"/>
                </a:solidFill>
                <a:latin typeface="Times New Roman"/>
                <a:ea typeface="Calibri"/>
              </a:rPr>
              <a:t>білки</a:t>
            </a:r>
            <a:r>
              <a:rPr lang="ru-RU" b="1" strike="noStrike" spc="-1" dirty="0">
                <a:solidFill>
                  <a:srgbClr val="000000"/>
                </a:solidFill>
                <a:latin typeface="Times New Roman"/>
                <a:ea typeface="Calibri"/>
              </a:rPr>
              <a:t> і </a:t>
            </a:r>
            <a:r>
              <a:rPr lang="ru-RU" b="1" strike="noStrike" spc="-1" dirty="0" err="1">
                <a:solidFill>
                  <a:srgbClr val="000000"/>
                </a:solidFill>
                <a:latin typeface="Times New Roman"/>
                <a:ea typeface="Calibri"/>
              </a:rPr>
              <a:t>амінокислоти</a:t>
            </a:r>
            <a:r>
              <a:rPr lang="ru-RU" b="1" strike="noStrike" spc="-1" dirty="0">
                <a:solidFill>
                  <a:srgbClr val="000000"/>
                </a:solidFill>
                <a:latin typeface="Times New Roman"/>
                <a:ea typeface="Calibri"/>
              </a:rPr>
              <a:t> </a:t>
            </a:r>
            <a:r>
              <a:rPr lang="ru-RU" b="1" strike="noStrike" spc="-1" dirty="0" err="1">
                <a:solidFill>
                  <a:srgbClr val="000000"/>
                </a:solidFill>
                <a:latin typeface="Times New Roman"/>
                <a:ea typeface="Calibri"/>
              </a:rPr>
              <a:t>від</a:t>
            </a:r>
            <a:r>
              <a:rPr lang="ru-RU" b="1" strike="noStrike" spc="-1" dirty="0">
                <a:solidFill>
                  <a:srgbClr val="000000"/>
                </a:solidFill>
                <a:latin typeface="Times New Roman"/>
                <a:ea typeface="Calibri"/>
              </a:rPr>
              <a:t> атак </a:t>
            </a:r>
            <a:r>
              <a:rPr lang="ru-RU" b="1" strike="noStrike" spc="-1" dirty="0" err="1">
                <a:solidFill>
                  <a:srgbClr val="000000"/>
                </a:solidFill>
                <a:latin typeface="Times New Roman"/>
                <a:ea typeface="Calibri"/>
              </a:rPr>
              <a:t>мікроорганізмів</a:t>
            </a:r>
            <a:r>
              <a:rPr lang="ru-RU" b="1" strike="noStrike" spc="-1" dirty="0">
                <a:solidFill>
                  <a:srgbClr val="000000"/>
                </a:solidFill>
                <a:latin typeface="Times New Roman"/>
                <a:ea typeface="Calibri"/>
              </a:rPr>
              <a:t>. У </a:t>
            </a:r>
            <a:r>
              <a:rPr lang="ru-RU" b="1" strike="noStrike" spc="-1" dirty="0" err="1">
                <a:solidFill>
                  <a:srgbClr val="000000"/>
                </a:solidFill>
                <a:latin typeface="Times New Roman"/>
                <a:ea typeface="Calibri"/>
              </a:rPr>
              <a:t>першому</a:t>
            </a:r>
            <a:r>
              <a:rPr lang="ru-RU" b="1" strike="noStrike" spc="-1" dirty="0">
                <a:solidFill>
                  <a:srgbClr val="000000"/>
                </a:solidFill>
                <a:latin typeface="Times New Roman"/>
                <a:ea typeface="Calibri"/>
              </a:rPr>
              <a:t> </a:t>
            </a:r>
            <a:r>
              <a:rPr lang="ru-RU" b="1" strike="noStrike" spc="-1" dirty="0" err="1">
                <a:solidFill>
                  <a:srgbClr val="000000"/>
                </a:solidFill>
                <a:latin typeface="Times New Roman"/>
                <a:ea typeface="Calibri"/>
              </a:rPr>
              <a:t>випадку</a:t>
            </a:r>
            <a:r>
              <a:rPr lang="ru-RU" b="1" strike="noStrike" spc="-1" dirty="0">
                <a:solidFill>
                  <a:srgbClr val="000000"/>
                </a:solidFill>
                <a:latin typeface="Times New Roman"/>
                <a:ea typeface="Calibri"/>
              </a:rPr>
              <a:t> </a:t>
            </a:r>
            <a:r>
              <a:rPr lang="ru-RU" b="1" strike="noStrike" spc="-1" dirty="0" err="1">
                <a:solidFill>
                  <a:srgbClr val="000000"/>
                </a:solidFill>
                <a:latin typeface="Times New Roman"/>
                <a:ea typeface="Calibri"/>
              </a:rPr>
              <a:t>необхідно</a:t>
            </a:r>
            <a:r>
              <a:rPr lang="ru-RU" b="1" strike="noStrike" spc="-1" dirty="0">
                <a:solidFill>
                  <a:srgbClr val="000000"/>
                </a:solidFill>
                <a:latin typeface="Times New Roman"/>
                <a:ea typeface="Calibri"/>
              </a:rPr>
              <a:t> </a:t>
            </a:r>
            <a:r>
              <a:rPr lang="ru-RU" b="1" strike="noStrike" spc="-1" dirty="0" err="1">
                <a:solidFill>
                  <a:srgbClr val="000000"/>
                </a:solidFill>
                <a:latin typeface="Times New Roman"/>
                <a:ea typeface="Calibri"/>
              </a:rPr>
              <a:t>блокувати</a:t>
            </a:r>
            <a:r>
              <a:rPr lang="ru-RU" b="1" strike="noStrike" spc="-1" dirty="0">
                <a:solidFill>
                  <a:srgbClr val="000000"/>
                </a:solidFill>
                <a:latin typeface="Times New Roman"/>
                <a:ea typeface="Calibri"/>
              </a:rPr>
              <a:t> </a:t>
            </a:r>
            <a:r>
              <a:rPr lang="ru-RU" b="1" strike="noStrike" spc="-1" dirty="0" err="1" smtClean="0">
                <a:solidFill>
                  <a:srgbClr val="000000"/>
                </a:solidFill>
                <a:latin typeface="Times New Roman"/>
                <a:ea typeface="Calibri"/>
              </a:rPr>
              <a:t>або</a:t>
            </a:r>
            <a:r>
              <a:rPr lang="ru-RU" b="1" strike="noStrike" spc="-1" dirty="0" smtClean="0">
                <a:solidFill>
                  <a:srgbClr val="000000"/>
                </a:solidFill>
                <a:latin typeface="Times New Roman"/>
                <a:ea typeface="Calibri"/>
              </a:rPr>
              <a:t> </a:t>
            </a:r>
            <a:r>
              <a:rPr lang="ru-RU" b="1" strike="noStrike" spc="-1" dirty="0" err="1" smtClean="0">
                <a:solidFill>
                  <a:srgbClr val="000000"/>
                </a:solidFill>
                <a:latin typeface="Times New Roman"/>
                <a:ea typeface="Calibri"/>
              </a:rPr>
              <a:t>інгібувати</a:t>
            </a:r>
            <a:r>
              <a:rPr lang="ru-RU" b="1" strike="noStrike" spc="-1" dirty="0" smtClean="0">
                <a:solidFill>
                  <a:srgbClr val="000000"/>
                </a:solidFill>
                <a:latin typeface="Times New Roman"/>
                <a:ea typeface="Calibri"/>
              </a:rPr>
              <a:t> </a:t>
            </a:r>
            <a:r>
              <a:rPr lang="ru-RU" b="1" strike="noStrike" spc="-1" dirty="0" err="1">
                <a:solidFill>
                  <a:srgbClr val="000000"/>
                </a:solidFill>
                <a:latin typeface="Times New Roman"/>
                <a:ea typeface="Calibri"/>
              </a:rPr>
              <a:t>системи</a:t>
            </a:r>
            <a:r>
              <a:rPr lang="ru-RU" b="1" strike="noStrike" spc="-1" dirty="0">
                <a:solidFill>
                  <a:srgbClr val="000000"/>
                </a:solidFill>
                <a:latin typeface="Times New Roman"/>
                <a:ea typeface="Calibri"/>
              </a:rPr>
              <a:t> </a:t>
            </a:r>
            <a:r>
              <a:rPr lang="ru-RU" b="1" strike="noStrike" spc="-1" dirty="0" err="1">
                <a:solidFill>
                  <a:srgbClr val="000000"/>
                </a:solidFill>
                <a:latin typeface="Times New Roman"/>
                <a:ea typeface="Calibri"/>
              </a:rPr>
              <a:t>мікробних</a:t>
            </a:r>
            <a:r>
              <a:rPr lang="ru-RU" b="1" strike="noStrike" spc="-1" dirty="0">
                <a:solidFill>
                  <a:srgbClr val="000000"/>
                </a:solidFill>
                <a:latin typeface="Times New Roman"/>
                <a:ea typeface="Calibri"/>
              </a:rPr>
              <a:t> </a:t>
            </a:r>
            <a:r>
              <a:rPr lang="ru-RU" b="1" strike="noStrike" spc="-1" dirty="0" err="1">
                <a:solidFill>
                  <a:srgbClr val="000000"/>
                </a:solidFill>
                <a:latin typeface="Times New Roman"/>
                <a:ea typeface="Calibri"/>
              </a:rPr>
              <a:t>ферментів</a:t>
            </a:r>
            <a:r>
              <a:rPr lang="ru-RU" b="1" strike="noStrike" spc="-1" dirty="0">
                <a:solidFill>
                  <a:srgbClr val="000000"/>
                </a:solidFill>
                <a:latin typeface="Times New Roman"/>
                <a:ea typeface="Calibri"/>
              </a:rPr>
              <a:t>, </a:t>
            </a:r>
            <a:r>
              <a:rPr lang="ru-RU" b="1" strike="noStrike" spc="-1" dirty="0" err="1">
                <a:solidFill>
                  <a:srgbClr val="000000"/>
                </a:solidFill>
                <a:latin typeface="Times New Roman"/>
                <a:ea typeface="Calibri"/>
              </a:rPr>
              <a:t>що</a:t>
            </a:r>
            <a:r>
              <a:rPr lang="ru-RU" b="1" strike="noStrike" spc="-1" dirty="0">
                <a:solidFill>
                  <a:srgbClr val="000000"/>
                </a:solidFill>
                <a:latin typeface="Times New Roman"/>
                <a:ea typeface="Calibri"/>
              </a:rPr>
              <a:t> </a:t>
            </a:r>
            <a:r>
              <a:rPr lang="ru-RU" b="1" strike="noStrike" spc="-1" dirty="0" err="1">
                <a:solidFill>
                  <a:srgbClr val="000000"/>
                </a:solidFill>
                <a:latin typeface="Times New Roman"/>
                <a:ea typeface="Calibri"/>
              </a:rPr>
              <a:t>руйнують</a:t>
            </a:r>
            <a:r>
              <a:rPr lang="ru-RU" b="1" strike="noStrike" spc="-1" dirty="0">
                <a:solidFill>
                  <a:srgbClr val="000000"/>
                </a:solidFill>
                <a:latin typeface="Times New Roman"/>
                <a:ea typeface="Calibri"/>
              </a:rPr>
              <a:t> </a:t>
            </a:r>
            <a:r>
              <a:rPr lang="ru-RU" b="1" strike="noStrike" spc="-1" dirty="0" err="1">
                <a:solidFill>
                  <a:srgbClr val="000000"/>
                </a:solidFill>
                <a:latin typeface="Times New Roman"/>
                <a:ea typeface="Calibri"/>
              </a:rPr>
              <a:t>амінокислоти</a:t>
            </a:r>
            <a:r>
              <a:rPr lang="ru-RU" b="1" strike="noStrike" spc="-1" dirty="0">
                <a:solidFill>
                  <a:srgbClr val="000000"/>
                </a:solidFill>
                <a:latin typeface="Times New Roman"/>
                <a:ea typeface="Calibri"/>
              </a:rPr>
              <a:t>. </a:t>
            </a:r>
            <a:endParaRPr lang="ru-RU" b="1" strike="noStrike" spc="-1" dirty="0" smtClean="0">
              <a:solidFill>
                <a:srgbClr val="000000"/>
              </a:solidFill>
              <a:latin typeface="Times New Roman"/>
              <a:ea typeface="Calibri"/>
            </a:endParaRPr>
          </a:p>
          <a:p>
            <a:pPr marL="1080" algn="just">
              <a:lnSpc>
                <a:spcPct val="100000"/>
              </a:lnSpc>
              <a:buClr>
                <a:srgbClr val="000000"/>
              </a:buClr>
            </a:pPr>
            <a:r>
              <a:rPr lang="ru-RU" b="1" strike="noStrike" spc="-1" dirty="0" err="1" smtClean="0">
                <a:solidFill>
                  <a:srgbClr val="000000"/>
                </a:solidFill>
                <a:latin typeface="Times New Roman"/>
                <a:ea typeface="Calibri"/>
              </a:rPr>
              <a:t>Труднощі</a:t>
            </a:r>
            <a:r>
              <a:rPr lang="ru-RU" b="1" strike="noStrike" spc="-1" dirty="0" smtClean="0">
                <a:solidFill>
                  <a:srgbClr val="000000"/>
                </a:solidFill>
                <a:latin typeface="Times New Roman"/>
                <a:ea typeface="Calibri"/>
              </a:rPr>
              <a:t> </a:t>
            </a:r>
            <a:r>
              <a:rPr lang="ru-RU" b="1" strike="noStrike" spc="-1" dirty="0" err="1">
                <a:solidFill>
                  <a:srgbClr val="000000"/>
                </a:solidFill>
                <a:latin typeface="Times New Roman"/>
                <a:ea typeface="Calibri"/>
              </a:rPr>
              <a:t>цього</a:t>
            </a:r>
            <a:r>
              <a:rPr lang="ru-RU" b="1" strike="noStrike" spc="-1" dirty="0">
                <a:solidFill>
                  <a:srgbClr val="000000"/>
                </a:solidFill>
                <a:latin typeface="Times New Roman"/>
                <a:ea typeface="Calibri"/>
              </a:rPr>
              <a:t> </a:t>
            </a:r>
            <a:r>
              <a:rPr lang="ru-RU" b="1" strike="noStrike" spc="-1" dirty="0" err="1">
                <a:solidFill>
                  <a:srgbClr val="000000"/>
                </a:solidFill>
                <a:latin typeface="Times New Roman"/>
                <a:ea typeface="Calibri"/>
              </a:rPr>
              <a:t>підходу</a:t>
            </a:r>
            <a:r>
              <a:rPr lang="ru-RU" b="1" strike="noStrike" spc="-1" dirty="0">
                <a:solidFill>
                  <a:srgbClr val="000000"/>
                </a:solidFill>
                <a:latin typeface="Times New Roman"/>
                <a:ea typeface="Calibri"/>
              </a:rPr>
              <a:t> </a:t>
            </a:r>
            <a:r>
              <a:rPr lang="ru-RU" b="1" strike="noStrike" spc="-1" dirty="0" err="1">
                <a:solidFill>
                  <a:srgbClr val="000000"/>
                </a:solidFill>
                <a:latin typeface="Times New Roman"/>
                <a:ea typeface="Calibri"/>
              </a:rPr>
              <a:t>полягають</a:t>
            </a:r>
            <a:r>
              <a:rPr lang="ru-RU" b="1" strike="noStrike" spc="-1" dirty="0">
                <a:solidFill>
                  <a:srgbClr val="000000"/>
                </a:solidFill>
                <a:latin typeface="Times New Roman"/>
                <a:ea typeface="Calibri"/>
              </a:rPr>
              <a:t> у тому, </a:t>
            </a:r>
            <a:r>
              <a:rPr lang="ru-RU" b="1" strike="noStrike" spc="-1" dirty="0" err="1">
                <a:solidFill>
                  <a:srgbClr val="000000"/>
                </a:solidFill>
                <a:latin typeface="Times New Roman"/>
                <a:ea typeface="Calibri"/>
              </a:rPr>
              <a:t>що</a:t>
            </a:r>
            <a:r>
              <a:rPr lang="ru-RU" b="1" strike="noStrike" spc="-1" dirty="0">
                <a:solidFill>
                  <a:srgbClr val="000000"/>
                </a:solidFill>
                <a:latin typeface="Times New Roman"/>
                <a:ea typeface="Calibri"/>
              </a:rPr>
              <a:t> в </a:t>
            </a:r>
            <a:r>
              <a:rPr lang="ru-RU" b="1" strike="noStrike" spc="-1" dirty="0" err="1">
                <a:solidFill>
                  <a:srgbClr val="000000"/>
                </a:solidFill>
                <a:latin typeface="Times New Roman"/>
                <a:ea typeface="Calibri"/>
              </a:rPr>
              <a:t>рубці</a:t>
            </a:r>
            <a:r>
              <a:rPr lang="ru-RU" b="1" strike="noStrike" spc="-1" dirty="0">
                <a:solidFill>
                  <a:srgbClr val="000000"/>
                </a:solidFill>
                <a:latin typeface="Times New Roman"/>
                <a:ea typeface="Calibri"/>
              </a:rPr>
              <a:t> є </a:t>
            </a:r>
            <a:r>
              <a:rPr lang="ru-RU" b="1" strike="noStrike" spc="-1" dirty="0" err="1">
                <a:solidFill>
                  <a:srgbClr val="000000"/>
                </a:solidFill>
                <a:latin typeface="Times New Roman"/>
                <a:ea typeface="Calibri"/>
              </a:rPr>
              <a:t>сотні</a:t>
            </a:r>
            <a:r>
              <a:rPr lang="ru-RU" b="1" strike="noStrike" spc="-1" dirty="0">
                <a:solidFill>
                  <a:srgbClr val="000000"/>
                </a:solidFill>
                <a:latin typeface="Times New Roman"/>
                <a:ea typeface="Calibri"/>
              </a:rPr>
              <a:t> </a:t>
            </a:r>
            <a:r>
              <a:rPr lang="ru-RU" b="1" strike="noStrike" spc="-1" dirty="0" err="1">
                <a:solidFill>
                  <a:srgbClr val="000000"/>
                </a:solidFill>
                <a:latin typeface="Times New Roman"/>
                <a:ea typeface="Calibri"/>
              </a:rPr>
              <a:t>різних</a:t>
            </a:r>
            <a:r>
              <a:rPr lang="ru-RU" b="1" strike="noStrike" spc="-1" dirty="0">
                <a:solidFill>
                  <a:srgbClr val="000000"/>
                </a:solidFill>
                <a:latin typeface="Times New Roman"/>
                <a:ea typeface="Calibri"/>
              </a:rPr>
              <a:t> </a:t>
            </a:r>
            <a:r>
              <a:rPr lang="ru-RU" b="1" strike="noStrike" spc="-1" dirty="0" err="1">
                <a:solidFill>
                  <a:srgbClr val="000000"/>
                </a:solidFill>
                <a:latin typeface="Times New Roman"/>
                <a:ea typeface="Calibri"/>
              </a:rPr>
              <a:t>мікроорганізмів</a:t>
            </a:r>
            <a:r>
              <a:rPr lang="ru-RU" b="1" strike="noStrike" spc="-1" dirty="0">
                <a:solidFill>
                  <a:srgbClr val="000000"/>
                </a:solidFill>
                <a:latin typeface="Times New Roman"/>
                <a:ea typeface="Calibri"/>
              </a:rPr>
              <a:t> і </a:t>
            </a:r>
            <a:r>
              <a:rPr lang="ru-RU" b="1" strike="noStrike" spc="-1" dirty="0" err="1">
                <a:solidFill>
                  <a:srgbClr val="000000"/>
                </a:solidFill>
                <a:latin typeface="Times New Roman"/>
                <a:ea typeface="Calibri"/>
              </a:rPr>
              <a:t>найпростіших</a:t>
            </a:r>
            <a:r>
              <a:rPr lang="ru-RU" b="1" strike="noStrike" spc="-1" dirty="0">
                <a:solidFill>
                  <a:srgbClr val="000000"/>
                </a:solidFill>
                <a:latin typeface="Times New Roman"/>
                <a:ea typeface="Calibri"/>
              </a:rPr>
              <a:t>, </a:t>
            </a:r>
            <a:r>
              <a:rPr lang="ru-RU" b="1" strike="noStrike" spc="-1" dirty="0" err="1">
                <a:solidFill>
                  <a:srgbClr val="000000"/>
                </a:solidFill>
                <a:latin typeface="Times New Roman"/>
                <a:ea typeface="Calibri"/>
              </a:rPr>
              <a:t>кожен</a:t>
            </a:r>
            <a:r>
              <a:rPr lang="ru-RU" b="1" strike="noStrike" spc="-1" dirty="0">
                <a:solidFill>
                  <a:srgbClr val="000000"/>
                </a:solidFill>
                <a:latin typeface="Times New Roman"/>
                <a:ea typeface="Calibri"/>
              </a:rPr>
              <a:t> з </a:t>
            </a:r>
            <a:r>
              <a:rPr lang="ru-RU" b="1" strike="noStrike" spc="-1" dirty="0" err="1">
                <a:solidFill>
                  <a:srgbClr val="000000"/>
                </a:solidFill>
                <a:latin typeface="Times New Roman"/>
                <a:ea typeface="Calibri"/>
              </a:rPr>
              <a:t>яких</a:t>
            </a:r>
            <a:r>
              <a:rPr lang="ru-RU" b="1" strike="noStrike" spc="-1" dirty="0">
                <a:solidFill>
                  <a:srgbClr val="000000"/>
                </a:solidFill>
                <a:latin typeface="Times New Roman"/>
                <a:ea typeface="Calibri"/>
              </a:rPr>
              <a:t> </a:t>
            </a:r>
            <a:r>
              <a:rPr lang="ru-RU" b="1" strike="noStrike" spc="-1" dirty="0" err="1">
                <a:solidFill>
                  <a:srgbClr val="000000"/>
                </a:solidFill>
                <a:latin typeface="Times New Roman"/>
                <a:ea typeface="Calibri"/>
              </a:rPr>
              <a:t>має</a:t>
            </a:r>
            <a:r>
              <a:rPr lang="ru-RU" b="1" strike="noStrike" spc="-1" dirty="0">
                <a:solidFill>
                  <a:srgbClr val="000000"/>
                </a:solidFill>
                <a:latin typeface="Times New Roman"/>
                <a:ea typeface="Calibri"/>
              </a:rPr>
              <a:t> </a:t>
            </a:r>
            <a:r>
              <a:rPr lang="ru-RU" b="1" strike="noStrike" spc="-1" dirty="0" err="1">
                <a:solidFill>
                  <a:srgbClr val="000000"/>
                </a:solidFill>
                <a:latin typeface="Times New Roman"/>
                <a:ea typeface="Calibri"/>
              </a:rPr>
              <a:t>значну</a:t>
            </a:r>
            <a:r>
              <a:rPr lang="ru-RU" b="1" strike="noStrike" spc="-1" dirty="0">
                <a:solidFill>
                  <a:srgbClr val="000000"/>
                </a:solidFill>
                <a:latin typeface="Times New Roman"/>
                <a:ea typeface="Calibri"/>
              </a:rPr>
              <a:t> </a:t>
            </a:r>
            <a:r>
              <a:rPr lang="ru-RU" b="1" strike="noStrike" spc="-1" dirty="0" err="1">
                <a:solidFill>
                  <a:srgbClr val="000000"/>
                </a:solidFill>
                <a:latin typeface="Times New Roman"/>
                <a:ea typeface="Calibri"/>
              </a:rPr>
              <a:t>кількість</a:t>
            </a:r>
            <a:r>
              <a:rPr lang="ru-RU" b="1" strike="noStrike" spc="-1" dirty="0">
                <a:solidFill>
                  <a:srgbClr val="000000"/>
                </a:solidFill>
                <a:latin typeface="Times New Roman"/>
                <a:ea typeface="Calibri"/>
              </a:rPr>
              <a:t> </a:t>
            </a:r>
            <a:r>
              <a:rPr lang="ru-RU" b="1" strike="noStrike" spc="-1" dirty="0" err="1">
                <a:solidFill>
                  <a:srgbClr val="000000"/>
                </a:solidFill>
                <a:latin typeface="Times New Roman"/>
                <a:ea typeface="Calibri"/>
              </a:rPr>
              <a:t>ферментів</a:t>
            </a:r>
            <a:r>
              <a:rPr lang="ru-RU" b="1" strike="noStrike" spc="-1" dirty="0">
                <a:solidFill>
                  <a:srgbClr val="000000"/>
                </a:solidFill>
                <a:latin typeface="Times New Roman"/>
                <a:ea typeface="Calibri"/>
              </a:rPr>
              <a:t>. </a:t>
            </a:r>
            <a:r>
              <a:rPr lang="ru-RU" b="1" strike="noStrike" spc="-1" dirty="0" err="1">
                <a:solidFill>
                  <a:srgbClr val="000000"/>
                </a:solidFill>
                <a:latin typeface="Times New Roman"/>
                <a:ea typeface="Calibri"/>
              </a:rPr>
              <a:t>Що</a:t>
            </a:r>
            <a:r>
              <a:rPr lang="ru-RU" b="1" strike="noStrike" spc="-1" dirty="0">
                <a:solidFill>
                  <a:srgbClr val="000000"/>
                </a:solidFill>
                <a:latin typeface="Times New Roman"/>
                <a:ea typeface="Calibri"/>
              </a:rPr>
              <a:t> </a:t>
            </a:r>
            <a:r>
              <a:rPr lang="ru-RU" b="1" strike="noStrike" spc="-1" dirty="0" err="1">
                <a:solidFill>
                  <a:srgbClr val="000000"/>
                </a:solidFill>
                <a:latin typeface="Times New Roman"/>
                <a:ea typeface="Calibri"/>
              </a:rPr>
              <a:t>стосується</a:t>
            </a:r>
            <a:r>
              <a:rPr lang="ru-RU" b="1" strike="noStrike" spc="-1" dirty="0">
                <a:solidFill>
                  <a:srgbClr val="000000"/>
                </a:solidFill>
                <a:latin typeface="Times New Roman"/>
                <a:ea typeface="Calibri"/>
              </a:rPr>
              <a:t> </a:t>
            </a:r>
            <a:r>
              <a:rPr lang="ru-RU" b="1" strike="noStrike" spc="-1" dirty="0" err="1">
                <a:solidFill>
                  <a:srgbClr val="000000"/>
                </a:solidFill>
                <a:latin typeface="Times New Roman"/>
                <a:ea typeface="Calibri"/>
              </a:rPr>
              <a:t>захисту</a:t>
            </a:r>
            <a:r>
              <a:rPr lang="ru-RU" b="1" strike="noStrike" spc="-1" dirty="0">
                <a:solidFill>
                  <a:srgbClr val="000000"/>
                </a:solidFill>
                <a:latin typeface="Times New Roman"/>
                <a:ea typeface="Calibri"/>
              </a:rPr>
              <a:t> </a:t>
            </a:r>
            <a:r>
              <a:rPr lang="ru-RU" b="1" strike="noStrike" spc="-1" dirty="0" err="1">
                <a:solidFill>
                  <a:srgbClr val="000000"/>
                </a:solidFill>
                <a:latin typeface="Times New Roman"/>
                <a:ea typeface="Calibri"/>
              </a:rPr>
              <a:t>білків</a:t>
            </a:r>
            <a:r>
              <a:rPr lang="ru-RU" b="1" strike="noStrike" spc="-1" dirty="0">
                <a:solidFill>
                  <a:srgbClr val="000000"/>
                </a:solidFill>
                <a:latin typeface="Times New Roman"/>
                <a:ea typeface="Calibri"/>
              </a:rPr>
              <a:t> і </a:t>
            </a:r>
            <a:r>
              <a:rPr lang="ru-RU" b="1" strike="noStrike" spc="-1" dirty="0" err="1">
                <a:solidFill>
                  <a:srgbClr val="000000"/>
                </a:solidFill>
                <a:latin typeface="Times New Roman"/>
                <a:ea typeface="Calibri"/>
              </a:rPr>
              <a:t>амінокислот</a:t>
            </a:r>
            <a:r>
              <a:rPr lang="ru-RU" b="1" strike="noStrike" spc="-1" dirty="0">
                <a:solidFill>
                  <a:srgbClr val="000000"/>
                </a:solidFill>
                <a:latin typeface="Times New Roman"/>
                <a:ea typeface="Calibri"/>
              </a:rPr>
              <a:t> </a:t>
            </a:r>
            <a:r>
              <a:rPr lang="ru-RU" b="1" strike="noStrike" spc="-1" dirty="0" err="1">
                <a:solidFill>
                  <a:srgbClr val="000000"/>
                </a:solidFill>
                <a:latin typeface="Times New Roman"/>
                <a:ea typeface="Calibri"/>
              </a:rPr>
              <a:t>від</a:t>
            </a:r>
            <a:r>
              <a:rPr lang="ru-RU" b="1" strike="noStrike" spc="-1" dirty="0">
                <a:solidFill>
                  <a:srgbClr val="000000"/>
                </a:solidFill>
                <a:latin typeface="Times New Roman"/>
                <a:ea typeface="Calibri"/>
              </a:rPr>
              <a:t> </a:t>
            </a:r>
            <a:r>
              <a:rPr lang="ru-RU" b="1" strike="noStrike" spc="-1" dirty="0" err="1">
                <a:solidFill>
                  <a:srgbClr val="000000"/>
                </a:solidFill>
                <a:latin typeface="Times New Roman"/>
                <a:ea typeface="Calibri"/>
              </a:rPr>
              <a:t>руйнування</a:t>
            </a:r>
            <a:r>
              <a:rPr lang="ru-RU" b="1" strike="noStrike" spc="-1" dirty="0">
                <a:solidFill>
                  <a:srgbClr val="000000"/>
                </a:solidFill>
                <a:latin typeface="Times New Roman"/>
                <a:ea typeface="Calibri"/>
              </a:rPr>
              <a:t> у </a:t>
            </a:r>
            <a:r>
              <a:rPr lang="ru-RU" b="1" strike="noStrike" spc="-1" dirty="0" err="1">
                <a:solidFill>
                  <a:srgbClr val="000000"/>
                </a:solidFill>
                <a:latin typeface="Times New Roman"/>
                <a:ea typeface="Calibri"/>
              </a:rPr>
              <a:t>рубці</a:t>
            </a:r>
            <a:r>
              <a:rPr lang="ru-RU" b="1" strike="noStrike" spc="-1" dirty="0">
                <a:solidFill>
                  <a:srgbClr val="000000"/>
                </a:solidFill>
                <a:latin typeface="Times New Roman"/>
                <a:ea typeface="Calibri"/>
              </a:rPr>
              <a:t>, то </a:t>
            </a:r>
            <a:r>
              <a:rPr lang="ru-RU" b="1" strike="noStrike" spc="-1" dirty="0" err="1">
                <a:solidFill>
                  <a:srgbClr val="000000"/>
                </a:solidFill>
                <a:latin typeface="Times New Roman"/>
                <a:ea typeface="Calibri"/>
              </a:rPr>
              <a:t>це</a:t>
            </a:r>
            <a:r>
              <a:rPr lang="ru-RU" b="1" strike="noStrike" spc="-1" dirty="0">
                <a:solidFill>
                  <a:srgbClr val="000000"/>
                </a:solidFill>
                <a:latin typeface="Times New Roman"/>
                <a:ea typeface="Calibri"/>
              </a:rPr>
              <a:t> </a:t>
            </a:r>
            <a:r>
              <a:rPr lang="ru-RU" b="1" strike="noStrike" spc="-1" dirty="0" err="1">
                <a:solidFill>
                  <a:srgbClr val="000000"/>
                </a:solidFill>
                <a:latin typeface="Times New Roman"/>
                <a:ea typeface="Calibri"/>
              </a:rPr>
              <a:t>можливо</a:t>
            </a:r>
            <a:r>
              <a:rPr lang="ru-RU" b="1" strike="noStrike" spc="-1" dirty="0">
                <a:solidFill>
                  <a:srgbClr val="000000"/>
                </a:solidFill>
                <a:latin typeface="Times New Roman"/>
                <a:ea typeface="Calibri"/>
              </a:rPr>
              <a:t> </a:t>
            </a:r>
            <a:r>
              <a:rPr lang="ru-RU" b="1" strike="noStrike" spc="-1" dirty="0" err="1">
                <a:solidFill>
                  <a:srgbClr val="000000"/>
                </a:solidFill>
                <a:latin typeface="Times New Roman"/>
                <a:ea typeface="Calibri"/>
              </a:rPr>
              <a:t>зробити</a:t>
            </a:r>
            <a:r>
              <a:rPr lang="ru-RU" b="1" strike="noStrike" spc="-1" dirty="0">
                <a:solidFill>
                  <a:srgbClr val="000000"/>
                </a:solidFill>
                <a:latin typeface="Times New Roman"/>
                <a:ea typeface="Calibri"/>
              </a:rPr>
              <a:t> </a:t>
            </a:r>
            <a:r>
              <a:rPr lang="ru-RU" b="1" strike="noStrike" spc="-1" dirty="0" err="1">
                <a:solidFill>
                  <a:srgbClr val="000000"/>
                </a:solidFill>
                <a:latin typeface="Times New Roman"/>
                <a:ea typeface="Calibri"/>
              </a:rPr>
              <a:t>механічним</a:t>
            </a:r>
            <a:r>
              <a:rPr lang="ru-RU" b="1" strike="noStrike" spc="-1" dirty="0">
                <a:solidFill>
                  <a:srgbClr val="000000"/>
                </a:solidFill>
                <a:latin typeface="Times New Roman"/>
                <a:ea typeface="Calibri"/>
              </a:rPr>
              <a:t> і </a:t>
            </a:r>
            <a:r>
              <a:rPr lang="ru-RU" b="1" strike="noStrike" spc="-1" dirty="0" err="1">
                <a:solidFill>
                  <a:srgbClr val="000000"/>
                </a:solidFill>
                <a:latin typeface="Times New Roman"/>
                <a:ea typeface="Calibri"/>
              </a:rPr>
              <a:t>хімічним</a:t>
            </a:r>
            <a:r>
              <a:rPr lang="ru-RU" b="1" strike="noStrike" spc="-1" dirty="0">
                <a:solidFill>
                  <a:srgbClr val="000000"/>
                </a:solidFill>
                <a:latin typeface="Times New Roman"/>
                <a:ea typeface="Calibri"/>
              </a:rPr>
              <a:t> шляхами. </a:t>
            </a:r>
            <a:endParaRPr lang="ru-RU" b="1" strike="noStrike" spc="-1" dirty="0" smtClean="0">
              <a:solidFill>
                <a:srgbClr val="000000"/>
              </a:solidFill>
              <a:latin typeface="Times New Roman"/>
              <a:ea typeface="Calibri"/>
            </a:endParaRPr>
          </a:p>
          <a:p>
            <a:pPr marL="1080" algn="just">
              <a:lnSpc>
                <a:spcPct val="100000"/>
              </a:lnSpc>
              <a:buClr>
                <a:srgbClr val="000000"/>
              </a:buClr>
            </a:pPr>
            <a:r>
              <a:rPr lang="ru-RU" b="1" strike="noStrike" spc="-1" dirty="0" err="1" smtClean="0">
                <a:solidFill>
                  <a:srgbClr val="7030A0"/>
                </a:solidFill>
                <a:latin typeface="Times New Roman"/>
                <a:ea typeface="Calibri"/>
              </a:rPr>
              <a:t>Механічний</a:t>
            </a:r>
            <a:r>
              <a:rPr lang="ru-RU" b="1" strike="noStrike" spc="-1" dirty="0" smtClean="0">
                <a:solidFill>
                  <a:srgbClr val="7030A0"/>
                </a:solidFill>
                <a:latin typeface="Times New Roman"/>
                <a:ea typeface="Calibri"/>
              </a:rPr>
              <a:t> </a:t>
            </a:r>
            <a:r>
              <a:rPr lang="ru-RU" b="1" strike="noStrike" spc="-1" dirty="0" err="1">
                <a:solidFill>
                  <a:srgbClr val="7030A0"/>
                </a:solidFill>
                <a:latin typeface="Times New Roman"/>
                <a:ea typeface="Calibri"/>
              </a:rPr>
              <a:t>спосіб</a:t>
            </a:r>
            <a:r>
              <a:rPr lang="ru-RU" b="1" strike="noStrike" spc="-1" dirty="0">
                <a:solidFill>
                  <a:srgbClr val="7030A0"/>
                </a:solidFill>
                <a:latin typeface="Times New Roman"/>
                <a:ea typeface="Calibri"/>
              </a:rPr>
              <a:t> </a:t>
            </a:r>
            <a:r>
              <a:rPr lang="ru-RU" b="1" strike="noStrike" spc="-1" dirty="0" err="1">
                <a:solidFill>
                  <a:srgbClr val="000000"/>
                </a:solidFill>
                <a:latin typeface="Times New Roman"/>
                <a:ea typeface="Calibri"/>
              </a:rPr>
              <a:t>захисту</a:t>
            </a:r>
            <a:r>
              <a:rPr lang="ru-RU" b="1" strike="noStrike" spc="-1" dirty="0">
                <a:solidFill>
                  <a:srgbClr val="000000"/>
                </a:solidFill>
                <a:latin typeface="Times New Roman"/>
                <a:ea typeface="Calibri"/>
              </a:rPr>
              <a:t> </a:t>
            </a:r>
            <a:r>
              <a:rPr lang="ru-RU" b="1" strike="noStrike" spc="-1" dirty="0" err="1">
                <a:solidFill>
                  <a:srgbClr val="000000"/>
                </a:solidFill>
                <a:latin typeface="Times New Roman"/>
                <a:ea typeface="Calibri"/>
              </a:rPr>
              <a:t>амінокислот</a:t>
            </a:r>
            <a:r>
              <a:rPr lang="ru-RU" b="1" strike="noStrike" spc="-1" dirty="0">
                <a:solidFill>
                  <a:srgbClr val="000000"/>
                </a:solidFill>
                <a:latin typeface="Times New Roman"/>
                <a:ea typeface="Calibri"/>
              </a:rPr>
              <a:t> </a:t>
            </a:r>
            <a:r>
              <a:rPr lang="ru-RU" b="1" strike="noStrike" spc="-1" dirty="0" err="1">
                <a:solidFill>
                  <a:srgbClr val="000000"/>
                </a:solidFill>
                <a:latin typeface="Times New Roman"/>
                <a:ea typeface="Calibri"/>
              </a:rPr>
              <a:t>полягає</a:t>
            </a:r>
            <a:r>
              <a:rPr lang="ru-RU" b="1" strike="noStrike" spc="-1" dirty="0">
                <a:solidFill>
                  <a:srgbClr val="000000"/>
                </a:solidFill>
                <a:latin typeface="Times New Roman"/>
                <a:ea typeface="Calibri"/>
              </a:rPr>
              <a:t> в тому, </a:t>
            </a:r>
            <a:r>
              <a:rPr lang="ru-RU" b="1" strike="noStrike" spc="-1" dirty="0" err="1">
                <a:solidFill>
                  <a:srgbClr val="000000"/>
                </a:solidFill>
                <a:latin typeface="Times New Roman"/>
                <a:ea typeface="Calibri"/>
              </a:rPr>
              <a:t>що</a:t>
            </a:r>
            <a:r>
              <a:rPr lang="ru-RU" b="1" strike="noStrike" spc="-1" dirty="0">
                <a:solidFill>
                  <a:srgbClr val="000000"/>
                </a:solidFill>
                <a:latin typeface="Times New Roman"/>
                <a:ea typeface="Calibri"/>
              </a:rPr>
              <a:t> </a:t>
            </a:r>
            <a:r>
              <a:rPr lang="ru-RU" b="1" strike="noStrike" spc="-1" dirty="0" err="1">
                <a:solidFill>
                  <a:srgbClr val="000000"/>
                </a:solidFill>
                <a:latin typeface="Times New Roman"/>
                <a:ea typeface="Calibri"/>
              </a:rPr>
              <a:t>часточки</a:t>
            </a:r>
            <a:r>
              <a:rPr lang="ru-RU" b="1" strike="noStrike" spc="-1" dirty="0">
                <a:solidFill>
                  <a:srgbClr val="000000"/>
                </a:solidFill>
                <a:latin typeface="Times New Roman"/>
                <a:ea typeface="Calibri"/>
              </a:rPr>
              <a:t> </a:t>
            </a:r>
            <a:r>
              <a:rPr lang="ru-RU" b="1" strike="noStrike" spc="-1" dirty="0" err="1">
                <a:solidFill>
                  <a:srgbClr val="000000"/>
                </a:solidFill>
                <a:latin typeface="Times New Roman"/>
                <a:ea typeface="Calibri"/>
              </a:rPr>
              <a:t>амінокислот</a:t>
            </a:r>
            <a:r>
              <a:rPr lang="ru-RU" b="1" strike="noStrike" spc="-1" dirty="0">
                <a:solidFill>
                  <a:srgbClr val="000000"/>
                </a:solidFill>
                <a:latin typeface="Times New Roman"/>
                <a:ea typeface="Calibri"/>
              </a:rPr>
              <a:t> </a:t>
            </a:r>
            <a:r>
              <a:rPr lang="ru-RU" b="1" strike="noStrike" spc="-1" dirty="0" err="1">
                <a:solidFill>
                  <a:srgbClr val="000000"/>
                </a:solidFill>
                <a:latin typeface="Times New Roman"/>
                <a:ea typeface="Calibri"/>
              </a:rPr>
              <a:t>певного</a:t>
            </a:r>
            <a:r>
              <a:rPr lang="ru-RU" b="1" strike="noStrike" spc="-1" dirty="0">
                <a:solidFill>
                  <a:srgbClr val="000000"/>
                </a:solidFill>
                <a:latin typeface="Times New Roman"/>
                <a:ea typeface="Calibri"/>
              </a:rPr>
              <a:t> </a:t>
            </a:r>
            <a:r>
              <a:rPr lang="ru-RU" b="1" strike="noStrike" spc="-1" dirty="0" err="1">
                <a:solidFill>
                  <a:srgbClr val="000000"/>
                </a:solidFill>
                <a:latin typeface="Times New Roman"/>
                <a:ea typeface="Calibri"/>
              </a:rPr>
              <a:t>розміру</a:t>
            </a:r>
            <a:r>
              <a:rPr lang="ru-RU" b="1" strike="noStrike" spc="-1" dirty="0">
                <a:solidFill>
                  <a:srgbClr val="000000"/>
                </a:solidFill>
                <a:latin typeface="Times New Roman"/>
                <a:ea typeface="Calibri"/>
              </a:rPr>
              <a:t> </a:t>
            </a:r>
            <a:r>
              <a:rPr lang="ru-RU" b="1" strike="noStrike" spc="-1" dirty="0" err="1">
                <a:solidFill>
                  <a:srgbClr val="000000"/>
                </a:solidFill>
                <a:latin typeface="Times New Roman"/>
                <a:ea typeface="Calibri"/>
              </a:rPr>
              <a:t>можуть</a:t>
            </a:r>
            <a:r>
              <a:rPr lang="ru-RU" b="1" strike="noStrike" spc="-1" dirty="0">
                <a:solidFill>
                  <a:srgbClr val="000000"/>
                </a:solidFill>
                <a:latin typeface="Times New Roman"/>
                <a:ea typeface="Calibri"/>
              </a:rPr>
              <a:t> бути </a:t>
            </a:r>
            <a:r>
              <a:rPr lang="ru-RU" b="1" strike="noStrike" spc="-1" dirty="0" err="1">
                <a:solidFill>
                  <a:srgbClr val="000000"/>
                </a:solidFill>
                <a:latin typeface="Times New Roman"/>
                <a:ea typeface="Calibri"/>
              </a:rPr>
              <a:t>покриті</a:t>
            </a:r>
            <a:r>
              <a:rPr lang="ru-RU" b="1" strike="noStrike" spc="-1" dirty="0">
                <a:solidFill>
                  <a:srgbClr val="000000"/>
                </a:solidFill>
                <a:latin typeface="Times New Roman"/>
                <a:ea typeface="Calibri"/>
              </a:rPr>
              <a:t> </a:t>
            </a:r>
            <a:r>
              <a:rPr lang="ru-RU" b="1" strike="noStrike" spc="-1" dirty="0" err="1">
                <a:solidFill>
                  <a:srgbClr val="000000"/>
                </a:solidFill>
                <a:latin typeface="Times New Roman"/>
                <a:ea typeface="Calibri"/>
              </a:rPr>
              <a:t>конкретними</a:t>
            </a:r>
            <a:r>
              <a:rPr lang="ru-RU" b="1" strike="noStrike" spc="-1" dirty="0">
                <a:solidFill>
                  <a:srgbClr val="000000"/>
                </a:solidFill>
                <a:latin typeface="Times New Roman"/>
                <a:ea typeface="Calibri"/>
              </a:rPr>
              <a:t> </a:t>
            </a:r>
            <a:r>
              <a:rPr lang="ru-RU" b="1" strike="noStrike" spc="-1" dirty="0" err="1">
                <a:solidFill>
                  <a:srgbClr val="000000"/>
                </a:solidFill>
                <a:latin typeface="Times New Roman"/>
                <a:ea typeface="Calibri"/>
              </a:rPr>
              <a:t>матеріалами</a:t>
            </a:r>
            <a:r>
              <a:rPr lang="ru-RU" b="1" strike="noStrike" spc="-1" dirty="0">
                <a:solidFill>
                  <a:srgbClr val="000000"/>
                </a:solidFill>
                <a:latin typeface="Times New Roman"/>
                <a:ea typeface="Calibri"/>
              </a:rPr>
              <a:t> </a:t>
            </a:r>
            <a:r>
              <a:rPr lang="ru-RU" b="1" strike="noStrike" spc="-1" dirty="0" err="1">
                <a:solidFill>
                  <a:srgbClr val="000000"/>
                </a:solidFill>
                <a:latin typeface="Times New Roman"/>
                <a:ea typeface="Calibri"/>
              </a:rPr>
              <a:t>або</a:t>
            </a:r>
            <a:r>
              <a:rPr lang="ru-RU" b="1" strike="noStrike" spc="-1" dirty="0">
                <a:solidFill>
                  <a:srgbClr val="000000"/>
                </a:solidFill>
                <a:latin typeface="Times New Roman"/>
                <a:ea typeface="Calibri"/>
              </a:rPr>
              <a:t> </a:t>
            </a:r>
            <a:r>
              <a:rPr lang="ru-RU" b="1" strike="noStrike" spc="-1" dirty="0" err="1">
                <a:solidFill>
                  <a:srgbClr val="000000"/>
                </a:solidFill>
                <a:latin typeface="Times New Roman"/>
                <a:ea typeface="Calibri"/>
              </a:rPr>
              <a:t>залиті</a:t>
            </a:r>
            <a:r>
              <a:rPr lang="ru-RU" b="1" strike="noStrike" spc="-1" dirty="0">
                <a:solidFill>
                  <a:srgbClr val="000000"/>
                </a:solidFill>
                <a:latin typeface="Times New Roman"/>
                <a:ea typeface="Calibri"/>
              </a:rPr>
              <a:t> в них. </a:t>
            </a:r>
            <a:r>
              <a:rPr lang="ru-RU" b="1" strike="noStrike" spc="-1" dirty="0" err="1">
                <a:solidFill>
                  <a:srgbClr val="000000"/>
                </a:solidFill>
                <a:latin typeface="Times New Roman"/>
                <a:ea typeface="Calibri"/>
              </a:rPr>
              <a:t>Такі</a:t>
            </a:r>
            <a:r>
              <a:rPr lang="ru-RU" b="1" strike="noStrike" spc="-1" dirty="0">
                <a:solidFill>
                  <a:srgbClr val="000000"/>
                </a:solidFill>
                <a:latin typeface="Times New Roman"/>
                <a:ea typeface="Calibri"/>
              </a:rPr>
              <a:t> </a:t>
            </a:r>
            <a:r>
              <a:rPr lang="ru-RU" b="1" strike="noStrike" spc="-1" dirty="0" err="1">
                <a:solidFill>
                  <a:srgbClr val="000000"/>
                </a:solidFill>
                <a:latin typeface="Times New Roman"/>
                <a:ea typeface="Calibri"/>
              </a:rPr>
              <a:t>часточки</a:t>
            </a:r>
            <a:r>
              <a:rPr lang="ru-RU" b="1" strike="noStrike" spc="-1" dirty="0">
                <a:solidFill>
                  <a:srgbClr val="000000"/>
                </a:solidFill>
                <a:latin typeface="Times New Roman"/>
                <a:ea typeface="Calibri"/>
              </a:rPr>
              <a:t> </a:t>
            </a:r>
            <a:r>
              <a:rPr lang="ru-RU" b="1" strike="noStrike" spc="-1" dirty="0" err="1">
                <a:solidFill>
                  <a:srgbClr val="000000"/>
                </a:solidFill>
                <a:latin typeface="Times New Roman"/>
                <a:ea typeface="Calibri"/>
              </a:rPr>
              <a:t>здатні</a:t>
            </a:r>
            <a:r>
              <a:rPr lang="ru-RU" b="1" strike="noStrike" spc="-1" dirty="0">
                <a:solidFill>
                  <a:srgbClr val="000000"/>
                </a:solidFill>
                <a:latin typeface="Times New Roman"/>
                <a:ea typeface="Calibri"/>
              </a:rPr>
              <a:t> </a:t>
            </a:r>
            <a:r>
              <a:rPr lang="ru-RU" b="1" strike="noStrike" spc="-1" dirty="0" err="1">
                <a:solidFill>
                  <a:srgbClr val="000000"/>
                </a:solidFill>
                <a:latin typeface="Times New Roman"/>
                <a:ea typeface="Calibri"/>
              </a:rPr>
              <a:t>проходити</a:t>
            </a:r>
            <a:r>
              <a:rPr lang="ru-RU" b="1" strike="noStrike" spc="-1" dirty="0">
                <a:solidFill>
                  <a:srgbClr val="000000"/>
                </a:solidFill>
                <a:latin typeface="Times New Roman"/>
                <a:ea typeface="Calibri"/>
              </a:rPr>
              <a:t> через </a:t>
            </a:r>
            <a:r>
              <a:rPr lang="ru-RU" b="1" strike="noStrike" spc="-1" dirty="0" err="1">
                <a:solidFill>
                  <a:srgbClr val="000000"/>
                </a:solidFill>
                <a:latin typeface="Times New Roman"/>
                <a:ea typeface="Calibri"/>
              </a:rPr>
              <a:t>рубець</a:t>
            </a:r>
            <a:r>
              <a:rPr lang="ru-RU" b="1" strike="noStrike" spc="-1" dirty="0">
                <a:solidFill>
                  <a:srgbClr val="000000"/>
                </a:solidFill>
                <a:latin typeface="Times New Roman"/>
                <a:ea typeface="Calibri"/>
              </a:rPr>
              <a:t> у </a:t>
            </a:r>
            <a:r>
              <a:rPr lang="ru-RU" b="1" strike="noStrike" spc="-1" dirty="0" err="1">
                <a:solidFill>
                  <a:srgbClr val="000000"/>
                </a:solidFill>
                <a:latin typeface="Times New Roman"/>
                <a:ea typeface="Calibri"/>
              </a:rPr>
              <a:t>незмінному</a:t>
            </a:r>
            <a:r>
              <a:rPr lang="ru-RU" b="1" strike="noStrike" spc="-1" dirty="0">
                <a:solidFill>
                  <a:srgbClr val="000000"/>
                </a:solidFill>
                <a:latin typeface="Times New Roman"/>
                <a:ea typeface="Calibri"/>
              </a:rPr>
              <a:t> </a:t>
            </a:r>
            <a:r>
              <a:rPr lang="ru-RU" b="1" strike="noStrike" spc="-1" dirty="0" err="1">
                <a:solidFill>
                  <a:srgbClr val="000000"/>
                </a:solidFill>
                <a:latin typeface="Times New Roman"/>
                <a:ea typeface="Calibri"/>
              </a:rPr>
              <a:t>вигляді</a:t>
            </a:r>
            <a:r>
              <a:rPr lang="ru-RU" b="1" strike="noStrike" spc="-1" dirty="0">
                <a:solidFill>
                  <a:srgbClr val="000000"/>
                </a:solidFill>
                <a:latin typeface="Times New Roman"/>
                <a:ea typeface="Calibri"/>
              </a:rPr>
              <a:t>. У </a:t>
            </a:r>
            <a:r>
              <a:rPr lang="ru-RU" b="1" strike="noStrike" spc="-1" dirty="0" err="1">
                <a:solidFill>
                  <a:srgbClr val="000000"/>
                </a:solidFill>
                <a:latin typeface="Times New Roman"/>
                <a:ea typeface="Calibri"/>
              </a:rPr>
              <a:t>сичугу</a:t>
            </a:r>
            <a:r>
              <a:rPr lang="ru-RU" b="1" strike="noStrike" spc="-1" dirty="0">
                <a:solidFill>
                  <a:srgbClr val="000000"/>
                </a:solidFill>
                <a:latin typeface="Times New Roman"/>
                <a:ea typeface="Calibri"/>
              </a:rPr>
              <a:t> </a:t>
            </a:r>
            <a:r>
              <a:rPr lang="ru-RU" b="1" strike="noStrike" spc="-1" dirty="0" err="1">
                <a:solidFill>
                  <a:srgbClr val="000000"/>
                </a:solidFill>
                <a:latin typeface="Times New Roman"/>
                <a:ea typeface="Calibri"/>
              </a:rPr>
              <a:t>або</a:t>
            </a:r>
            <a:r>
              <a:rPr lang="ru-RU" b="1" strike="noStrike" spc="-1" dirty="0">
                <a:solidFill>
                  <a:srgbClr val="000000"/>
                </a:solidFill>
                <a:latin typeface="Times New Roman"/>
                <a:ea typeface="Calibri"/>
              </a:rPr>
              <a:t> в тонкому кишечнику, </a:t>
            </a:r>
            <a:r>
              <a:rPr lang="ru-RU" b="1" strike="noStrike" spc="-1" dirty="0" err="1">
                <a:solidFill>
                  <a:srgbClr val="000000"/>
                </a:solidFill>
                <a:latin typeface="Times New Roman"/>
                <a:ea typeface="Calibri"/>
              </a:rPr>
              <a:t>навпаки</a:t>
            </a:r>
            <a:r>
              <a:rPr lang="ru-RU" b="1" strike="noStrike" spc="-1" dirty="0">
                <a:solidFill>
                  <a:srgbClr val="000000"/>
                </a:solidFill>
                <a:latin typeface="Times New Roman"/>
                <a:ea typeface="Calibri"/>
              </a:rPr>
              <a:t>, </a:t>
            </a:r>
            <a:r>
              <a:rPr lang="ru-RU" b="1" strike="noStrike" spc="-1" dirty="0" err="1">
                <a:solidFill>
                  <a:srgbClr val="000000"/>
                </a:solidFill>
                <a:latin typeface="Times New Roman"/>
                <a:ea typeface="Calibri"/>
              </a:rPr>
              <a:t>амінокислота</a:t>
            </a:r>
            <a:r>
              <a:rPr lang="ru-RU" b="1" strike="noStrike" spc="-1" dirty="0">
                <a:solidFill>
                  <a:srgbClr val="000000"/>
                </a:solidFill>
                <a:latin typeface="Times New Roman"/>
                <a:ea typeface="Calibri"/>
              </a:rPr>
              <a:t> повинна </a:t>
            </a:r>
            <a:r>
              <a:rPr lang="ru-RU" b="1" strike="noStrike" spc="-1" dirty="0" err="1">
                <a:solidFill>
                  <a:srgbClr val="000000"/>
                </a:solidFill>
                <a:latin typeface="Times New Roman"/>
                <a:ea typeface="Calibri"/>
              </a:rPr>
              <a:t>звільнитися</a:t>
            </a:r>
            <a:r>
              <a:rPr lang="ru-RU" b="1" strike="noStrike" spc="-1" dirty="0">
                <a:solidFill>
                  <a:srgbClr val="000000"/>
                </a:solidFill>
                <a:latin typeface="Times New Roman"/>
                <a:ea typeface="Calibri"/>
              </a:rPr>
              <a:t>. </a:t>
            </a:r>
            <a:r>
              <a:rPr lang="ru-RU" b="1" strike="noStrike" spc="-1" dirty="0" err="1">
                <a:solidFill>
                  <a:srgbClr val="000000"/>
                </a:solidFill>
                <a:latin typeface="Times New Roman"/>
                <a:ea typeface="Calibri"/>
              </a:rPr>
              <a:t>Це</a:t>
            </a:r>
            <a:r>
              <a:rPr lang="ru-RU" b="1" strike="noStrike" spc="-1" dirty="0">
                <a:solidFill>
                  <a:srgbClr val="000000"/>
                </a:solidFill>
                <a:latin typeface="Times New Roman"/>
                <a:ea typeface="Calibri"/>
              </a:rPr>
              <a:t> перша </a:t>
            </a:r>
            <a:r>
              <a:rPr lang="ru-RU" b="1" strike="noStrike" spc="-1" dirty="0" err="1">
                <a:solidFill>
                  <a:srgbClr val="000000"/>
                </a:solidFill>
                <a:latin typeface="Times New Roman"/>
                <a:ea typeface="Calibri"/>
              </a:rPr>
              <a:t>вимога</a:t>
            </a:r>
            <a:r>
              <a:rPr lang="ru-RU" b="1" strike="noStrike" spc="-1" dirty="0">
                <a:solidFill>
                  <a:srgbClr val="000000"/>
                </a:solidFill>
                <a:latin typeface="Times New Roman"/>
                <a:ea typeface="Calibri"/>
              </a:rPr>
              <a:t> до </a:t>
            </a:r>
            <a:r>
              <a:rPr lang="ru-RU" b="1" strike="noStrike" spc="-1" dirty="0" err="1">
                <a:solidFill>
                  <a:srgbClr val="000000"/>
                </a:solidFill>
                <a:latin typeface="Times New Roman"/>
                <a:ea typeface="Calibri"/>
              </a:rPr>
              <a:t>матеріалу</a:t>
            </a:r>
            <a:r>
              <a:rPr lang="ru-RU" b="1" strike="noStrike" spc="-1" dirty="0">
                <a:solidFill>
                  <a:srgbClr val="000000"/>
                </a:solidFill>
                <a:latin typeface="Times New Roman"/>
                <a:ea typeface="Calibri"/>
              </a:rPr>
              <a:t> </a:t>
            </a:r>
            <a:r>
              <a:rPr lang="ru-RU" b="1" strike="noStrike" spc="-1" dirty="0" err="1">
                <a:solidFill>
                  <a:srgbClr val="000000"/>
                </a:solidFill>
                <a:latin typeface="Times New Roman"/>
                <a:ea typeface="Calibri"/>
              </a:rPr>
              <a:t>покриття</a:t>
            </a:r>
            <a:r>
              <a:rPr lang="ru-RU" b="1" strike="noStrike" spc="-1" dirty="0">
                <a:solidFill>
                  <a:srgbClr val="000000"/>
                </a:solidFill>
                <a:latin typeface="Times New Roman"/>
                <a:ea typeface="Calibri"/>
              </a:rPr>
              <a:t>. </a:t>
            </a:r>
            <a:endParaRPr lang="ru-RU" b="0" strike="noStrike" spc="-1" dirty="0">
              <a:latin typeface="Arial"/>
            </a:endParaRPr>
          </a:p>
        </p:txBody>
      </p:sp>
    </p:spTree>
    <p:extLst>
      <p:ext uri="{BB962C8B-B14F-4D97-AF65-F5344CB8AC3E}">
        <p14:creationId xmlns:p14="http://schemas.microsoft.com/office/powerpoint/2010/main" val="2463182367"/>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 name="CustomShape 1"/>
          <p:cNvSpPr/>
          <p:nvPr/>
        </p:nvSpPr>
        <p:spPr>
          <a:xfrm>
            <a:off x="297327" y="353742"/>
            <a:ext cx="8680417" cy="6000189"/>
          </a:xfrm>
          <a:prstGeom prst="rect">
            <a:avLst/>
          </a:prstGeom>
          <a:noFill/>
          <a:ln w="9360">
            <a:noFill/>
          </a:ln>
        </p:spPr>
        <p:style>
          <a:lnRef idx="0">
            <a:scrgbClr r="0" g="0" b="0"/>
          </a:lnRef>
          <a:fillRef idx="0">
            <a:scrgbClr r="0" g="0" b="0"/>
          </a:fillRef>
          <a:effectRef idx="0">
            <a:scrgbClr r="0" g="0" b="0"/>
          </a:effectRef>
          <a:fontRef idx="minor"/>
        </p:style>
        <p:txBody>
          <a:bodyPr wrap="square" lIns="90000" tIns="45000" rIns="90000" bIns="45000" anchor="ctr">
            <a:spAutoFit/>
          </a:bodyPr>
          <a:lstStyle/>
          <a:p>
            <a:pPr algn="just">
              <a:lnSpc>
                <a:spcPct val="80000"/>
              </a:lnSpc>
            </a:pPr>
            <a:r>
              <a:rPr lang="ru-RU" sz="2000" b="1" strike="noStrike" spc="-1" dirty="0">
                <a:solidFill>
                  <a:srgbClr val="000000"/>
                </a:solidFill>
                <a:latin typeface="Times New Roman"/>
                <a:ea typeface="Calibri"/>
              </a:rPr>
              <a:t>Часто </a:t>
            </a:r>
            <a:r>
              <a:rPr lang="ru-RU" sz="2000" b="1" strike="noStrike" spc="-1" dirty="0" err="1">
                <a:solidFill>
                  <a:srgbClr val="000000"/>
                </a:solidFill>
                <a:latin typeface="Times New Roman"/>
                <a:ea typeface="Calibri"/>
              </a:rPr>
              <a:t>використовується</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залежність</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розчинності</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або</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набрякання</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матеріалів</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від</a:t>
            </a:r>
            <a:r>
              <a:rPr lang="ru-RU" sz="2000" b="1" strike="noStrike" spc="-1" dirty="0">
                <a:solidFill>
                  <a:srgbClr val="000000"/>
                </a:solidFill>
                <a:latin typeface="Times New Roman"/>
                <a:ea typeface="Calibri"/>
              </a:rPr>
              <a:t> </a:t>
            </a:r>
            <a:r>
              <a:rPr lang="ru-RU" sz="2000" b="1" strike="noStrike" spc="-1" dirty="0">
                <a:solidFill>
                  <a:srgbClr val="7030A0"/>
                </a:solidFill>
                <a:latin typeface="Times New Roman"/>
                <a:ea typeface="Calibri"/>
              </a:rPr>
              <a:t>рН </a:t>
            </a:r>
            <a:r>
              <a:rPr lang="ru-RU" sz="2000" b="1" strike="noStrike" spc="-1" dirty="0" err="1">
                <a:solidFill>
                  <a:srgbClr val="7030A0"/>
                </a:solidFill>
                <a:latin typeface="Times New Roman"/>
                <a:ea typeface="Calibri"/>
              </a:rPr>
              <a:t>середовища</a:t>
            </a:r>
            <a:r>
              <a:rPr lang="ru-RU" sz="2000" b="1" strike="noStrike" spc="-1" dirty="0">
                <a:solidFill>
                  <a:srgbClr val="000000"/>
                </a:solidFill>
                <a:latin typeface="Times New Roman"/>
                <a:ea typeface="Calibri"/>
              </a:rPr>
              <a:t>. </a:t>
            </a:r>
            <a:endParaRPr lang="ru-RU" sz="2000" b="1" strike="noStrike" spc="-1" dirty="0" smtClean="0">
              <a:solidFill>
                <a:srgbClr val="000000"/>
              </a:solidFill>
              <a:latin typeface="Times New Roman"/>
              <a:ea typeface="Calibri"/>
            </a:endParaRPr>
          </a:p>
          <a:p>
            <a:pPr algn="just">
              <a:lnSpc>
                <a:spcPct val="80000"/>
              </a:lnSpc>
            </a:pPr>
            <a:r>
              <a:rPr lang="ru-RU" sz="2000" b="1" strike="noStrike" spc="-1" dirty="0" smtClean="0">
                <a:solidFill>
                  <a:srgbClr val="000000"/>
                </a:solidFill>
                <a:latin typeface="Times New Roman"/>
                <a:ea typeface="Calibri"/>
              </a:rPr>
              <a:t>Другою </a:t>
            </a:r>
            <a:r>
              <a:rPr lang="ru-RU" sz="2000" b="1" strike="noStrike" spc="-1" dirty="0" err="1">
                <a:solidFill>
                  <a:srgbClr val="000000"/>
                </a:solidFill>
                <a:latin typeface="Times New Roman"/>
                <a:ea typeface="Calibri"/>
              </a:rPr>
              <a:t>вимогою</a:t>
            </a:r>
            <a:r>
              <a:rPr lang="ru-RU" sz="2000" b="1" strike="noStrike" spc="-1" dirty="0">
                <a:solidFill>
                  <a:srgbClr val="000000"/>
                </a:solidFill>
                <a:latin typeface="Times New Roman"/>
                <a:ea typeface="Calibri"/>
              </a:rPr>
              <a:t> до </a:t>
            </a:r>
            <a:r>
              <a:rPr lang="ru-RU" sz="2000" b="1" strike="noStrike" spc="-1" dirty="0" err="1">
                <a:solidFill>
                  <a:srgbClr val="000000"/>
                </a:solidFill>
                <a:latin typeface="Times New Roman"/>
                <a:ea typeface="Calibri"/>
              </a:rPr>
              <a:t>матеріалів</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покриття</a:t>
            </a:r>
            <a:r>
              <a:rPr lang="ru-RU" sz="2000" b="1" strike="noStrike" spc="-1" dirty="0">
                <a:solidFill>
                  <a:srgbClr val="000000"/>
                </a:solidFill>
                <a:latin typeface="Times New Roman"/>
                <a:ea typeface="Calibri"/>
              </a:rPr>
              <a:t> є </a:t>
            </a:r>
            <a:r>
              <a:rPr lang="ru-RU" sz="2000" b="1" strike="noStrike" spc="-1" dirty="0" err="1">
                <a:solidFill>
                  <a:srgbClr val="000000"/>
                </a:solidFill>
                <a:latin typeface="Times New Roman"/>
                <a:ea typeface="Calibri"/>
              </a:rPr>
              <a:t>їх</a:t>
            </a:r>
            <a:r>
              <a:rPr lang="ru-RU" sz="2000" b="1" strike="noStrike" spc="-1" dirty="0">
                <a:solidFill>
                  <a:srgbClr val="000000"/>
                </a:solidFill>
                <a:latin typeface="Times New Roman"/>
                <a:ea typeface="Calibri"/>
              </a:rPr>
              <a:t> </a:t>
            </a:r>
            <a:r>
              <a:rPr lang="ru-RU" sz="2000" b="1" strike="noStrike" spc="-1" dirty="0" err="1">
                <a:solidFill>
                  <a:srgbClr val="7030A0"/>
                </a:solidFill>
                <a:latin typeface="Times New Roman"/>
                <a:ea typeface="Calibri"/>
              </a:rPr>
              <a:t>нетоксичність</a:t>
            </a:r>
            <a:r>
              <a:rPr lang="ru-RU" sz="2000" b="1" strike="noStrike" spc="-1" dirty="0">
                <a:solidFill>
                  <a:srgbClr val="7030A0"/>
                </a:solidFill>
                <a:latin typeface="Times New Roman"/>
                <a:ea typeface="Calibri"/>
              </a:rPr>
              <a:t> і </a:t>
            </a:r>
            <a:r>
              <a:rPr lang="ru-RU" sz="2000" b="1" strike="noStrike" spc="-1" dirty="0" err="1">
                <a:solidFill>
                  <a:srgbClr val="7030A0"/>
                </a:solidFill>
                <a:latin typeface="Times New Roman"/>
                <a:ea typeface="Calibri"/>
              </a:rPr>
              <a:t>здатність</a:t>
            </a:r>
            <a:r>
              <a:rPr lang="ru-RU" sz="2000" b="1" strike="noStrike" spc="-1" dirty="0">
                <a:solidFill>
                  <a:srgbClr val="7030A0"/>
                </a:solidFill>
                <a:latin typeface="Times New Roman"/>
                <a:ea typeface="Calibri"/>
              </a:rPr>
              <a:t> </a:t>
            </a:r>
            <a:r>
              <a:rPr lang="ru-RU" sz="2000" b="1" strike="noStrike" spc="-1" dirty="0" err="1">
                <a:solidFill>
                  <a:srgbClr val="7030A0"/>
                </a:solidFill>
                <a:latin typeface="Times New Roman"/>
                <a:ea typeface="Calibri"/>
              </a:rPr>
              <a:t>забезпечувати</a:t>
            </a:r>
            <a:r>
              <a:rPr lang="ru-RU" sz="2000" b="1" strike="noStrike" spc="-1" dirty="0">
                <a:solidFill>
                  <a:srgbClr val="7030A0"/>
                </a:solidFill>
                <a:latin typeface="Times New Roman"/>
                <a:ea typeface="Calibri"/>
              </a:rPr>
              <a:t> тонкий </a:t>
            </a:r>
            <a:r>
              <a:rPr lang="ru-RU" sz="2000" b="1" strike="noStrike" spc="-1" dirty="0" err="1">
                <a:solidFill>
                  <a:srgbClr val="7030A0"/>
                </a:solidFill>
                <a:latin typeface="Times New Roman"/>
                <a:ea typeface="Calibri"/>
              </a:rPr>
              <a:t>покривний</a:t>
            </a:r>
            <a:r>
              <a:rPr lang="ru-RU" sz="2000" b="1" strike="noStrike" spc="-1" dirty="0">
                <a:solidFill>
                  <a:srgbClr val="7030A0"/>
                </a:solidFill>
                <a:latin typeface="Times New Roman"/>
                <a:ea typeface="Calibri"/>
              </a:rPr>
              <a:t> шар</a:t>
            </a:r>
            <a:r>
              <a:rPr lang="ru-RU" sz="2000" b="1" strike="noStrike" spc="-1" dirty="0">
                <a:solidFill>
                  <a:srgbClr val="000000"/>
                </a:solidFill>
                <a:latin typeface="Times New Roman"/>
                <a:ea typeface="Calibri"/>
              </a:rPr>
              <a:t>. До таких </a:t>
            </a:r>
            <a:r>
              <a:rPr lang="ru-RU" sz="2000" b="1" strike="noStrike" spc="-1" dirty="0" err="1">
                <a:solidFill>
                  <a:srgbClr val="000000"/>
                </a:solidFill>
                <a:latin typeface="Times New Roman"/>
                <a:ea typeface="Calibri"/>
              </a:rPr>
              <a:t>матеріалів</a:t>
            </a:r>
            <a:r>
              <a:rPr lang="ru-RU" sz="2000" b="1" strike="noStrike" spc="-1" dirty="0">
                <a:solidFill>
                  <a:srgbClr val="000000"/>
                </a:solidFill>
                <a:latin typeface="Times New Roman"/>
                <a:ea typeface="Calibri"/>
              </a:rPr>
              <a:t> в основному належать </a:t>
            </a:r>
            <a:r>
              <a:rPr lang="ru-RU" sz="2000" b="1" strike="noStrike" spc="-1" dirty="0" err="1">
                <a:solidFill>
                  <a:srgbClr val="000000"/>
                </a:solidFill>
                <a:latin typeface="Times New Roman"/>
                <a:ea typeface="Calibri"/>
              </a:rPr>
              <a:t>жирні</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кислоти</a:t>
            </a:r>
            <a:r>
              <a:rPr lang="ru-RU" sz="2000" b="1" strike="noStrike" spc="-1" dirty="0">
                <a:solidFill>
                  <a:srgbClr val="000000"/>
                </a:solidFill>
                <a:latin typeface="Times New Roman"/>
                <a:ea typeface="Calibri"/>
              </a:rPr>
              <a:t> з </a:t>
            </a:r>
            <a:r>
              <a:rPr lang="ru-RU" sz="2000" b="1" strike="noStrike" spc="-1" dirty="0" err="1">
                <a:solidFill>
                  <a:srgbClr val="000000"/>
                </a:solidFill>
                <a:latin typeface="Times New Roman"/>
                <a:ea typeface="Calibri"/>
              </a:rPr>
              <a:t>довгим</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ланцюгом</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такі</a:t>
            </a:r>
            <a:r>
              <a:rPr lang="ru-RU" sz="2000" b="1" strike="noStrike" spc="-1" dirty="0">
                <a:solidFill>
                  <a:srgbClr val="000000"/>
                </a:solidFill>
                <a:latin typeface="Times New Roman"/>
                <a:ea typeface="Calibri"/>
              </a:rPr>
              <a:t> як </a:t>
            </a:r>
            <a:r>
              <a:rPr lang="ru-RU" sz="2000" b="1" strike="noStrike" spc="-1" dirty="0" err="1">
                <a:solidFill>
                  <a:srgbClr val="000000"/>
                </a:solidFill>
                <a:latin typeface="Times New Roman"/>
                <a:ea typeface="Calibri"/>
              </a:rPr>
              <a:t>стеаринова</a:t>
            </a:r>
            <a:r>
              <a:rPr lang="ru-RU" sz="2000" b="1" strike="noStrike" spc="-1" dirty="0">
                <a:solidFill>
                  <a:srgbClr val="000000"/>
                </a:solidFill>
                <a:latin typeface="Times New Roman"/>
                <a:ea typeface="Calibri"/>
              </a:rPr>
              <a:t> і </a:t>
            </a:r>
            <a:r>
              <a:rPr lang="ru-RU" sz="2000" b="1" strike="noStrike" spc="-1" dirty="0" err="1">
                <a:solidFill>
                  <a:srgbClr val="000000"/>
                </a:solidFill>
                <a:latin typeface="Times New Roman"/>
                <a:ea typeface="Calibri"/>
              </a:rPr>
              <a:t>пальмітинова</a:t>
            </a:r>
            <a:r>
              <a:rPr lang="ru-RU" sz="2000" b="1" strike="noStrike" spc="-1" dirty="0">
                <a:solidFill>
                  <a:srgbClr val="000000"/>
                </a:solidFill>
                <a:latin typeface="Times New Roman"/>
                <a:ea typeface="Calibri"/>
              </a:rPr>
              <a:t>, а </a:t>
            </a:r>
            <a:r>
              <a:rPr lang="ru-RU" sz="2000" b="1" strike="noStrike" spc="-1" dirty="0" err="1">
                <a:solidFill>
                  <a:srgbClr val="000000"/>
                </a:solidFill>
                <a:latin typeface="Times New Roman"/>
                <a:ea typeface="Calibri"/>
              </a:rPr>
              <a:t>також</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гідратовані</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жири</a:t>
            </a:r>
            <a:r>
              <a:rPr lang="ru-RU" sz="2000" b="1" strike="noStrike" spc="-1" dirty="0">
                <a:solidFill>
                  <a:srgbClr val="000000"/>
                </a:solidFill>
                <a:latin typeface="Times New Roman"/>
                <a:ea typeface="Calibri"/>
              </a:rPr>
              <a:t>. </a:t>
            </a:r>
            <a:endParaRPr lang="ru-RU" sz="2000" b="1" strike="noStrike" spc="-1" dirty="0" smtClean="0">
              <a:solidFill>
                <a:srgbClr val="000000"/>
              </a:solidFill>
              <a:latin typeface="Times New Roman"/>
              <a:ea typeface="Calibri"/>
            </a:endParaRPr>
          </a:p>
          <a:p>
            <a:pPr algn="just">
              <a:lnSpc>
                <a:spcPct val="80000"/>
              </a:lnSpc>
            </a:pPr>
            <a:r>
              <a:rPr lang="ru-RU" sz="2000" b="1" strike="noStrike" spc="-1" dirty="0" err="1" smtClean="0">
                <a:solidFill>
                  <a:srgbClr val="7030A0"/>
                </a:solidFill>
                <a:latin typeface="Times New Roman"/>
                <a:ea typeface="Calibri"/>
              </a:rPr>
              <a:t>Хімічний</a:t>
            </a:r>
            <a:r>
              <a:rPr lang="ru-RU" sz="2000" b="1" strike="noStrike" spc="-1" dirty="0" smtClean="0">
                <a:solidFill>
                  <a:srgbClr val="7030A0"/>
                </a:solidFill>
                <a:latin typeface="Times New Roman"/>
                <a:ea typeface="Calibri"/>
              </a:rPr>
              <a:t> </a:t>
            </a:r>
            <a:r>
              <a:rPr lang="ru-RU" sz="2000" b="1" strike="noStrike" spc="-1" dirty="0" err="1">
                <a:solidFill>
                  <a:srgbClr val="7030A0"/>
                </a:solidFill>
                <a:latin typeface="Times New Roman"/>
                <a:ea typeface="Calibri"/>
              </a:rPr>
              <a:t>захист</a:t>
            </a:r>
            <a:r>
              <a:rPr lang="ru-RU" sz="2000" b="1" strike="noStrike" spc="-1" dirty="0">
                <a:solidFill>
                  <a:srgbClr val="7030A0"/>
                </a:solidFill>
                <a:latin typeface="Times New Roman"/>
                <a:ea typeface="Calibri"/>
              </a:rPr>
              <a:t> </a:t>
            </a:r>
            <a:r>
              <a:rPr lang="ru-RU" sz="2000" b="1" strike="noStrike" spc="-1" dirty="0" err="1">
                <a:solidFill>
                  <a:srgbClr val="7030A0"/>
                </a:solidFill>
                <a:latin typeface="Times New Roman"/>
                <a:ea typeface="Calibri"/>
              </a:rPr>
              <a:t>амінокислот</a:t>
            </a:r>
            <a:r>
              <a:rPr lang="ru-RU" sz="2000" b="1" strike="noStrike" spc="-1" dirty="0">
                <a:solidFill>
                  <a:srgbClr val="7030A0"/>
                </a:solidFill>
                <a:latin typeface="Times New Roman"/>
                <a:ea typeface="Calibri"/>
              </a:rPr>
              <a:t> </a:t>
            </a:r>
            <a:r>
              <a:rPr lang="ru-RU" sz="2000" b="1" strike="noStrike" spc="-1" dirty="0">
                <a:solidFill>
                  <a:srgbClr val="000000"/>
                </a:solidFill>
                <a:latin typeface="Times New Roman"/>
                <a:ea typeface="Calibri"/>
              </a:rPr>
              <a:t>на </a:t>
            </a:r>
            <a:r>
              <a:rPr lang="ru-RU" sz="2000" b="1" strike="noStrike" spc="-1" dirty="0" err="1">
                <a:solidFill>
                  <a:srgbClr val="000000"/>
                </a:solidFill>
                <a:latin typeface="Times New Roman"/>
                <a:ea typeface="Calibri"/>
              </a:rPr>
              <a:t>відміну</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від</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фізичних</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методів</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полягає</a:t>
            </a:r>
            <a:r>
              <a:rPr lang="ru-RU" sz="2000" b="1" strike="noStrike" spc="-1" dirty="0">
                <a:solidFill>
                  <a:srgbClr val="000000"/>
                </a:solidFill>
                <a:latin typeface="Times New Roman"/>
                <a:ea typeface="Calibri"/>
              </a:rPr>
              <a:t> в </a:t>
            </a:r>
            <a:r>
              <a:rPr lang="ru-RU" sz="2000" b="1" strike="noStrike" spc="-1" dirty="0" err="1">
                <a:solidFill>
                  <a:srgbClr val="000000"/>
                </a:solidFill>
                <a:latin typeface="Times New Roman"/>
                <a:ea typeface="Calibri"/>
              </a:rPr>
              <a:t>модифікації</a:t>
            </a:r>
            <a:r>
              <a:rPr lang="ru-RU" sz="2000" b="1" strike="noStrike" spc="-1" dirty="0">
                <a:solidFill>
                  <a:srgbClr val="000000"/>
                </a:solidFill>
                <a:latin typeface="Times New Roman"/>
                <a:ea typeface="Calibri"/>
              </a:rPr>
              <a:t> молекул. </a:t>
            </a:r>
            <a:r>
              <a:rPr lang="ru-RU" sz="2000" b="1" strike="noStrike" spc="-1" dirty="0" err="1">
                <a:solidFill>
                  <a:srgbClr val="000000"/>
                </a:solidFill>
                <a:latin typeface="Times New Roman"/>
                <a:ea typeface="Calibri"/>
              </a:rPr>
              <a:t>Вимоги</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залишаються</a:t>
            </a:r>
            <a:r>
              <a:rPr lang="ru-RU" sz="2000" b="1" strike="noStrike" spc="-1" dirty="0">
                <a:solidFill>
                  <a:srgbClr val="000000"/>
                </a:solidFill>
                <a:latin typeface="Times New Roman"/>
                <a:ea typeface="Calibri"/>
              </a:rPr>
              <a:t> такими самими: </a:t>
            </a:r>
            <a:r>
              <a:rPr lang="ru-RU" sz="2000" b="1" strike="noStrike" spc="-1" dirty="0" err="1">
                <a:solidFill>
                  <a:srgbClr val="000000"/>
                </a:solidFill>
                <a:latin typeface="Times New Roman"/>
                <a:ea typeface="Calibri"/>
              </a:rPr>
              <a:t>речовина</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що</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захищена</a:t>
            </a:r>
            <a:r>
              <a:rPr lang="ru-RU" sz="2000" b="1" strike="noStrike" spc="-1" dirty="0">
                <a:solidFill>
                  <a:srgbClr val="000000"/>
                </a:solidFill>
                <a:latin typeface="Times New Roman"/>
                <a:ea typeface="Calibri"/>
              </a:rPr>
              <a:t>, повинно бути </a:t>
            </a:r>
            <a:r>
              <a:rPr lang="ru-RU" sz="2000" b="1" strike="noStrike" spc="-1" dirty="0" err="1">
                <a:solidFill>
                  <a:srgbClr val="000000"/>
                </a:solidFill>
                <a:latin typeface="Times New Roman"/>
                <a:ea typeface="Calibri"/>
              </a:rPr>
              <a:t>стійкою</a:t>
            </a:r>
            <a:r>
              <a:rPr lang="ru-RU" sz="2000" b="1" strike="noStrike" spc="-1" dirty="0">
                <a:solidFill>
                  <a:srgbClr val="000000"/>
                </a:solidFill>
                <a:latin typeface="Times New Roman"/>
                <a:ea typeface="Calibri"/>
              </a:rPr>
              <a:t> у </a:t>
            </a:r>
            <a:r>
              <a:rPr lang="ru-RU" sz="2000" b="1" strike="noStrike" spc="-1" dirty="0" err="1">
                <a:solidFill>
                  <a:srgbClr val="000000"/>
                </a:solidFill>
                <a:latin typeface="Times New Roman"/>
                <a:ea typeface="Calibri"/>
              </a:rPr>
              <a:t>рубці</a:t>
            </a:r>
            <a:r>
              <a:rPr lang="ru-RU" sz="2000" b="1" strike="noStrike" spc="-1" dirty="0">
                <a:solidFill>
                  <a:srgbClr val="000000"/>
                </a:solidFill>
                <a:latin typeface="Times New Roman"/>
                <a:ea typeface="Calibri"/>
              </a:rPr>
              <a:t>, але </a:t>
            </a:r>
            <a:r>
              <a:rPr lang="ru-RU" sz="2000" b="1" strike="noStrike" spc="-1" dirty="0" err="1">
                <a:solidFill>
                  <a:srgbClr val="000000"/>
                </a:solidFill>
                <a:latin typeface="Times New Roman"/>
                <a:ea typeface="Calibri"/>
              </a:rPr>
              <a:t>потім</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звільнювати</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амінокислоту</a:t>
            </a:r>
            <a:r>
              <a:rPr lang="ru-RU" sz="2000" b="1" strike="noStrike" spc="-1" dirty="0">
                <a:solidFill>
                  <a:srgbClr val="000000"/>
                </a:solidFill>
                <a:latin typeface="Times New Roman"/>
                <a:ea typeface="Calibri"/>
              </a:rPr>
              <a:t> в </a:t>
            </a:r>
            <a:r>
              <a:rPr lang="ru-RU" sz="2000" b="1" strike="noStrike" spc="-1" dirty="0" err="1">
                <a:solidFill>
                  <a:srgbClr val="000000"/>
                </a:solidFill>
                <a:latin typeface="Times New Roman"/>
                <a:ea typeface="Calibri"/>
              </a:rPr>
              <a:t>сичугу</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або</a:t>
            </a:r>
            <a:r>
              <a:rPr lang="ru-RU" sz="2000" b="1" strike="noStrike" spc="-1" dirty="0">
                <a:solidFill>
                  <a:srgbClr val="000000"/>
                </a:solidFill>
                <a:latin typeface="Times New Roman"/>
                <a:ea typeface="Calibri"/>
              </a:rPr>
              <a:t> тонкому кишечнику. </a:t>
            </a:r>
            <a:endParaRPr lang="ru-RU" sz="2000" b="0" strike="noStrike" spc="-1" dirty="0">
              <a:latin typeface="Arial"/>
            </a:endParaRPr>
          </a:p>
          <a:p>
            <a:pPr algn="just">
              <a:lnSpc>
                <a:spcPct val="80000"/>
              </a:lnSpc>
            </a:pPr>
            <a:r>
              <a:rPr lang="ru-RU" sz="2000" b="1" strike="noStrike" spc="-1" dirty="0">
                <a:solidFill>
                  <a:srgbClr val="000000"/>
                </a:solidFill>
                <a:latin typeface="Times New Roman"/>
                <a:ea typeface="Calibri"/>
              </a:rPr>
              <a:t>Одним з таких </a:t>
            </a:r>
            <a:r>
              <a:rPr lang="ru-RU" sz="2000" b="1" strike="noStrike" spc="-1" dirty="0" err="1">
                <a:solidFill>
                  <a:srgbClr val="000000"/>
                </a:solidFill>
                <a:latin typeface="Times New Roman"/>
                <a:ea typeface="Calibri"/>
              </a:rPr>
              <a:t>продуктів</a:t>
            </a:r>
            <a:r>
              <a:rPr lang="ru-RU" sz="2000" b="1" strike="noStrike" spc="-1" dirty="0">
                <a:solidFill>
                  <a:srgbClr val="000000"/>
                </a:solidFill>
                <a:latin typeface="Times New Roman"/>
                <a:ea typeface="Calibri"/>
              </a:rPr>
              <a:t> є </a:t>
            </a:r>
            <a:r>
              <a:rPr lang="ru-RU" sz="2000" b="1" strike="noStrike" spc="-1" dirty="0">
                <a:solidFill>
                  <a:srgbClr val="00B050"/>
                </a:solidFill>
                <a:latin typeface="Times New Roman"/>
                <a:ea typeface="Calibri"/>
              </a:rPr>
              <a:t>Ν-</a:t>
            </a:r>
            <a:r>
              <a:rPr lang="ru-RU" sz="2000" b="1" strike="noStrike" spc="-1" dirty="0" err="1">
                <a:solidFill>
                  <a:srgbClr val="00B050"/>
                </a:solidFill>
                <a:latin typeface="Times New Roman"/>
                <a:ea typeface="Calibri"/>
              </a:rPr>
              <a:t>гідроксиметилметіонін</a:t>
            </a:r>
            <a:r>
              <a:rPr lang="ru-RU" sz="2000" b="1" strike="noStrike" spc="-1" dirty="0">
                <a:solidFill>
                  <a:srgbClr val="00B050"/>
                </a:solidFill>
                <a:latin typeface="Times New Roman"/>
                <a:ea typeface="Calibri"/>
              </a:rPr>
              <a:t> </a:t>
            </a:r>
            <a:r>
              <a:rPr lang="ru-RU" sz="2000" b="1" strike="noStrike" spc="-1" dirty="0" err="1">
                <a:solidFill>
                  <a:srgbClr val="00B050"/>
                </a:solidFill>
                <a:latin typeface="Times New Roman"/>
                <a:ea typeface="Calibri"/>
              </a:rPr>
              <a:t>кальцій</a:t>
            </a:r>
            <a:r>
              <a:rPr lang="ru-RU" sz="2000" b="1" strike="noStrike" spc="-1" dirty="0">
                <a:solidFill>
                  <a:srgbClr val="000000"/>
                </a:solidFill>
                <a:latin typeface="Times New Roman"/>
                <a:ea typeface="Calibri"/>
              </a:rPr>
              <a:t>. У </a:t>
            </a:r>
            <a:r>
              <a:rPr lang="ru-RU" sz="2000" b="1" strike="noStrike" spc="-1" dirty="0" err="1">
                <a:solidFill>
                  <a:srgbClr val="000000"/>
                </a:solidFill>
                <a:latin typeface="Times New Roman"/>
                <a:ea typeface="Calibri"/>
              </a:rPr>
              <a:t>цієї</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сполуки</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аміногрупа</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метіоніну</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захищена</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гідроксиметильної</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групою</a:t>
            </a:r>
            <a:r>
              <a:rPr lang="ru-RU" sz="2000" b="1" strike="noStrike" spc="-1" dirty="0">
                <a:solidFill>
                  <a:srgbClr val="000000"/>
                </a:solidFill>
                <a:latin typeface="Times New Roman"/>
                <a:ea typeface="Calibri"/>
              </a:rPr>
              <a:t>, на яку </a:t>
            </a:r>
            <a:r>
              <a:rPr lang="ru-RU" sz="2000" b="1" strike="noStrike" spc="-1" dirty="0" err="1">
                <a:solidFill>
                  <a:srgbClr val="000000"/>
                </a:solidFill>
                <a:latin typeface="Times New Roman"/>
                <a:ea typeface="Calibri"/>
              </a:rPr>
              <a:t>впливає</a:t>
            </a:r>
            <a:r>
              <a:rPr lang="ru-RU" sz="2000" b="1" strike="noStrike" spc="-1" dirty="0">
                <a:solidFill>
                  <a:srgbClr val="000000"/>
                </a:solidFill>
                <a:latin typeface="Times New Roman"/>
                <a:ea typeface="Calibri"/>
              </a:rPr>
              <a:t> рН </a:t>
            </a:r>
            <a:r>
              <a:rPr lang="ru-RU" sz="2000" b="1" strike="noStrike" spc="-1" dirty="0" err="1">
                <a:solidFill>
                  <a:srgbClr val="000000"/>
                </a:solidFill>
                <a:latin typeface="Times New Roman"/>
                <a:ea typeface="Calibri"/>
              </a:rPr>
              <a:t>середовища</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Карбоксильна</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група</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стабілізована</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створенням</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солі</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кальцію</a:t>
            </a:r>
            <a:r>
              <a:rPr lang="ru-RU" sz="2000" b="1" strike="noStrike" spc="-1" dirty="0">
                <a:solidFill>
                  <a:srgbClr val="000000"/>
                </a:solidFill>
                <a:latin typeface="Times New Roman"/>
                <a:ea typeface="Calibri"/>
              </a:rPr>
              <a:t>. </a:t>
            </a:r>
            <a:endParaRPr lang="ru-RU" sz="2000" b="0" strike="noStrike" spc="-1" dirty="0">
              <a:latin typeface="Arial"/>
            </a:endParaRPr>
          </a:p>
          <a:p>
            <a:pPr algn="just">
              <a:lnSpc>
                <a:spcPct val="80000"/>
              </a:lnSpc>
            </a:pPr>
            <a:r>
              <a:rPr lang="ru-RU" sz="2000" b="1" u="sng" strike="noStrike" spc="-1" dirty="0" err="1">
                <a:solidFill>
                  <a:srgbClr val="000000"/>
                </a:solidFill>
                <a:latin typeface="Times New Roman"/>
                <a:ea typeface="Calibri"/>
              </a:rPr>
              <a:t>Захисна</a:t>
            </a:r>
            <a:r>
              <a:rPr lang="ru-RU" sz="2000" b="1" u="sng" strike="noStrike" spc="-1" dirty="0">
                <a:solidFill>
                  <a:srgbClr val="000000"/>
                </a:solidFill>
                <a:latin typeface="Times New Roman"/>
                <a:ea typeface="Calibri"/>
              </a:rPr>
              <a:t> </a:t>
            </a:r>
            <a:r>
              <a:rPr lang="ru-RU" sz="2000" b="1" u="sng" strike="noStrike" spc="-1" dirty="0" err="1">
                <a:solidFill>
                  <a:srgbClr val="000000"/>
                </a:solidFill>
                <a:latin typeface="Times New Roman"/>
                <a:ea typeface="Calibri"/>
              </a:rPr>
              <a:t>група</a:t>
            </a:r>
            <a:r>
              <a:rPr lang="ru-RU" sz="2000" b="1" u="sng" strike="noStrike" spc="-1" dirty="0">
                <a:solidFill>
                  <a:srgbClr val="000000"/>
                </a:solidFill>
                <a:latin typeface="Times New Roman"/>
                <a:ea typeface="Calibri"/>
              </a:rPr>
              <a:t> </a:t>
            </a:r>
            <a:r>
              <a:rPr lang="ru-RU" sz="2000" b="1" u="sng" strike="noStrike" spc="-1" dirty="0" err="1">
                <a:solidFill>
                  <a:srgbClr val="000000"/>
                </a:solidFill>
                <a:latin typeface="Times New Roman"/>
                <a:ea typeface="Calibri"/>
              </a:rPr>
              <a:t>забезпечує</a:t>
            </a:r>
            <a:r>
              <a:rPr lang="ru-RU" sz="2000" b="1" u="sng" strike="noStrike" spc="-1" dirty="0">
                <a:solidFill>
                  <a:srgbClr val="000000"/>
                </a:solidFill>
                <a:latin typeface="Times New Roman"/>
                <a:ea typeface="Calibri"/>
              </a:rPr>
              <a:t> </a:t>
            </a:r>
            <a:r>
              <a:rPr lang="ru-RU" sz="2000" b="1" u="sng" strike="noStrike" spc="-1" dirty="0" err="1" smtClean="0">
                <a:solidFill>
                  <a:srgbClr val="000000"/>
                </a:solidFill>
                <a:latin typeface="Times New Roman"/>
                <a:ea typeface="Calibri"/>
              </a:rPr>
              <a:t>достатню</a:t>
            </a:r>
            <a:r>
              <a:rPr lang="ru-RU" sz="2000" b="1" u="sng" strike="noStrike" spc="-1" dirty="0" smtClean="0">
                <a:solidFill>
                  <a:srgbClr val="000000"/>
                </a:solidFill>
                <a:latin typeface="Times New Roman"/>
                <a:ea typeface="Calibri"/>
              </a:rPr>
              <a:t> </a:t>
            </a:r>
            <a:r>
              <a:rPr lang="ru-RU" sz="2000" b="1" u="sng" strike="noStrike" spc="-1" dirty="0" err="1" smtClean="0">
                <a:solidFill>
                  <a:srgbClr val="000000"/>
                </a:solidFill>
                <a:latin typeface="Times New Roman"/>
                <a:ea typeface="Calibri"/>
              </a:rPr>
              <a:t>стабільність</a:t>
            </a:r>
            <a:r>
              <a:rPr lang="ru-RU" sz="2000" b="1" u="sng" strike="noStrike" spc="-1" dirty="0" smtClean="0">
                <a:solidFill>
                  <a:srgbClr val="000000"/>
                </a:solidFill>
                <a:latin typeface="Times New Roman"/>
                <a:ea typeface="Calibri"/>
              </a:rPr>
              <a:t> </a:t>
            </a:r>
            <a:r>
              <a:rPr lang="ru-RU" sz="2000" b="1" u="sng" strike="noStrike" spc="-1" dirty="0">
                <a:solidFill>
                  <a:srgbClr val="000000"/>
                </a:solidFill>
                <a:latin typeface="Times New Roman"/>
                <a:ea typeface="Calibri"/>
              </a:rPr>
              <a:t>по </a:t>
            </a:r>
            <a:r>
              <a:rPr lang="ru-RU" sz="2000" b="1" u="sng" strike="noStrike" spc="-1" dirty="0" err="1">
                <a:solidFill>
                  <a:srgbClr val="000000"/>
                </a:solidFill>
                <a:latin typeface="Times New Roman"/>
                <a:ea typeface="Calibri"/>
              </a:rPr>
              <a:t>відношенню</a:t>
            </a:r>
            <a:r>
              <a:rPr lang="ru-RU" sz="2000" b="1" u="sng" strike="noStrike" spc="-1" dirty="0">
                <a:solidFill>
                  <a:srgbClr val="000000"/>
                </a:solidFill>
                <a:latin typeface="Times New Roman"/>
                <a:ea typeface="Calibri"/>
              </a:rPr>
              <a:t> до </a:t>
            </a:r>
            <a:r>
              <a:rPr lang="ru-RU" sz="2000" b="1" u="sng" strike="noStrike" spc="-1" dirty="0" err="1">
                <a:solidFill>
                  <a:srgbClr val="000000"/>
                </a:solidFill>
                <a:latin typeface="Times New Roman"/>
                <a:ea typeface="Calibri"/>
              </a:rPr>
              <a:t>дії</a:t>
            </a:r>
            <a:r>
              <a:rPr lang="ru-RU" sz="2000" b="1" u="sng" strike="noStrike" spc="-1" dirty="0">
                <a:solidFill>
                  <a:srgbClr val="000000"/>
                </a:solidFill>
                <a:latin typeface="Times New Roman"/>
                <a:ea typeface="Calibri"/>
              </a:rPr>
              <a:t> </a:t>
            </a:r>
            <a:r>
              <a:rPr lang="ru-RU" sz="2000" b="1" u="sng" strike="noStrike" spc="-1" dirty="0" err="1">
                <a:solidFill>
                  <a:srgbClr val="000000"/>
                </a:solidFill>
                <a:latin typeface="Times New Roman"/>
                <a:ea typeface="Calibri"/>
              </a:rPr>
              <a:t>мікроорганізмів</a:t>
            </a:r>
            <a:r>
              <a:rPr lang="ru-RU" sz="2000" b="1" u="sng" strike="noStrike" spc="-1" dirty="0">
                <a:solidFill>
                  <a:srgbClr val="000000"/>
                </a:solidFill>
                <a:latin typeface="Times New Roman"/>
                <a:ea typeface="Calibri"/>
              </a:rPr>
              <a:t> </a:t>
            </a:r>
            <a:r>
              <a:rPr lang="ru-RU" sz="2000" b="1" u="sng" strike="noStrike" spc="-1" dirty="0" err="1">
                <a:solidFill>
                  <a:srgbClr val="000000"/>
                </a:solidFill>
                <a:latin typeface="Times New Roman"/>
                <a:ea typeface="Calibri"/>
              </a:rPr>
              <a:t>рубця</a:t>
            </a:r>
            <a:r>
              <a:rPr lang="ru-RU" sz="2000" b="1" u="sng" strike="noStrike" spc="-1" dirty="0">
                <a:solidFill>
                  <a:srgbClr val="000000"/>
                </a:solidFill>
                <a:latin typeface="Times New Roman"/>
                <a:ea typeface="Calibri"/>
              </a:rPr>
              <a:t>, але </a:t>
            </a:r>
            <a:r>
              <a:rPr lang="ru-RU" sz="2000" b="1" u="sng" strike="noStrike" spc="-1" dirty="0" err="1" smtClean="0">
                <a:solidFill>
                  <a:srgbClr val="000000"/>
                </a:solidFill>
                <a:latin typeface="Times New Roman"/>
                <a:ea typeface="Calibri"/>
              </a:rPr>
              <a:t>миттєво</a:t>
            </a:r>
            <a:r>
              <a:rPr lang="ru-RU" sz="2000" b="1" u="sng" strike="noStrike" spc="-1" dirty="0" smtClean="0">
                <a:solidFill>
                  <a:srgbClr val="000000"/>
                </a:solidFill>
                <a:latin typeface="Times New Roman"/>
                <a:ea typeface="Calibri"/>
              </a:rPr>
              <a:t> </a:t>
            </a:r>
            <a:r>
              <a:rPr lang="ru-RU" sz="2000" b="1" u="sng" strike="noStrike" spc="-1" dirty="0" err="1" smtClean="0">
                <a:solidFill>
                  <a:srgbClr val="000000"/>
                </a:solidFill>
                <a:latin typeface="Times New Roman"/>
                <a:ea typeface="Calibri"/>
              </a:rPr>
              <a:t>відщеплюється</a:t>
            </a:r>
            <a:r>
              <a:rPr lang="ru-RU" sz="2000" b="1" u="sng" strike="noStrike" spc="-1" dirty="0" smtClean="0">
                <a:solidFill>
                  <a:srgbClr val="000000"/>
                </a:solidFill>
                <a:latin typeface="Times New Roman"/>
                <a:ea typeface="Calibri"/>
              </a:rPr>
              <a:t> </a:t>
            </a:r>
            <a:r>
              <a:rPr lang="ru-RU" sz="2000" b="1" u="sng" strike="noStrike" spc="-1" dirty="0">
                <a:solidFill>
                  <a:srgbClr val="000000"/>
                </a:solidFill>
                <a:latin typeface="Times New Roman"/>
                <a:ea typeface="Calibri"/>
              </a:rPr>
              <a:t>з </a:t>
            </a:r>
            <a:r>
              <a:rPr lang="ru-RU" sz="2000" b="1" u="sng" strike="noStrike" spc="-1" dirty="0" err="1">
                <a:solidFill>
                  <a:srgbClr val="000000"/>
                </a:solidFill>
                <a:latin typeface="Times New Roman"/>
                <a:ea typeface="Calibri"/>
              </a:rPr>
              <a:t>утворенням</a:t>
            </a:r>
            <a:r>
              <a:rPr lang="ru-RU" sz="2000" b="1" u="sng" strike="noStrike" spc="-1" dirty="0">
                <a:solidFill>
                  <a:srgbClr val="000000"/>
                </a:solidFill>
                <a:latin typeface="Times New Roman"/>
                <a:ea typeface="Calibri"/>
              </a:rPr>
              <a:t> </a:t>
            </a:r>
            <a:r>
              <a:rPr lang="ru-RU" sz="2000" b="1" u="sng" strike="noStrike" spc="-1" dirty="0" err="1">
                <a:solidFill>
                  <a:srgbClr val="000000"/>
                </a:solidFill>
                <a:latin typeface="Times New Roman"/>
                <a:ea typeface="Calibri"/>
              </a:rPr>
              <a:t>вільної</a:t>
            </a:r>
            <a:r>
              <a:rPr lang="ru-RU" sz="2000" b="1" u="sng" strike="noStrike" spc="-1" dirty="0">
                <a:solidFill>
                  <a:srgbClr val="000000"/>
                </a:solidFill>
                <a:latin typeface="Times New Roman"/>
                <a:ea typeface="Calibri"/>
              </a:rPr>
              <a:t> </a:t>
            </a:r>
            <a:r>
              <a:rPr lang="ru-RU" sz="2000" b="1" u="sng" strike="noStrike" spc="-1" dirty="0" err="1">
                <a:solidFill>
                  <a:srgbClr val="000000"/>
                </a:solidFill>
                <a:latin typeface="Times New Roman"/>
                <a:ea typeface="Calibri"/>
              </a:rPr>
              <a:t>амінокислоти</a:t>
            </a:r>
            <a:r>
              <a:rPr lang="ru-RU" sz="2000" b="1" u="sng" strike="noStrike" spc="-1" dirty="0">
                <a:solidFill>
                  <a:srgbClr val="000000"/>
                </a:solidFill>
                <a:latin typeface="Times New Roman"/>
                <a:ea typeface="Calibri"/>
              </a:rPr>
              <a:t> у кислому </a:t>
            </a:r>
            <a:r>
              <a:rPr lang="ru-RU" sz="2000" b="1" u="sng" strike="noStrike" spc="-1" dirty="0" err="1">
                <a:solidFill>
                  <a:srgbClr val="000000"/>
                </a:solidFill>
                <a:latin typeface="Times New Roman"/>
                <a:ea typeface="Calibri"/>
              </a:rPr>
              <a:t>середовищі</a:t>
            </a:r>
            <a:r>
              <a:rPr lang="ru-RU" sz="2000" b="1" u="sng" strike="noStrike" spc="-1" dirty="0">
                <a:solidFill>
                  <a:srgbClr val="000000"/>
                </a:solidFill>
                <a:latin typeface="Times New Roman"/>
                <a:ea typeface="Calibri"/>
              </a:rPr>
              <a:t> </a:t>
            </a:r>
            <a:r>
              <a:rPr lang="ru-RU" sz="2000" b="1" u="sng" strike="noStrike" spc="-1" dirty="0" err="1">
                <a:solidFill>
                  <a:srgbClr val="000000"/>
                </a:solidFill>
                <a:latin typeface="Times New Roman"/>
                <a:ea typeface="Calibri"/>
              </a:rPr>
              <a:t>сичуга</a:t>
            </a:r>
            <a:r>
              <a:rPr lang="ru-RU" sz="2000" b="1" strike="noStrike" spc="-1" dirty="0">
                <a:solidFill>
                  <a:srgbClr val="000000"/>
                </a:solidFill>
                <a:latin typeface="Times New Roman"/>
                <a:ea typeface="Calibri"/>
              </a:rPr>
              <a:t>. За </a:t>
            </a:r>
            <a:r>
              <a:rPr lang="ru-RU" sz="2000" b="1" strike="noStrike" spc="-1" dirty="0" err="1">
                <a:solidFill>
                  <a:srgbClr val="000000"/>
                </a:solidFill>
                <a:latin typeface="Times New Roman"/>
                <a:ea typeface="Calibri"/>
              </a:rPr>
              <a:t>використання</a:t>
            </a:r>
            <a:r>
              <a:rPr lang="ru-RU" sz="2000" b="1" strike="noStrike" spc="-1" dirty="0">
                <a:solidFill>
                  <a:srgbClr val="000000"/>
                </a:solidFill>
                <a:latin typeface="Times New Roman"/>
                <a:ea typeface="Calibri"/>
              </a:rPr>
              <a:t> названого препарату </a:t>
            </a:r>
            <a:r>
              <a:rPr lang="ru-RU" sz="2000" b="1" strike="noStrike" spc="-1" dirty="0" err="1">
                <a:solidFill>
                  <a:srgbClr val="000000"/>
                </a:solidFill>
                <a:latin typeface="Times New Roman"/>
                <a:ea typeface="Calibri"/>
              </a:rPr>
              <a:t>поліпшується</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молочна</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продуктивність</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корів</a:t>
            </a:r>
            <a:r>
              <a:rPr lang="ru-RU" sz="2000" b="1" strike="noStrike" spc="-1" dirty="0">
                <a:solidFill>
                  <a:srgbClr val="000000"/>
                </a:solidFill>
                <a:latin typeface="Times New Roman"/>
                <a:ea typeface="Calibri"/>
              </a:rPr>
              <a:t> в основному за </a:t>
            </a:r>
            <a:r>
              <a:rPr lang="ru-RU" sz="2000" b="1" strike="noStrike" spc="-1" dirty="0" err="1">
                <a:solidFill>
                  <a:srgbClr val="000000"/>
                </a:solidFill>
                <a:latin typeface="Times New Roman"/>
                <a:ea typeface="Calibri"/>
              </a:rPr>
              <a:t>рахунок</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збільшення</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величини</a:t>
            </a:r>
            <a:r>
              <a:rPr lang="ru-RU" sz="2000" b="1" strike="noStrike" spc="-1" dirty="0">
                <a:solidFill>
                  <a:srgbClr val="000000"/>
                </a:solidFill>
                <a:latin typeface="Times New Roman"/>
                <a:ea typeface="Calibri"/>
              </a:rPr>
              <a:t> надою, в </a:t>
            </a:r>
            <a:r>
              <a:rPr lang="ru-RU" sz="2000" b="1" strike="noStrike" spc="-1" dirty="0" err="1">
                <a:solidFill>
                  <a:srgbClr val="000000"/>
                </a:solidFill>
                <a:latin typeface="Times New Roman"/>
                <a:ea typeface="Calibri"/>
              </a:rPr>
              <a:t>середньому</a:t>
            </a:r>
            <a:r>
              <a:rPr lang="ru-RU" sz="2000" b="1" strike="noStrike" spc="-1" dirty="0">
                <a:solidFill>
                  <a:srgbClr val="000000"/>
                </a:solidFill>
                <a:latin typeface="Times New Roman"/>
                <a:ea typeface="Calibri"/>
              </a:rPr>
              <a:t> на 7,5% за </a:t>
            </a:r>
            <a:r>
              <a:rPr lang="ru-RU" sz="2000" b="1" strike="noStrike" spc="-1" dirty="0" err="1">
                <a:solidFill>
                  <a:srgbClr val="000000"/>
                </a:solidFill>
                <a:latin typeface="Times New Roman"/>
                <a:ea typeface="Calibri"/>
              </a:rPr>
              <a:t>добу</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Зростання</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цін</a:t>
            </a:r>
            <a:r>
              <a:rPr lang="ru-RU" sz="2000" b="1" strike="noStrike" spc="-1" dirty="0">
                <a:solidFill>
                  <a:srgbClr val="000000"/>
                </a:solidFill>
                <a:latin typeface="Times New Roman"/>
                <a:ea typeface="Calibri"/>
              </a:rPr>
              <a:t> на </a:t>
            </a:r>
            <a:r>
              <a:rPr lang="ru-RU" sz="2000" b="1" strike="noStrike" spc="-1" dirty="0" err="1">
                <a:solidFill>
                  <a:srgbClr val="000000"/>
                </a:solidFill>
                <a:latin typeface="Times New Roman"/>
                <a:ea typeface="Calibri"/>
              </a:rPr>
              <a:t>сільськогосподарську</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продукцію</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відставання</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її</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виробництва</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від</a:t>
            </a:r>
            <a:r>
              <a:rPr lang="ru-RU" sz="2000" b="1" strike="noStrike" spc="-1" dirty="0">
                <a:solidFill>
                  <a:srgbClr val="000000"/>
                </a:solidFill>
                <a:latin typeface="Times New Roman"/>
                <a:ea typeface="Calibri"/>
              </a:rPr>
              <a:t> потреб </a:t>
            </a:r>
            <a:r>
              <a:rPr lang="ru-RU" sz="2000" b="1" strike="noStrike" spc="-1" dirty="0" err="1">
                <a:solidFill>
                  <a:srgbClr val="000000"/>
                </a:solidFill>
                <a:latin typeface="Times New Roman"/>
                <a:ea typeface="Calibri"/>
              </a:rPr>
              <a:t>людини</a:t>
            </a:r>
            <a:r>
              <a:rPr lang="ru-RU" sz="2000" b="1" strike="noStrike" spc="-1" dirty="0">
                <a:solidFill>
                  <a:srgbClr val="000000"/>
                </a:solidFill>
                <a:latin typeface="Times New Roman"/>
                <a:ea typeface="Calibri"/>
              </a:rPr>
              <a:t> в продуктах </a:t>
            </a:r>
            <a:r>
              <a:rPr lang="ru-RU" sz="2000" b="1" strike="noStrike" spc="-1" dirty="0" err="1">
                <a:solidFill>
                  <a:srgbClr val="000000"/>
                </a:solidFill>
                <a:latin typeface="Times New Roman"/>
                <a:ea typeface="Calibri"/>
              </a:rPr>
              <a:t>харчування</a:t>
            </a:r>
            <a:r>
              <a:rPr lang="ru-RU" sz="2000" b="1" strike="noStrike" spc="-1" dirty="0">
                <a:solidFill>
                  <a:srgbClr val="000000"/>
                </a:solidFill>
                <a:latin typeface="Times New Roman"/>
                <a:ea typeface="Calibri"/>
              </a:rPr>
              <a:t>, а </a:t>
            </a:r>
            <a:r>
              <a:rPr lang="ru-RU" sz="2000" b="1" strike="noStrike" spc="-1" dirty="0" err="1">
                <a:solidFill>
                  <a:srgbClr val="000000"/>
                </a:solidFill>
                <a:latin typeface="Times New Roman"/>
                <a:ea typeface="Calibri"/>
              </a:rPr>
              <a:t>також</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зростаючі</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вимоги</a:t>
            </a:r>
            <a:r>
              <a:rPr lang="ru-RU" sz="2000" b="1" strike="noStrike" spc="-1" dirty="0">
                <a:solidFill>
                  <a:srgbClr val="000000"/>
                </a:solidFill>
                <a:latin typeface="Times New Roman"/>
                <a:ea typeface="Calibri"/>
              </a:rPr>
              <a:t> до </a:t>
            </a:r>
            <a:r>
              <a:rPr lang="ru-RU" sz="2000" b="1" strike="noStrike" spc="-1" dirty="0" err="1">
                <a:solidFill>
                  <a:srgbClr val="000000"/>
                </a:solidFill>
                <a:latin typeface="Times New Roman"/>
                <a:ea typeface="Calibri"/>
              </a:rPr>
              <a:t>охорони</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навколишнього</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середовища</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потребують</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більш</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ефективної</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утилізації</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відходів</a:t>
            </a:r>
            <a:r>
              <a:rPr lang="ru-RU" sz="2000" b="1" strike="noStrike" spc="-1" dirty="0">
                <a:solidFill>
                  <a:srgbClr val="000000"/>
                </a:solidFill>
                <a:latin typeface="Times New Roman"/>
                <a:ea typeface="Calibri"/>
              </a:rPr>
              <a:t> у </a:t>
            </a:r>
            <a:r>
              <a:rPr lang="ru-RU" sz="2000" b="1" strike="noStrike" spc="-1" dirty="0" err="1">
                <a:solidFill>
                  <a:srgbClr val="000000"/>
                </a:solidFill>
                <a:latin typeface="Times New Roman"/>
                <a:ea typeface="Calibri"/>
              </a:rPr>
              <a:t>сфері</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виробництва</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кормів</a:t>
            </a:r>
            <a:r>
              <a:rPr lang="ru-RU" sz="2000" b="1" strike="noStrike" spc="-1" dirty="0">
                <a:solidFill>
                  <a:srgbClr val="000000"/>
                </a:solidFill>
                <a:latin typeface="Times New Roman"/>
                <a:ea typeface="Calibri"/>
              </a:rPr>
              <a:t> для </a:t>
            </a:r>
            <a:r>
              <a:rPr lang="ru-RU" sz="2000" b="1" strike="noStrike" spc="-1" dirty="0" err="1">
                <a:solidFill>
                  <a:srgbClr val="000000"/>
                </a:solidFill>
                <a:latin typeface="Times New Roman"/>
                <a:ea typeface="Calibri"/>
              </a:rPr>
              <a:t>тварин</a:t>
            </a:r>
            <a:r>
              <a:rPr lang="ru-RU" sz="2000" b="1" strike="noStrike" spc="-1" dirty="0">
                <a:solidFill>
                  <a:srgbClr val="000000"/>
                </a:solidFill>
                <a:latin typeface="Times New Roman"/>
                <a:ea typeface="Calibri"/>
              </a:rPr>
              <a:t> і </a:t>
            </a:r>
            <a:r>
              <a:rPr lang="ru-RU" sz="2000" b="1" strike="noStrike" spc="-1" dirty="0" err="1">
                <a:solidFill>
                  <a:srgbClr val="000000"/>
                </a:solidFill>
                <a:latin typeface="Times New Roman"/>
                <a:ea typeface="Calibri"/>
              </a:rPr>
              <a:t>харчових</a:t>
            </a:r>
            <a:r>
              <a:rPr lang="ru-RU" sz="2000" b="1" strike="noStrike" spc="-1" dirty="0">
                <a:solidFill>
                  <a:srgbClr val="000000"/>
                </a:solidFill>
                <a:latin typeface="Times New Roman"/>
                <a:ea typeface="Calibri"/>
              </a:rPr>
              <a:t> </a:t>
            </a:r>
            <a:r>
              <a:rPr lang="ru-RU" sz="2000" b="1" strike="noStrike" spc="-1" dirty="0" err="1">
                <a:solidFill>
                  <a:srgbClr val="000000"/>
                </a:solidFill>
                <a:latin typeface="Times New Roman"/>
                <a:ea typeface="Calibri"/>
              </a:rPr>
              <a:t>продуктів</a:t>
            </a:r>
            <a:r>
              <a:rPr lang="ru-RU" sz="2000" b="1" strike="noStrike" spc="-1" dirty="0">
                <a:solidFill>
                  <a:srgbClr val="000000"/>
                </a:solidFill>
                <a:latin typeface="Times New Roman"/>
                <a:ea typeface="Calibri"/>
              </a:rPr>
              <a:t> для </a:t>
            </a:r>
            <a:r>
              <a:rPr lang="ru-RU" sz="2000" b="1" strike="noStrike" spc="-1" dirty="0" err="1">
                <a:solidFill>
                  <a:srgbClr val="000000"/>
                </a:solidFill>
                <a:latin typeface="Times New Roman"/>
                <a:ea typeface="Calibri"/>
              </a:rPr>
              <a:t>людини</a:t>
            </a:r>
            <a:r>
              <a:rPr lang="ru-RU" sz="2000" b="1" strike="noStrike" spc="-1" dirty="0">
                <a:solidFill>
                  <a:srgbClr val="000000"/>
                </a:solidFill>
                <a:latin typeface="Times New Roman"/>
                <a:ea typeface="Calibri"/>
              </a:rPr>
              <a:t>.</a:t>
            </a:r>
            <a:endParaRPr lang="ru-RU" sz="2000" b="0" strike="noStrike" spc="-1" dirty="0">
              <a:latin typeface="Arial"/>
            </a:endParaRPr>
          </a:p>
        </p:txBody>
      </p:sp>
    </p:spTree>
    <p:extLst>
      <p:ext uri="{BB962C8B-B14F-4D97-AF65-F5344CB8AC3E}">
        <p14:creationId xmlns:p14="http://schemas.microsoft.com/office/powerpoint/2010/main" val="691349154"/>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CustomShape 1"/>
          <p:cNvSpPr/>
          <p:nvPr/>
        </p:nvSpPr>
        <p:spPr>
          <a:xfrm>
            <a:off x="428760" y="214200"/>
            <a:ext cx="8427960" cy="398655"/>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457200" indent="-455400" algn="just">
              <a:lnSpc>
                <a:spcPct val="100000"/>
              </a:lnSpc>
              <a:buClr>
                <a:srgbClr val="FF0000"/>
              </a:buClr>
              <a:buFont typeface="Wingdings" charset="2"/>
              <a:buChar char=""/>
            </a:pPr>
            <a:r>
              <a:rPr lang="ru-RU" sz="2000" b="1" strike="noStrike" spc="-1" dirty="0" err="1" smtClean="0">
                <a:solidFill>
                  <a:srgbClr val="FF0000"/>
                </a:solidFill>
                <a:latin typeface="Arial"/>
                <a:ea typeface="DejaVu Sans"/>
              </a:rPr>
              <a:t>Механізми</a:t>
            </a:r>
            <a:r>
              <a:rPr lang="ru-RU" sz="2000" b="1" strike="noStrike" spc="-1" dirty="0" smtClean="0">
                <a:solidFill>
                  <a:srgbClr val="FF0000"/>
                </a:solidFill>
                <a:latin typeface="Arial"/>
                <a:ea typeface="DejaVu Sans"/>
              </a:rPr>
              <a:t> </a:t>
            </a:r>
            <a:r>
              <a:rPr lang="ru-RU" sz="2000" b="1" strike="noStrike" spc="-1" dirty="0" err="1">
                <a:solidFill>
                  <a:srgbClr val="FF0000"/>
                </a:solidFill>
                <a:latin typeface="Arial"/>
                <a:ea typeface="DejaVu Sans"/>
              </a:rPr>
              <a:t>одержання</a:t>
            </a:r>
            <a:r>
              <a:rPr lang="ru-RU" sz="2000" b="1" strike="noStrike" spc="-1" dirty="0">
                <a:solidFill>
                  <a:srgbClr val="FF0000"/>
                </a:solidFill>
                <a:latin typeface="Arial"/>
                <a:ea typeface="DejaVu Sans"/>
              </a:rPr>
              <a:t> </a:t>
            </a:r>
            <a:r>
              <a:rPr lang="ru-RU" sz="2000" b="1" strike="noStrike" spc="-1" dirty="0" err="1">
                <a:solidFill>
                  <a:srgbClr val="FF0000"/>
                </a:solidFill>
                <a:latin typeface="Arial"/>
                <a:ea typeface="DejaVu Sans"/>
              </a:rPr>
              <a:t>продуктів</a:t>
            </a:r>
            <a:r>
              <a:rPr lang="ru-RU" sz="2000" b="1" strike="noStrike" spc="-1" dirty="0">
                <a:solidFill>
                  <a:srgbClr val="FF0000"/>
                </a:solidFill>
                <a:latin typeface="Arial"/>
                <a:ea typeface="DejaVu Sans"/>
              </a:rPr>
              <a:t> </a:t>
            </a:r>
            <a:r>
              <a:rPr lang="ru-RU" sz="2000" b="1" strike="noStrike" spc="-1" dirty="0" err="1">
                <a:solidFill>
                  <a:srgbClr val="FF0000"/>
                </a:solidFill>
                <a:latin typeface="Arial"/>
                <a:ea typeface="DejaVu Sans"/>
              </a:rPr>
              <a:t>клітинного</a:t>
            </a:r>
            <a:r>
              <a:rPr lang="ru-RU" sz="2000" b="1" strike="noStrike" spc="-1" dirty="0">
                <a:solidFill>
                  <a:srgbClr val="FF0000"/>
                </a:solidFill>
                <a:latin typeface="Arial"/>
                <a:ea typeface="DejaVu Sans"/>
              </a:rPr>
              <a:t> </a:t>
            </a:r>
            <a:r>
              <a:rPr lang="ru-RU" sz="2000" b="1" strike="noStrike" spc="-1" dirty="0" err="1">
                <a:solidFill>
                  <a:srgbClr val="FF0000"/>
                </a:solidFill>
                <a:latin typeface="Arial"/>
                <a:ea typeface="DejaVu Sans"/>
              </a:rPr>
              <a:t>метаболізму</a:t>
            </a:r>
            <a:r>
              <a:rPr lang="ru-RU" sz="2000" b="1" strike="noStrike" spc="-1" dirty="0">
                <a:solidFill>
                  <a:srgbClr val="FF0000"/>
                </a:solidFill>
                <a:latin typeface="Arial"/>
                <a:ea typeface="DejaVu Sans"/>
              </a:rPr>
              <a:t>. </a:t>
            </a:r>
            <a:endParaRPr lang="ru-RU" sz="2000" b="0" strike="noStrike" spc="-1" dirty="0">
              <a:latin typeface="Arial"/>
            </a:endParaRPr>
          </a:p>
        </p:txBody>
      </p:sp>
      <p:sp>
        <p:nvSpPr>
          <p:cNvPr id="91" name="CustomShape 2"/>
          <p:cNvSpPr/>
          <p:nvPr/>
        </p:nvSpPr>
        <p:spPr>
          <a:xfrm>
            <a:off x="285840" y="669960"/>
            <a:ext cx="8785440" cy="58503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ru-RU" sz="1800" b="1" strike="noStrike" spc="-1" dirty="0">
                <a:solidFill>
                  <a:srgbClr val="000000"/>
                </a:solidFill>
                <a:latin typeface="Arial"/>
                <a:ea typeface="DejaVu Sans"/>
              </a:rPr>
              <a:t>Основою </a:t>
            </a:r>
            <a:r>
              <a:rPr lang="ru-RU" sz="1800" b="1" strike="noStrike" spc="-1" dirty="0" err="1">
                <a:solidFill>
                  <a:srgbClr val="000000"/>
                </a:solidFill>
                <a:latin typeface="Arial"/>
                <a:ea typeface="DejaVu Sans"/>
              </a:rPr>
              <a:t>одержання</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продуктів</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клітинного</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метаболізму</a:t>
            </a:r>
            <a:r>
              <a:rPr lang="ru-RU" sz="1800" b="1" strike="noStrike" spc="-1" dirty="0">
                <a:solidFill>
                  <a:srgbClr val="000000"/>
                </a:solidFill>
                <a:latin typeface="Arial"/>
                <a:ea typeface="DejaVu Sans"/>
              </a:rPr>
              <a:t> є </a:t>
            </a:r>
            <a:r>
              <a:rPr lang="ru-RU" sz="1800" b="1" strike="noStrike" spc="-1" dirty="0" err="1">
                <a:solidFill>
                  <a:srgbClr val="0000DC"/>
                </a:solidFill>
                <a:latin typeface="Arial"/>
                <a:ea typeface="DejaVu Sans"/>
              </a:rPr>
              <a:t>реакції</a:t>
            </a:r>
            <a:r>
              <a:rPr lang="ru-RU" sz="1800" b="1" strike="noStrike" spc="-1" dirty="0">
                <a:solidFill>
                  <a:srgbClr val="0000DC"/>
                </a:solidFill>
                <a:latin typeface="Arial"/>
                <a:ea typeface="DejaVu Sans"/>
              </a:rPr>
              <a:t> </a:t>
            </a:r>
            <a:r>
              <a:rPr lang="ru-RU" sz="1800" b="1" strike="noStrike" spc="-1" dirty="0" err="1">
                <a:solidFill>
                  <a:srgbClr val="0000DC"/>
                </a:solidFill>
                <a:latin typeface="Arial"/>
                <a:ea typeface="DejaVu Sans"/>
              </a:rPr>
              <a:t>біотрансформації</a:t>
            </a:r>
            <a:r>
              <a:rPr lang="ru-RU" sz="1800" b="1" strike="noStrike" spc="-1" dirty="0">
                <a:solidFill>
                  <a:srgbClr val="000000"/>
                </a:solidFill>
                <a:latin typeface="Arial"/>
                <a:ea typeface="DejaVu Sans"/>
              </a:rPr>
              <a:t>. </a:t>
            </a:r>
            <a:endParaRPr lang="ru-RU" sz="1800" b="0" strike="noStrike" spc="-1" dirty="0">
              <a:latin typeface="Arial"/>
            </a:endParaRPr>
          </a:p>
          <a:p>
            <a:pPr algn="just">
              <a:lnSpc>
                <a:spcPct val="100000"/>
              </a:lnSpc>
            </a:pPr>
            <a:r>
              <a:rPr lang="ru-RU" sz="1800" b="1" i="1" strike="noStrike" spc="-1" dirty="0" err="1">
                <a:solidFill>
                  <a:srgbClr val="5D005D"/>
                </a:solidFill>
                <a:latin typeface="Arial"/>
                <a:ea typeface="DejaVu Sans"/>
              </a:rPr>
              <a:t>Реакціями</a:t>
            </a:r>
            <a:r>
              <a:rPr lang="ru-RU" sz="1800" b="1" i="1" strike="noStrike" spc="-1" dirty="0">
                <a:solidFill>
                  <a:srgbClr val="5D005D"/>
                </a:solidFill>
                <a:latin typeface="Arial"/>
                <a:ea typeface="DejaVu Sans"/>
              </a:rPr>
              <a:t> (</a:t>
            </a:r>
            <a:r>
              <a:rPr lang="ru-RU" sz="1800" b="1" i="1" strike="noStrike" spc="-1" dirty="0" err="1">
                <a:solidFill>
                  <a:srgbClr val="5D005D"/>
                </a:solidFill>
                <a:latin typeface="Arial"/>
                <a:ea typeface="DejaVu Sans"/>
              </a:rPr>
              <a:t>процесами</a:t>
            </a:r>
            <a:r>
              <a:rPr lang="ru-RU" sz="1800" b="1" i="1" strike="noStrike" spc="-1" dirty="0">
                <a:solidFill>
                  <a:srgbClr val="5D005D"/>
                </a:solidFill>
                <a:latin typeface="Arial"/>
                <a:ea typeface="DejaVu Sans"/>
              </a:rPr>
              <a:t>) </a:t>
            </a:r>
            <a:r>
              <a:rPr lang="ru-RU" sz="1800" b="1" i="1" strike="noStrike" spc="-1" dirty="0" err="1">
                <a:solidFill>
                  <a:srgbClr val="5D005D"/>
                </a:solidFill>
                <a:latin typeface="Arial"/>
                <a:ea typeface="DejaVu Sans"/>
              </a:rPr>
              <a:t>біотрансформації</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називають</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реакції</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перетворення</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вихідних</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органічних</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сполук</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попередників</a:t>
            </a:r>
            <a:r>
              <a:rPr lang="ru-RU" sz="1800" b="1" strike="noStrike" spc="-1" dirty="0">
                <a:solidFill>
                  <a:srgbClr val="000000"/>
                </a:solidFill>
                <a:latin typeface="Arial"/>
                <a:ea typeface="DejaVu Sans"/>
              </a:rPr>
              <a:t>) на </a:t>
            </a:r>
            <a:r>
              <a:rPr lang="ru-RU" sz="1800" b="1" strike="noStrike" spc="-1" dirty="0" err="1">
                <a:solidFill>
                  <a:srgbClr val="000000"/>
                </a:solidFill>
                <a:latin typeface="Arial"/>
                <a:ea typeface="DejaVu Sans"/>
              </a:rPr>
              <a:t>цільовий</a:t>
            </a:r>
            <a:r>
              <a:rPr lang="ru-RU" sz="1800" b="1" strike="noStrike" spc="-1" dirty="0">
                <a:solidFill>
                  <a:srgbClr val="000000"/>
                </a:solidFill>
                <a:latin typeface="Arial"/>
                <a:ea typeface="DejaVu Sans"/>
              </a:rPr>
              <a:t> продукт за </a:t>
            </a:r>
            <a:r>
              <a:rPr lang="ru-RU" sz="1800" b="1" strike="noStrike" spc="-1" dirty="0" err="1">
                <a:solidFill>
                  <a:srgbClr val="000000"/>
                </a:solidFill>
                <a:latin typeface="Arial"/>
                <a:ea typeface="DejaVu Sans"/>
              </a:rPr>
              <a:t>допомогою</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клітин</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живих</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організмів</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або</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ферментів</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які</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виділені</a:t>
            </a:r>
            <a:r>
              <a:rPr lang="ru-RU" sz="1800" b="1" strike="noStrike" spc="-1" dirty="0">
                <a:solidFill>
                  <a:srgbClr val="000000"/>
                </a:solidFill>
                <a:latin typeface="Arial"/>
                <a:ea typeface="DejaVu Sans"/>
              </a:rPr>
              <a:t> з них. </a:t>
            </a:r>
            <a:endParaRPr lang="ru-RU" sz="1800" b="0" strike="noStrike" spc="-1" dirty="0">
              <a:latin typeface="Arial"/>
            </a:endParaRPr>
          </a:p>
          <a:p>
            <a:pPr algn="just">
              <a:lnSpc>
                <a:spcPct val="100000"/>
              </a:lnSpc>
            </a:pPr>
            <a:r>
              <a:rPr lang="ru-RU" sz="1800" b="1" strike="noStrike" spc="-1" dirty="0" err="1">
                <a:solidFill>
                  <a:srgbClr val="000000"/>
                </a:solidFill>
                <a:latin typeface="Arial"/>
                <a:ea typeface="DejaVu Sans"/>
              </a:rPr>
              <a:t>Сьогодні</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ці</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реакції</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знайшли</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широке</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використання</a:t>
            </a:r>
            <a:r>
              <a:rPr lang="ru-RU" sz="1800" b="1" strike="noStrike" spc="-1" dirty="0">
                <a:solidFill>
                  <a:srgbClr val="000000"/>
                </a:solidFill>
                <a:latin typeface="Arial"/>
                <a:ea typeface="DejaVu Sans"/>
              </a:rPr>
              <a:t> для масштабного </a:t>
            </a:r>
            <a:r>
              <a:rPr lang="ru-RU" sz="1800" b="1" strike="noStrike" spc="-1" dirty="0" err="1">
                <a:solidFill>
                  <a:srgbClr val="000000"/>
                </a:solidFill>
                <a:latin typeface="Arial"/>
                <a:ea typeface="DejaVu Sans"/>
              </a:rPr>
              <a:t>виробництва</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амінокислот</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антибіотиків</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стероїдів</a:t>
            </a:r>
            <a:r>
              <a:rPr lang="ru-RU" sz="1800" b="1" strike="noStrike" spc="-1" dirty="0">
                <a:solidFill>
                  <a:srgbClr val="000000"/>
                </a:solidFill>
                <a:latin typeface="Arial"/>
                <a:ea typeface="DejaVu Sans"/>
              </a:rPr>
              <a:t> та </a:t>
            </a:r>
            <a:r>
              <a:rPr lang="ru-RU" sz="1800" b="1" strike="noStrike" spc="-1" dirty="0" err="1">
                <a:solidFill>
                  <a:srgbClr val="000000"/>
                </a:solidFill>
                <a:latin typeface="Arial"/>
                <a:ea typeface="DejaVu Sans"/>
              </a:rPr>
              <a:t>інших</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продуктів</a:t>
            </a:r>
            <a:r>
              <a:rPr lang="ru-RU" sz="1800" b="1" strike="noStrike" spc="-1" dirty="0">
                <a:solidFill>
                  <a:srgbClr val="000000"/>
                </a:solidFill>
                <a:latin typeface="Arial"/>
                <a:ea typeface="DejaVu Sans"/>
              </a:rPr>
              <a:t>. </a:t>
            </a:r>
            <a:r>
              <a:rPr lang="ru-RU" sz="1800" b="1" i="1" u="sng" strike="noStrike" spc="-1" dirty="0">
                <a:solidFill>
                  <a:srgbClr val="008400"/>
                </a:solidFill>
                <a:uFillTx/>
                <a:latin typeface="Arial"/>
                <a:ea typeface="DejaVu Sans"/>
              </a:rPr>
              <a:t>Продуктами </a:t>
            </a:r>
            <a:r>
              <a:rPr lang="ru-RU" sz="1800" b="1" i="1" u="sng" strike="noStrike" spc="-1" dirty="0" err="1">
                <a:solidFill>
                  <a:srgbClr val="008400"/>
                </a:solidFill>
                <a:uFillTx/>
                <a:latin typeface="Arial"/>
                <a:ea typeface="DejaVu Sans"/>
              </a:rPr>
              <a:t>біотехнологічного</a:t>
            </a:r>
            <a:r>
              <a:rPr lang="ru-RU" sz="1800" b="1" i="1" u="sng" strike="noStrike" spc="-1" dirty="0">
                <a:solidFill>
                  <a:srgbClr val="008400"/>
                </a:solidFill>
                <a:uFillTx/>
                <a:latin typeface="Arial"/>
                <a:ea typeface="DejaVu Sans"/>
              </a:rPr>
              <a:t> </a:t>
            </a:r>
            <a:r>
              <a:rPr lang="ru-RU" sz="1800" b="1" i="1" u="sng" strike="noStrike" spc="-1" dirty="0" err="1">
                <a:solidFill>
                  <a:srgbClr val="008400"/>
                </a:solidFill>
                <a:uFillTx/>
                <a:latin typeface="Arial"/>
                <a:ea typeface="DejaVu Sans"/>
              </a:rPr>
              <a:t>виробництва</a:t>
            </a:r>
            <a:r>
              <a:rPr lang="ru-RU" sz="1800" b="1" i="1" u="sng" strike="noStrike" spc="-1" dirty="0">
                <a:solidFill>
                  <a:srgbClr val="008400"/>
                </a:solidFill>
                <a:uFillTx/>
                <a:latin typeface="Arial"/>
                <a:ea typeface="DejaVu Sans"/>
              </a:rPr>
              <a:t> є: </a:t>
            </a:r>
            <a:endParaRPr lang="ru-RU" sz="1800" b="0" strike="noStrike" spc="-1" dirty="0">
              <a:latin typeface="Arial"/>
            </a:endParaRPr>
          </a:p>
          <a:p>
            <a:pPr marL="343080" indent="-341280" algn="just">
              <a:lnSpc>
                <a:spcPct val="100000"/>
              </a:lnSpc>
              <a:buClr>
                <a:srgbClr val="000000"/>
              </a:buClr>
              <a:buFont typeface="StarSymbol"/>
              <a:buAutoNum type="arabicPeriod"/>
            </a:pPr>
            <a:r>
              <a:rPr lang="ru-RU" sz="1800" b="1" strike="noStrike" spc="-1" dirty="0" err="1">
                <a:solidFill>
                  <a:srgbClr val="0000FF"/>
                </a:solidFill>
                <a:latin typeface="Arial"/>
                <a:ea typeface="DejaVu Sans"/>
              </a:rPr>
              <a:t>Високомолекулярні</a:t>
            </a:r>
            <a:r>
              <a:rPr lang="ru-RU" sz="1800" b="1" strike="noStrike" spc="-1" dirty="0">
                <a:solidFill>
                  <a:srgbClr val="0000FF"/>
                </a:solidFill>
                <a:latin typeface="Arial"/>
                <a:ea typeface="DejaVu Sans"/>
              </a:rPr>
              <a:t> </a:t>
            </a:r>
            <a:r>
              <a:rPr lang="ru-RU" sz="1800" b="1" strike="noStrike" spc="-1" dirty="0" err="1">
                <a:solidFill>
                  <a:srgbClr val="0000FF"/>
                </a:solidFill>
                <a:latin typeface="Arial"/>
                <a:ea typeface="DejaVu Sans"/>
              </a:rPr>
              <a:t>речовини</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що</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виділені</a:t>
            </a:r>
            <a:r>
              <a:rPr lang="ru-RU" sz="1800" b="1" strike="noStrike" spc="-1" dirty="0">
                <a:solidFill>
                  <a:srgbClr val="000000"/>
                </a:solidFill>
                <a:latin typeface="Arial"/>
                <a:ea typeface="DejaVu Sans"/>
              </a:rPr>
              <a:t> з </a:t>
            </a:r>
            <a:r>
              <a:rPr lang="ru-RU" sz="1800" b="1" strike="noStrike" spc="-1" dirty="0" err="1">
                <a:solidFill>
                  <a:srgbClr val="000000"/>
                </a:solidFill>
                <a:latin typeface="Arial"/>
                <a:ea typeface="DejaVu Sans"/>
              </a:rPr>
              <a:t>клітин</a:t>
            </a:r>
            <a:r>
              <a:rPr lang="ru-RU" sz="1800" b="1" strike="noStrike" spc="-1" dirty="0">
                <a:solidFill>
                  <a:srgbClr val="000000"/>
                </a:solidFill>
                <a:latin typeface="Arial"/>
                <a:ea typeface="DejaVu Sans"/>
              </a:rPr>
              <a:t>, тканин, </a:t>
            </a:r>
            <a:r>
              <a:rPr lang="ru-RU" sz="1800" b="1" strike="noStrike" spc="-1" dirty="0" err="1">
                <a:solidFill>
                  <a:srgbClr val="000000"/>
                </a:solidFill>
                <a:latin typeface="Arial"/>
                <a:ea typeface="DejaVu Sans"/>
              </a:rPr>
              <a:t>органів</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білки</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ферменти</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полісахариди</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поліефіри</a:t>
            </a:r>
            <a:r>
              <a:rPr lang="ru-RU" sz="1800" b="1" strike="noStrike" spc="-1" dirty="0">
                <a:solidFill>
                  <a:srgbClr val="000000"/>
                </a:solidFill>
                <a:latin typeface="Arial"/>
                <a:ea typeface="DejaVu Sans"/>
              </a:rPr>
              <a:t> й </a:t>
            </a:r>
            <a:r>
              <a:rPr lang="ru-RU" sz="1800" b="1" strike="noStrike" spc="-1" dirty="0" err="1">
                <a:solidFill>
                  <a:srgbClr val="000000"/>
                </a:solidFill>
                <a:latin typeface="Arial"/>
                <a:ea typeface="DejaVu Sans"/>
              </a:rPr>
              <a:t>ін</a:t>
            </a:r>
            <a:r>
              <a:rPr lang="ru-RU" sz="1800" b="1" strike="noStrike" spc="-1" dirty="0">
                <a:solidFill>
                  <a:srgbClr val="000000"/>
                </a:solidFill>
                <a:latin typeface="Arial"/>
                <a:ea typeface="DejaVu Sans"/>
              </a:rPr>
              <a:t>.). </a:t>
            </a:r>
            <a:endParaRPr lang="ru-RU" sz="1800" b="0" strike="noStrike" spc="-1" dirty="0">
              <a:latin typeface="Arial"/>
            </a:endParaRPr>
          </a:p>
          <a:p>
            <a:pPr marL="343080" indent="-341280" algn="just">
              <a:lnSpc>
                <a:spcPct val="100000"/>
              </a:lnSpc>
              <a:buClr>
                <a:srgbClr val="000000"/>
              </a:buClr>
              <a:buFont typeface="StarSymbol"/>
              <a:buAutoNum type="arabicPeriod"/>
            </a:pPr>
            <a:r>
              <a:rPr lang="ru-RU" sz="1800" b="1" strike="noStrike" spc="-1" dirty="0" err="1">
                <a:solidFill>
                  <a:srgbClr val="0000DC"/>
                </a:solidFill>
                <a:latin typeface="Arial"/>
                <a:ea typeface="DejaVu Sans"/>
              </a:rPr>
              <a:t>Низькомолекулярні</a:t>
            </a:r>
            <a:r>
              <a:rPr lang="ru-RU" sz="1800" b="1" strike="noStrike" spc="-1" dirty="0">
                <a:solidFill>
                  <a:srgbClr val="0000DC"/>
                </a:solidFill>
                <a:latin typeface="Arial"/>
                <a:ea typeface="DejaVu Sans"/>
              </a:rPr>
              <a:t> </a:t>
            </a:r>
            <a:r>
              <a:rPr lang="ru-RU" sz="1800" b="1" strike="noStrike" spc="-1" dirty="0" err="1">
                <a:solidFill>
                  <a:srgbClr val="0000DC"/>
                </a:solidFill>
                <a:latin typeface="Arial"/>
                <a:ea typeface="DejaVu Sans"/>
              </a:rPr>
              <a:t>речовини</a:t>
            </a:r>
            <a:r>
              <a:rPr lang="ru-RU" sz="1800" b="1" strike="noStrike" spc="-1" dirty="0">
                <a:solidFill>
                  <a:srgbClr val="000000"/>
                </a:solidFill>
                <a:latin typeface="Arial"/>
                <a:ea typeface="DejaVu Sans"/>
              </a:rPr>
              <a:t> – </a:t>
            </a:r>
            <a:r>
              <a:rPr lang="ru-RU" sz="1800" b="1" strike="noStrike" spc="-1" dirty="0" err="1">
                <a:solidFill>
                  <a:srgbClr val="000000"/>
                </a:solidFill>
                <a:latin typeface="Arial"/>
                <a:ea typeface="DejaVu Sans"/>
              </a:rPr>
              <a:t>продукти</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клітинного</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метаболізму</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які</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поділяють</a:t>
            </a:r>
            <a:r>
              <a:rPr lang="ru-RU" sz="1800" b="1" strike="noStrike" spc="-1" dirty="0">
                <a:solidFill>
                  <a:srgbClr val="000000"/>
                </a:solidFill>
                <a:latin typeface="Arial"/>
                <a:ea typeface="DejaVu Sans"/>
              </a:rPr>
              <a:t> на: </a:t>
            </a:r>
            <a:endParaRPr lang="ru-RU" sz="1800" b="0" strike="noStrike" spc="-1" dirty="0">
              <a:latin typeface="Arial"/>
            </a:endParaRPr>
          </a:p>
          <a:p>
            <a:pPr marL="343080" indent="-341280" algn="just">
              <a:lnSpc>
                <a:spcPct val="100000"/>
              </a:lnSpc>
              <a:buClr>
                <a:srgbClr val="000000"/>
              </a:buClr>
              <a:buFont typeface="Wingdings" charset="2"/>
              <a:buChar char=""/>
            </a:pPr>
            <a:r>
              <a:rPr lang="ru-RU" sz="1800" b="1" strike="noStrike" spc="-1" dirty="0">
                <a:solidFill>
                  <a:srgbClr val="000000"/>
                </a:solidFill>
                <a:latin typeface="Arial"/>
                <a:ea typeface="DejaVu Sans"/>
              </a:rPr>
              <a:t>– </a:t>
            </a:r>
            <a:r>
              <a:rPr lang="ru-RU" sz="1800" b="1" strike="noStrike" spc="-1" dirty="0" err="1">
                <a:solidFill>
                  <a:srgbClr val="FF0000"/>
                </a:solidFill>
                <a:latin typeface="Arial"/>
                <a:ea typeface="DejaVu Sans"/>
              </a:rPr>
              <a:t>первинні</a:t>
            </a:r>
            <a:r>
              <a:rPr lang="ru-RU" sz="1800" b="1" strike="noStrike" spc="-1" dirty="0">
                <a:solidFill>
                  <a:srgbClr val="FF0000"/>
                </a:solidFill>
                <a:latin typeface="Arial"/>
                <a:ea typeface="DejaVu Sans"/>
              </a:rPr>
              <a:t> </a:t>
            </a:r>
            <a:r>
              <a:rPr lang="ru-RU" sz="1800" b="1" strike="noStrike" spc="-1" dirty="0" err="1">
                <a:solidFill>
                  <a:srgbClr val="FF0000"/>
                </a:solidFill>
                <a:latin typeface="Arial"/>
                <a:ea typeface="DejaVu Sans"/>
              </a:rPr>
              <a:t>метаболіти</a:t>
            </a:r>
            <a:r>
              <a:rPr lang="ru-RU" sz="1800" b="1" strike="noStrike" spc="-1" dirty="0">
                <a:solidFill>
                  <a:srgbClr val="FF0000"/>
                </a:solidFill>
                <a:latin typeface="Arial"/>
                <a:ea typeface="DejaVu Sans"/>
              </a:rPr>
              <a:t> </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речовини</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необхідні</a:t>
            </a:r>
            <a:r>
              <a:rPr lang="ru-RU" sz="1800" b="1" strike="noStrike" spc="-1" dirty="0">
                <a:solidFill>
                  <a:srgbClr val="000000"/>
                </a:solidFill>
                <a:latin typeface="Arial"/>
                <a:ea typeface="DejaVu Sans"/>
              </a:rPr>
              <a:t> для росту </a:t>
            </a:r>
            <a:r>
              <a:rPr lang="ru-RU" sz="1800" b="1" strike="noStrike" spc="-1" dirty="0" err="1">
                <a:solidFill>
                  <a:srgbClr val="000000"/>
                </a:solidFill>
                <a:latin typeface="Arial"/>
                <a:ea typeface="DejaVu Sans"/>
              </a:rPr>
              <a:t>клітин</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амінокислоти</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нуклеотиди</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моносахариди</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вітаміни</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коферменти</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органічні</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кислоти</a:t>
            </a:r>
            <a:r>
              <a:rPr lang="ru-RU" sz="1800" b="1" strike="noStrike" spc="-1" dirty="0">
                <a:solidFill>
                  <a:srgbClr val="000000"/>
                </a:solidFill>
                <a:latin typeface="Arial"/>
                <a:ea typeface="DejaVu Sans"/>
              </a:rPr>
              <a:t>); </a:t>
            </a:r>
            <a:endParaRPr lang="ru-RU" sz="1800" b="0" strike="noStrike" spc="-1" dirty="0">
              <a:latin typeface="Arial"/>
            </a:endParaRPr>
          </a:p>
          <a:p>
            <a:pPr marL="343080" indent="-341280" algn="just">
              <a:lnSpc>
                <a:spcPct val="100000"/>
              </a:lnSpc>
              <a:buClr>
                <a:srgbClr val="000000"/>
              </a:buClr>
              <a:buFont typeface="Wingdings" charset="2"/>
              <a:buChar char=""/>
            </a:pPr>
            <a:r>
              <a:rPr lang="ru-RU" sz="1800" b="1" strike="noStrike" spc="-1" dirty="0">
                <a:solidFill>
                  <a:srgbClr val="000000"/>
                </a:solidFill>
                <a:latin typeface="Arial"/>
                <a:ea typeface="DejaVu Sans"/>
              </a:rPr>
              <a:t>– </a:t>
            </a:r>
            <a:r>
              <a:rPr lang="ru-RU" sz="1800" b="1" strike="noStrike" spc="-1" dirty="0" err="1">
                <a:solidFill>
                  <a:srgbClr val="FF0000"/>
                </a:solidFill>
                <a:latin typeface="Arial"/>
                <a:ea typeface="DejaVu Sans"/>
              </a:rPr>
              <a:t>вторинні</a:t>
            </a:r>
            <a:r>
              <a:rPr lang="ru-RU" sz="1800" b="1" strike="noStrike" spc="-1" dirty="0">
                <a:solidFill>
                  <a:srgbClr val="FF0000"/>
                </a:solidFill>
                <a:latin typeface="Arial"/>
                <a:ea typeface="DejaVu Sans"/>
              </a:rPr>
              <a:t> </a:t>
            </a:r>
            <a:r>
              <a:rPr lang="ru-RU" sz="1800" b="1" strike="noStrike" spc="-1" dirty="0" err="1">
                <a:solidFill>
                  <a:srgbClr val="FF0000"/>
                </a:solidFill>
                <a:latin typeface="Arial"/>
                <a:ea typeface="DejaVu Sans"/>
              </a:rPr>
              <a:t>метаболіти</a:t>
            </a:r>
            <a:r>
              <a:rPr lang="ru-RU" sz="1800" b="1" strike="noStrike" spc="-1" dirty="0">
                <a:solidFill>
                  <a:srgbClr val="FF0000"/>
                </a:solidFill>
                <a:latin typeface="Arial"/>
                <a:ea typeface="DejaVu Sans"/>
              </a:rPr>
              <a:t> </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речовини</a:t>
            </a:r>
            <a:r>
              <a:rPr lang="ru-RU" sz="1800" b="1" strike="noStrike" spc="-1" dirty="0">
                <a:solidFill>
                  <a:srgbClr val="000000"/>
                </a:solidFill>
                <a:latin typeface="Arial"/>
                <a:ea typeface="DejaVu Sans"/>
              </a:rPr>
              <a:t>, не </a:t>
            </a:r>
            <a:r>
              <a:rPr lang="ru-RU" sz="1800" b="1" strike="noStrike" spc="-1" dirty="0" err="1">
                <a:solidFill>
                  <a:srgbClr val="000000"/>
                </a:solidFill>
                <a:latin typeface="Arial"/>
                <a:ea typeface="DejaVu Sans"/>
              </a:rPr>
              <a:t>потрібні</a:t>
            </a:r>
            <a:r>
              <a:rPr lang="ru-RU" sz="1800" b="1" strike="noStrike" spc="-1" dirty="0">
                <a:solidFill>
                  <a:srgbClr val="000000"/>
                </a:solidFill>
                <a:latin typeface="Arial"/>
                <a:ea typeface="DejaVu Sans"/>
              </a:rPr>
              <a:t> для </a:t>
            </a:r>
            <a:r>
              <a:rPr lang="ru-RU" sz="1800" b="1" strike="noStrike" spc="-1" dirty="0" err="1">
                <a:solidFill>
                  <a:srgbClr val="000000"/>
                </a:solidFill>
                <a:latin typeface="Arial"/>
                <a:ea typeface="DejaVu Sans"/>
              </a:rPr>
              <a:t>виживання</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які</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утворюються</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після</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закінчення</a:t>
            </a:r>
            <a:r>
              <a:rPr lang="ru-RU" sz="1800" b="1" strike="noStrike" spc="-1" dirty="0">
                <a:solidFill>
                  <a:srgbClr val="000000"/>
                </a:solidFill>
                <a:latin typeface="Arial"/>
                <a:ea typeface="DejaVu Sans"/>
              </a:rPr>
              <a:t> росту (</a:t>
            </a:r>
            <a:r>
              <a:rPr lang="ru-RU" sz="1800" b="1" strike="noStrike" spc="-1" dirty="0" err="1">
                <a:solidFill>
                  <a:srgbClr val="000000"/>
                </a:solidFill>
                <a:latin typeface="Arial"/>
                <a:ea typeface="DejaVu Sans"/>
              </a:rPr>
              <a:t>антибіотики</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пігменти</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токсини</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екзополісахариди</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поверхнево-активні</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речовини</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тощо</a:t>
            </a:r>
            <a:r>
              <a:rPr lang="ru-RU" sz="1800" b="1" strike="noStrike" spc="-1" dirty="0">
                <a:solidFill>
                  <a:srgbClr val="000000"/>
                </a:solidFill>
                <a:latin typeface="Arial"/>
                <a:ea typeface="DejaVu Sans"/>
              </a:rPr>
              <a:t>). </a:t>
            </a:r>
            <a:endParaRPr lang="ru-RU" sz="1800" b="0" strike="noStrike" spc="-1" dirty="0">
              <a:latin typeface="Arial"/>
            </a:endParaRPr>
          </a:p>
          <a:p>
            <a:pPr algn="just">
              <a:lnSpc>
                <a:spcPct val="100000"/>
              </a:lnSpc>
            </a:pPr>
            <a:r>
              <a:rPr lang="ru-RU" sz="1800" b="1" strike="noStrike" spc="-1" dirty="0" err="1">
                <a:solidFill>
                  <a:srgbClr val="000000"/>
                </a:solidFill>
                <a:latin typeface="Arial"/>
                <a:ea typeface="DejaVu Sans"/>
              </a:rPr>
              <a:t>Продуценти</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первинних</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метаболітів</a:t>
            </a:r>
            <a:r>
              <a:rPr lang="ru-RU" sz="1800" b="1" strike="noStrike" spc="-1" dirty="0">
                <a:solidFill>
                  <a:srgbClr val="000000"/>
                </a:solidFill>
                <a:latin typeface="Arial"/>
                <a:ea typeface="DejaVu Sans"/>
              </a:rPr>
              <a:t> є </a:t>
            </a:r>
            <a:r>
              <a:rPr lang="ru-RU" sz="1800" b="1" strike="noStrike" spc="-1" dirty="0" err="1">
                <a:solidFill>
                  <a:srgbClr val="000000"/>
                </a:solidFill>
                <a:latin typeface="Arial"/>
                <a:ea typeface="DejaVu Sans"/>
              </a:rPr>
              <a:t>хемоорганотрофами</a:t>
            </a:r>
            <a:r>
              <a:rPr lang="ru-RU" sz="1800" b="1" strike="noStrike" spc="-1" dirty="0">
                <a:solidFill>
                  <a:srgbClr val="000000"/>
                </a:solidFill>
                <a:latin typeface="Arial"/>
                <a:ea typeface="DejaVu Sans"/>
              </a:rPr>
              <a:t> і </a:t>
            </a:r>
            <a:r>
              <a:rPr lang="ru-RU" sz="1800" b="1" strike="noStrike" spc="-1" dirty="0" err="1">
                <a:solidFill>
                  <a:srgbClr val="000000"/>
                </a:solidFill>
                <a:latin typeface="Arial"/>
                <a:ea typeface="DejaVu Sans"/>
              </a:rPr>
              <a:t>характеризуються</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окиснювальний</a:t>
            </a:r>
            <a:r>
              <a:rPr lang="ru-RU" sz="1800" b="1" strike="noStrike" spc="-1" dirty="0">
                <a:solidFill>
                  <a:srgbClr val="000000"/>
                </a:solidFill>
                <a:latin typeface="Arial"/>
                <a:ea typeface="DejaVu Sans"/>
              </a:rPr>
              <a:t> типом </a:t>
            </a:r>
            <a:r>
              <a:rPr lang="ru-RU" sz="1800" b="1" strike="noStrike" spc="-1" dirty="0" err="1">
                <a:solidFill>
                  <a:srgbClr val="000000"/>
                </a:solidFill>
                <a:latin typeface="Arial"/>
                <a:ea typeface="DejaVu Sans"/>
              </a:rPr>
              <a:t>метаболізму</a:t>
            </a:r>
            <a:r>
              <a:rPr lang="ru-RU" sz="1800" b="1" strike="noStrike" spc="-1" dirty="0">
                <a:solidFill>
                  <a:srgbClr val="000000"/>
                </a:solidFill>
                <a:latin typeface="Arial"/>
                <a:ea typeface="DejaVu Sans"/>
              </a:rPr>
              <a:t>.</a:t>
            </a:r>
            <a:endParaRPr lang="ru-RU" sz="1800" b="0" strike="noStrike" spc="-1" dirty="0">
              <a:latin typeface="Arial"/>
            </a:endParaRPr>
          </a:p>
        </p:txBody>
      </p:sp>
    </p:spTree>
    <p:extLst>
      <p:ext uri="{BB962C8B-B14F-4D97-AF65-F5344CB8AC3E}">
        <p14:creationId xmlns:p14="http://schemas.microsoft.com/office/powerpoint/2010/main" val="4241946467"/>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CustomShape 1"/>
          <p:cNvSpPr/>
          <p:nvPr/>
        </p:nvSpPr>
        <p:spPr>
          <a:xfrm>
            <a:off x="144000" y="37440"/>
            <a:ext cx="8783280" cy="1186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ru-RU" sz="1800" b="1" strike="noStrike" spc="-1">
                <a:solidFill>
                  <a:srgbClr val="9C009C"/>
                </a:solidFill>
                <a:latin typeface="Arial"/>
                <a:ea typeface="DejaVu Sans"/>
              </a:rPr>
              <a:t>Класифікація продуктів мікробного синтезу</a:t>
            </a:r>
            <a:endParaRPr lang="ru-RU" sz="1800" b="0" strike="noStrike" spc="-1">
              <a:latin typeface="Arial"/>
            </a:endParaRPr>
          </a:p>
          <a:p>
            <a:pPr algn="just">
              <a:lnSpc>
                <a:spcPct val="100000"/>
              </a:lnSpc>
            </a:pPr>
            <a:r>
              <a:rPr lang="ru-RU" sz="1800" b="1" strike="noStrike" spc="-1">
                <a:solidFill>
                  <a:srgbClr val="9C009C"/>
                </a:solidFill>
                <a:latin typeface="Arial"/>
                <a:ea typeface="DejaVu Sans"/>
              </a:rPr>
              <a:t>Препарати на основі біомаси мікроорганізмів. До них належать вакцини, пробіотики, бактеріальні добрива, хлібопекарські дріжджі, білкові продукти</a:t>
            </a:r>
            <a:endParaRPr lang="ru-RU" sz="1800" b="0" strike="noStrike" spc="-1">
              <a:latin typeface="Arial"/>
            </a:endParaRPr>
          </a:p>
        </p:txBody>
      </p:sp>
      <p:pic>
        <p:nvPicPr>
          <p:cNvPr id="93" name="Рисунок 92"/>
          <p:cNvPicPr/>
          <p:nvPr/>
        </p:nvPicPr>
        <p:blipFill>
          <a:blip r:embed="rId2"/>
          <a:srcRect l="40687" t="22928" r="16020" b="13686"/>
          <a:stretch/>
        </p:blipFill>
        <p:spPr>
          <a:xfrm>
            <a:off x="1313409" y="1061280"/>
            <a:ext cx="7045200" cy="5796720"/>
          </a:xfrm>
          <a:prstGeom prst="rect">
            <a:avLst/>
          </a:prstGeom>
          <a:ln>
            <a:noFill/>
          </a:ln>
        </p:spPr>
      </p:pic>
    </p:spTree>
    <p:extLst>
      <p:ext uri="{BB962C8B-B14F-4D97-AF65-F5344CB8AC3E}">
        <p14:creationId xmlns:p14="http://schemas.microsoft.com/office/powerpoint/2010/main" val="3465715218"/>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 name="Рисунок 93"/>
          <p:cNvPicPr/>
          <p:nvPr/>
        </p:nvPicPr>
        <p:blipFill>
          <a:blip r:embed="rId2"/>
          <a:srcRect l="35175" t="23292" r="13657" b="15098"/>
          <a:stretch/>
        </p:blipFill>
        <p:spPr>
          <a:xfrm>
            <a:off x="144000" y="330480"/>
            <a:ext cx="8764920" cy="5932800"/>
          </a:xfrm>
          <a:prstGeom prst="rect">
            <a:avLst/>
          </a:prstGeom>
          <a:ln>
            <a:noFill/>
          </a:ln>
        </p:spPr>
      </p:pic>
    </p:spTree>
    <p:extLst>
      <p:ext uri="{BB962C8B-B14F-4D97-AF65-F5344CB8AC3E}">
        <p14:creationId xmlns:p14="http://schemas.microsoft.com/office/powerpoint/2010/main" val="3723887863"/>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Pseudomonas putida: Trends in Microbiolog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35310" y="142594"/>
            <a:ext cx="6781996" cy="66031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691557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 name="Рисунок 94"/>
          <p:cNvPicPr/>
          <p:nvPr/>
        </p:nvPicPr>
        <p:blipFill>
          <a:blip r:embed="rId2"/>
          <a:srcRect l="40687" t="17042" r="15232" b="16486"/>
          <a:stretch/>
        </p:blipFill>
        <p:spPr>
          <a:xfrm>
            <a:off x="1008000" y="135000"/>
            <a:ext cx="7703280" cy="6527520"/>
          </a:xfrm>
          <a:prstGeom prst="rect">
            <a:avLst/>
          </a:prstGeom>
          <a:ln>
            <a:noFill/>
          </a:ln>
        </p:spPr>
      </p:pic>
    </p:spTree>
    <p:extLst>
      <p:ext uri="{BB962C8B-B14F-4D97-AF65-F5344CB8AC3E}">
        <p14:creationId xmlns:p14="http://schemas.microsoft.com/office/powerpoint/2010/main" val="106196802"/>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 name="Рисунок 95"/>
          <p:cNvPicPr/>
          <p:nvPr/>
        </p:nvPicPr>
        <p:blipFill>
          <a:blip r:embed="rId2"/>
          <a:srcRect l="38324" t="31693" r="14446" b="24902"/>
          <a:stretch/>
        </p:blipFill>
        <p:spPr>
          <a:xfrm>
            <a:off x="0" y="792000"/>
            <a:ext cx="9057240" cy="4678920"/>
          </a:xfrm>
          <a:prstGeom prst="rect">
            <a:avLst/>
          </a:prstGeom>
          <a:ln>
            <a:noFill/>
          </a:ln>
        </p:spPr>
      </p:pic>
    </p:spTree>
    <p:extLst>
      <p:ext uri="{BB962C8B-B14F-4D97-AF65-F5344CB8AC3E}">
        <p14:creationId xmlns:p14="http://schemas.microsoft.com/office/powerpoint/2010/main" val="2077196913"/>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CustomShape 1"/>
          <p:cNvSpPr/>
          <p:nvPr/>
        </p:nvSpPr>
        <p:spPr>
          <a:xfrm>
            <a:off x="0" y="72000"/>
            <a:ext cx="8999280" cy="6947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343080" indent="-341280" algn="just">
              <a:lnSpc>
                <a:spcPct val="100000"/>
              </a:lnSpc>
            </a:pPr>
            <a:r>
              <a:rPr lang="ru-RU" sz="1800" b="1" strike="noStrike" spc="-1">
                <a:solidFill>
                  <a:srgbClr val="000000"/>
                </a:solidFill>
                <a:latin typeface="Arial"/>
                <a:ea typeface="DejaVu Sans"/>
              </a:rPr>
              <a:t>Центральною ланкою біотехнологічного процесу є </a:t>
            </a:r>
            <a:r>
              <a:rPr lang="ru-RU" sz="1800" b="1" i="1" strike="noStrike" spc="-1">
                <a:solidFill>
                  <a:srgbClr val="9C009C"/>
                </a:solidFill>
                <a:latin typeface="Arial"/>
                <a:ea typeface="DejaVu Sans"/>
              </a:rPr>
              <a:t>жива клітина</a:t>
            </a:r>
            <a:r>
              <a:rPr lang="ru-RU" sz="1800" b="1" strike="noStrike" spc="-1">
                <a:solidFill>
                  <a:srgbClr val="000000"/>
                </a:solidFill>
                <a:latin typeface="Arial"/>
                <a:ea typeface="DejaVu Sans"/>
              </a:rPr>
              <a:t>, у якій синтезується одночасно багато речовин. </a:t>
            </a:r>
            <a:r>
              <a:rPr lang="ru-RU" sz="1800" b="1" i="1" u="sng" strike="noStrike" spc="-1">
                <a:solidFill>
                  <a:srgbClr val="0000FF"/>
                </a:solidFill>
                <a:uFillTx/>
                <a:latin typeface="Arial"/>
                <a:ea typeface="DejaVu Sans"/>
              </a:rPr>
              <a:t>Завдання біотехнології полягає в забезпеченні надсинтезу одного продукту метаболізму.</a:t>
            </a:r>
            <a:r>
              <a:rPr lang="ru-RU" sz="1800" b="1" strike="noStrike" spc="-1">
                <a:solidFill>
                  <a:srgbClr val="000000"/>
                </a:solidFill>
                <a:latin typeface="Arial"/>
                <a:ea typeface="DejaVu Sans"/>
              </a:rPr>
              <a:t> Цього можна досягнути зміною генетичної програми організму або порушенням регуляторних систем метаболізму в ньому. </a:t>
            </a:r>
            <a:endParaRPr lang="ru-RU" sz="1800" b="0" strike="noStrike" spc="-1">
              <a:latin typeface="Arial"/>
            </a:endParaRPr>
          </a:p>
          <a:p>
            <a:pPr marL="343080" indent="-341280" algn="just">
              <a:lnSpc>
                <a:spcPct val="100000"/>
              </a:lnSpc>
            </a:pPr>
            <a:r>
              <a:rPr lang="ru-RU" sz="1800" b="1" i="1" strike="noStrike" spc="-1">
                <a:solidFill>
                  <a:srgbClr val="C40062"/>
                </a:solidFill>
                <a:latin typeface="Arial"/>
                <a:ea typeface="DejaVu Sans"/>
              </a:rPr>
              <a:t>Зміна генетичної програми може відбуватися: </a:t>
            </a:r>
            <a:endParaRPr lang="ru-RU" sz="1800" b="0" strike="noStrike" spc="-1">
              <a:latin typeface="Arial"/>
            </a:endParaRPr>
          </a:p>
          <a:p>
            <a:pPr marL="343080" indent="-341280" algn="just">
              <a:lnSpc>
                <a:spcPct val="100000"/>
              </a:lnSpc>
              <a:buClr>
                <a:srgbClr val="000000"/>
              </a:buClr>
              <a:buFont typeface="Wingdings" charset="2"/>
              <a:buChar char=""/>
            </a:pPr>
            <a:r>
              <a:rPr lang="ru-RU" sz="1800" b="1" strike="noStrike" spc="-1">
                <a:solidFill>
                  <a:srgbClr val="000000"/>
                </a:solidFill>
                <a:latin typeface="Arial"/>
                <a:ea typeface="DejaVu Sans"/>
              </a:rPr>
              <a:t>– у наслідок спонтанних змін геному; </a:t>
            </a:r>
            <a:endParaRPr lang="ru-RU" sz="1800" b="0" strike="noStrike" spc="-1">
              <a:latin typeface="Arial"/>
            </a:endParaRPr>
          </a:p>
          <a:p>
            <a:pPr marL="343080" indent="-341280" algn="just">
              <a:lnSpc>
                <a:spcPct val="100000"/>
              </a:lnSpc>
              <a:buClr>
                <a:srgbClr val="000000"/>
              </a:buClr>
              <a:buFont typeface="Wingdings" charset="2"/>
              <a:buChar char=""/>
            </a:pPr>
            <a:r>
              <a:rPr lang="ru-RU" sz="1800" b="1" strike="noStrike" spc="-1">
                <a:solidFill>
                  <a:srgbClr val="000000"/>
                </a:solidFill>
                <a:latin typeface="Arial"/>
                <a:ea typeface="DejaVu Sans"/>
              </a:rPr>
              <a:t>– при сліпому селекційному відборі; </a:t>
            </a:r>
            <a:endParaRPr lang="ru-RU" sz="1800" b="0" strike="noStrike" spc="-1">
              <a:latin typeface="Arial"/>
            </a:endParaRPr>
          </a:p>
          <a:p>
            <a:pPr marL="343080" indent="-341280" algn="just">
              <a:lnSpc>
                <a:spcPct val="100000"/>
              </a:lnSpc>
              <a:buClr>
                <a:srgbClr val="000000"/>
              </a:buClr>
              <a:buFont typeface="Wingdings" charset="2"/>
              <a:buChar char=""/>
            </a:pPr>
            <a:r>
              <a:rPr lang="ru-RU" sz="1800" b="1" strike="noStrike" spc="-1">
                <a:solidFill>
                  <a:srgbClr val="000000"/>
                </a:solidFill>
                <a:latin typeface="Arial"/>
                <a:ea typeface="DejaVu Sans"/>
              </a:rPr>
              <a:t>– при штучному пошкодженні геному шляхом індукованого мутагенезу. </a:t>
            </a:r>
            <a:endParaRPr lang="ru-RU" sz="1800" b="0" strike="noStrike" spc="-1">
              <a:latin typeface="Arial"/>
            </a:endParaRPr>
          </a:p>
          <a:p>
            <a:pPr marL="343080" indent="-341280" algn="just">
              <a:lnSpc>
                <a:spcPct val="100000"/>
              </a:lnSpc>
            </a:pPr>
            <a:r>
              <a:rPr lang="ru-RU" sz="1800" b="1" i="1" strike="noStrike" spc="-1">
                <a:solidFill>
                  <a:srgbClr val="E40072"/>
                </a:solidFill>
                <a:latin typeface="Arial"/>
                <a:ea typeface="DejaVu Sans"/>
              </a:rPr>
              <a:t>Координація всіх хімічних перетворень у клітині мікроорганізмів здійснюється за трьома механізмами: </a:t>
            </a:r>
            <a:endParaRPr lang="ru-RU" sz="1800" b="0" strike="noStrike" spc="-1">
              <a:latin typeface="Arial"/>
            </a:endParaRPr>
          </a:p>
          <a:p>
            <a:pPr marL="343080" indent="-341280" algn="just">
              <a:lnSpc>
                <a:spcPct val="100000"/>
              </a:lnSpc>
            </a:pPr>
            <a:r>
              <a:rPr lang="ru-RU" sz="1800" b="1" strike="noStrike" spc="-1">
                <a:solidFill>
                  <a:srgbClr val="000000"/>
                </a:solidFill>
                <a:latin typeface="Arial"/>
                <a:ea typeface="DejaVu Sans"/>
              </a:rPr>
              <a:t>1) </a:t>
            </a:r>
            <a:r>
              <a:rPr lang="ru-RU" sz="1800" b="1" strike="noStrike" spc="-1">
                <a:solidFill>
                  <a:srgbClr val="FF0000"/>
                </a:solidFill>
                <a:latin typeface="Arial"/>
                <a:ea typeface="DejaVu Sans"/>
              </a:rPr>
              <a:t>регуляцією активності ферментів</a:t>
            </a:r>
            <a:r>
              <a:rPr lang="ru-RU" sz="1800" b="1" strike="noStrike" spc="-1">
                <a:solidFill>
                  <a:srgbClr val="000000"/>
                </a:solidFill>
                <a:latin typeface="Arial"/>
                <a:ea typeface="DejaVu Sans"/>
              </a:rPr>
              <a:t>, зокрема й ретроінгібуванням (інгібуванням за типом зворотного зв’язку). Сутність цієї регуляції полягає в тому, що </a:t>
            </a:r>
            <a:r>
              <a:rPr lang="ru-RU" sz="1800" b="1" u="sng" strike="noStrike" spc="-1">
                <a:solidFill>
                  <a:srgbClr val="000000"/>
                </a:solidFill>
                <a:uFillTx/>
                <a:latin typeface="Arial"/>
                <a:ea typeface="DejaVu Sans"/>
              </a:rPr>
              <a:t>активність ключового перетворення субстрату гальмується концентрацією кінцевого метаболіту</a:t>
            </a:r>
            <a:r>
              <a:rPr lang="ru-RU" sz="1800" b="1" strike="noStrike" spc="-1">
                <a:solidFill>
                  <a:srgbClr val="000000"/>
                </a:solidFill>
                <a:latin typeface="Arial"/>
                <a:ea typeface="DejaVu Sans"/>
              </a:rPr>
              <a:t>. Для порушення цієї регуляції використовують аналоги кінцевих продуктів, під впливом яких утворюються організми з порушеним метаболізмом (не чутливі до концентрації кінцевого продукту). Для одержання об’єктів </a:t>
            </a:r>
            <a:r>
              <a:rPr lang="ru-RU" sz="1800" b="1" u="sng" strike="noStrike" spc="-1">
                <a:solidFill>
                  <a:srgbClr val="000000"/>
                </a:solidFill>
                <a:uFillTx/>
                <a:latin typeface="Arial"/>
                <a:ea typeface="DejaVu Sans"/>
              </a:rPr>
              <a:t>продуценти вирощують на селективному середовищі, яке вміщує необхідний аналог або антиметаболіт (не включаються до обміну речовин), що призводить до зниження росту організму.</a:t>
            </a:r>
            <a:r>
              <a:rPr lang="ru-RU" sz="1800" b="1" strike="noStrike" spc="-1">
                <a:solidFill>
                  <a:srgbClr val="000000"/>
                </a:solidFill>
                <a:latin typeface="Arial"/>
                <a:ea typeface="DejaVu Sans"/>
              </a:rPr>
              <a:t> Мутанти, які вижили, мають дефекти в механізмі регуляції активності ферментів за принципом зворотного зв’язку і, є важливими об’єктами в забезпеченні надсинтезу цільового продукту. </a:t>
            </a:r>
            <a:endParaRPr lang="ru-RU" sz="1800" b="0" strike="noStrike" spc="-1">
              <a:latin typeface="Arial"/>
            </a:endParaRPr>
          </a:p>
          <a:p>
            <a:pPr marL="343080" indent="-341280" algn="just">
              <a:lnSpc>
                <a:spcPct val="100000"/>
              </a:lnSpc>
            </a:pPr>
            <a:endParaRPr lang="ru-RU" sz="1800" b="0" strike="noStrike" spc="-1">
              <a:latin typeface="Arial"/>
            </a:endParaRPr>
          </a:p>
        </p:txBody>
      </p:sp>
    </p:spTree>
    <p:extLst>
      <p:ext uri="{BB962C8B-B14F-4D97-AF65-F5344CB8AC3E}">
        <p14:creationId xmlns:p14="http://schemas.microsoft.com/office/powerpoint/2010/main" val="425627440"/>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CustomShape 1"/>
          <p:cNvSpPr/>
          <p:nvPr/>
        </p:nvSpPr>
        <p:spPr>
          <a:xfrm>
            <a:off x="288000" y="308520"/>
            <a:ext cx="8639280" cy="588348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nchor="ctr">
            <a:spAutoFit/>
          </a:bodyPr>
          <a:lstStyle/>
          <a:p>
            <a:pPr algn="just">
              <a:lnSpc>
                <a:spcPct val="100000"/>
              </a:lnSpc>
            </a:pPr>
            <a:r>
              <a:rPr lang="ru-RU" sz="2000" b="1" strike="noStrike" spc="-1">
                <a:solidFill>
                  <a:srgbClr val="000000"/>
                </a:solidFill>
                <a:latin typeface="Times New Roman"/>
                <a:ea typeface="Calibri"/>
              </a:rPr>
              <a:t>2) </a:t>
            </a:r>
            <a:r>
              <a:rPr lang="ru-RU" sz="2000" b="1" strike="noStrike" spc="-1">
                <a:solidFill>
                  <a:srgbClr val="FF0000"/>
                </a:solidFill>
                <a:latin typeface="Times New Roman"/>
                <a:ea typeface="Calibri"/>
              </a:rPr>
              <a:t>регуляцією об</a:t>
            </a:r>
            <a:r>
              <a:rPr lang="ru-RU" sz="2000" b="1" strike="noStrike" spc="-1">
                <a:solidFill>
                  <a:srgbClr val="FF0000"/>
                </a:solidFill>
                <a:latin typeface="Calibri"/>
                <a:ea typeface="Calibri"/>
              </a:rPr>
              <a:t>’</a:t>
            </a:r>
            <a:r>
              <a:rPr lang="ru-RU" sz="2000" b="1" strike="noStrike" spc="-1">
                <a:solidFill>
                  <a:srgbClr val="FF0000"/>
                </a:solidFill>
                <a:latin typeface="Times New Roman"/>
                <a:ea typeface="Calibri"/>
              </a:rPr>
              <a:t>єму синтезу ферментів</a:t>
            </a:r>
            <a:r>
              <a:rPr lang="ru-RU" sz="2000" b="1" strike="noStrike" spc="-1">
                <a:solidFill>
                  <a:srgbClr val="000000"/>
                </a:solidFill>
                <a:latin typeface="Times New Roman"/>
                <a:ea typeface="Calibri"/>
              </a:rPr>
              <a:t> (індукція та репресія біосинтезу ферментів). Серед тисяч ензимів, які притаманні мікроорганізмам, </a:t>
            </a:r>
            <a:r>
              <a:rPr lang="ru-RU" sz="2000" b="1" u="sng" strike="noStrike" spc="-1">
                <a:solidFill>
                  <a:srgbClr val="000000"/>
                </a:solidFill>
                <a:uFillTx/>
                <a:latin typeface="Times New Roman"/>
                <a:ea typeface="Calibri"/>
              </a:rPr>
              <a:t>одні синтезуються постійно (конститутивні), інші виникають тільки за наявності окремих субстратів у середовищі (адаптивні, індуцібельні)</a:t>
            </a:r>
            <a:r>
              <a:rPr lang="ru-RU" sz="2000" b="1" strike="noStrike" spc="-1">
                <a:solidFill>
                  <a:srgbClr val="000000"/>
                </a:solidFill>
                <a:latin typeface="Times New Roman"/>
                <a:ea typeface="Calibri"/>
              </a:rPr>
              <a:t>. Так, поява в середовищі β-лактозида - лактози викликає у кишкової палички миттєву появу β-галактозидази. </a:t>
            </a:r>
            <a:r>
              <a:rPr lang="ru-RU" sz="2000" b="1" u="sng" strike="noStrike" spc="-1">
                <a:solidFill>
                  <a:srgbClr val="000000"/>
                </a:solidFill>
                <a:uFillTx/>
                <a:latin typeface="Times New Roman"/>
                <a:ea typeface="Calibri"/>
              </a:rPr>
              <a:t>Регуляція обсягу синтезу ферментів здійснюється шляхом зміни кількості і-РНК</a:t>
            </a:r>
            <a:r>
              <a:rPr lang="ru-RU" sz="2000" b="1" strike="noStrike" spc="-1">
                <a:solidFill>
                  <a:srgbClr val="000000"/>
                </a:solidFill>
                <a:latin typeface="Times New Roman"/>
                <a:ea typeface="Calibri"/>
              </a:rPr>
              <a:t>, яка утворюється при  транскрипції на рівні оперона. </a:t>
            </a:r>
            <a:endParaRPr lang="ru-RU" sz="2000" b="0" strike="noStrike" spc="-1">
              <a:latin typeface="Arial"/>
            </a:endParaRPr>
          </a:p>
          <a:p>
            <a:pPr algn="just">
              <a:lnSpc>
                <a:spcPct val="100000"/>
              </a:lnSpc>
            </a:pPr>
            <a:r>
              <a:rPr lang="ru-RU" sz="2000" b="1" i="1" strike="noStrike" spc="-1">
                <a:solidFill>
                  <a:srgbClr val="0000FF"/>
                </a:solidFill>
                <a:latin typeface="Times New Roman"/>
                <a:ea typeface="Calibri"/>
              </a:rPr>
              <a:t>Оперон </a:t>
            </a:r>
            <a:r>
              <a:rPr lang="ru-RU" sz="2000" b="1" i="1" strike="noStrike" spc="-1">
                <a:solidFill>
                  <a:srgbClr val="000000"/>
                </a:solidFill>
                <a:latin typeface="Calibri"/>
                <a:ea typeface="Calibri"/>
              </a:rPr>
              <a:t>–</a:t>
            </a:r>
            <a:r>
              <a:rPr lang="ru-RU" sz="2000" b="1" i="1" strike="noStrike" spc="-1">
                <a:solidFill>
                  <a:srgbClr val="000000"/>
                </a:solidFill>
                <a:latin typeface="Times New Roman"/>
                <a:ea typeface="Calibri"/>
              </a:rPr>
              <a:t> це впорядкована сукупність структурних генів та регуляторних ділянок. </a:t>
            </a:r>
            <a:r>
              <a:rPr lang="ru-RU" sz="2000" b="1" strike="noStrike" spc="-1">
                <a:solidFill>
                  <a:srgbClr val="000000"/>
                </a:solidFill>
                <a:latin typeface="Times New Roman"/>
                <a:ea typeface="Calibri"/>
              </a:rPr>
              <a:t>До складу регуляторної зони оперона належить ген-регулятор, промотор, посилювач транскрипції та інші компоненти. </a:t>
            </a:r>
            <a:endParaRPr lang="ru-RU" sz="2000" b="0" strike="noStrike" spc="-1">
              <a:latin typeface="Arial"/>
            </a:endParaRPr>
          </a:p>
          <a:p>
            <a:pPr algn="just">
              <a:lnSpc>
                <a:spcPct val="100000"/>
              </a:lnSpc>
            </a:pPr>
            <a:endParaRPr lang="ru-RU" sz="2000" b="0" strike="noStrike" spc="-1">
              <a:latin typeface="Arial"/>
            </a:endParaRPr>
          </a:p>
          <a:p>
            <a:pPr algn="just">
              <a:lnSpc>
                <a:spcPct val="100000"/>
              </a:lnSpc>
            </a:pPr>
            <a:r>
              <a:rPr lang="ru-RU" sz="2000" b="1" strike="noStrike" spc="-1">
                <a:solidFill>
                  <a:srgbClr val="000000"/>
                </a:solidFill>
                <a:latin typeface="Times New Roman"/>
                <a:ea typeface="Calibri"/>
              </a:rPr>
              <a:t>3) </a:t>
            </a:r>
            <a:r>
              <a:rPr lang="ru-RU" sz="2000" b="1" strike="noStrike" spc="-1">
                <a:solidFill>
                  <a:srgbClr val="FF0000"/>
                </a:solidFill>
                <a:latin typeface="Times New Roman"/>
                <a:ea typeface="Calibri"/>
              </a:rPr>
              <a:t>регуляція катаболітичної репресії.</a:t>
            </a:r>
            <a:r>
              <a:rPr lang="ru-RU" sz="2000" b="1" strike="noStrike" spc="-1">
                <a:solidFill>
                  <a:srgbClr val="000000"/>
                </a:solidFill>
                <a:latin typeface="Times New Roman"/>
                <a:ea typeface="Calibri"/>
              </a:rPr>
              <a:t> Сутність цього процесу полягає в тому, що </a:t>
            </a:r>
            <a:r>
              <a:rPr lang="ru-RU" sz="2000" b="1" u="sng" strike="noStrike" spc="-1">
                <a:solidFill>
                  <a:srgbClr val="000000"/>
                </a:solidFill>
                <a:uFillTx/>
                <a:latin typeface="Times New Roman"/>
                <a:ea typeface="Calibri"/>
              </a:rPr>
              <a:t>коли в середовищі наявні кілька джерел вуглецю, то спочатку клітини виробляють ферменти, які забезпечують утилізацію більш оптимального субстрату, потім менш оптимального субстрату</a:t>
            </a:r>
            <a:r>
              <a:rPr lang="ru-RU" sz="2000" b="1" strike="noStrike" spc="-1">
                <a:solidFill>
                  <a:srgbClr val="000000"/>
                </a:solidFill>
                <a:latin typeface="Times New Roman"/>
                <a:ea typeface="Calibri"/>
              </a:rPr>
              <a:t>. В основі цього процесу міститься </a:t>
            </a:r>
            <a:r>
              <a:rPr lang="ru-RU" sz="2000" b="1" u="sng" strike="noStrike" spc="-1">
                <a:solidFill>
                  <a:srgbClr val="000000"/>
                </a:solidFill>
                <a:uFillTx/>
                <a:latin typeface="Times New Roman"/>
                <a:ea typeface="Calibri"/>
              </a:rPr>
              <a:t>репресія структурних генів одного субстрату іншим</a:t>
            </a:r>
            <a:r>
              <a:rPr lang="ru-RU" sz="2000" b="1" strike="noStrike" spc="-1">
                <a:solidFill>
                  <a:srgbClr val="000000"/>
                </a:solidFill>
                <a:latin typeface="Times New Roman"/>
                <a:ea typeface="Calibri"/>
              </a:rPr>
              <a:t>. Катаболітична репресія опосередкується дією спеціального білка-активатора катаболітичних генів. </a:t>
            </a:r>
            <a:endParaRPr lang="ru-RU" sz="2000" b="0" strike="noStrike" spc="-1">
              <a:latin typeface="Arial"/>
            </a:endParaRPr>
          </a:p>
        </p:txBody>
      </p:sp>
    </p:spTree>
    <p:extLst>
      <p:ext uri="{BB962C8B-B14F-4D97-AF65-F5344CB8AC3E}">
        <p14:creationId xmlns:p14="http://schemas.microsoft.com/office/powerpoint/2010/main" val="2739574414"/>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CustomShape 1"/>
          <p:cNvSpPr/>
          <p:nvPr/>
        </p:nvSpPr>
        <p:spPr>
          <a:xfrm>
            <a:off x="428760" y="214200"/>
            <a:ext cx="8356320" cy="398655"/>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457200" indent="-455400" algn="just">
              <a:lnSpc>
                <a:spcPct val="100000"/>
              </a:lnSpc>
              <a:buClr>
                <a:srgbClr val="FF0000"/>
              </a:buClr>
              <a:buFont typeface="Wingdings" charset="2"/>
              <a:buChar char=""/>
            </a:pPr>
            <a:r>
              <a:rPr lang="ru-RU" sz="2000" b="1" strike="noStrike" spc="-1" dirty="0" err="1" smtClean="0">
                <a:solidFill>
                  <a:srgbClr val="FF0000"/>
                </a:solidFill>
                <a:latin typeface="Arial"/>
                <a:ea typeface="DejaVu Sans"/>
              </a:rPr>
              <a:t>Біотехнологія</a:t>
            </a:r>
            <a:r>
              <a:rPr lang="ru-RU" sz="2000" b="1" strike="noStrike" spc="-1" dirty="0" smtClean="0">
                <a:solidFill>
                  <a:srgbClr val="FF0000"/>
                </a:solidFill>
                <a:latin typeface="Arial"/>
                <a:ea typeface="DejaVu Sans"/>
              </a:rPr>
              <a:t> </a:t>
            </a:r>
            <a:r>
              <a:rPr lang="ru-RU" sz="2000" b="1" strike="noStrike" spc="-1" dirty="0" err="1">
                <a:solidFill>
                  <a:srgbClr val="FF0000"/>
                </a:solidFill>
                <a:latin typeface="Arial"/>
                <a:ea typeface="DejaVu Sans"/>
              </a:rPr>
              <a:t>одержання</a:t>
            </a:r>
            <a:r>
              <a:rPr lang="ru-RU" sz="2000" b="1" strike="noStrike" spc="-1" dirty="0">
                <a:solidFill>
                  <a:srgbClr val="FF0000"/>
                </a:solidFill>
                <a:latin typeface="Arial"/>
                <a:ea typeface="DejaVu Sans"/>
              </a:rPr>
              <a:t> </a:t>
            </a:r>
            <a:r>
              <a:rPr lang="ru-RU" sz="2000" b="1" strike="noStrike" spc="-1" dirty="0" err="1">
                <a:solidFill>
                  <a:srgbClr val="FF0000"/>
                </a:solidFill>
                <a:latin typeface="Arial"/>
                <a:ea typeface="DejaVu Sans"/>
              </a:rPr>
              <a:t>первинних</a:t>
            </a:r>
            <a:r>
              <a:rPr lang="ru-RU" sz="2000" b="1" strike="noStrike" spc="-1" dirty="0">
                <a:solidFill>
                  <a:srgbClr val="FF0000"/>
                </a:solidFill>
                <a:latin typeface="Arial"/>
                <a:ea typeface="DejaVu Sans"/>
              </a:rPr>
              <a:t> </a:t>
            </a:r>
            <a:r>
              <a:rPr lang="ru-RU" sz="2000" b="1" strike="noStrike" spc="-1" dirty="0" err="1">
                <a:solidFill>
                  <a:srgbClr val="FF0000"/>
                </a:solidFill>
                <a:latin typeface="Arial"/>
                <a:ea typeface="DejaVu Sans"/>
              </a:rPr>
              <a:t>метаболітів</a:t>
            </a:r>
            <a:r>
              <a:rPr lang="ru-RU" sz="2000" b="1" strike="noStrike" spc="-1" dirty="0">
                <a:solidFill>
                  <a:srgbClr val="FF0000"/>
                </a:solidFill>
                <a:latin typeface="Arial"/>
                <a:ea typeface="DejaVu Sans"/>
              </a:rPr>
              <a:t>.</a:t>
            </a:r>
            <a:endParaRPr lang="ru-RU" sz="2000" b="0" strike="noStrike" spc="-1" dirty="0">
              <a:latin typeface="Arial"/>
            </a:endParaRPr>
          </a:p>
        </p:txBody>
      </p:sp>
      <p:sp>
        <p:nvSpPr>
          <p:cNvPr id="100" name="CustomShape 2"/>
          <p:cNvSpPr/>
          <p:nvPr/>
        </p:nvSpPr>
        <p:spPr>
          <a:xfrm>
            <a:off x="285120" y="571320"/>
            <a:ext cx="8642160" cy="6184855"/>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ru-RU" sz="1800" b="1" strike="noStrike" spc="-1" dirty="0" err="1" smtClean="0">
                <a:solidFill>
                  <a:srgbClr val="0000DC"/>
                </a:solidFill>
                <a:latin typeface="Arial"/>
                <a:ea typeface="DejaVu Sans"/>
              </a:rPr>
              <a:t>Виробництво</a:t>
            </a:r>
            <a:r>
              <a:rPr lang="ru-RU" sz="1800" b="1" strike="noStrike" spc="-1" dirty="0" smtClean="0">
                <a:solidFill>
                  <a:srgbClr val="0000DC"/>
                </a:solidFill>
                <a:latin typeface="Arial"/>
                <a:ea typeface="DejaVu Sans"/>
              </a:rPr>
              <a:t> </a:t>
            </a:r>
            <a:r>
              <a:rPr lang="ru-RU" sz="1800" b="1" strike="noStrike" spc="-1" dirty="0" err="1">
                <a:solidFill>
                  <a:srgbClr val="0000DC"/>
                </a:solidFill>
                <a:latin typeface="Arial"/>
                <a:ea typeface="DejaVu Sans"/>
              </a:rPr>
              <a:t>амінокислот</a:t>
            </a:r>
            <a:r>
              <a:rPr lang="ru-RU" sz="1800" b="1" strike="noStrike" spc="-1" dirty="0">
                <a:solidFill>
                  <a:srgbClr val="0000DC"/>
                </a:solidFill>
                <a:latin typeface="Arial"/>
                <a:ea typeface="DejaVu Sans"/>
              </a:rPr>
              <a:t>.</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Серед</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сполук</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які</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одержують</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біотехнологічними</a:t>
            </a:r>
            <a:r>
              <a:rPr lang="ru-RU" sz="1800" b="1" strike="noStrike" spc="-1" dirty="0">
                <a:solidFill>
                  <a:srgbClr val="000000"/>
                </a:solidFill>
                <a:latin typeface="Arial"/>
                <a:ea typeface="DejaVu Sans"/>
              </a:rPr>
              <a:t> методами, </a:t>
            </a:r>
            <a:r>
              <a:rPr lang="ru-RU" sz="1800" b="1" u="sng" strike="noStrike" spc="-1" dirty="0" err="1">
                <a:solidFill>
                  <a:srgbClr val="000000"/>
                </a:solidFill>
                <a:uFillTx/>
                <a:latin typeface="Arial"/>
                <a:ea typeface="DejaVu Sans"/>
              </a:rPr>
              <a:t>амінокислоти</a:t>
            </a:r>
            <a:r>
              <a:rPr lang="ru-RU" sz="1800" b="1" u="sng" strike="noStrike" spc="-1" dirty="0">
                <a:solidFill>
                  <a:srgbClr val="000000"/>
                </a:solidFill>
                <a:uFillTx/>
                <a:latin typeface="Arial"/>
                <a:ea typeface="DejaVu Sans"/>
              </a:rPr>
              <a:t> </a:t>
            </a:r>
            <a:r>
              <a:rPr lang="ru-RU" sz="1800" b="1" u="sng" strike="noStrike" spc="-1" dirty="0" err="1">
                <a:solidFill>
                  <a:srgbClr val="000000"/>
                </a:solidFill>
                <a:uFillTx/>
                <a:latin typeface="Arial"/>
                <a:ea typeface="DejaVu Sans"/>
              </a:rPr>
              <a:t>займають</a:t>
            </a:r>
            <a:r>
              <a:rPr lang="ru-RU" sz="1800" b="1" u="sng" strike="noStrike" spc="-1" dirty="0">
                <a:solidFill>
                  <a:srgbClr val="000000"/>
                </a:solidFill>
                <a:uFillTx/>
                <a:latin typeface="Arial"/>
                <a:ea typeface="DejaVu Sans"/>
              </a:rPr>
              <a:t> перше </a:t>
            </a:r>
            <a:r>
              <a:rPr lang="ru-RU" sz="1800" b="1" u="sng" strike="noStrike" spc="-1" dirty="0" err="1">
                <a:solidFill>
                  <a:srgbClr val="000000"/>
                </a:solidFill>
                <a:uFillTx/>
                <a:latin typeface="Arial"/>
                <a:ea typeface="DejaVu Sans"/>
              </a:rPr>
              <a:t>місце</a:t>
            </a:r>
            <a:r>
              <a:rPr lang="ru-RU" sz="1800" b="1" u="sng" strike="noStrike" spc="-1" dirty="0">
                <a:solidFill>
                  <a:srgbClr val="000000"/>
                </a:solidFill>
                <a:uFillTx/>
                <a:latin typeface="Arial"/>
                <a:ea typeface="DejaVu Sans"/>
              </a:rPr>
              <a:t> за </a:t>
            </a:r>
            <a:r>
              <a:rPr lang="ru-RU" sz="1800" b="1" u="sng" strike="noStrike" spc="-1" dirty="0" err="1">
                <a:solidFill>
                  <a:srgbClr val="000000"/>
                </a:solidFill>
                <a:uFillTx/>
                <a:latin typeface="Arial"/>
                <a:ea typeface="DejaVu Sans"/>
              </a:rPr>
              <a:t>обсягом</a:t>
            </a:r>
            <a:r>
              <a:rPr lang="ru-RU" sz="1800" b="1" u="sng" strike="noStrike" spc="-1" dirty="0">
                <a:solidFill>
                  <a:srgbClr val="000000"/>
                </a:solidFill>
                <a:uFillTx/>
                <a:latin typeface="Arial"/>
                <a:ea typeface="DejaVu Sans"/>
              </a:rPr>
              <a:t> </a:t>
            </a:r>
            <a:r>
              <a:rPr lang="ru-RU" sz="1800" b="1" u="sng" strike="noStrike" spc="-1" dirty="0" err="1">
                <a:solidFill>
                  <a:srgbClr val="000000"/>
                </a:solidFill>
                <a:uFillTx/>
                <a:latin typeface="Arial"/>
                <a:ea typeface="DejaVu Sans"/>
              </a:rPr>
              <a:t>виробництва</a:t>
            </a:r>
            <a:r>
              <a:rPr lang="ru-RU" sz="1800" b="1" u="sng" strike="noStrike" spc="-1" dirty="0">
                <a:solidFill>
                  <a:srgbClr val="000000"/>
                </a:solidFill>
                <a:uFillTx/>
                <a:latin typeface="Arial"/>
                <a:ea typeface="DejaVu Sans"/>
              </a:rPr>
              <a:t> та друге </a:t>
            </a:r>
            <a:r>
              <a:rPr lang="ru-RU" sz="1800" b="1" u="sng" strike="noStrike" spc="-1" dirty="0" err="1">
                <a:solidFill>
                  <a:srgbClr val="000000"/>
                </a:solidFill>
                <a:uFillTx/>
                <a:latin typeface="Arial"/>
                <a:ea typeface="DejaVu Sans"/>
              </a:rPr>
              <a:t>місце</a:t>
            </a:r>
            <a:r>
              <a:rPr lang="ru-RU" sz="1800" b="1" u="sng" strike="noStrike" spc="-1" dirty="0">
                <a:solidFill>
                  <a:srgbClr val="000000"/>
                </a:solidFill>
                <a:uFillTx/>
                <a:latin typeface="Arial"/>
                <a:ea typeface="DejaVu Sans"/>
              </a:rPr>
              <a:t> – за </a:t>
            </a:r>
            <a:r>
              <a:rPr lang="ru-RU" sz="1800" b="1" u="sng" strike="noStrike" spc="-1" dirty="0" err="1">
                <a:solidFill>
                  <a:srgbClr val="000000"/>
                </a:solidFill>
                <a:uFillTx/>
                <a:latin typeface="Arial"/>
                <a:ea typeface="DejaVu Sans"/>
              </a:rPr>
              <a:t>ціною</a:t>
            </a:r>
            <a:r>
              <a:rPr lang="ru-RU" sz="1800" b="1" u="sng" strike="noStrike" spc="-1" dirty="0">
                <a:solidFill>
                  <a:srgbClr val="000000"/>
                </a:solidFill>
                <a:uFillTx/>
                <a:latin typeface="Arial"/>
                <a:ea typeface="DejaVu Sans"/>
              </a:rPr>
              <a:t> </a:t>
            </a:r>
            <a:r>
              <a:rPr lang="ru-RU" sz="1800" b="1" u="sng" strike="noStrike" spc="-1" dirty="0" err="1">
                <a:solidFill>
                  <a:srgbClr val="000000"/>
                </a:solidFill>
                <a:uFillTx/>
                <a:latin typeface="Arial"/>
                <a:ea typeface="DejaVu Sans"/>
              </a:rPr>
              <a:t>після</a:t>
            </a:r>
            <a:r>
              <a:rPr lang="ru-RU" sz="1800" b="1" u="sng" strike="noStrike" spc="-1" dirty="0">
                <a:solidFill>
                  <a:srgbClr val="000000"/>
                </a:solidFill>
                <a:uFillTx/>
                <a:latin typeface="Arial"/>
                <a:ea typeface="DejaVu Sans"/>
              </a:rPr>
              <a:t> </a:t>
            </a:r>
            <a:r>
              <a:rPr lang="ru-RU" sz="1800" b="1" u="sng" strike="noStrike" spc="-1" dirty="0" err="1">
                <a:solidFill>
                  <a:srgbClr val="000000"/>
                </a:solidFill>
                <a:uFillTx/>
                <a:latin typeface="Arial"/>
                <a:ea typeface="DejaVu Sans"/>
              </a:rPr>
              <a:t>антибіотиків</a:t>
            </a:r>
            <a:r>
              <a:rPr lang="ru-RU" sz="1800" b="1" strike="noStrike" spc="-1" dirty="0">
                <a:solidFill>
                  <a:srgbClr val="000000"/>
                </a:solidFill>
                <a:latin typeface="Arial"/>
                <a:ea typeface="DejaVu Sans"/>
              </a:rPr>
              <a:t>. </a:t>
            </a:r>
            <a:endParaRPr lang="ru-RU" sz="1800" b="0" strike="noStrike" spc="-1" dirty="0">
              <a:latin typeface="Arial"/>
            </a:endParaRPr>
          </a:p>
          <a:p>
            <a:pPr algn="just">
              <a:lnSpc>
                <a:spcPct val="100000"/>
              </a:lnSpc>
            </a:pPr>
            <a:r>
              <a:rPr lang="ru-RU" sz="1800" b="1" strike="noStrike" spc="-1" dirty="0" err="1">
                <a:solidFill>
                  <a:srgbClr val="000000"/>
                </a:solidFill>
                <a:latin typeface="Arial"/>
                <a:ea typeface="DejaVu Sans"/>
              </a:rPr>
              <a:t>Обсяг</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світового</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виробництва</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амінокислот</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складає</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більше</a:t>
            </a:r>
            <a:r>
              <a:rPr lang="ru-RU" sz="1800" b="1" strike="noStrike" spc="-1" dirty="0">
                <a:solidFill>
                  <a:srgbClr val="000000"/>
                </a:solidFill>
                <a:latin typeface="Arial"/>
                <a:ea typeface="DejaVu Sans"/>
              </a:rPr>
              <a:t> 500 тис. т за </a:t>
            </a:r>
            <a:r>
              <a:rPr lang="ru-RU" sz="1800" b="1" strike="noStrike" spc="-1" dirty="0" err="1">
                <a:solidFill>
                  <a:srgbClr val="000000"/>
                </a:solidFill>
                <a:latin typeface="Arial"/>
                <a:ea typeface="DejaVu Sans"/>
              </a:rPr>
              <a:t>рік</a:t>
            </a:r>
            <a:r>
              <a:rPr lang="ru-RU" sz="1800" b="1" strike="noStrike" spc="-1" dirty="0">
                <a:solidFill>
                  <a:srgbClr val="000000"/>
                </a:solidFill>
                <a:latin typeface="Arial"/>
                <a:ea typeface="DejaVu Sans"/>
              </a:rPr>
              <a:t>, з </a:t>
            </a:r>
            <a:r>
              <a:rPr lang="ru-RU" sz="1800" b="1" strike="noStrike" spc="-1" dirty="0" err="1">
                <a:solidFill>
                  <a:srgbClr val="000000"/>
                </a:solidFill>
                <a:latin typeface="Arial"/>
                <a:ea typeface="DejaVu Sans"/>
              </a:rPr>
              <a:t>яких</a:t>
            </a:r>
            <a:r>
              <a:rPr lang="ru-RU" sz="1800" b="1" strike="noStrike" spc="-1" dirty="0">
                <a:solidFill>
                  <a:srgbClr val="000000"/>
                </a:solidFill>
                <a:latin typeface="Arial"/>
                <a:ea typeface="DejaVu Sans"/>
              </a:rPr>
              <a:t> – 300 тис. т – </a:t>
            </a:r>
            <a:r>
              <a:rPr lang="ru-RU" sz="1800" b="1" i="1" strike="noStrike" spc="-1" dirty="0" err="1">
                <a:solidFill>
                  <a:srgbClr val="4F9E00"/>
                </a:solidFill>
                <a:latin typeface="Arial"/>
                <a:ea typeface="DejaVu Sans"/>
              </a:rPr>
              <a:t>глутамату-натрію</a:t>
            </a:r>
            <a:r>
              <a:rPr lang="ru-RU" sz="1800" b="1" strike="noStrike" spc="-1" dirty="0">
                <a:solidFill>
                  <a:srgbClr val="000000"/>
                </a:solidFill>
                <a:latin typeface="Arial"/>
                <a:ea typeface="DejaVu Sans"/>
              </a:rPr>
              <a:t>, 100 тис. т – </a:t>
            </a:r>
            <a:r>
              <a:rPr lang="ru-RU" sz="1800" b="1" i="1" strike="noStrike" spc="-1" dirty="0" err="1">
                <a:solidFill>
                  <a:srgbClr val="008400"/>
                </a:solidFill>
                <a:latin typeface="Arial"/>
                <a:ea typeface="DejaVu Sans"/>
              </a:rPr>
              <a:t>лізину</a:t>
            </a:r>
            <a:r>
              <a:rPr lang="ru-RU" sz="1800" b="1" strike="noStrike" spc="-1" dirty="0">
                <a:solidFill>
                  <a:srgbClr val="000000"/>
                </a:solidFill>
                <a:latin typeface="Arial"/>
                <a:ea typeface="DejaVu Sans"/>
              </a:rPr>
              <a:t>, 140 тис. т – </a:t>
            </a:r>
            <a:r>
              <a:rPr lang="ru-RU" sz="1800" b="1" i="1" strike="noStrike" spc="-1" dirty="0" err="1">
                <a:solidFill>
                  <a:srgbClr val="3B7600"/>
                </a:solidFill>
                <a:latin typeface="Arial"/>
                <a:ea typeface="DejaVu Sans"/>
              </a:rPr>
              <a:t>метіоніну</a:t>
            </a:r>
            <a:r>
              <a:rPr lang="ru-RU" sz="1800" b="1" strike="noStrike" spc="-1" dirty="0">
                <a:solidFill>
                  <a:srgbClr val="000000"/>
                </a:solidFill>
                <a:latin typeface="Arial"/>
                <a:ea typeface="DejaVu Sans"/>
              </a:rPr>
              <a:t>. Але </a:t>
            </a:r>
            <a:r>
              <a:rPr lang="ru-RU" sz="1800" b="1" strike="noStrike" spc="-1" dirty="0" err="1">
                <a:solidFill>
                  <a:srgbClr val="000000"/>
                </a:solidFill>
                <a:latin typeface="Arial"/>
                <a:ea typeface="DejaVu Sans"/>
              </a:rPr>
              <a:t>цей</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обсяг</a:t>
            </a:r>
            <a:r>
              <a:rPr lang="ru-RU" sz="1800" b="1" strike="noStrike" spc="-1" dirty="0">
                <a:solidFill>
                  <a:srgbClr val="000000"/>
                </a:solidFill>
                <a:latin typeface="Arial"/>
                <a:ea typeface="DejaVu Sans"/>
              </a:rPr>
              <a:t> є </a:t>
            </a:r>
            <a:r>
              <a:rPr lang="ru-RU" sz="1800" b="1" strike="noStrike" spc="-1" dirty="0" err="1">
                <a:solidFill>
                  <a:srgbClr val="000000"/>
                </a:solidFill>
                <a:latin typeface="Arial"/>
                <a:ea typeface="DejaVu Sans"/>
              </a:rPr>
              <a:t>лише</a:t>
            </a:r>
            <a:r>
              <a:rPr lang="ru-RU" sz="1800" b="1" strike="noStrike" spc="-1" dirty="0">
                <a:solidFill>
                  <a:srgbClr val="000000"/>
                </a:solidFill>
                <a:latin typeface="Arial"/>
                <a:ea typeface="DejaVu Sans"/>
              </a:rPr>
              <a:t> малою </a:t>
            </a:r>
            <a:r>
              <a:rPr lang="ru-RU" sz="1800" b="1" strike="noStrike" spc="-1" dirty="0" err="1">
                <a:solidFill>
                  <a:srgbClr val="000000"/>
                </a:solidFill>
                <a:latin typeface="Arial"/>
                <a:ea typeface="DejaVu Sans"/>
              </a:rPr>
              <a:t>частиною</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від</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потрібної</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кількості</a:t>
            </a:r>
            <a:r>
              <a:rPr lang="ru-RU" sz="1800" b="1" strike="noStrike" spc="-1" dirty="0">
                <a:solidFill>
                  <a:srgbClr val="000000"/>
                </a:solidFill>
                <a:latin typeface="Arial"/>
                <a:ea typeface="DejaVu Sans"/>
              </a:rPr>
              <a:t>. </a:t>
            </a:r>
            <a:r>
              <a:rPr lang="ru-RU" sz="1800" b="1" i="1" strike="noStrike" spc="-1" dirty="0" err="1">
                <a:solidFill>
                  <a:srgbClr val="000000"/>
                </a:solidFill>
                <a:latin typeface="Arial"/>
                <a:ea typeface="DejaVu Sans"/>
              </a:rPr>
              <a:t>Амінокислоти</a:t>
            </a:r>
            <a:r>
              <a:rPr lang="ru-RU" sz="1800" b="1" i="1" strike="noStrike" spc="-1" dirty="0">
                <a:solidFill>
                  <a:srgbClr val="000000"/>
                </a:solidFill>
                <a:latin typeface="Arial"/>
                <a:ea typeface="DejaVu Sans"/>
              </a:rPr>
              <a:t>, </a:t>
            </a:r>
            <a:r>
              <a:rPr lang="ru-RU" sz="1800" b="1" i="1" strike="noStrike" spc="-1" dirty="0" err="1">
                <a:solidFill>
                  <a:srgbClr val="000000"/>
                </a:solidFill>
                <a:latin typeface="Arial"/>
                <a:ea typeface="DejaVu Sans"/>
              </a:rPr>
              <a:t>що</a:t>
            </a:r>
            <a:r>
              <a:rPr lang="ru-RU" sz="1800" b="1" i="1" strike="noStrike" spc="-1" dirty="0">
                <a:solidFill>
                  <a:srgbClr val="000000"/>
                </a:solidFill>
                <a:latin typeface="Arial"/>
                <a:ea typeface="DejaVu Sans"/>
              </a:rPr>
              <a:t> </a:t>
            </a:r>
            <a:r>
              <a:rPr lang="ru-RU" sz="1800" b="1" i="1" strike="noStrike" spc="-1" dirty="0" err="1">
                <a:solidFill>
                  <a:srgbClr val="000000"/>
                </a:solidFill>
                <a:latin typeface="Arial"/>
                <a:ea typeface="DejaVu Sans"/>
              </a:rPr>
              <a:t>виробляють</a:t>
            </a:r>
            <a:r>
              <a:rPr lang="ru-RU" sz="1800" b="1" i="1" strike="noStrike" spc="-1" dirty="0">
                <a:solidFill>
                  <a:srgbClr val="000000"/>
                </a:solidFill>
                <a:latin typeface="Arial"/>
                <a:ea typeface="DejaVu Sans"/>
              </a:rPr>
              <a:t>, </a:t>
            </a:r>
            <a:r>
              <a:rPr lang="ru-RU" sz="1800" b="1" i="1" strike="noStrike" spc="-1" dirty="0" err="1">
                <a:solidFill>
                  <a:srgbClr val="000000"/>
                </a:solidFill>
                <a:latin typeface="Arial"/>
                <a:ea typeface="DejaVu Sans"/>
              </a:rPr>
              <a:t>використовують</a:t>
            </a:r>
            <a:r>
              <a:rPr lang="ru-RU" sz="1800" b="1" i="1" strike="noStrike" spc="-1" dirty="0">
                <a:solidFill>
                  <a:srgbClr val="000000"/>
                </a:solidFill>
                <a:latin typeface="Arial"/>
                <a:ea typeface="DejaVu Sans"/>
              </a:rPr>
              <a:t> як </a:t>
            </a:r>
            <a:r>
              <a:rPr lang="ru-RU" sz="1800" b="1" i="1" strike="noStrike" spc="-1" dirty="0" err="1">
                <a:solidFill>
                  <a:srgbClr val="000000"/>
                </a:solidFill>
                <a:latin typeface="Arial"/>
                <a:ea typeface="DejaVu Sans"/>
              </a:rPr>
              <a:t>сировину</a:t>
            </a:r>
            <a:r>
              <a:rPr lang="ru-RU" sz="1800" b="1" i="1" strike="noStrike" spc="-1" dirty="0">
                <a:solidFill>
                  <a:srgbClr val="000000"/>
                </a:solidFill>
                <a:latin typeface="Arial"/>
                <a:ea typeface="DejaVu Sans"/>
              </a:rPr>
              <a:t> для </a:t>
            </a:r>
            <a:r>
              <a:rPr lang="ru-RU" sz="1800" b="1" i="1" strike="noStrike" spc="-1" dirty="0" err="1">
                <a:solidFill>
                  <a:srgbClr val="000000"/>
                </a:solidFill>
                <a:latin typeface="Arial"/>
                <a:ea typeface="DejaVu Sans"/>
              </a:rPr>
              <a:t>хімічного</a:t>
            </a:r>
            <a:r>
              <a:rPr lang="ru-RU" sz="1800" b="1" i="1" strike="noStrike" spc="-1" dirty="0">
                <a:solidFill>
                  <a:srgbClr val="000000"/>
                </a:solidFill>
                <a:latin typeface="Arial"/>
                <a:ea typeface="DejaVu Sans"/>
              </a:rPr>
              <a:t>, </a:t>
            </a:r>
            <a:r>
              <a:rPr lang="ru-RU" sz="1800" b="1" i="1" strike="noStrike" spc="-1" dirty="0" err="1">
                <a:solidFill>
                  <a:srgbClr val="000000"/>
                </a:solidFill>
                <a:latin typeface="Arial"/>
                <a:ea typeface="DejaVu Sans"/>
              </a:rPr>
              <a:t>парфумерного</a:t>
            </a:r>
            <a:r>
              <a:rPr lang="ru-RU" sz="1800" b="1" i="1" strike="noStrike" spc="-1" dirty="0">
                <a:solidFill>
                  <a:srgbClr val="000000"/>
                </a:solidFill>
                <a:latin typeface="Arial"/>
                <a:ea typeface="DejaVu Sans"/>
              </a:rPr>
              <a:t>, </a:t>
            </a:r>
            <a:r>
              <a:rPr lang="ru-RU" sz="1800" b="1" i="1" strike="noStrike" spc="-1" dirty="0" err="1">
                <a:solidFill>
                  <a:srgbClr val="000000"/>
                </a:solidFill>
                <a:latin typeface="Arial"/>
                <a:ea typeface="DejaVu Sans"/>
              </a:rPr>
              <a:t>фармацевтичного</a:t>
            </a:r>
            <a:r>
              <a:rPr lang="ru-RU" sz="1800" b="1" i="1" strike="noStrike" spc="-1" dirty="0">
                <a:solidFill>
                  <a:srgbClr val="000000"/>
                </a:solidFill>
                <a:latin typeface="Arial"/>
                <a:ea typeface="DejaVu Sans"/>
              </a:rPr>
              <a:t> </a:t>
            </a:r>
            <a:r>
              <a:rPr lang="ru-RU" sz="1800" b="1" i="1" strike="noStrike" spc="-1" dirty="0" err="1">
                <a:solidFill>
                  <a:srgbClr val="000000"/>
                </a:solidFill>
                <a:latin typeface="Arial"/>
                <a:ea typeface="DejaVu Sans"/>
              </a:rPr>
              <a:t>виробництв</a:t>
            </a:r>
            <a:r>
              <a:rPr lang="ru-RU" sz="1800" b="1" i="1" strike="noStrike" spc="-1" dirty="0">
                <a:solidFill>
                  <a:srgbClr val="000000"/>
                </a:solidFill>
                <a:latin typeface="Arial"/>
                <a:ea typeface="DejaVu Sans"/>
              </a:rPr>
              <a:t>, при </a:t>
            </a:r>
            <a:r>
              <a:rPr lang="ru-RU" sz="1800" b="1" i="1" strike="noStrike" spc="-1" dirty="0" err="1">
                <a:solidFill>
                  <a:srgbClr val="000000"/>
                </a:solidFill>
                <a:latin typeface="Arial"/>
                <a:ea typeface="DejaVu Sans"/>
              </a:rPr>
              <a:t>виробництві</a:t>
            </a:r>
            <a:r>
              <a:rPr lang="ru-RU" sz="1800" b="1" i="1" strike="noStrike" spc="-1" dirty="0">
                <a:solidFill>
                  <a:srgbClr val="000000"/>
                </a:solidFill>
                <a:latin typeface="Arial"/>
                <a:ea typeface="DejaVu Sans"/>
              </a:rPr>
              <a:t> </a:t>
            </a:r>
            <a:r>
              <a:rPr lang="ru-RU" sz="1800" b="1" i="1" strike="noStrike" spc="-1" dirty="0" err="1">
                <a:solidFill>
                  <a:srgbClr val="000000"/>
                </a:solidFill>
                <a:latin typeface="Arial"/>
                <a:ea typeface="DejaVu Sans"/>
              </a:rPr>
              <a:t>харчових</a:t>
            </a:r>
            <a:r>
              <a:rPr lang="ru-RU" sz="1800" b="1" i="1" strike="noStrike" spc="-1" dirty="0">
                <a:solidFill>
                  <a:srgbClr val="000000"/>
                </a:solidFill>
                <a:latin typeface="Arial"/>
                <a:ea typeface="DejaVu Sans"/>
              </a:rPr>
              <a:t> </a:t>
            </a:r>
            <a:r>
              <a:rPr lang="ru-RU" sz="1800" b="1" i="1" strike="noStrike" spc="-1" dirty="0" err="1">
                <a:solidFill>
                  <a:srgbClr val="000000"/>
                </a:solidFill>
                <a:latin typeface="Arial"/>
                <a:ea typeface="DejaVu Sans"/>
              </a:rPr>
              <a:t>домішок</a:t>
            </a:r>
            <a:r>
              <a:rPr lang="ru-RU" sz="1800" b="1" i="1" strike="noStrike" spc="-1" dirty="0">
                <a:solidFill>
                  <a:srgbClr val="000000"/>
                </a:solidFill>
                <a:latin typeface="Arial"/>
                <a:ea typeface="DejaVu Sans"/>
              </a:rPr>
              <a:t>, приправ, </a:t>
            </a:r>
            <a:r>
              <a:rPr lang="ru-RU" sz="1800" b="1" i="1" strike="noStrike" spc="-1" dirty="0" err="1">
                <a:solidFill>
                  <a:srgbClr val="000000"/>
                </a:solidFill>
                <a:latin typeface="Arial"/>
                <a:ea typeface="DejaVu Sans"/>
              </a:rPr>
              <a:t>підсилювачів</a:t>
            </a:r>
            <a:r>
              <a:rPr lang="ru-RU" sz="1800" b="1" i="1" strike="noStrike" spc="-1" dirty="0">
                <a:solidFill>
                  <a:srgbClr val="000000"/>
                </a:solidFill>
                <a:latin typeface="Arial"/>
                <a:ea typeface="DejaVu Sans"/>
              </a:rPr>
              <a:t> смаку та </a:t>
            </a:r>
            <a:r>
              <a:rPr lang="ru-RU" sz="1800" b="1" i="1" strike="noStrike" spc="-1" dirty="0" err="1">
                <a:solidFill>
                  <a:srgbClr val="000000"/>
                </a:solidFill>
                <a:latin typeface="Arial"/>
                <a:ea typeface="DejaVu Sans"/>
              </a:rPr>
              <a:t>іншіх</a:t>
            </a:r>
            <a:r>
              <a:rPr lang="ru-RU" sz="1800" b="1" i="1" strike="noStrike" spc="-1" dirty="0">
                <a:solidFill>
                  <a:srgbClr val="000000"/>
                </a:solidFill>
                <a:latin typeface="Arial"/>
                <a:ea typeface="DejaVu Sans"/>
              </a:rPr>
              <a:t>.</a:t>
            </a:r>
            <a:r>
              <a:rPr lang="ru-RU" sz="1800" b="1" strike="noStrike" spc="-1" dirty="0">
                <a:solidFill>
                  <a:srgbClr val="000000"/>
                </a:solidFill>
                <a:latin typeface="Arial"/>
                <a:ea typeface="DejaVu Sans"/>
              </a:rPr>
              <a:t> </a:t>
            </a:r>
            <a:r>
              <a:rPr lang="ru-RU" sz="1800" b="1" strike="noStrike" spc="-1" dirty="0">
                <a:solidFill>
                  <a:srgbClr val="E40072"/>
                </a:solidFill>
                <a:latin typeface="Arial"/>
                <a:ea typeface="DejaVu Sans"/>
              </a:rPr>
              <a:t>При </a:t>
            </a:r>
            <a:r>
              <a:rPr lang="ru-RU" sz="1800" b="1" strike="noStrike" spc="-1" dirty="0" err="1">
                <a:solidFill>
                  <a:srgbClr val="E40072"/>
                </a:solidFill>
                <a:latin typeface="Arial"/>
                <a:ea typeface="DejaVu Sans"/>
              </a:rPr>
              <a:t>виробництві</a:t>
            </a:r>
            <a:r>
              <a:rPr lang="ru-RU" sz="1800" b="1" strike="noStrike" spc="-1" dirty="0">
                <a:solidFill>
                  <a:srgbClr val="E40072"/>
                </a:solidFill>
                <a:latin typeface="Arial"/>
                <a:ea typeface="DejaVu Sans"/>
              </a:rPr>
              <a:t> </a:t>
            </a:r>
            <a:r>
              <a:rPr lang="ru-RU" sz="1800" b="1" strike="noStrike" spc="-1" dirty="0" err="1">
                <a:solidFill>
                  <a:srgbClr val="E40072"/>
                </a:solidFill>
                <a:latin typeface="Arial"/>
                <a:ea typeface="DejaVu Sans"/>
              </a:rPr>
              <a:t>білків</a:t>
            </a:r>
            <a:r>
              <a:rPr lang="ru-RU" sz="1800" b="1" strike="noStrike" spc="-1" dirty="0">
                <a:solidFill>
                  <a:srgbClr val="E40072"/>
                </a:solidFill>
                <a:latin typeface="Arial"/>
                <a:ea typeface="DejaVu Sans"/>
              </a:rPr>
              <a:t> </a:t>
            </a:r>
            <a:r>
              <a:rPr lang="ru-RU" sz="1800" b="1" strike="noStrike" spc="-1" dirty="0" err="1">
                <a:solidFill>
                  <a:srgbClr val="E40072"/>
                </a:solidFill>
                <a:latin typeface="Arial"/>
                <a:ea typeface="DejaVu Sans"/>
              </a:rPr>
              <a:t>амінокислоти</a:t>
            </a:r>
            <a:r>
              <a:rPr lang="ru-RU" sz="1800" b="1" strike="noStrike" spc="-1" dirty="0">
                <a:solidFill>
                  <a:srgbClr val="E40072"/>
                </a:solidFill>
                <a:latin typeface="Arial"/>
                <a:ea typeface="DejaVu Sans"/>
              </a:rPr>
              <a:t> </a:t>
            </a:r>
            <a:r>
              <a:rPr lang="ru-RU" sz="1800" b="1" strike="noStrike" spc="-1" dirty="0" err="1">
                <a:solidFill>
                  <a:srgbClr val="E40072"/>
                </a:solidFill>
                <a:latin typeface="Arial"/>
                <a:ea typeface="DejaVu Sans"/>
              </a:rPr>
              <a:t>одержують</a:t>
            </a:r>
            <a:r>
              <a:rPr lang="ru-RU" sz="1800" b="1" strike="noStrike" spc="-1" dirty="0">
                <a:solidFill>
                  <a:srgbClr val="E40072"/>
                </a:solidFill>
                <a:latin typeface="Arial"/>
                <a:ea typeface="DejaVu Sans"/>
              </a:rPr>
              <a:t>: </a:t>
            </a:r>
            <a:endParaRPr lang="ru-RU" sz="1800" b="0" strike="noStrike" spc="-1" dirty="0">
              <a:latin typeface="Arial"/>
            </a:endParaRPr>
          </a:p>
          <a:p>
            <a:pPr marL="343080" indent="-341280" algn="just">
              <a:lnSpc>
                <a:spcPct val="100000"/>
              </a:lnSpc>
              <a:buClr>
                <a:srgbClr val="000000"/>
              </a:buClr>
              <a:buFont typeface="StarSymbol"/>
              <a:buAutoNum type="arabicParenR"/>
            </a:pPr>
            <a:r>
              <a:rPr lang="ru-RU" sz="1800" b="1" strike="noStrike" spc="-1" dirty="0" err="1">
                <a:solidFill>
                  <a:srgbClr val="000000"/>
                </a:solidFill>
                <a:latin typeface="Arial"/>
                <a:ea typeface="DejaVu Sans"/>
              </a:rPr>
              <a:t>гідролізом</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природної</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білок</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умісної</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сировини</a:t>
            </a:r>
            <a:r>
              <a:rPr lang="ru-RU" sz="1800" b="1" strike="noStrike" spc="-1" dirty="0">
                <a:solidFill>
                  <a:srgbClr val="000000"/>
                </a:solidFill>
                <a:latin typeface="Arial"/>
                <a:ea typeface="DejaVu Sans"/>
              </a:rPr>
              <a:t>; </a:t>
            </a:r>
            <a:endParaRPr lang="ru-RU" sz="1800" b="0" strike="noStrike" spc="-1" dirty="0">
              <a:latin typeface="Arial"/>
            </a:endParaRPr>
          </a:p>
          <a:p>
            <a:pPr marL="343080" indent="-341280" algn="just">
              <a:lnSpc>
                <a:spcPct val="100000"/>
              </a:lnSpc>
              <a:buClr>
                <a:srgbClr val="000000"/>
              </a:buClr>
              <a:buFont typeface="StarSymbol"/>
              <a:buAutoNum type="arabicParenR"/>
            </a:pPr>
            <a:r>
              <a:rPr lang="ru-RU" sz="1800" b="1" strike="noStrike" spc="-1" dirty="0" err="1">
                <a:solidFill>
                  <a:srgbClr val="000000"/>
                </a:solidFill>
                <a:latin typeface="Arial"/>
                <a:ea typeface="DejaVu Sans"/>
              </a:rPr>
              <a:t>хімічним</a:t>
            </a:r>
            <a:r>
              <a:rPr lang="ru-RU" sz="1800" b="1" strike="noStrike" spc="-1" dirty="0">
                <a:solidFill>
                  <a:srgbClr val="000000"/>
                </a:solidFill>
                <a:latin typeface="Arial"/>
                <a:ea typeface="DejaVu Sans"/>
              </a:rPr>
              <a:t> синтезом; </a:t>
            </a:r>
            <a:endParaRPr lang="ru-RU" sz="1800" b="0" strike="noStrike" spc="-1" dirty="0">
              <a:latin typeface="Arial"/>
            </a:endParaRPr>
          </a:p>
          <a:p>
            <a:pPr marL="343080" indent="-341280" algn="just">
              <a:lnSpc>
                <a:spcPct val="100000"/>
              </a:lnSpc>
              <a:buClr>
                <a:srgbClr val="000000"/>
              </a:buClr>
              <a:buFont typeface="StarSymbol"/>
              <a:buAutoNum type="arabicParenR"/>
            </a:pPr>
            <a:r>
              <a:rPr lang="ru-RU" sz="1800" b="1" strike="noStrike" spc="-1" dirty="0" err="1">
                <a:solidFill>
                  <a:srgbClr val="000000"/>
                </a:solidFill>
                <a:latin typeface="Arial"/>
                <a:ea typeface="DejaVu Sans"/>
              </a:rPr>
              <a:t>мікробіологічним</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виробництвом</a:t>
            </a:r>
            <a:r>
              <a:rPr lang="ru-RU" sz="1800" b="1" strike="noStrike" spc="-1" dirty="0">
                <a:solidFill>
                  <a:srgbClr val="000000"/>
                </a:solidFill>
                <a:latin typeface="Arial"/>
                <a:ea typeface="DejaVu Sans"/>
              </a:rPr>
              <a:t>; </a:t>
            </a:r>
            <a:endParaRPr lang="ru-RU" sz="1800" b="0" strike="noStrike" spc="-1" dirty="0">
              <a:latin typeface="Arial"/>
            </a:endParaRPr>
          </a:p>
          <a:p>
            <a:pPr marL="343080" indent="-341280" algn="just">
              <a:lnSpc>
                <a:spcPct val="100000"/>
              </a:lnSpc>
              <a:buClr>
                <a:srgbClr val="000000"/>
              </a:buClr>
              <a:buFont typeface="StarSymbol"/>
              <a:buAutoNum type="arabicParenR"/>
            </a:pPr>
            <a:r>
              <a:rPr lang="ru-RU" sz="1800" b="1" strike="noStrike" spc="-1" dirty="0" err="1">
                <a:solidFill>
                  <a:srgbClr val="000000"/>
                </a:solidFill>
                <a:latin typeface="Arial"/>
                <a:ea typeface="DejaVu Sans"/>
              </a:rPr>
              <a:t>хіміко-мікробіологічним</a:t>
            </a:r>
            <a:r>
              <a:rPr lang="ru-RU" sz="1800" b="1" strike="noStrike" spc="-1" dirty="0">
                <a:solidFill>
                  <a:srgbClr val="000000"/>
                </a:solidFill>
                <a:latin typeface="Arial"/>
                <a:ea typeface="DejaVu Sans"/>
              </a:rPr>
              <a:t> методом. </a:t>
            </a:r>
            <a:endParaRPr lang="ru-RU" sz="1800" b="0" strike="noStrike" spc="-1" dirty="0">
              <a:latin typeface="Arial"/>
            </a:endParaRPr>
          </a:p>
          <a:p>
            <a:pPr marL="343080" indent="-341280" algn="just">
              <a:lnSpc>
                <a:spcPct val="100000"/>
              </a:lnSpc>
              <a:buClr>
                <a:srgbClr val="000000"/>
              </a:buClr>
              <a:buFont typeface="StarSymbol"/>
              <a:buAutoNum type="arabicParenR"/>
            </a:pPr>
            <a:r>
              <a:rPr lang="ru-RU" sz="1800" b="1" i="1" strike="noStrike" spc="-1" dirty="0">
                <a:solidFill>
                  <a:srgbClr val="0000DC"/>
                </a:solidFill>
                <a:latin typeface="Arial"/>
                <a:ea typeface="DejaVu Sans"/>
              </a:rPr>
              <a:t>При </a:t>
            </a:r>
            <a:r>
              <a:rPr lang="ru-RU" sz="1800" b="1" i="1" u="sng" strike="noStrike" spc="-1" dirty="0" err="1">
                <a:solidFill>
                  <a:srgbClr val="0000DC"/>
                </a:solidFill>
                <a:uFillTx/>
                <a:latin typeface="Arial"/>
                <a:ea typeface="DejaVu Sans"/>
              </a:rPr>
              <a:t>гідролізі</a:t>
            </a:r>
            <a:r>
              <a:rPr lang="ru-RU" sz="1800" b="1" i="1" u="sng" strike="noStrike" spc="-1" dirty="0">
                <a:solidFill>
                  <a:srgbClr val="0000DC"/>
                </a:solidFill>
                <a:uFillTx/>
                <a:latin typeface="Arial"/>
                <a:ea typeface="DejaVu Sans"/>
              </a:rPr>
              <a:t> </a:t>
            </a:r>
            <a:r>
              <a:rPr lang="ru-RU" sz="1800" b="1" i="1" u="sng" strike="noStrike" spc="-1" dirty="0" err="1">
                <a:solidFill>
                  <a:srgbClr val="0000DC"/>
                </a:solidFill>
                <a:uFillTx/>
                <a:latin typeface="Arial"/>
                <a:ea typeface="DejaVu Sans"/>
              </a:rPr>
              <a:t>білок</a:t>
            </a:r>
            <a:r>
              <a:rPr lang="ru-RU" sz="1800" b="1" i="1" u="sng" strike="noStrike" spc="-1" dirty="0">
                <a:solidFill>
                  <a:srgbClr val="0000DC"/>
                </a:solidFill>
                <a:uFillTx/>
                <a:latin typeface="Arial"/>
                <a:ea typeface="DejaVu Sans"/>
              </a:rPr>
              <a:t> </a:t>
            </a:r>
            <a:r>
              <a:rPr lang="ru-RU" sz="1800" b="1" i="1" u="sng" strike="noStrike" spc="-1" dirty="0" err="1">
                <a:solidFill>
                  <a:srgbClr val="0000DC"/>
                </a:solidFill>
                <a:uFillTx/>
                <a:latin typeface="Arial"/>
                <a:ea typeface="DejaVu Sans"/>
              </a:rPr>
              <a:t>умісної</a:t>
            </a:r>
            <a:r>
              <a:rPr lang="ru-RU" sz="1800" b="1" i="1" u="sng" strike="noStrike" spc="-1" dirty="0">
                <a:solidFill>
                  <a:srgbClr val="0000DC"/>
                </a:solidFill>
                <a:uFillTx/>
                <a:latin typeface="Arial"/>
                <a:ea typeface="DejaVu Sans"/>
              </a:rPr>
              <a:t> </a:t>
            </a:r>
            <a:r>
              <a:rPr lang="ru-RU" sz="1800" b="1" i="1" u="sng" strike="noStrike" spc="-1" dirty="0" err="1">
                <a:solidFill>
                  <a:srgbClr val="0000DC"/>
                </a:solidFill>
                <a:uFillTx/>
                <a:latin typeface="Arial"/>
                <a:ea typeface="DejaVu Sans"/>
              </a:rPr>
              <a:t>сировини</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відходи</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харчового</a:t>
            </a:r>
            <a:r>
              <a:rPr lang="ru-RU" sz="1800" b="1" strike="noStrike" spc="-1" dirty="0">
                <a:solidFill>
                  <a:srgbClr val="000000"/>
                </a:solidFill>
                <a:latin typeface="Arial"/>
                <a:ea typeface="DejaVu Sans"/>
              </a:rPr>
              <a:t> та молочного </a:t>
            </a:r>
            <a:r>
              <a:rPr lang="ru-RU" sz="1800" b="1" strike="noStrike" spc="-1" dirty="0" err="1">
                <a:solidFill>
                  <a:srgbClr val="000000"/>
                </a:solidFill>
                <a:latin typeface="Arial"/>
                <a:ea typeface="DejaVu Sans"/>
              </a:rPr>
              <a:t>виробництва</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нагрівають</a:t>
            </a:r>
            <a:r>
              <a:rPr lang="ru-RU" sz="1800" b="1" strike="noStrike" spc="-1" dirty="0">
                <a:solidFill>
                  <a:srgbClr val="000000"/>
                </a:solidFill>
                <a:latin typeface="Arial"/>
                <a:ea typeface="DejaVu Sans"/>
              </a:rPr>
              <a:t> з </a:t>
            </a:r>
            <a:r>
              <a:rPr lang="ru-RU" sz="1800" b="1" strike="noStrike" spc="-1" dirty="0" err="1">
                <a:solidFill>
                  <a:srgbClr val="000000"/>
                </a:solidFill>
                <a:latin typeface="Arial"/>
                <a:ea typeface="DejaVu Sans"/>
              </a:rPr>
              <a:t>розчинами</a:t>
            </a:r>
            <a:r>
              <a:rPr lang="ru-RU" sz="1800" b="1" strike="noStrike" spc="-1" dirty="0">
                <a:solidFill>
                  <a:srgbClr val="000000"/>
                </a:solidFill>
                <a:latin typeface="Arial"/>
                <a:ea typeface="DejaVu Sans"/>
              </a:rPr>
              <a:t> кислот </a:t>
            </a:r>
            <a:r>
              <a:rPr lang="ru-RU" sz="1800" b="1" strike="noStrike" spc="-1" dirty="0" err="1">
                <a:solidFill>
                  <a:srgbClr val="000000"/>
                </a:solidFill>
                <a:latin typeface="Arial"/>
                <a:ea typeface="DejaVu Sans"/>
              </a:rPr>
              <a:t>або</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лугів</a:t>
            </a:r>
            <a:r>
              <a:rPr lang="ru-RU" sz="1800" b="1" strike="noStrike" spc="-1" dirty="0">
                <a:solidFill>
                  <a:srgbClr val="000000"/>
                </a:solidFill>
                <a:latin typeface="Arial"/>
                <a:ea typeface="DejaVu Sans"/>
              </a:rPr>
              <a:t> при </a:t>
            </a:r>
            <a:r>
              <a:rPr lang="ru-RU" sz="1800" b="1" strike="noStrike" spc="-1" dirty="0" err="1">
                <a:solidFill>
                  <a:srgbClr val="000000"/>
                </a:solidFill>
                <a:latin typeface="Arial"/>
                <a:ea typeface="DejaVu Sans"/>
              </a:rPr>
              <a:t>температурі</a:t>
            </a:r>
            <a:r>
              <a:rPr lang="ru-RU" sz="1800" b="1" strike="noStrike" spc="-1" dirty="0">
                <a:solidFill>
                  <a:srgbClr val="000000"/>
                </a:solidFill>
                <a:latin typeface="Arial"/>
                <a:ea typeface="DejaVu Sans"/>
              </a:rPr>
              <a:t> 100–105</a:t>
            </a:r>
            <a:r>
              <a:rPr lang="ru-RU" sz="1800" b="1" strike="noStrike" spc="-1" baseline="33000" dirty="0">
                <a:solidFill>
                  <a:srgbClr val="000000"/>
                </a:solidFill>
                <a:latin typeface="Arial"/>
                <a:ea typeface="DejaVu Sans"/>
              </a:rPr>
              <a:t>о</a:t>
            </a:r>
            <a:r>
              <a:rPr lang="ru-RU" sz="1800" b="1" strike="noStrike" spc="-1" dirty="0">
                <a:solidFill>
                  <a:srgbClr val="000000"/>
                </a:solidFill>
                <a:latin typeface="Arial"/>
                <a:ea typeface="DejaVu Sans"/>
              </a:rPr>
              <a:t>С </a:t>
            </a:r>
            <a:r>
              <a:rPr lang="ru-RU" sz="1800" b="1" strike="noStrike" spc="-1" dirty="0" err="1">
                <a:solidFill>
                  <a:srgbClr val="000000"/>
                </a:solidFill>
                <a:latin typeface="Arial"/>
                <a:ea typeface="DejaVu Sans"/>
              </a:rPr>
              <a:t>протягом</a:t>
            </a:r>
            <a:r>
              <a:rPr lang="ru-RU" sz="1800" b="1" strike="noStrike" spc="-1" dirty="0">
                <a:solidFill>
                  <a:srgbClr val="000000"/>
                </a:solidFill>
                <a:latin typeface="Arial"/>
                <a:ea typeface="DejaVu Sans"/>
              </a:rPr>
              <a:t> 20–48 годин. </a:t>
            </a:r>
            <a:r>
              <a:rPr lang="ru-RU" sz="1800" b="1" strike="noStrike" spc="-1" dirty="0" err="1">
                <a:solidFill>
                  <a:srgbClr val="000000"/>
                </a:solidFill>
                <a:latin typeface="Arial"/>
                <a:ea typeface="DejaVu Sans"/>
              </a:rPr>
              <a:t>Частіше</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використовують</a:t>
            </a:r>
            <a:r>
              <a:rPr lang="ru-RU" sz="1800" b="1" strike="noStrike" spc="-1" dirty="0">
                <a:solidFill>
                  <a:srgbClr val="000000"/>
                </a:solidFill>
                <a:latin typeface="Arial"/>
                <a:ea typeface="DejaVu Sans"/>
              </a:rPr>
              <a:t> 20% </a:t>
            </a:r>
            <a:r>
              <a:rPr lang="ru-RU" sz="1800" b="1" strike="noStrike" spc="-1" dirty="0" err="1">
                <a:solidFill>
                  <a:srgbClr val="000000"/>
                </a:solidFill>
                <a:latin typeface="Arial"/>
                <a:ea typeface="DejaVu Sans"/>
              </a:rPr>
              <a:t>розчин</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соляної</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кислоти</a:t>
            </a:r>
            <a:r>
              <a:rPr lang="ru-RU" sz="1800" b="1" strike="noStrike" spc="-1" dirty="0">
                <a:solidFill>
                  <a:srgbClr val="000000"/>
                </a:solidFill>
                <a:latin typeface="Arial"/>
                <a:ea typeface="DejaVu Sans"/>
              </a:rPr>
              <a:t>, яка </a:t>
            </a:r>
            <a:r>
              <a:rPr lang="ru-RU" sz="1800" b="1" strike="noStrike" spc="-1" dirty="0" err="1">
                <a:solidFill>
                  <a:srgbClr val="000000"/>
                </a:solidFill>
                <a:latin typeface="Arial"/>
                <a:ea typeface="DejaVu Sans"/>
              </a:rPr>
              <a:t>забезпечує</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глибокий</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гідроліз</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білка</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Крім</a:t>
            </a:r>
            <a:r>
              <a:rPr lang="ru-RU" sz="1800" b="1" strike="noStrike" spc="-1" dirty="0">
                <a:solidFill>
                  <a:srgbClr val="000000"/>
                </a:solidFill>
                <a:latin typeface="Arial"/>
                <a:ea typeface="DejaVu Sans"/>
              </a:rPr>
              <a:t> того, для </a:t>
            </a:r>
            <a:r>
              <a:rPr lang="ru-RU" sz="1800" b="1" strike="noStrike" spc="-1" dirty="0" err="1">
                <a:solidFill>
                  <a:srgbClr val="000000"/>
                </a:solidFill>
                <a:latin typeface="Arial"/>
                <a:ea typeface="DejaVu Sans"/>
              </a:rPr>
              <a:t>прискорення</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реакцій</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гідролізу</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білка</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використовують</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іммобілізовані</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протеолітичні</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ферменти</a:t>
            </a:r>
            <a:r>
              <a:rPr lang="ru-RU" sz="1800" b="1" strike="noStrike" spc="-1" dirty="0">
                <a:solidFill>
                  <a:srgbClr val="000000"/>
                </a:solidFill>
                <a:latin typeface="Arial"/>
                <a:ea typeface="DejaVu Sans"/>
              </a:rPr>
              <a:t> та </a:t>
            </a:r>
            <a:r>
              <a:rPr lang="ru-RU" sz="1800" b="1" strike="noStrike" spc="-1" dirty="0" err="1">
                <a:solidFill>
                  <a:srgbClr val="000000"/>
                </a:solidFill>
                <a:latin typeface="Arial"/>
                <a:ea typeface="DejaVu Sans"/>
              </a:rPr>
              <a:t>іонообмінні</a:t>
            </a:r>
            <a:r>
              <a:rPr lang="ru-RU" sz="1800" b="1" strike="noStrike" spc="-1" dirty="0">
                <a:solidFill>
                  <a:srgbClr val="000000"/>
                </a:solidFill>
                <a:latin typeface="Arial"/>
                <a:ea typeface="DejaVu Sans"/>
              </a:rPr>
              <a:t> смоли. </a:t>
            </a:r>
            <a:r>
              <a:rPr lang="ru-RU" sz="1800" b="1" strike="noStrike" spc="-1" dirty="0" err="1">
                <a:solidFill>
                  <a:srgbClr val="000000"/>
                </a:solidFill>
                <a:latin typeface="Arial"/>
                <a:ea typeface="DejaVu Sans"/>
              </a:rPr>
              <a:t>Одержані</a:t>
            </a:r>
            <a:r>
              <a:rPr lang="ru-RU" sz="1800" b="1" strike="noStrike" spc="-1" dirty="0">
                <a:solidFill>
                  <a:srgbClr val="000000"/>
                </a:solidFill>
                <a:latin typeface="Arial"/>
                <a:ea typeface="DejaVu Sans"/>
              </a:rPr>
              <a:t> </a:t>
            </a:r>
            <a:r>
              <a:rPr lang="ru-RU" sz="1800" b="1" i="1" strike="noStrike" spc="-1" dirty="0" err="1">
                <a:solidFill>
                  <a:srgbClr val="000000"/>
                </a:solidFill>
                <a:latin typeface="Arial"/>
                <a:ea typeface="DejaVu Sans"/>
              </a:rPr>
              <a:t>білкові</a:t>
            </a:r>
            <a:r>
              <a:rPr lang="ru-RU" sz="1800" b="1" i="1" strike="noStrike" spc="-1" dirty="0">
                <a:solidFill>
                  <a:srgbClr val="000000"/>
                </a:solidFill>
                <a:latin typeface="Arial"/>
                <a:ea typeface="DejaVu Sans"/>
              </a:rPr>
              <a:t> </a:t>
            </a:r>
            <a:r>
              <a:rPr lang="ru-RU" sz="1800" b="1" i="1" strike="noStrike" spc="-1" dirty="0" err="1">
                <a:solidFill>
                  <a:srgbClr val="000000"/>
                </a:solidFill>
                <a:latin typeface="Arial"/>
                <a:ea typeface="DejaVu Sans"/>
              </a:rPr>
              <a:t>гідролізати</a:t>
            </a:r>
            <a:r>
              <a:rPr lang="ru-RU" sz="1800" b="1" i="1" strike="noStrike" spc="-1" dirty="0">
                <a:solidFill>
                  <a:srgbClr val="000000"/>
                </a:solidFill>
                <a:latin typeface="Arial"/>
                <a:ea typeface="DejaVu Sans"/>
              </a:rPr>
              <a:t> </a:t>
            </a:r>
            <a:r>
              <a:rPr lang="ru-RU" sz="1800" b="1" i="1" strike="noStrike" spc="-1" dirty="0" err="1">
                <a:solidFill>
                  <a:srgbClr val="000000"/>
                </a:solidFill>
                <a:latin typeface="Arial"/>
                <a:ea typeface="DejaVu Sans"/>
              </a:rPr>
              <a:t>використовують</a:t>
            </a:r>
            <a:r>
              <a:rPr lang="ru-RU" sz="1800" b="1" i="1" strike="noStrike" spc="-1" dirty="0">
                <a:solidFill>
                  <a:srgbClr val="000000"/>
                </a:solidFill>
                <a:latin typeface="Arial"/>
                <a:ea typeface="DejaVu Sans"/>
              </a:rPr>
              <a:t> у </a:t>
            </a:r>
            <a:r>
              <a:rPr lang="ru-RU" sz="1800" b="1" i="1" strike="noStrike" spc="-1" dirty="0" err="1">
                <a:solidFill>
                  <a:srgbClr val="000000"/>
                </a:solidFill>
                <a:latin typeface="Arial"/>
                <a:ea typeface="DejaVu Sans"/>
              </a:rPr>
              <a:t>медицині</a:t>
            </a:r>
            <a:r>
              <a:rPr lang="ru-RU" sz="1800" b="1" i="1" strike="noStrike" spc="-1" dirty="0">
                <a:solidFill>
                  <a:srgbClr val="000000"/>
                </a:solidFill>
                <a:latin typeface="Arial"/>
                <a:ea typeface="DejaVu Sans"/>
              </a:rPr>
              <a:t>, </a:t>
            </a:r>
            <a:r>
              <a:rPr lang="ru-RU" sz="1800" b="1" i="1" strike="noStrike" spc="-1" dirty="0" err="1">
                <a:solidFill>
                  <a:srgbClr val="000000"/>
                </a:solidFill>
                <a:latin typeface="Arial"/>
                <a:ea typeface="DejaVu Sans"/>
              </a:rPr>
              <a:t>тваринництві</a:t>
            </a:r>
            <a:r>
              <a:rPr lang="ru-RU" sz="1800" b="1" i="1" strike="noStrike" spc="-1" dirty="0">
                <a:solidFill>
                  <a:srgbClr val="000000"/>
                </a:solidFill>
                <a:latin typeface="Arial"/>
                <a:ea typeface="DejaVu Sans"/>
              </a:rPr>
              <a:t>, </a:t>
            </a:r>
            <a:r>
              <a:rPr lang="ru-RU" sz="1800" b="1" i="1" strike="noStrike" spc="-1" dirty="0" err="1">
                <a:solidFill>
                  <a:srgbClr val="000000"/>
                </a:solidFill>
                <a:latin typeface="Arial"/>
                <a:ea typeface="DejaVu Sans"/>
              </a:rPr>
              <a:t>харчовій</a:t>
            </a:r>
            <a:r>
              <a:rPr lang="ru-RU" sz="1800" b="1" i="1" strike="noStrike" spc="-1" dirty="0">
                <a:solidFill>
                  <a:srgbClr val="000000"/>
                </a:solidFill>
                <a:latin typeface="Arial"/>
                <a:ea typeface="DejaVu Sans"/>
              </a:rPr>
              <a:t> та </a:t>
            </a:r>
            <a:r>
              <a:rPr lang="ru-RU" sz="1800" b="1" i="1" strike="noStrike" spc="-1" dirty="0" err="1">
                <a:solidFill>
                  <a:srgbClr val="000000"/>
                </a:solidFill>
                <a:latin typeface="Arial"/>
                <a:ea typeface="DejaVu Sans"/>
              </a:rPr>
              <a:t>мікробіологічній</a:t>
            </a:r>
            <a:r>
              <a:rPr lang="ru-RU" sz="1800" b="1" i="1" strike="noStrike" spc="-1" dirty="0">
                <a:solidFill>
                  <a:srgbClr val="000000"/>
                </a:solidFill>
                <a:latin typeface="Arial"/>
                <a:ea typeface="DejaVu Sans"/>
              </a:rPr>
              <a:t> </a:t>
            </a:r>
            <a:r>
              <a:rPr lang="ru-RU" sz="1800" b="1" i="1" strike="noStrike" spc="-1" dirty="0" err="1">
                <a:solidFill>
                  <a:srgbClr val="000000"/>
                </a:solidFill>
                <a:latin typeface="Arial"/>
                <a:ea typeface="DejaVu Sans"/>
              </a:rPr>
              <a:t>промисловості</a:t>
            </a:r>
            <a:r>
              <a:rPr lang="ru-RU" sz="1800" b="1" strike="noStrike" spc="-1" dirty="0">
                <a:solidFill>
                  <a:srgbClr val="000000"/>
                </a:solidFill>
                <a:latin typeface="Arial"/>
                <a:ea typeface="DejaVu Sans"/>
              </a:rPr>
              <a:t>.</a:t>
            </a:r>
            <a:endParaRPr lang="ru-RU" sz="1800" b="0" strike="noStrike" spc="-1" dirty="0">
              <a:latin typeface="Arial"/>
            </a:endParaRPr>
          </a:p>
        </p:txBody>
      </p:sp>
    </p:spTree>
    <p:extLst>
      <p:ext uri="{BB962C8B-B14F-4D97-AF65-F5344CB8AC3E}">
        <p14:creationId xmlns:p14="http://schemas.microsoft.com/office/powerpoint/2010/main" val="1963966337"/>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82388"/>
            <a:ext cx="8757381" cy="5691116"/>
          </a:xfrm>
          <a:prstGeom prst="rect">
            <a:avLst/>
          </a:prstGeom>
        </p:spPr>
      </p:pic>
    </p:spTree>
    <p:extLst>
      <p:ext uri="{BB962C8B-B14F-4D97-AF65-F5344CB8AC3E}">
        <p14:creationId xmlns:p14="http://schemas.microsoft.com/office/powerpoint/2010/main" val="3784180621"/>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 name="Рисунок 101"/>
          <p:cNvPicPr/>
          <p:nvPr/>
        </p:nvPicPr>
        <p:blipFill>
          <a:blip r:embed="rId2"/>
          <a:srcRect l="20995" t="26093" r="24680" b="26299"/>
          <a:stretch/>
        </p:blipFill>
        <p:spPr>
          <a:xfrm>
            <a:off x="864000" y="1224360"/>
            <a:ext cx="7889400" cy="3886920"/>
          </a:xfrm>
          <a:prstGeom prst="rect">
            <a:avLst/>
          </a:prstGeom>
          <a:ln>
            <a:noFill/>
          </a:ln>
        </p:spPr>
      </p:pic>
    </p:spTree>
    <p:extLst>
      <p:ext uri="{BB962C8B-B14F-4D97-AF65-F5344CB8AC3E}">
        <p14:creationId xmlns:p14="http://schemas.microsoft.com/office/powerpoint/2010/main" val="2552813792"/>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CustomShape 1"/>
          <p:cNvSpPr/>
          <p:nvPr/>
        </p:nvSpPr>
        <p:spPr>
          <a:xfrm>
            <a:off x="288000" y="381240"/>
            <a:ext cx="8642160" cy="588276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nchor="ctr">
            <a:spAutoFit/>
          </a:bodyPr>
          <a:lstStyle/>
          <a:p>
            <a:pPr algn="just">
              <a:lnSpc>
                <a:spcPct val="100000"/>
              </a:lnSpc>
            </a:pPr>
            <a:r>
              <a:rPr lang="ru-RU" sz="2000" b="1" strike="noStrike" spc="-1">
                <a:solidFill>
                  <a:srgbClr val="000000"/>
                </a:solidFill>
                <a:latin typeface="Times New Roman"/>
                <a:ea typeface="Calibri"/>
              </a:rPr>
              <a:t>До </a:t>
            </a:r>
            <a:r>
              <a:rPr lang="ru-RU" sz="2000" b="1" i="1" strike="noStrike" spc="-1">
                <a:solidFill>
                  <a:srgbClr val="CA00CA"/>
                </a:solidFill>
                <a:latin typeface="Times New Roman"/>
                <a:ea typeface="Calibri"/>
              </a:rPr>
              <a:t>недоліків методу</a:t>
            </a:r>
            <a:r>
              <a:rPr lang="ru-RU" sz="2000" b="1" strike="noStrike" spc="-1">
                <a:solidFill>
                  <a:srgbClr val="000000"/>
                </a:solidFill>
                <a:latin typeface="Times New Roman"/>
                <a:ea typeface="Calibri"/>
              </a:rPr>
              <a:t> належать </a:t>
            </a:r>
            <a:r>
              <a:rPr lang="ru-RU" sz="2000" b="1" u="sng" strike="noStrike" spc="-1">
                <a:solidFill>
                  <a:srgbClr val="000000"/>
                </a:solidFill>
                <a:uFillTx/>
                <a:latin typeface="Times New Roman"/>
                <a:ea typeface="Calibri"/>
              </a:rPr>
              <a:t>розпад деяких амінокислот (цистеїну, тирозину), високі збитки.</a:t>
            </a:r>
            <a:r>
              <a:rPr lang="ru-RU" sz="2000" b="1" strike="noStrike" spc="-1">
                <a:solidFill>
                  <a:srgbClr val="000000"/>
                </a:solidFill>
                <a:latin typeface="Times New Roman"/>
                <a:ea typeface="Calibri"/>
              </a:rPr>
              <a:t> </a:t>
            </a:r>
            <a:endParaRPr lang="ru-RU" sz="2000" b="0" strike="noStrike" spc="-1">
              <a:latin typeface="Arial"/>
            </a:endParaRPr>
          </a:p>
          <a:p>
            <a:pPr algn="just">
              <a:lnSpc>
                <a:spcPct val="100000"/>
              </a:lnSpc>
            </a:pPr>
            <a:r>
              <a:rPr lang="ru-RU" sz="2000" b="1" strike="noStrike" spc="-1">
                <a:solidFill>
                  <a:srgbClr val="000000"/>
                </a:solidFill>
                <a:latin typeface="Times New Roman"/>
                <a:ea typeface="Calibri"/>
              </a:rPr>
              <a:t>Суттєвим недоліком </a:t>
            </a:r>
            <a:r>
              <a:rPr lang="ru-RU" sz="2000" b="1" i="1" u="sng" strike="noStrike" spc="-1">
                <a:solidFill>
                  <a:srgbClr val="0000FF"/>
                </a:solidFill>
                <a:uFillTx/>
                <a:latin typeface="Times New Roman"/>
                <a:ea typeface="Calibri"/>
              </a:rPr>
              <a:t>хімічного синтезу</a:t>
            </a:r>
            <a:r>
              <a:rPr lang="ru-RU" sz="2000" b="1" strike="noStrike" spc="-1">
                <a:solidFill>
                  <a:srgbClr val="000000"/>
                </a:solidFill>
                <a:latin typeface="Times New Roman"/>
                <a:ea typeface="Calibri"/>
              </a:rPr>
              <a:t> є те, що цільові препарати одержують у вигляді </a:t>
            </a:r>
            <a:r>
              <a:rPr lang="ru-RU" sz="2000" b="1" u="sng" strike="noStrike" spc="-1">
                <a:solidFill>
                  <a:srgbClr val="000000"/>
                </a:solidFill>
                <a:uFillTx/>
                <a:latin typeface="Times New Roman"/>
                <a:ea typeface="Calibri"/>
              </a:rPr>
              <a:t>рацемічної суміші</a:t>
            </a:r>
            <a:r>
              <a:rPr lang="ru-RU" sz="2000" b="1" strike="noStrike" spc="-1">
                <a:solidFill>
                  <a:srgbClr val="000000"/>
                </a:solidFill>
                <a:latin typeface="Times New Roman"/>
                <a:ea typeface="Calibri"/>
              </a:rPr>
              <a:t>. </a:t>
            </a:r>
            <a:endParaRPr lang="ru-RU" sz="2000" b="0" strike="noStrike" spc="-1">
              <a:latin typeface="Arial"/>
            </a:endParaRPr>
          </a:p>
          <a:p>
            <a:pPr algn="just">
              <a:lnSpc>
                <a:spcPct val="100000"/>
              </a:lnSpc>
            </a:pPr>
            <a:r>
              <a:rPr lang="ru-RU" sz="2000" b="1" strike="noStrike" spc="-1">
                <a:solidFill>
                  <a:srgbClr val="000000"/>
                </a:solidFill>
                <a:latin typeface="Times New Roman"/>
                <a:ea typeface="Calibri"/>
              </a:rPr>
              <a:t>Найбільш перспективним та економічним методом є </a:t>
            </a:r>
            <a:r>
              <a:rPr lang="ru-RU" sz="2000" b="1" i="1" u="sng" strike="noStrike" spc="-1">
                <a:solidFill>
                  <a:srgbClr val="0000FF"/>
                </a:solidFill>
                <a:uFillTx/>
                <a:latin typeface="Times New Roman"/>
                <a:ea typeface="Calibri"/>
              </a:rPr>
              <a:t>мікробіологічний синтез амінокислот</a:t>
            </a:r>
            <a:r>
              <a:rPr lang="ru-RU" sz="2000" b="1" strike="noStrike" spc="-1">
                <a:solidFill>
                  <a:srgbClr val="000000"/>
                </a:solidFill>
                <a:latin typeface="Times New Roman"/>
                <a:ea typeface="Calibri"/>
              </a:rPr>
              <a:t>. Основна </a:t>
            </a:r>
            <a:r>
              <a:rPr lang="ru-RU" sz="2000" b="1" i="1" strike="noStrike" spc="-1">
                <a:solidFill>
                  <a:srgbClr val="E40072"/>
                </a:solidFill>
                <a:latin typeface="Times New Roman"/>
                <a:ea typeface="Calibri"/>
              </a:rPr>
              <a:t>перевага цього методу</a:t>
            </a:r>
            <a:r>
              <a:rPr lang="ru-RU" sz="2000" b="1" strike="noStrike" spc="-1">
                <a:solidFill>
                  <a:srgbClr val="000000"/>
                </a:solidFill>
                <a:latin typeface="Times New Roman"/>
                <a:ea typeface="Calibri"/>
              </a:rPr>
              <a:t> полягає в тому, що одержують </a:t>
            </a:r>
            <a:r>
              <a:rPr lang="ru-RU" sz="2000" b="1" u="sng" strike="noStrike" spc="-1">
                <a:solidFill>
                  <a:srgbClr val="000000"/>
                </a:solidFill>
                <a:uFillTx/>
                <a:latin typeface="Times New Roman"/>
                <a:ea typeface="Calibri"/>
              </a:rPr>
              <a:t>L-амінокислоти на основі відновлювальної сировини</a:t>
            </a:r>
            <a:r>
              <a:rPr lang="ru-RU" sz="2000" b="1" strike="noStrike" spc="-1">
                <a:solidFill>
                  <a:srgbClr val="000000"/>
                </a:solidFill>
                <a:latin typeface="Times New Roman"/>
                <a:ea typeface="Calibri"/>
              </a:rPr>
              <a:t>. За цим методом виробляють близько 60% усіх високоочищених амінокислот. </a:t>
            </a:r>
            <a:endParaRPr lang="ru-RU" sz="2000" b="0" strike="noStrike" spc="-1">
              <a:latin typeface="Arial"/>
            </a:endParaRPr>
          </a:p>
          <a:p>
            <a:pPr algn="just">
              <a:lnSpc>
                <a:spcPct val="100000"/>
              </a:lnSpc>
            </a:pPr>
            <a:r>
              <a:rPr lang="ru-RU" sz="2000" b="1" strike="noStrike" spc="-1">
                <a:solidFill>
                  <a:srgbClr val="000000"/>
                </a:solidFill>
                <a:latin typeface="Times New Roman"/>
                <a:ea typeface="Calibri"/>
              </a:rPr>
              <a:t>В останні роки при виробництві амінокислот усе більше використовують </a:t>
            </a:r>
            <a:r>
              <a:rPr lang="ru-RU" sz="2000" b="1" i="1" u="sng" strike="noStrike" spc="-1">
                <a:solidFill>
                  <a:srgbClr val="0000FF"/>
                </a:solidFill>
                <a:uFillTx/>
                <a:latin typeface="Times New Roman"/>
                <a:ea typeface="Calibri"/>
              </a:rPr>
              <a:t>біотрансформацію попередників амінокислот, особливо за допомогою іммобілізованих ферментів або клітин мікроорганізмів, які одержують хімічним шляхом</a:t>
            </a:r>
            <a:r>
              <a:rPr lang="ru-RU" sz="2000" b="1" strike="noStrike" spc="-1">
                <a:solidFill>
                  <a:srgbClr val="000000"/>
                </a:solidFill>
                <a:latin typeface="Times New Roman"/>
                <a:ea typeface="Calibri"/>
              </a:rPr>
              <a:t>. </a:t>
            </a:r>
            <a:endParaRPr lang="ru-RU" sz="2000" b="0" strike="noStrike" spc="-1">
              <a:latin typeface="Arial"/>
            </a:endParaRPr>
          </a:p>
          <a:p>
            <a:pPr algn="just">
              <a:lnSpc>
                <a:spcPct val="100000"/>
              </a:lnSpc>
            </a:pPr>
            <a:r>
              <a:rPr lang="ru-RU" sz="2000" b="1" strike="noStrike" spc="-1">
                <a:solidFill>
                  <a:srgbClr val="000000"/>
                </a:solidFill>
                <a:latin typeface="Times New Roman"/>
                <a:ea typeface="Calibri"/>
              </a:rPr>
              <a:t>Промислове виробництво амінокислот стало можливим після відкриття </a:t>
            </a:r>
            <a:r>
              <a:rPr lang="ru-RU" sz="2000" b="1" strike="noStrike" spc="-1">
                <a:solidFill>
                  <a:srgbClr val="008400"/>
                </a:solidFill>
                <a:latin typeface="Times New Roman"/>
                <a:ea typeface="Calibri"/>
              </a:rPr>
              <a:t>здатності окремих мікроорганізмів виділяти в культивоване середовище значну кількість амінокислот</a:t>
            </a:r>
            <a:r>
              <a:rPr lang="ru-RU" sz="2000" b="1" strike="noStrike" spc="-1">
                <a:solidFill>
                  <a:srgbClr val="000000"/>
                </a:solidFill>
                <a:latin typeface="Times New Roman"/>
                <a:ea typeface="Calibri"/>
              </a:rPr>
              <a:t> (С. Кіносіта, 1955). </a:t>
            </a:r>
            <a:endParaRPr lang="ru-RU" sz="2000" b="0" strike="noStrike" spc="-1">
              <a:latin typeface="Arial"/>
            </a:endParaRPr>
          </a:p>
          <a:p>
            <a:pPr algn="just">
              <a:lnSpc>
                <a:spcPct val="100000"/>
              </a:lnSpc>
            </a:pPr>
            <a:r>
              <a:rPr lang="ru-RU" sz="2000" b="1" strike="noStrike" spc="-1">
                <a:solidFill>
                  <a:srgbClr val="000000"/>
                </a:solidFill>
                <a:latin typeface="Times New Roman"/>
                <a:ea typeface="Calibri"/>
              </a:rPr>
              <a:t>Існує багато мікроорганізмів, які здатні синтезувати та виділяти окремі амінокислоти, але кількість їх виділень мала, тому необхідно досліджувати багато штамів та знаходити здатність до надсинтезу. Потім перспективні штами покращують селекцією та трансформацією. </a:t>
            </a:r>
            <a:endParaRPr lang="ru-RU" sz="2000" b="0" strike="noStrike" spc="-1">
              <a:latin typeface="Arial"/>
            </a:endParaRPr>
          </a:p>
        </p:txBody>
      </p:sp>
    </p:spTree>
    <p:extLst>
      <p:ext uri="{BB962C8B-B14F-4D97-AF65-F5344CB8AC3E}">
        <p14:creationId xmlns:p14="http://schemas.microsoft.com/office/powerpoint/2010/main" val="2216228477"/>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CustomShape 1"/>
          <p:cNvSpPr/>
          <p:nvPr/>
        </p:nvSpPr>
        <p:spPr>
          <a:xfrm>
            <a:off x="216000" y="225000"/>
            <a:ext cx="8783280" cy="6399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ru-RU" sz="1800" b="1" strike="noStrike" spc="-1" dirty="0" err="1" smtClean="0">
                <a:solidFill>
                  <a:srgbClr val="FF0000"/>
                </a:solidFill>
                <a:latin typeface="Arial"/>
                <a:ea typeface="DejaVu Sans"/>
              </a:rPr>
              <a:t>Мікробіологічні</a:t>
            </a:r>
            <a:r>
              <a:rPr lang="ru-RU" sz="1800" b="1" strike="noStrike" spc="-1" dirty="0" smtClean="0">
                <a:solidFill>
                  <a:srgbClr val="FF0000"/>
                </a:solidFill>
                <a:latin typeface="Arial"/>
                <a:ea typeface="DejaVu Sans"/>
              </a:rPr>
              <a:t> </a:t>
            </a:r>
            <a:r>
              <a:rPr lang="ru-RU" sz="1800" b="1" strike="noStrike" spc="-1" dirty="0" err="1">
                <a:solidFill>
                  <a:srgbClr val="FF0000"/>
                </a:solidFill>
                <a:latin typeface="Arial"/>
                <a:ea typeface="DejaVu Sans"/>
              </a:rPr>
              <a:t>методи</a:t>
            </a:r>
            <a:r>
              <a:rPr lang="ru-RU" sz="1800" b="1" strike="noStrike" spc="-1" dirty="0">
                <a:solidFill>
                  <a:srgbClr val="FF0000"/>
                </a:solidFill>
                <a:latin typeface="Arial"/>
                <a:ea typeface="DejaVu Sans"/>
              </a:rPr>
              <a:t> </a:t>
            </a:r>
            <a:r>
              <a:rPr lang="ru-RU" sz="1800" b="1" strike="noStrike" spc="-1" dirty="0" err="1">
                <a:solidFill>
                  <a:srgbClr val="FF0000"/>
                </a:solidFill>
                <a:latin typeface="Arial"/>
                <a:ea typeface="DejaVu Sans"/>
              </a:rPr>
              <a:t>виробництва</a:t>
            </a:r>
            <a:r>
              <a:rPr lang="ru-RU" sz="1800" b="1" strike="noStrike" spc="-1" dirty="0">
                <a:solidFill>
                  <a:srgbClr val="FF0000"/>
                </a:solidFill>
                <a:latin typeface="Arial"/>
                <a:ea typeface="DejaVu Sans"/>
              </a:rPr>
              <a:t> </a:t>
            </a:r>
            <a:r>
              <a:rPr lang="ru-RU" sz="1800" b="1" strike="noStrike" spc="-1" dirty="0" err="1">
                <a:solidFill>
                  <a:srgbClr val="FF0000"/>
                </a:solidFill>
                <a:latin typeface="Arial"/>
                <a:ea typeface="DejaVu Sans"/>
              </a:rPr>
              <a:t>окремих</a:t>
            </a:r>
            <a:r>
              <a:rPr lang="ru-RU" sz="1800" b="1" strike="noStrike" spc="-1" dirty="0">
                <a:solidFill>
                  <a:srgbClr val="FF0000"/>
                </a:solidFill>
                <a:latin typeface="Arial"/>
                <a:ea typeface="DejaVu Sans"/>
              </a:rPr>
              <a:t> </a:t>
            </a:r>
            <a:r>
              <a:rPr lang="ru-RU" sz="1800" b="1" strike="noStrike" spc="-1" dirty="0" err="1">
                <a:solidFill>
                  <a:srgbClr val="FF0000"/>
                </a:solidFill>
                <a:latin typeface="Arial"/>
                <a:ea typeface="DejaVu Sans"/>
              </a:rPr>
              <a:t>амінокислот</a:t>
            </a:r>
            <a:r>
              <a:rPr lang="ru-RU" sz="1800" b="1" strike="noStrike" spc="-1" dirty="0">
                <a:solidFill>
                  <a:srgbClr val="FF0000"/>
                </a:solidFill>
                <a:latin typeface="Arial"/>
                <a:ea typeface="DejaVu Sans"/>
              </a:rPr>
              <a:t>. </a:t>
            </a:r>
            <a:endParaRPr lang="ru-RU" sz="1800" b="0" strike="noStrike" spc="-1" dirty="0">
              <a:latin typeface="Arial"/>
            </a:endParaRPr>
          </a:p>
          <a:p>
            <a:pPr algn="just">
              <a:lnSpc>
                <a:spcPct val="100000"/>
              </a:lnSpc>
            </a:pPr>
            <a:r>
              <a:rPr lang="ru-RU" sz="1800" b="1" strike="noStrike" spc="-1" dirty="0" err="1">
                <a:solidFill>
                  <a:srgbClr val="000000"/>
                </a:solidFill>
                <a:latin typeface="Arial"/>
                <a:ea typeface="DejaVu Sans"/>
              </a:rPr>
              <a:t>Однією</a:t>
            </a:r>
            <a:r>
              <a:rPr lang="ru-RU" sz="1800" b="1" strike="noStrike" spc="-1" dirty="0">
                <a:solidFill>
                  <a:srgbClr val="000000"/>
                </a:solidFill>
                <a:latin typeface="Arial"/>
                <a:ea typeface="DejaVu Sans"/>
              </a:rPr>
              <a:t> з </a:t>
            </a:r>
            <a:r>
              <a:rPr lang="ru-RU" sz="1800" b="1" strike="noStrike" spc="-1" dirty="0" err="1">
                <a:solidFill>
                  <a:srgbClr val="000000"/>
                </a:solidFill>
                <a:latin typeface="Arial"/>
                <a:ea typeface="DejaVu Sans"/>
              </a:rPr>
              <a:t>амінокислот</a:t>
            </a:r>
            <a:r>
              <a:rPr lang="ru-RU" sz="1800" b="1" strike="noStrike" spc="-1" dirty="0">
                <a:solidFill>
                  <a:srgbClr val="000000"/>
                </a:solidFill>
                <a:latin typeface="Arial"/>
                <a:ea typeface="DejaVu Sans"/>
              </a:rPr>
              <a:t>, яку </a:t>
            </a:r>
            <a:r>
              <a:rPr lang="ru-RU" sz="1800" b="1" strike="noStrike" spc="-1" dirty="0" err="1">
                <a:solidFill>
                  <a:srgbClr val="000000"/>
                </a:solidFill>
                <a:latin typeface="Arial"/>
                <a:ea typeface="DejaVu Sans"/>
              </a:rPr>
              <a:t>виробляють</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мікробіологічним</a:t>
            </a:r>
            <a:r>
              <a:rPr lang="ru-RU" sz="1800" b="1" strike="noStrike" spc="-1" dirty="0">
                <a:solidFill>
                  <a:srgbClr val="000000"/>
                </a:solidFill>
                <a:latin typeface="Arial"/>
                <a:ea typeface="DejaVu Sans"/>
              </a:rPr>
              <a:t> методом, є </a:t>
            </a:r>
            <a:r>
              <a:rPr lang="ru-RU" sz="1800" b="1" i="1" u="sng" strike="noStrike" spc="-1" dirty="0" err="1">
                <a:solidFill>
                  <a:srgbClr val="0000DC"/>
                </a:solidFill>
                <a:uFillTx/>
                <a:latin typeface="Arial"/>
                <a:ea typeface="DejaVu Sans"/>
              </a:rPr>
              <a:t>лізин</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Виробництво</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лізину</a:t>
            </a:r>
            <a:r>
              <a:rPr lang="ru-RU" sz="1800" b="1" strike="noStrike" spc="-1" dirty="0">
                <a:solidFill>
                  <a:srgbClr val="000000"/>
                </a:solidFill>
                <a:latin typeface="Arial"/>
                <a:ea typeface="DejaVu Sans"/>
              </a:rPr>
              <a:t> в </a:t>
            </a:r>
            <a:r>
              <a:rPr lang="ru-RU" sz="1800" b="1" strike="noStrike" spc="-1" dirty="0" err="1">
                <a:solidFill>
                  <a:srgbClr val="000000"/>
                </a:solidFill>
                <a:latin typeface="Arial"/>
                <a:ea typeface="DejaVu Sans"/>
              </a:rPr>
              <a:t>нашій</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країні</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було</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організовано</a:t>
            </a:r>
            <a:r>
              <a:rPr lang="ru-RU" sz="1800" b="1" strike="noStrike" spc="-1" dirty="0">
                <a:solidFill>
                  <a:srgbClr val="000000"/>
                </a:solidFill>
                <a:latin typeface="Arial"/>
                <a:ea typeface="DejaVu Sans"/>
              </a:rPr>
              <a:t> першим, тому </a:t>
            </a:r>
            <a:r>
              <a:rPr lang="ru-RU" sz="1800" b="1" strike="noStrike" spc="-1" dirty="0" err="1">
                <a:solidFill>
                  <a:srgbClr val="000000"/>
                </a:solidFill>
                <a:latin typeface="Arial"/>
                <a:ea typeface="DejaVu Sans"/>
              </a:rPr>
              <a:t>що</a:t>
            </a:r>
            <a:r>
              <a:rPr lang="ru-RU" sz="1800" b="1" strike="noStrike" spc="-1" dirty="0">
                <a:solidFill>
                  <a:srgbClr val="000000"/>
                </a:solidFill>
                <a:latin typeface="Arial"/>
                <a:ea typeface="DejaVu Sans"/>
              </a:rPr>
              <a:t> </a:t>
            </a:r>
            <a:r>
              <a:rPr lang="ru-RU" sz="1800" b="1" i="1" u="sng" strike="noStrike" spc="-1" dirty="0">
                <a:solidFill>
                  <a:srgbClr val="000000"/>
                </a:solidFill>
                <a:uFillTx/>
                <a:latin typeface="Arial"/>
                <a:ea typeface="DejaVu Sans"/>
              </a:rPr>
              <a:t>в кормах </a:t>
            </a:r>
            <a:r>
              <a:rPr lang="ru-RU" sz="1800" b="1" i="1" u="sng" strike="noStrike" spc="-1" dirty="0" err="1">
                <a:solidFill>
                  <a:srgbClr val="000000"/>
                </a:solidFill>
                <a:uFillTx/>
                <a:latin typeface="Arial"/>
                <a:ea typeface="DejaVu Sans"/>
              </a:rPr>
              <a:t>із</a:t>
            </a:r>
            <a:r>
              <a:rPr lang="ru-RU" sz="1800" b="1" i="1" u="sng" strike="noStrike" spc="-1" dirty="0">
                <a:solidFill>
                  <a:srgbClr val="000000"/>
                </a:solidFill>
                <a:uFillTx/>
                <a:latin typeface="Arial"/>
                <a:ea typeface="DejaVu Sans"/>
              </a:rPr>
              <a:t> </a:t>
            </a:r>
            <a:r>
              <a:rPr lang="ru-RU" sz="1800" b="1" i="1" u="sng" strike="noStrike" spc="-1" dirty="0" err="1">
                <a:solidFill>
                  <a:srgbClr val="000000"/>
                </a:solidFill>
                <a:uFillTx/>
                <a:latin typeface="Arial"/>
                <a:ea typeface="DejaVu Sans"/>
              </a:rPr>
              <a:t>зернових</a:t>
            </a:r>
            <a:r>
              <a:rPr lang="ru-RU" sz="1800" b="1" i="1" u="sng" strike="noStrike" spc="-1" dirty="0">
                <a:solidFill>
                  <a:srgbClr val="000000"/>
                </a:solidFill>
                <a:uFillTx/>
                <a:latin typeface="Arial"/>
                <a:ea typeface="DejaVu Sans"/>
              </a:rPr>
              <a:t> культур </a:t>
            </a:r>
            <a:r>
              <a:rPr lang="ru-RU" sz="1800" b="1" i="1" u="sng" strike="noStrike" spc="-1" dirty="0" err="1">
                <a:solidFill>
                  <a:srgbClr val="000000"/>
                </a:solidFill>
                <a:uFillTx/>
                <a:latin typeface="Arial"/>
                <a:ea typeface="DejaVu Sans"/>
              </a:rPr>
              <a:t>його</a:t>
            </a:r>
            <a:r>
              <a:rPr lang="ru-RU" sz="1800" b="1" i="1" u="sng" strike="noStrike" spc="-1" dirty="0">
                <a:solidFill>
                  <a:srgbClr val="000000"/>
                </a:solidFill>
                <a:uFillTx/>
                <a:latin typeface="Arial"/>
                <a:ea typeface="DejaVu Sans"/>
              </a:rPr>
              <a:t> </a:t>
            </a:r>
            <a:r>
              <a:rPr lang="ru-RU" sz="1800" b="1" i="1" u="sng" strike="noStrike" spc="-1" dirty="0" err="1">
                <a:solidFill>
                  <a:srgbClr val="000000"/>
                </a:solidFill>
                <a:uFillTx/>
                <a:latin typeface="Arial"/>
                <a:ea typeface="DejaVu Sans"/>
              </a:rPr>
              <a:t>дефіцит</a:t>
            </a:r>
            <a:r>
              <a:rPr lang="ru-RU" sz="1800" b="1" i="1" u="sng" strike="noStrike" spc="-1" dirty="0">
                <a:solidFill>
                  <a:srgbClr val="000000"/>
                </a:solidFill>
                <a:uFillTx/>
                <a:latin typeface="Arial"/>
                <a:ea typeface="DejaVu Sans"/>
              </a:rPr>
              <a:t> </a:t>
            </a:r>
            <a:r>
              <a:rPr lang="ru-RU" sz="1800" b="1" i="1" u="sng" strike="noStrike" spc="-1" dirty="0" err="1">
                <a:solidFill>
                  <a:srgbClr val="000000"/>
                </a:solidFill>
                <a:uFillTx/>
                <a:latin typeface="Arial"/>
                <a:ea typeface="DejaVu Sans"/>
              </a:rPr>
              <a:t>складає</a:t>
            </a:r>
            <a:r>
              <a:rPr lang="ru-RU" sz="1800" b="1" i="1" u="sng" strike="noStrike" spc="-1" dirty="0">
                <a:solidFill>
                  <a:srgbClr val="000000"/>
                </a:solidFill>
                <a:uFillTx/>
                <a:latin typeface="Arial"/>
                <a:ea typeface="DejaVu Sans"/>
              </a:rPr>
              <a:t> 20–50%.</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Багатотоннажне</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виробництво</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лізину</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налагоджено</a:t>
            </a:r>
            <a:r>
              <a:rPr lang="ru-RU" sz="1800" b="1" strike="noStrike" spc="-1" dirty="0">
                <a:solidFill>
                  <a:srgbClr val="000000"/>
                </a:solidFill>
                <a:latin typeface="Arial"/>
                <a:ea typeface="DejaVu Sans"/>
              </a:rPr>
              <a:t> в </a:t>
            </a:r>
            <a:r>
              <a:rPr lang="ru-RU" sz="1800" b="1" i="1" strike="noStrike" spc="-1" dirty="0" err="1">
                <a:solidFill>
                  <a:srgbClr val="C40062"/>
                </a:solidFill>
                <a:latin typeface="Arial"/>
                <a:ea typeface="DejaVu Sans"/>
              </a:rPr>
              <a:t>Іспанії</a:t>
            </a:r>
            <a:r>
              <a:rPr lang="ru-RU" sz="1800" b="1" i="1" strike="noStrike" spc="-1" dirty="0">
                <a:solidFill>
                  <a:srgbClr val="C40062"/>
                </a:solidFill>
                <a:latin typeface="Arial"/>
                <a:ea typeface="DejaVu Sans"/>
              </a:rPr>
              <a:t>, </a:t>
            </a:r>
            <a:r>
              <a:rPr lang="ru-RU" sz="1800" b="1" i="1" strike="noStrike" spc="-1" dirty="0" err="1">
                <a:solidFill>
                  <a:srgbClr val="C40062"/>
                </a:solidFill>
                <a:latin typeface="Arial"/>
                <a:ea typeface="DejaVu Sans"/>
              </a:rPr>
              <a:t>Франції</a:t>
            </a:r>
            <a:r>
              <a:rPr lang="ru-RU" sz="1800" b="1" i="1" strike="noStrike" spc="-1" dirty="0">
                <a:solidFill>
                  <a:srgbClr val="C40062"/>
                </a:solidFill>
                <a:latin typeface="Arial"/>
                <a:ea typeface="DejaVu Sans"/>
              </a:rPr>
              <a:t>, </a:t>
            </a:r>
            <a:r>
              <a:rPr lang="ru-RU" sz="1800" b="1" i="1" strike="noStrike" spc="-1" dirty="0" err="1">
                <a:solidFill>
                  <a:srgbClr val="C40062"/>
                </a:solidFill>
                <a:latin typeface="Arial"/>
                <a:ea typeface="DejaVu Sans"/>
              </a:rPr>
              <a:t>Японії</a:t>
            </a:r>
            <a:r>
              <a:rPr lang="ru-RU" sz="1800" b="1" i="1" strike="noStrike" spc="-1" dirty="0">
                <a:solidFill>
                  <a:srgbClr val="C40062"/>
                </a:solidFill>
                <a:latin typeface="Arial"/>
                <a:ea typeface="DejaVu Sans"/>
              </a:rPr>
              <a:t> </a:t>
            </a:r>
            <a:r>
              <a:rPr lang="ru-RU" sz="1800" b="1" i="1" strike="noStrike" spc="-1" dirty="0">
                <a:solidFill>
                  <a:srgbClr val="000000"/>
                </a:solidFill>
                <a:latin typeface="Arial"/>
                <a:ea typeface="DejaVu Sans"/>
              </a:rPr>
              <a:t>та</a:t>
            </a:r>
            <a:r>
              <a:rPr lang="ru-RU" sz="1800" b="1" i="1" strike="noStrike" spc="-1" dirty="0">
                <a:solidFill>
                  <a:srgbClr val="C40062"/>
                </a:solidFill>
                <a:latin typeface="Arial"/>
                <a:ea typeface="DejaVu Sans"/>
              </a:rPr>
              <a:t> США</a:t>
            </a:r>
            <a:r>
              <a:rPr lang="ru-RU" sz="1800" b="1" strike="noStrike" spc="-1" dirty="0">
                <a:solidFill>
                  <a:srgbClr val="000000"/>
                </a:solidFill>
                <a:latin typeface="Arial"/>
                <a:ea typeface="DejaVu Sans"/>
              </a:rPr>
              <a:t>. </a:t>
            </a:r>
            <a:endParaRPr lang="ru-RU" sz="1800" b="0" strike="noStrike" spc="-1" dirty="0">
              <a:latin typeface="Arial"/>
            </a:endParaRPr>
          </a:p>
          <a:p>
            <a:pPr algn="just">
              <a:lnSpc>
                <a:spcPct val="100000"/>
              </a:lnSpc>
            </a:pPr>
            <a:r>
              <a:rPr lang="ru-RU" sz="1800" b="1" strike="noStrike" spc="-1" dirty="0">
                <a:solidFill>
                  <a:srgbClr val="000000"/>
                </a:solidFill>
                <a:latin typeface="Arial"/>
                <a:ea typeface="DejaVu Sans"/>
              </a:rPr>
              <a:t>У </a:t>
            </a:r>
            <a:r>
              <a:rPr lang="ru-RU" sz="1800" b="1" strike="noStrike" spc="-1" dirty="0" err="1">
                <a:solidFill>
                  <a:srgbClr val="000000"/>
                </a:solidFill>
                <a:latin typeface="Arial"/>
                <a:ea typeface="DejaVu Sans"/>
              </a:rPr>
              <a:t>клітинах</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мікроорганізмів</a:t>
            </a:r>
            <a:r>
              <a:rPr lang="ru-RU" sz="1800" b="1" strike="noStrike" spc="-1" dirty="0">
                <a:solidFill>
                  <a:srgbClr val="000000"/>
                </a:solidFill>
                <a:latin typeface="Arial"/>
                <a:ea typeface="DejaVu Sans"/>
              </a:rPr>
              <a:t> </a:t>
            </a:r>
            <a:r>
              <a:rPr lang="ru-RU" sz="1800" b="1" strike="noStrike" spc="-1" dirty="0" err="1">
                <a:solidFill>
                  <a:srgbClr val="DC0000"/>
                </a:solidFill>
                <a:latin typeface="Arial"/>
                <a:ea typeface="DejaVu Sans"/>
              </a:rPr>
              <a:t>лізин</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синтезується</a:t>
            </a:r>
            <a:r>
              <a:rPr lang="ru-RU" sz="1800" b="1" strike="noStrike" spc="-1" dirty="0">
                <a:solidFill>
                  <a:srgbClr val="000000"/>
                </a:solidFill>
                <a:latin typeface="Arial"/>
                <a:ea typeface="DejaVu Sans"/>
              </a:rPr>
              <a:t> з </a:t>
            </a:r>
            <a:r>
              <a:rPr lang="ru-RU" sz="1800" b="1" strike="noStrike" spc="-1" dirty="0" err="1">
                <a:solidFill>
                  <a:srgbClr val="FF0000"/>
                </a:solidFill>
                <a:latin typeface="Arial"/>
                <a:ea typeface="DejaVu Sans"/>
              </a:rPr>
              <a:t>аспарагінової</a:t>
            </a:r>
            <a:r>
              <a:rPr lang="ru-RU" sz="1800" b="1" strike="noStrike" spc="-1" dirty="0">
                <a:solidFill>
                  <a:srgbClr val="FF0000"/>
                </a:solidFill>
                <a:latin typeface="Arial"/>
                <a:ea typeface="DejaVu Sans"/>
              </a:rPr>
              <a:t> </a:t>
            </a:r>
            <a:r>
              <a:rPr lang="ru-RU" sz="1800" b="1" strike="noStrike" spc="-1" dirty="0" err="1">
                <a:solidFill>
                  <a:srgbClr val="FF0000"/>
                </a:solidFill>
                <a:latin typeface="Arial"/>
                <a:ea typeface="DejaVu Sans"/>
              </a:rPr>
              <a:t>кислоти</a:t>
            </a:r>
            <a:r>
              <a:rPr lang="ru-RU" sz="1800" b="1" strike="noStrike" spc="-1" dirty="0">
                <a:solidFill>
                  <a:srgbClr val="FF0000"/>
                </a:solidFill>
                <a:latin typeface="Arial"/>
                <a:ea typeface="DejaVu Sans"/>
              </a:rPr>
              <a:t>,</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що</a:t>
            </a:r>
            <a:r>
              <a:rPr lang="ru-RU" sz="1800" b="1" strike="noStrike" spc="-1" dirty="0">
                <a:solidFill>
                  <a:srgbClr val="000000"/>
                </a:solidFill>
                <a:latin typeface="Arial"/>
                <a:ea typeface="DejaVu Sans"/>
              </a:rPr>
              <a:t> є </a:t>
            </a:r>
            <a:r>
              <a:rPr lang="ru-RU" sz="1800" b="1" u="sng" strike="noStrike" spc="-1" dirty="0" err="1">
                <a:solidFill>
                  <a:srgbClr val="000000"/>
                </a:solidFill>
                <a:uFillTx/>
                <a:latin typeface="Arial"/>
                <a:ea typeface="DejaVu Sans"/>
              </a:rPr>
              <a:t>ланкою</a:t>
            </a:r>
            <a:r>
              <a:rPr lang="ru-RU" sz="1800" b="1" u="sng" strike="noStrike" spc="-1" dirty="0">
                <a:solidFill>
                  <a:srgbClr val="000000"/>
                </a:solidFill>
                <a:uFillTx/>
                <a:latin typeface="Arial"/>
                <a:ea typeface="DejaVu Sans"/>
              </a:rPr>
              <a:t> в </a:t>
            </a:r>
            <a:r>
              <a:rPr lang="ru-RU" sz="1800" b="1" u="sng" strike="noStrike" spc="-1" dirty="0" err="1">
                <a:solidFill>
                  <a:srgbClr val="000000"/>
                </a:solidFill>
                <a:uFillTx/>
                <a:latin typeface="Arial"/>
                <a:ea typeface="DejaVu Sans"/>
              </a:rPr>
              <a:t>біосинтезі</a:t>
            </a:r>
            <a:r>
              <a:rPr lang="ru-RU" sz="1800" b="1" u="sng" strike="noStrike" spc="-1" dirty="0">
                <a:solidFill>
                  <a:srgbClr val="000000"/>
                </a:solidFill>
                <a:uFillTx/>
                <a:latin typeface="Arial"/>
                <a:ea typeface="DejaVu Sans"/>
              </a:rPr>
              <a:t> </a:t>
            </a:r>
            <a:r>
              <a:rPr lang="ru-RU" sz="1800" b="1" u="sng" strike="noStrike" spc="-1" dirty="0" err="1">
                <a:solidFill>
                  <a:srgbClr val="000000"/>
                </a:solidFill>
                <a:uFillTx/>
                <a:latin typeface="Arial"/>
                <a:ea typeface="DejaVu Sans"/>
              </a:rPr>
              <a:t>метіоніну</a:t>
            </a:r>
            <a:r>
              <a:rPr lang="ru-RU" sz="1800" b="1" u="sng" strike="noStrike" spc="-1" dirty="0">
                <a:solidFill>
                  <a:srgbClr val="000000"/>
                </a:solidFill>
                <a:uFillTx/>
                <a:latin typeface="Arial"/>
                <a:ea typeface="DejaVu Sans"/>
              </a:rPr>
              <a:t>, </a:t>
            </a:r>
            <a:r>
              <a:rPr lang="ru-RU" sz="1800" b="1" u="sng" strike="noStrike" spc="-1" dirty="0" err="1">
                <a:solidFill>
                  <a:srgbClr val="000000"/>
                </a:solidFill>
                <a:uFillTx/>
                <a:latin typeface="Arial"/>
                <a:ea typeface="DejaVu Sans"/>
              </a:rPr>
              <a:t>треоніну</a:t>
            </a:r>
            <a:r>
              <a:rPr lang="ru-RU" sz="1800" b="1" u="sng" strike="noStrike" spc="-1" dirty="0">
                <a:solidFill>
                  <a:srgbClr val="000000"/>
                </a:solidFill>
                <a:uFillTx/>
                <a:latin typeface="Arial"/>
                <a:ea typeface="DejaVu Sans"/>
              </a:rPr>
              <a:t> та </a:t>
            </a:r>
            <a:r>
              <a:rPr lang="ru-RU" sz="1800" b="1" u="sng" strike="noStrike" spc="-1" dirty="0" err="1">
                <a:solidFill>
                  <a:srgbClr val="000000"/>
                </a:solidFill>
                <a:uFillTx/>
                <a:latin typeface="Arial"/>
                <a:ea typeface="DejaVu Sans"/>
              </a:rPr>
              <a:t>лізину</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Основним</a:t>
            </a:r>
            <a:r>
              <a:rPr lang="ru-RU" sz="1800" b="1" strike="noStrike" spc="-1" dirty="0">
                <a:solidFill>
                  <a:srgbClr val="000000"/>
                </a:solidFill>
                <a:latin typeface="Arial"/>
                <a:ea typeface="DejaVu Sans"/>
              </a:rPr>
              <a:t> ферментом </a:t>
            </a:r>
            <a:r>
              <a:rPr lang="ru-RU" sz="1800" b="1" strike="noStrike" spc="-1" dirty="0" err="1">
                <a:solidFill>
                  <a:srgbClr val="000000"/>
                </a:solidFill>
                <a:latin typeface="Arial"/>
                <a:ea typeface="DejaVu Sans"/>
              </a:rPr>
              <a:t>цього</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процесу</a:t>
            </a:r>
            <a:r>
              <a:rPr lang="ru-RU" sz="1800" b="1" strike="noStrike" spc="-1" dirty="0">
                <a:solidFill>
                  <a:srgbClr val="000000"/>
                </a:solidFill>
                <a:latin typeface="Arial"/>
                <a:ea typeface="DejaVu Sans"/>
              </a:rPr>
              <a:t> є </a:t>
            </a:r>
            <a:r>
              <a:rPr lang="ru-RU" sz="1800" b="1" i="1" strike="noStrike" spc="-1" dirty="0" err="1">
                <a:solidFill>
                  <a:srgbClr val="0000FF"/>
                </a:solidFill>
                <a:latin typeface="Arial"/>
                <a:ea typeface="DejaVu Sans"/>
              </a:rPr>
              <a:t>аспартаткіназа</a:t>
            </a:r>
            <a:r>
              <a:rPr lang="ru-RU" sz="1800" b="1" strike="noStrike" spc="-1" dirty="0">
                <a:solidFill>
                  <a:srgbClr val="000000"/>
                </a:solidFill>
                <a:latin typeface="Arial"/>
                <a:ea typeface="DejaVu Sans"/>
              </a:rPr>
              <a:t>, яка </a:t>
            </a:r>
            <a:r>
              <a:rPr lang="ru-RU" sz="1800" b="1" strike="noStrike" spc="-1" dirty="0" err="1">
                <a:solidFill>
                  <a:srgbClr val="000000"/>
                </a:solidFill>
                <a:latin typeface="Arial"/>
                <a:ea typeface="DejaVu Sans"/>
              </a:rPr>
              <a:t>діє</a:t>
            </a:r>
            <a:r>
              <a:rPr lang="ru-RU" sz="1800" b="1" strike="noStrike" spc="-1" dirty="0">
                <a:solidFill>
                  <a:srgbClr val="000000"/>
                </a:solidFill>
                <a:latin typeface="Arial"/>
                <a:ea typeface="DejaVu Sans"/>
              </a:rPr>
              <a:t> за принципом </a:t>
            </a:r>
            <a:r>
              <a:rPr lang="ru-RU" sz="1800" b="1" strike="noStrike" spc="-1" dirty="0" err="1">
                <a:solidFill>
                  <a:srgbClr val="000000"/>
                </a:solidFill>
                <a:latin typeface="Arial"/>
                <a:ea typeface="DejaVu Sans"/>
              </a:rPr>
              <a:t>зворотного</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зв’язку</a:t>
            </a:r>
            <a:r>
              <a:rPr lang="ru-RU" sz="1800" b="1" strike="noStrike" spc="-1" dirty="0">
                <a:solidFill>
                  <a:srgbClr val="000000"/>
                </a:solidFill>
                <a:latin typeface="Arial"/>
                <a:ea typeface="DejaVu Sans"/>
              </a:rPr>
              <a:t>. Для </a:t>
            </a:r>
            <a:r>
              <a:rPr lang="ru-RU" sz="1800" b="1" strike="noStrike" spc="-1" dirty="0" err="1">
                <a:solidFill>
                  <a:srgbClr val="000000"/>
                </a:solidFill>
                <a:latin typeface="Arial"/>
                <a:ea typeface="DejaVu Sans"/>
              </a:rPr>
              <a:t>утворення</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лізину</a:t>
            </a:r>
            <a:r>
              <a:rPr lang="ru-RU" sz="1800" b="1" strike="noStrike" spc="-1" dirty="0">
                <a:solidFill>
                  <a:srgbClr val="000000"/>
                </a:solidFill>
                <a:latin typeface="Arial"/>
                <a:ea typeface="DejaVu Sans"/>
              </a:rPr>
              <a:t> в </a:t>
            </a:r>
            <a:r>
              <a:rPr lang="ru-RU" sz="1800" b="1" strike="noStrike" spc="-1" dirty="0" err="1">
                <a:solidFill>
                  <a:srgbClr val="000000"/>
                </a:solidFill>
                <a:latin typeface="Arial"/>
                <a:ea typeface="DejaVu Sans"/>
              </a:rPr>
              <a:t>більшої</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кількості</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використовують</a:t>
            </a:r>
            <a:r>
              <a:rPr lang="ru-RU" sz="1800" b="1" strike="noStrike" spc="-1" dirty="0">
                <a:solidFill>
                  <a:srgbClr val="000000"/>
                </a:solidFill>
                <a:latin typeface="Arial"/>
                <a:ea typeface="DejaVu Sans"/>
              </a:rPr>
              <a:t> </a:t>
            </a:r>
            <a:r>
              <a:rPr lang="ru-RU" sz="1800" b="1" i="1" strike="noStrike" spc="-1" dirty="0" err="1">
                <a:solidFill>
                  <a:srgbClr val="4F9E00"/>
                </a:solidFill>
                <a:latin typeface="Arial"/>
                <a:ea typeface="DejaVu Sans"/>
              </a:rPr>
              <a:t>мутантів</a:t>
            </a:r>
            <a:r>
              <a:rPr lang="ru-RU" sz="1800" b="1" i="1" strike="noStrike" spc="-1" dirty="0">
                <a:solidFill>
                  <a:srgbClr val="4F9E00"/>
                </a:solidFill>
                <a:latin typeface="Arial"/>
                <a:ea typeface="DejaVu Sans"/>
              </a:rPr>
              <a:t> </a:t>
            </a:r>
            <a:r>
              <a:rPr lang="ru-RU" sz="1800" b="1" i="1" strike="noStrike" spc="-1" dirty="0" err="1">
                <a:solidFill>
                  <a:srgbClr val="4F9E00"/>
                </a:solidFill>
                <a:latin typeface="Arial"/>
                <a:ea typeface="DejaVu Sans"/>
              </a:rPr>
              <a:t>першого</a:t>
            </a:r>
            <a:r>
              <a:rPr lang="ru-RU" sz="1800" b="1" i="1" strike="noStrike" spc="-1" dirty="0">
                <a:solidFill>
                  <a:srgbClr val="4F9E00"/>
                </a:solidFill>
                <a:latin typeface="Arial"/>
                <a:ea typeface="DejaVu Sans"/>
              </a:rPr>
              <a:t> типу</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блокують</a:t>
            </a:r>
            <a:r>
              <a:rPr lang="ru-RU" sz="1800" b="1" strike="noStrike" spc="-1" dirty="0">
                <a:solidFill>
                  <a:srgbClr val="000000"/>
                </a:solidFill>
                <a:latin typeface="Arial"/>
                <a:ea typeface="DejaVu Sans"/>
              </a:rPr>
              <a:t> синтез ферменту для </a:t>
            </a:r>
            <a:r>
              <a:rPr lang="ru-RU" sz="1800" b="1" strike="noStrike" spc="-1" dirty="0" err="1">
                <a:solidFill>
                  <a:srgbClr val="000000"/>
                </a:solidFill>
                <a:latin typeface="Arial"/>
                <a:ea typeface="DejaVu Sans"/>
              </a:rPr>
              <a:t>утворення</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треоніну</a:t>
            </a:r>
            <a:r>
              <a:rPr lang="ru-RU" sz="1800" b="1" strike="noStrike" spc="-1" dirty="0">
                <a:solidFill>
                  <a:srgbClr val="000000"/>
                </a:solidFill>
                <a:latin typeface="Arial"/>
                <a:ea typeface="DejaVu Sans"/>
              </a:rPr>
              <a:t> та </a:t>
            </a:r>
            <a:r>
              <a:rPr lang="ru-RU" sz="1800" b="1" strike="noStrike" spc="-1" dirty="0" err="1">
                <a:solidFill>
                  <a:srgbClr val="000000"/>
                </a:solidFill>
                <a:latin typeface="Arial"/>
                <a:ea typeface="DejaVu Sans"/>
              </a:rPr>
              <a:t>метіоніну</a:t>
            </a:r>
            <a:r>
              <a:rPr lang="ru-RU" sz="1800" b="1" strike="noStrike" spc="-1" dirty="0">
                <a:solidFill>
                  <a:srgbClr val="000000"/>
                </a:solidFill>
                <a:latin typeface="Arial"/>
                <a:ea typeface="DejaVu Sans"/>
              </a:rPr>
              <a:t>) та </a:t>
            </a:r>
            <a:r>
              <a:rPr lang="ru-RU" sz="1800" b="1" i="1" strike="noStrike" spc="-1" dirty="0">
                <a:solidFill>
                  <a:srgbClr val="3B7600"/>
                </a:solidFill>
                <a:latin typeface="Arial"/>
                <a:ea typeface="DejaVu Sans"/>
              </a:rPr>
              <a:t>другого типу</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дефекти</a:t>
            </a:r>
            <a:r>
              <a:rPr lang="ru-RU" sz="1800" b="1" strike="noStrike" spc="-1" dirty="0">
                <a:solidFill>
                  <a:srgbClr val="000000"/>
                </a:solidFill>
                <a:latin typeface="Arial"/>
                <a:ea typeface="DejaVu Sans"/>
              </a:rPr>
              <a:t> за </a:t>
            </a:r>
            <a:r>
              <a:rPr lang="ru-RU" sz="1800" b="1" strike="noStrike" spc="-1" dirty="0" err="1">
                <a:solidFill>
                  <a:srgbClr val="000000"/>
                </a:solidFill>
                <a:latin typeface="Arial"/>
                <a:ea typeface="DejaVu Sans"/>
              </a:rPr>
              <a:t>структурним</a:t>
            </a:r>
            <a:r>
              <a:rPr lang="ru-RU" sz="1800" b="1" strike="noStrike" spc="-1" dirty="0">
                <a:solidFill>
                  <a:srgbClr val="000000"/>
                </a:solidFill>
                <a:latin typeface="Arial"/>
                <a:ea typeface="DejaVu Sans"/>
              </a:rPr>
              <a:t> геном, </a:t>
            </a:r>
            <a:r>
              <a:rPr lang="ru-RU" sz="1800" b="1" strike="noStrike" spc="-1" dirty="0" err="1">
                <a:solidFill>
                  <a:srgbClr val="000000"/>
                </a:solidFill>
                <a:latin typeface="Arial"/>
                <a:ea typeface="DejaVu Sans"/>
              </a:rPr>
              <a:t>який</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регулює</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зворотний</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зв’язок</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аспартаткінази</a:t>
            </a:r>
            <a:r>
              <a:rPr lang="ru-RU" sz="1800" b="1" strike="noStrike" spc="-1" dirty="0">
                <a:solidFill>
                  <a:srgbClr val="000000"/>
                </a:solidFill>
                <a:latin typeface="Arial"/>
                <a:ea typeface="DejaVu Sans"/>
              </a:rPr>
              <a:t>, тому не </a:t>
            </a:r>
            <a:r>
              <a:rPr lang="ru-RU" sz="1800" b="1" strike="noStrike" spc="-1" dirty="0" err="1">
                <a:solidFill>
                  <a:srgbClr val="000000"/>
                </a:solidFill>
                <a:latin typeface="Arial"/>
                <a:ea typeface="DejaVu Sans"/>
              </a:rPr>
              <a:t>чутливий</a:t>
            </a:r>
            <a:r>
              <a:rPr lang="ru-RU" sz="1800" b="1" strike="noStrike" spc="-1" dirty="0">
                <a:solidFill>
                  <a:srgbClr val="000000"/>
                </a:solidFill>
                <a:latin typeface="Arial"/>
                <a:ea typeface="DejaVu Sans"/>
              </a:rPr>
              <a:t> до </a:t>
            </a:r>
            <a:r>
              <a:rPr lang="ru-RU" sz="1800" b="1" strike="noStrike" spc="-1" dirty="0" err="1">
                <a:solidFill>
                  <a:srgbClr val="000000"/>
                </a:solidFill>
                <a:latin typeface="Arial"/>
                <a:ea typeface="DejaVu Sans"/>
              </a:rPr>
              <a:t>високих</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концентрацій</a:t>
            </a:r>
            <a:r>
              <a:rPr lang="ru-RU" sz="1800" b="1" strike="noStrike" spc="-1" dirty="0">
                <a:solidFill>
                  <a:srgbClr val="000000"/>
                </a:solidFill>
                <a:latin typeface="Arial"/>
                <a:ea typeface="DejaVu Sans"/>
              </a:rPr>
              <a:t>). </a:t>
            </a:r>
            <a:r>
              <a:rPr lang="ru-RU" sz="1800" b="1" u="sng" strike="noStrike" spc="-1" dirty="0" err="1">
                <a:solidFill>
                  <a:srgbClr val="000000"/>
                </a:solidFill>
                <a:uFillTx/>
                <a:latin typeface="Arial"/>
                <a:ea typeface="DejaVu Sans"/>
              </a:rPr>
              <a:t>Важливим</a:t>
            </a:r>
            <a:r>
              <a:rPr lang="ru-RU" sz="1800" b="1" u="sng" strike="noStrike" spc="-1" dirty="0">
                <a:solidFill>
                  <a:srgbClr val="000000"/>
                </a:solidFill>
                <a:uFillTx/>
                <a:latin typeface="Arial"/>
                <a:ea typeface="DejaVu Sans"/>
              </a:rPr>
              <a:t> фактором, </a:t>
            </a:r>
            <a:r>
              <a:rPr lang="ru-RU" sz="1800" b="1" u="sng" strike="noStrike" spc="-1" dirty="0" err="1">
                <a:solidFill>
                  <a:srgbClr val="000000"/>
                </a:solidFill>
                <a:uFillTx/>
                <a:latin typeface="Arial"/>
                <a:ea typeface="DejaVu Sans"/>
              </a:rPr>
              <a:t>який</a:t>
            </a:r>
            <a:r>
              <a:rPr lang="ru-RU" sz="1800" b="1" u="sng" strike="noStrike" spc="-1" dirty="0">
                <a:solidFill>
                  <a:srgbClr val="000000"/>
                </a:solidFill>
                <a:uFillTx/>
                <a:latin typeface="Arial"/>
                <a:ea typeface="DejaVu Sans"/>
              </a:rPr>
              <a:t> </a:t>
            </a:r>
            <a:r>
              <a:rPr lang="ru-RU" sz="1800" b="1" u="sng" strike="noStrike" spc="-1" dirty="0" err="1">
                <a:solidFill>
                  <a:srgbClr val="000000"/>
                </a:solidFill>
                <a:uFillTx/>
                <a:latin typeface="Arial"/>
                <a:ea typeface="DejaVu Sans"/>
              </a:rPr>
              <a:t>забезпечує</a:t>
            </a:r>
            <a:r>
              <a:rPr lang="ru-RU" sz="1800" b="1" u="sng" strike="noStrike" spc="-1" dirty="0">
                <a:solidFill>
                  <a:srgbClr val="000000"/>
                </a:solidFill>
                <a:uFillTx/>
                <a:latin typeface="Arial"/>
                <a:ea typeface="DejaVu Sans"/>
              </a:rPr>
              <a:t> </a:t>
            </a:r>
            <a:r>
              <a:rPr lang="ru-RU" sz="1800" b="1" u="sng" strike="noStrike" spc="-1" dirty="0" err="1">
                <a:solidFill>
                  <a:srgbClr val="000000"/>
                </a:solidFill>
                <a:uFillTx/>
                <a:latin typeface="Arial"/>
                <a:ea typeface="DejaVu Sans"/>
              </a:rPr>
              <a:t>підвищену</a:t>
            </a:r>
            <a:r>
              <a:rPr lang="ru-RU" sz="1800" b="1" u="sng" strike="noStrike" spc="-1" dirty="0">
                <a:solidFill>
                  <a:srgbClr val="000000"/>
                </a:solidFill>
                <a:uFillTx/>
                <a:latin typeface="Arial"/>
                <a:ea typeface="DejaVu Sans"/>
              </a:rPr>
              <a:t> </a:t>
            </a:r>
            <a:r>
              <a:rPr lang="ru-RU" sz="1800" b="1" u="sng" strike="noStrike" spc="-1" dirty="0" err="1">
                <a:solidFill>
                  <a:srgbClr val="000000"/>
                </a:solidFill>
                <a:uFillTx/>
                <a:latin typeface="Arial"/>
                <a:ea typeface="DejaVu Sans"/>
              </a:rPr>
              <a:t>концентрацію</a:t>
            </a:r>
            <a:r>
              <a:rPr lang="ru-RU" sz="1800" b="1" u="sng" strike="noStrike" spc="-1" dirty="0">
                <a:solidFill>
                  <a:srgbClr val="000000"/>
                </a:solidFill>
                <a:uFillTx/>
                <a:latin typeface="Arial"/>
                <a:ea typeface="DejaVu Sans"/>
              </a:rPr>
              <a:t> </a:t>
            </a:r>
            <a:r>
              <a:rPr lang="ru-RU" sz="1800" b="1" u="sng" strike="noStrike" spc="-1" dirty="0" err="1">
                <a:solidFill>
                  <a:srgbClr val="000000"/>
                </a:solidFill>
                <a:uFillTx/>
                <a:latin typeface="Arial"/>
                <a:ea typeface="DejaVu Sans"/>
              </a:rPr>
              <a:t>амінокислоти</a:t>
            </a:r>
            <a:r>
              <a:rPr lang="ru-RU" sz="1800" b="1" u="sng" strike="noStrike" spc="-1" dirty="0">
                <a:solidFill>
                  <a:srgbClr val="000000"/>
                </a:solidFill>
                <a:uFillTx/>
                <a:latin typeface="Arial"/>
                <a:ea typeface="DejaVu Sans"/>
              </a:rPr>
              <a:t> в </a:t>
            </a:r>
            <a:r>
              <a:rPr lang="ru-RU" sz="1800" b="1" u="sng" strike="noStrike" spc="-1" dirty="0" err="1">
                <a:solidFill>
                  <a:srgbClr val="000000"/>
                </a:solidFill>
                <a:uFillTx/>
                <a:latin typeface="Arial"/>
                <a:ea typeface="DejaVu Sans"/>
              </a:rPr>
              <a:t>культуральній</a:t>
            </a:r>
            <a:r>
              <a:rPr lang="ru-RU" sz="1800" b="1" u="sng" strike="noStrike" spc="-1" dirty="0">
                <a:solidFill>
                  <a:srgbClr val="000000"/>
                </a:solidFill>
                <a:uFillTx/>
                <a:latin typeface="Arial"/>
                <a:ea typeface="DejaVu Sans"/>
              </a:rPr>
              <a:t> </a:t>
            </a:r>
            <a:r>
              <a:rPr lang="ru-RU" sz="1800" b="1" u="sng" strike="noStrike" spc="-1" dirty="0" err="1">
                <a:solidFill>
                  <a:srgbClr val="000000"/>
                </a:solidFill>
                <a:uFillTx/>
                <a:latin typeface="Arial"/>
                <a:ea typeface="DejaVu Sans"/>
              </a:rPr>
              <a:t>речовині</a:t>
            </a:r>
            <a:r>
              <a:rPr lang="ru-RU" sz="1800" b="1" u="sng" strike="noStrike" spc="-1" dirty="0">
                <a:solidFill>
                  <a:srgbClr val="000000"/>
                </a:solidFill>
                <a:uFillTx/>
                <a:latin typeface="Arial"/>
                <a:ea typeface="DejaVu Sans"/>
              </a:rPr>
              <a:t> є </a:t>
            </a:r>
            <a:r>
              <a:rPr lang="ru-RU" sz="1800" b="1" u="sng" strike="noStrike" spc="-1" dirty="0" err="1">
                <a:solidFill>
                  <a:srgbClr val="000000"/>
                </a:solidFill>
                <a:uFillTx/>
                <a:latin typeface="Arial"/>
                <a:ea typeface="DejaVu Sans"/>
              </a:rPr>
              <a:t>висока</a:t>
            </a:r>
            <a:r>
              <a:rPr lang="ru-RU" sz="1800" b="1" u="sng" strike="noStrike" spc="-1" dirty="0">
                <a:solidFill>
                  <a:srgbClr val="000000"/>
                </a:solidFill>
                <a:uFillTx/>
                <a:latin typeface="Arial"/>
                <a:ea typeface="DejaVu Sans"/>
              </a:rPr>
              <a:t> </a:t>
            </a:r>
            <a:r>
              <a:rPr lang="ru-RU" sz="1800" b="1" u="sng" strike="noStrike" spc="-1" dirty="0" err="1">
                <a:solidFill>
                  <a:srgbClr val="000000"/>
                </a:solidFill>
                <a:uFillTx/>
                <a:latin typeface="Arial"/>
                <a:ea typeface="DejaVu Sans"/>
              </a:rPr>
              <a:t>проникливість</a:t>
            </a:r>
            <a:r>
              <a:rPr lang="ru-RU" sz="1800" b="1" u="sng" strike="noStrike" spc="-1" dirty="0">
                <a:solidFill>
                  <a:srgbClr val="000000"/>
                </a:solidFill>
                <a:uFillTx/>
                <a:latin typeface="Arial"/>
                <a:ea typeface="DejaVu Sans"/>
              </a:rPr>
              <a:t> </a:t>
            </a:r>
            <a:r>
              <a:rPr lang="ru-RU" sz="1800" b="1" u="sng" strike="noStrike" spc="-1" dirty="0" err="1">
                <a:solidFill>
                  <a:srgbClr val="000000"/>
                </a:solidFill>
                <a:uFillTx/>
                <a:latin typeface="Arial"/>
                <a:ea typeface="DejaVu Sans"/>
              </a:rPr>
              <a:t>клітинних</a:t>
            </a:r>
            <a:r>
              <a:rPr lang="ru-RU" sz="1800" b="1" u="sng" strike="noStrike" spc="-1" dirty="0">
                <a:solidFill>
                  <a:srgbClr val="000000"/>
                </a:solidFill>
                <a:uFillTx/>
                <a:latin typeface="Arial"/>
                <a:ea typeface="DejaVu Sans"/>
              </a:rPr>
              <a:t> мембран.</a:t>
            </a:r>
            <a:r>
              <a:rPr lang="ru-RU" sz="1800" b="1" strike="noStrike" spc="-1" dirty="0">
                <a:solidFill>
                  <a:srgbClr val="000000"/>
                </a:solidFill>
                <a:latin typeface="Arial"/>
                <a:ea typeface="DejaVu Sans"/>
              </a:rPr>
              <a:t> </a:t>
            </a:r>
            <a:r>
              <a:rPr lang="ru-RU" sz="1800" b="1" strike="noStrike" spc="-1" dirty="0" err="1">
                <a:solidFill>
                  <a:srgbClr val="B00000"/>
                </a:solidFill>
                <a:latin typeface="Arial"/>
                <a:ea typeface="DejaVu Sans"/>
              </a:rPr>
              <a:t>Проникливість</a:t>
            </a:r>
            <a:r>
              <a:rPr lang="ru-RU" sz="1800" b="1" strike="noStrike" spc="-1" dirty="0">
                <a:solidFill>
                  <a:srgbClr val="B00000"/>
                </a:solidFill>
                <a:latin typeface="Arial"/>
                <a:ea typeface="DejaVu Sans"/>
              </a:rPr>
              <a:t> </a:t>
            </a:r>
            <a:r>
              <a:rPr lang="ru-RU" sz="1800" b="1" strike="noStrike" spc="-1" dirty="0" err="1">
                <a:solidFill>
                  <a:srgbClr val="B00000"/>
                </a:solidFill>
                <a:latin typeface="Arial"/>
                <a:ea typeface="DejaVu Sans"/>
              </a:rPr>
              <a:t>клітинних</a:t>
            </a:r>
            <a:r>
              <a:rPr lang="ru-RU" sz="1800" b="1" strike="noStrike" spc="-1" dirty="0">
                <a:solidFill>
                  <a:srgbClr val="B00000"/>
                </a:solidFill>
                <a:latin typeface="Arial"/>
                <a:ea typeface="DejaVu Sans"/>
              </a:rPr>
              <a:t> мембран </a:t>
            </a:r>
            <a:r>
              <a:rPr lang="ru-RU" sz="1800" b="1" strike="noStrike" spc="-1" dirty="0" err="1">
                <a:solidFill>
                  <a:srgbClr val="B00000"/>
                </a:solidFill>
                <a:latin typeface="Arial"/>
                <a:ea typeface="DejaVu Sans"/>
              </a:rPr>
              <a:t>підвищують</a:t>
            </a:r>
            <a:r>
              <a:rPr lang="ru-RU" sz="1800" b="1" strike="noStrike" spc="-1" dirty="0">
                <a:solidFill>
                  <a:srgbClr val="B00000"/>
                </a:solidFill>
                <a:latin typeface="Arial"/>
                <a:ea typeface="DejaVu Sans"/>
              </a:rPr>
              <a:t> за </a:t>
            </a:r>
            <a:r>
              <a:rPr lang="ru-RU" sz="1800" b="1" strike="noStrike" spc="-1" dirty="0" err="1">
                <a:solidFill>
                  <a:srgbClr val="B00000"/>
                </a:solidFill>
                <a:latin typeface="Arial"/>
                <a:ea typeface="DejaVu Sans"/>
              </a:rPr>
              <a:t>допомогою</a:t>
            </a:r>
            <a:r>
              <a:rPr lang="ru-RU" sz="1800" b="1" strike="noStrike" spc="-1" dirty="0">
                <a:solidFill>
                  <a:srgbClr val="B00000"/>
                </a:solidFill>
                <a:latin typeface="Arial"/>
                <a:ea typeface="DejaVu Sans"/>
              </a:rPr>
              <a:t> </a:t>
            </a:r>
            <a:r>
              <a:rPr lang="ru-RU" sz="1800" b="1" strike="noStrike" spc="-1" dirty="0" err="1">
                <a:solidFill>
                  <a:srgbClr val="B00000"/>
                </a:solidFill>
                <a:latin typeface="Arial"/>
                <a:ea typeface="DejaVu Sans"/>
              </a:rPr>
              <a:t>мутацій</a:t>
            </a:r>
            <a:r>
              <a:rPr lang="ru-RU" sz="1800" b="1" strike="noStrike" spc="-1" dirty="0">
                <a:solidFill>
                  <a:srgbClr val="B00000"/>
                </a:solidFill>
                <a:latin typeface="Arial"/>
                <a:ea typeface="DejaVu Sans"/>
              </a:rPr>
              <a:t> </a:t>
            </a:r>
            <a:r>
              <a:rPr lang="ru-RU" sz="1800" b="1" strike="noStrike" spc="-1" dirty="0" err="1">
                <a:solidFill>
                  <a:srgbClr val="B00000"/>
                </a:solidFill>
                <a:latin typeface="Arial"/>
                <a:ea typeface="DejaVu Sans"/>
              </a:rPr>
              <a:t>або</a:t>
            </a:r>
            <a:r>
              <a:rPr lang="ru-RU" sz="1800" b="1" strike="noStrike" spc="-1" dirty="0">
                <a:solidFill>
                  <a:srgbClr val="B00000"/>
                </a:solidFill>
                <a:latin typeface="Arial"/>
                <a:ea typeface="DejaVu Sans"/>
              </a:rPr>
              <a:t> </a:t>
            </a:r>
            <a:r>
              <a:rPr lang="ru-RU" sz="1800" b="1" strike="noStrike" spc="-1" dirty="0" err="1">
                <a:solidFill>
                  <a:srgbClr val="B00000"/>
                </a:solidFill>
                <a:latin typeface="Arial"/>
                <a:ea typeface="DejaVu Sans"/>
              </a:rPr>
              <a:t>зміною</a:t>
            </a:r>
            <a:r>
              <a:rPr lang="ru-RU" sz="1800" b="1" strike="noStrike" spc="-1" dirty="0">
                <a:solidFill>
                  <a:srgbClr val="B00000"/>
                </a:solidFill>
                <a:latin typeface="Arial"/>
                <a:ea typeface="DejaVu Sans"/>
              </a:rPr>
              <a:t> складу </a:t>
            </a:r>
            <a:r>
              <a:rPr lang="ru-RU" sz="1800" b="1" strike="noStrike" spc="-1" dirty="0" err="1">
                <a:solidFill>
                  <a:srgbClr val="B00000"/>
                </a:solidFill>
                <a:latin typeface="Arial"/>
                <a:ea typeface="DejaVu Sans"/>
              </a:rPr>
              <a:t>середовища</a:t>
            </a:r>
            <a:r>
              <a:rPr lang="ru-RU" sz="1800" b="1" strike="noStrike" spc="-1" dirty="0">
                <a:solidFill>
                  <a:srgbClr val="B00000"/>
                </a:solidFill>
                <a:latin typeface="Arial"/>
                <a:ea typeface="DejaVu Sans"/>
              </a:rPr>
              <a:t>.</a:t>
            </a:r>
            <a:r>
              <a:rPr lang="ru-RU" sz="1800" b="1" strike="noStrike" spc="-1" dirty="0">
                <a:solidFill>
                  <a:srgbClr val="000000"/>
                </a:solidFill>
                <a:latin typeface="Arial"/>
                <a:ea typeface="DejaVu Sans"/>
              </a:rPr>
              <a:t> Для </a:t>
            </a:r>
            <a:r>
              <a:rPr lang="ru-RU" sz="1800" b="1" strike="noStrike" spc="-1" dirty="0" err="1">
                <a:solidFill>
                  <a:srgbClr val="000000"/>
                </a:solidFill>
                <a:latin typeface="Arial"/>
                <a:ea typeface="DejaVu Sans"/>
              </a:rPr>
              <a:t>зниження</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собівартості</a:t>
            </a:r>
            <a:r>
              <a:rPr lang="ru-RU" sz="1800" b="1" strike="noStrike" spc="-1" dirty="0">
                <a:solidFill>
                  <a:srgbClr val="000000"/>
                </a:solidFill>
                <a:latin typeface="Arial"/>
                <a:ea typeface="DejaVu Sans"/>
              </a:rPr>
              <a:t> в </a:t>
            </a:r>
            <a:r>
              <a:rPr lang="ru-RU" sz="1800" b="1" strike="noStrike" spc="-1" dirty="0" err="1">
                <a:solidFill>
                  <a:srgbClr val="000000"/>
                </a:solidFill>
                <a:latin typeface="Arial"/>
                <a:ea typeface="DejaVu Sans"/>
              </a:rPr>
              <a:t>поживному</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середовищі</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використовують</a:t>
            </a:r>
            <a:r>
              <a:rPr lang="ru-RU" sz="1800" b="1" strike="noStrike" spc="-1" dirty="0">
                <a:solidFill>
                  <a:srgbClr val="000084"/>
                </a:solidFill>
                <a:latin typeface="Arial"/>
                <a:ea typeface="DejaVu Sans"/>
              </a:rPr>
              <a:t> </a:t>
            </a:r>
            <a:r>
              <a:rPr lang="ru-RU" sz="1800" b="1" strike="noStrike" spc="-1" dirty="0" err="1">
                <a:solidFill>
                  <a:srgbClr val="000084"/>
                </a:solidFill>
                <a:latin typeface="Arial"/>
                <a:ea typeface="DejaVu Sans"/>
              </a:rPr>
              <a:t>бурякову</a:t>
            </a:r>
            <a:r>
              <a:rPr lang="ru-RU" sz="1800" b="1" strike="noStrike" spc="-1" dirty="0">
                <a:solidFill>
                  <a:srgbClr val="000084"/>
                </a:solidFill>
                <a:latin typeface="Arial"/>
                <a:ea typeface="DejaVu Sans"/>
              </a:rPr>
              <a:t> </a:t>
            </a:r>
            <a:r>
              <a:rPr lang="ru-RU" sz="1800" b="1" strike="noStrike" spc="-1" dirty="0" err="1">
                <a:solidFill>
                  <a:srgbClr val="000084"/>
                </a:solidFill>
                <a:latin typeface="Arial"/>
                <a:ea typeface="DejaVu Sans"/>
              </a:rPr>
              <a:t>меласу</a:t>
            </a:r>
            <a:r>
              <a:rPr lang="ru-RU" sz="1800" b="1" strike="noStrike" spc="-1" dirty="0">
                <a:solidFill>
                  <a:srgbClr val="000084"/>
                </a:solidFill>
                <a:latin typeface="Arial"/>
                <a:ea typeface="DejaVu Sans"/>
              </a:rPr>
              <a:t>, </a:t>
            </a:r>
            <a:r>
              <a:rPr lang="ru-RU" sz="1800" b="1" strike="noStrike" spc="-1" dirty="0" err="1">
                <a:solidFill>
                  <a:srgbClr val="000084"/>
                </a:solidFill>
                <a:latin typeface="Arial"/>
                <a:ea typeface="DejaVu Sans"/>
              </a:rPr>
              <a:t>молочну</a:t>
            </a:r>
            <a:r>
              <a:rPr lang="ru-RU" sz="1800" b="1" strike="noStrike" spc="-1" dirty="0">
                <a:solidFill>
                  <a:srgbClr val="000084"/>
                </a:solidFill>
                <a:latin typeface="Arial"/>
                <a:ea typeface="DejaVu Sans"/>
              </a:rPr>
              <a:t> </a:t>
            </a:r>
            <a:r>
              <a:rPr lang="ru-RU" sz="1800" b="1" strike="noStrike" spc="-1" dirty="0" err="1">
                <a:solidFill>
                  <a:srgbClr val="000084"/>
                </a:solidFill>
                <a:latin typeface="Arial"/>
                <a:ea typeface="DejaVu Sans"/>
              </a:rPr>
              <a:t>сироватку</a:t>
            </a:r>
            <a:r>
              <a:rPr lang="ru-RU" sz="1800" b="1" strike="noStrike" spc="-1" dirty="0">
                <a:solidFill>
                  <a:srgbClr val="000084"/>
                </a:solidFill>
                <a:latin typeface="Arial"/>
                <a:ea typeface="DejaVu Sans"/>
              </a:rPr>
              <a:t>, </a:t>
            </a:r>
            <a:r>
              <a:rPr lang="ru-RU" sz="1800" b="1" strike="noStrike" spc="-1" dirty="0" err="1">
                <a:solidFill>
                  <a:srgbClr val="000084"/>
                </a:solidFill>
                <a:latin typeface="Arial"/>
                <a:ea typeface="DejaVu Sans"/>
              </a:rPr>
              <a:t>гідролізати</a:t>
            </a:r>
            <a:r>
              <a:rPr lang="ru-RU" sz="1800" b="1" strike="noStrike" spc="-1" dirty="0">
                <a:solidFill>
                  <a:srgbClr val="000084"/>
                </a:solidFill>
                <a:latin typeface="Arial"/>
                <a:ea typeface="DejaVu Sans"/>
              </a:rPr>
              <a:t> </a:t>
            </a:r>
            <a:r>
              <a:rPr lang="ru-RU" sz="1800" b="1" strike="noStrike" spc="-1" dirty="0" err="1">
                <a:solidFill>
                  <a:srgbClr val="000084"/>
                </a:solidFill>
                <a:latin typeface="Arial"/>
                <a:ea typeface="DejaVu Sans"/>
              </a:rPr>
              <a:t>крохмалю</a:t>
            </a:r>
            <a:r>
              <a:rPr lang="ru-RU" sz="1800" b="1" strike="noStrike" spc="-1" dirty="0">
                <a:solidFill>
                  <a:srgbClr val="000084"/>
                </a:solidFill>
                <a:latin typeface="Arial"/>
                <a:ea typeface="DejaVu Sans"/>
              </a:rPr>
              <a:t>, </a:t>
            </a:r>
            <a:r>
              <a:rPr lang="ru-RU" sz="1800" b="1" strike="noStrike" spc="-1" dirty="0" err="1">
                <a:solidFill>
                  <a:srgbClr val="000084"/>
                </a:solidFill>
                <a:latin typeface="Arial"/>
                <a:ea typeface="DejaVu Sans"/>
              </a:rPr>
              <a:t>сульфітні</a:t>
            </a:r>
            <a:r>
              <a:rPr lang="ru-RU" sz="1800" b="1" strike="noStrike" spc="-1" dirty="0">
                <a:solidFill>
                  <a:srgbClr val="000084"/>
                </a:solidFill>
                <a:latin typeface="Arial"/>
                <a:ea typeface="DejaVu Sans"/>
              </a:rPr>
              <a:t> </a:t>
            </a:r>
            <a:r>
              <a:rPr lang="ru-RU" sz="1800" b="1" strike="noStrike" spc="-1" dirty="0" err="1">
                <a:solidFill>
                  <a:srgbClr val="000084"/>
                </a:solidFill>
                <a:latin typeface="Arial"/>
                <a:ea typeface="DejaVu Sans"/>
              </a:rPr>
              <a:t>луги</a:t>
            </a:r>
            <a:r>
              <a:rPr lang="ru-RU" sz="1800" b="1" strike="noStrike" spc="-1" dirty="0">
                <a:solidFill>
                  <a:srgbClr val="000084"/>
                </a:solidFill>
                <a:latin typeface="Arial"/>
                <a:ea typeface="DejaVu Sans"/>
              </a:rPr>
              <a:t>, </a:t>
            </a:r>
            <a:r>
              <a:rPr lang="ru-RU" sz="1800" b="1" strike="noStrike" spc="-1" dirty="0" err="1">
                <a:solidFill>
                  <a:srgbClr val="000084"/>
                </a:solidFill>
                <a:latin typeface="Arial"/>
                <a:ea typeface="DejaVu Sans"/>
              </a:rPr>
              <a:t>оцтову</a:t>
            </a:r>
            <a:r>
              <a:rPr lang="ru-RU" sz="1800" b="1" strike="noStrike" spc="-1" dirty="0">
                <a:solidFill>
                  <a:srgbClr val="000084"/>
                </a:solidFill>
                <a:latin typeface="Arial"/>
                <a:ea typeface="DejaVu Sans"/>
              </a:rPr>
              <a:t> кислоту, метанол, </a:t>
            </a:r>
            <a:r>
              <a:rPr lang="ru-RU" sz="1800" b="1" strike="noStrike" spc="-1" dirty="0" err="1">
                <a:solidFill>
                  <a:srgbClr val="000084"/>
                </a:solidFill>
                <a:latin typeface="Arial"/>
                <a:ea typeface="DejaVu Sans"/>
              </a:rPr>
              <a:t>етанол</a:t>
            </a:r>
            <a:r>
              <a:rPr lang="ru-RU" sz="1800" b="1" strike="noStrike" spc="-1" dirty="0">
                <a:solidFill>
                  <a:srgbClr val="000084"/>
                </a:solidFill>
                <a:latin typeface="Arial"/>
                <a:ea typeface="DejaVu Sans"/>
              </a:rPr>
              <a:t>, </a:t>
            </a:r>
            <a:r>
              <a:rPr lang="ru-RU" sz="1800" b="1" strike="noStrike" spc="-1" dirty="0" err="1">
                <a:solidFill>
                  <a:srgbClr val="000084"/>
                </a:solidFill>
                <a:latin typeface="Arial"/>
                <a:ea typeface="DejaVu Sans"/>
              </a:rPr>
              <a:t>сечовину</a:t>
            </a:r>
            <a:r>
              <a:rPr lang="ru-RU" sz="1800" b="1" strike="noStrike" spc="-1" dirty="0">
                <a:solidFill>
                  <a:srgbClr val="000084"/>
                </a:solidFill>
                <a:latin typeface="Arial"/>
                <a:ea typeface="DejaVu Sans"/>
              </a:rPr>
              <a:t>, </a:t>
            </a:r>
            <a:r>
              <a:rPr lang="ru-RU" sz="1800" b="1" strike="noStrike" spc="-1" dirty="0" err="1">
                <a:solidFill>
                  <a:srgbClr val="000084"/>
                </a:solidFill>
                <a:latin typeface="Arial"/>
                <a:ea typeface="DejaVu Sans"/>
              </a:rPr>
              <a:t>солі</a:t>
            </a:r>
            <a:r>
              <a:rPr lang="ru-RU" sz="1800" b="1" strike="noStrike" spc="-1" dirty="0">
                <a:solidFill>
                  <a:srgbClr val="000084"/>
                </a:solidFill>
                <a:latin typeface="Arial"/>
                <a:ea typeface="DejaVu Sans"/>
              </a:rPr>
              <a:t> </a:t>
            </a:r>
            <a:r>
              <a:rPr lang="ru-RU" sz="1800" b="1" strike="noStrike" spc="-1" dirty="0" err="1">
                <a:solidFill>
                  <a:srgbClr val="000084"/>
                </a:solidFill>
                <a:latin typeface="Arial"/>
                <a:ea typeface="DejaVu Sans"/>
              </a:rPr>
              <a:t>амонію</a:t>
            </a:r>
            <a:r>
              <a:rPr lang="ru-RU" sz="1800" b="1" strike="noStrike" spc="-1" dirty="0">
                <a:solidFill>
                  <a:srgbClr val="000084"/>
                </a:solidFill>
                <a:latin typeface="Arial"/>
                <a:ea typeface="DejaVu Sans"/>
              </a:rPr>
              <a:t>, </a:t>
            </a:r>
            <a:r>
              <a:rPr lang="ru-RU" sz="1800" b="1" strike="noStrike" spc="-1" dirty="0" err="1">
                <a:solidFill>
                  <a:srgbClr val="000084"/>
                </a:solidFill>
                <a:latin typeface="Arial"/>
                <a:ea typeface="DejaVu Sans"/>
              </a:rPr>
              <a:t>екстракти</a:t>
            </a:r>
            <a:r>
              <a:rPr lang="ru-RU" sz="1800" b="1" strike="noStrike" spc="-1" dirty="0">
                <a:solidFill>
                  <a:srgbClr val="000084"/>
                </a:solidFill>
                <a:latin typeface="Arial"/>
                <a:ea typeface="DejaVu Sans"/>
              </a:rPr>
              <a:t> </a:t>
            </a:r>
            <a:r>
              <a:rPr lang="ru-RU" sz="1800" b="1" strike="noStrike" spc="-1" dirty="0" err="1">
                <a:solidFill>
                  <a:srgbClr val="000084"/>
                </a:solidFill>
                <a:latin typeface="Arial"/>
                <a:ea typeface="DejaVu Sans"/>
              </a:rPr>
              <a:t>кукурудзи</a:t>
            </a:r>
            <a:r>
              <a:rPr lang="ru-RU" sz="1800" b="1" strike="noStrike" spc="-1" dirty="0">
                <a:solidFill>
                  <a:srgbClr val="000084"/>
                </a:solidFill>
                <a:latin typeface="Arial"/>
                <a:ea typeface="DejaVu Sans"/>
              </a:rPr>
              <a:t>, </a:t>
            </a:r>
            <a:r>
              <a:rPr lang="ru-RU" sz="1800" b="1" strike="noStrike" spc="-1" dirty="0" err="1">
                <a:solidFill>
                  <a:srgbClr val="000084"/>
                </a:solidFill>
                <a:latin typeface="Arial"/>
                <a:ea typeface="DejaVu Sans"/>
              </a:rPr>
              <a:t>дріжджей</a:t>
            </a:r>
            <a:r>
              <a:rPr lang="ru-RU" sz="1800" b="1" strike="noStrike" spc="-1" dirty="0">
                <a:solidFill>
                  <a:srgbClr val="000084"/>
                </a:solidFill>
                <a:latin typeface="Arial"/>
                <a:ea typeface="DejaVu Sans"/>
              </a:rPr>
              <a:t>, </a:t>
            </a:r>
            <a:r>
              <a:rPr lang="ru-RU" sz="1800" b="1" strike="noStrike" spc="-1" dirty="0" err="1">
                <a:solidFill>
                  <a:srgbClr val="000084"/>
                </a:solidFill>
                <a:latin typeface="Arial"/>
                <a:ea typeface="DejaVu Sans"/>
              </a:rPr>
              <a:t>вітаміни</a:t>
            </a:r>
            <a:r>
              <a:rPr lang="ru-RU" sz="1800" b="1" strike="noStrike" spc="-1" dirty="0">
                <a:solidFill>
                  <a:srgbClr val="000084"/>
                </a:solidFill>
                <a:latin typeface="Arial"/>
                <a:ea typeface="DejaVu Sans"/>
              </a:rPr>
              <a:t> </a:t>
            </a:r>
            <a:r>
              <a:rPr lang="ru-RU" sz="1800" b="1" strike="noStrike" spc="-1" dirty="0" err="1">
                <a:solidFill>
                  <a:srgbClr val="000084"/>
                </a:solidFill>
                <a:latin typeface="Arial"/>
                <a:ea typeface="DejaVu Sans"/>
              </a:rPr>
              <a:t>групи</a:t>
            </a:r>
            <a:r>
              <a:rPr lang="ru-RU" sz="1800" b="1" strike="noStrike" spc="-1" dirty="0">
                <a:solidFill>
                  <a:srgbClr val="000084"/>
                </a:solidFill>
                <a:latin typeface="Arial"/>
                <a:ea typeface="DejaVu Sans"/>
              </a:rPr>
              <a:t> В та </a:t>
            </a:r>
            <a:r>
              <a:rPr lang="ru-RU" sz="1800" b="1" strike="noStrike" spc="-1" dirty="0" err="1">
                <a:solidFill>
                  <a:srgbClr val="000084"/>
                </a:solidFill>
                <a:latin typeface="Arial"/>
                <a:ea typeface="DejaVu Sans"/>
              </a:rPr>
              <a:t>інші</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Аерація</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здійснюється</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стерильним</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повітрям</a:t>
            </a:r>
            <a:r>
              <a:rPr lang="ru-RU" sz="1800" b="1" strike="noStrike" spc="-1" dirty="0">
                <a:solidFill>
                  <a:srgbClr val="000000"/>
                </a:solidFill>
                <a:latin typeface="Arial"/>
                <a:ea typeface="DejaVu Sans"/>
              </a:rPr>
              <a:t> за </a:t>
            </a:r>
            <a:r>
              <a:rPr lang="ru-RU" sz="1800" b="1" strike="noStrike" spc="-1" dirty="0" err="1">
                <a:solidFill>
                  <a:srgbClr val="000000"/>
                </a:solidFill>
                <a:latin typeface="Arial"/>
                <a:ea typeface="DejaVu Sans"/>
              </a:rPr>
              <a:t>рахунок</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діяльності</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турбінних</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мішалок</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Ступінь</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аерації</a:t>
            </a:r>
            <a:r>
              <a:rPr lang="ru-RU" sz="1800" b="1" strike="noStrike" spc="-1" dirty="0">
                <a:solidFill>
                  <a:srgbClr val="000000"/>
                </a:solidFill>
                <a:latin typeface="Arial"/>
                <a:ea typeface="DejaVu Sans"/>
              </a:rPr>
              <a:t> при </a:t>
            </a:r>
            <a:r>
              <a:rPr lang="ru-RU" sz="1800" b="1" strike="noStrike" spc="-1" dirty="0" err="1">
                <a:solidFill>
                  <a:srgbClr val="000000"/>
                </a:solidFill>
                <a:latin typeface="Arial"/>
                <a:ea typeface="DejaVu Sans"/>
              </a:rPr>
              <a:t>виробництві</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індивідуальний</a:t>
            </a:r>
            <a:r>
              <a:rPr lang="ru-RU" sz="1800" b="1" strike="noStrike" spc="-1" dirty="0">
                <a:solidFill>
                  <a:srgbClr val="000000"/>
                </a:solidFill>
                <a:latin typeface="Arial"/>
                <a:ea typeface="DejaVu Sans"/>
              </a:rPr>
              <a:t> для </a:t>
            </a:r>
            <a:r>
              <a:rPr lang="ru-RU" sz="1800" b="1" strike="noStrike" spc="-1" dirty="0" err="1">
                <a:solidFill>
                  <a:srgbClr val="000000"/>
                </a:solidFill>
                <a:latin typeface="Arial"/>
                <a:ea typeface="DejaVu Sans"/>
              </a:rPr>
              <a:t>кожної</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амінокислоти</a:t>
            </a:r>
            <a:r>
              <a:rPr lang="ru-RU" sz="1800" b="1" strike="noStrike" spc="-1" dirty="0">
                <a:solidFill>
                  <a:srgbClr val="000000"/>
                </a:solidFill>
                <a:latin typeface="Arial"/>
                <a:ea typeface="DejaVu Sans"/>
              </a:rPr>
              <a:t>. </a:t>
            </a:r>
            <a:endParaRPr lang="ru-RU" sz="1800" b="0" strike="noStrike" spc="-1" dirty="0">
              <a:latin typeface="Arial"/>
            </a:endParaRPr>
          </a:p>
        </p:txBody>
      </p:sp>
    </p:spTree>
    <p:extLst>
      <p:ext uri="{BB962C8B-B14F-4D97-AF65-F5344CB8AC3E}">
        <p14:creationId xmlns:p14="http://schemas.microsoft.com/office/powerpoint/2010/main" val="3325565682"/>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CustomShape 1"/>
          <p:cNvSpPr/>
          <p:nvPr/>
        </p:nvSpPr>
        <p:spPr>
          <a:xfrm>
            <a:off x="152280" y="255600"/>
            <a:ext cx="8775000" cy="649332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nchor="ctr">
            <a:spAutoFit/>
          </a:bodyPr>
          <a:lstStyle/>
          <a:p>
            <a:pPr algn="just">
              <a:lnSpc>
                <a:spcPct val="100000"/>
              </a:lnSpc>
            </a:pPr>
            <a:r>
              <a:rPr lang="ru-RU" sz="2000" b="1" strike="noStrike" spc="-1">
                <a:solidFill>
                  <a:srgbClr val="000000"/>
                </a:solidFill>
                <a:latin typeface="Times New Roman"/>
                <a:ea typeface="Calibri"/>
              </a:rPr>
              <a:t>Біомаса продуценту формується в посівних апаратах за 24 години при рН 7,0</a:t>
            </a:r>
            <a:r>
              <a:rPr lang="ru-RU" sz="2000" b="1" strike="noStrike" spc="-1">
                <a:solidFill>
                  <a:srgbClr val="000000"/>
                </a:solidFill>
                <a:latin typeface="Calibri"/>
                <a:ea typeface="Calibri"/>
              </a:rPr>
              <a:t>–</a:t>
            </a:r>
            <a:r>
              <a:rPr lang="ru-RU" sz="2000" b="1" strike="noStrike" spc="-1">
                <a:solidFill>
                  <a:srgbClr val="000000"/>
                </a:solidFill>
                <a:latin typeface="Times New Roman"/>
                <a:ea typeface="Calibri"/>
              </a:rPr>
              <a:t>7,2; t 28</a:t>
            </a:r>
            <a:r>
              <a:rPr lang="ru-RU" sz="2000" b="1" strike="noStrike" spc="-1">
                <a:solidFill>
                  <a:srgbClr val="000000"/>
                </a:solidFill>
                <a:latin typeface="Calibri"/>
                <a:ea typeface="Calibri"/>
              </a:rPr>
              <a:t>–</a:t>
            </a:r>
            <a:r>
              <a:rPr lang="ru-RU" sz="2000" b="1" strike="noStrike" spc="-1">
                <a:solidFill>
                  <a:srgbClr val="000000"/>
                </a:solidFill>
                <a:latin typeface="Times New Roman"/>
                <a:ea typeface="Calibri"/>
              </a:rPr>
              <a:t>30</a:t>
            </a:r>
            <a:r>
              <a:rPr lang="ru-RU" sz="2000" b="1" strike="noStrike" spc="-1" baseline="33000">
                <a:solidFill>
                  <a:srgbClr val="000000"/>
                </a:solidFill>
                <a:latin typeface="Times New Roman"/>
                <a:ea typeface="Calibri"/>
              </a:rPr>
              <a:t>о</a:t>
            </a:r>
            <a:r>
              <a:rPr lang="ru-RU" sz="2000" b="1" strike="noStrike" spc="-1">
                <a:solidFill>
                  <a:srgbClr val="000000"/>
                </a:solidFill>
                <a:latin typeface="Times New Roman"/>
                <a:ea typeface="Calibri"/>
              </a:rPr>
              <a:t>С, і подається в ферментер з поживним середовищем. </a:t>
            </a:r>
            <a:r>
              <a:rPr lang="ru-RU" sz="2000" b="1" strike="noStrike" spc="-1">
                <a:solidFill>
                  <a:srgbClr val="0000DC"/>
                </a:solidFill>
                <a:latin typeface="Times New Roman"/>
                <a:ea typeface="Calibri"/>
              </a:rPr>
              <a:t>Лізин</a:t>
            </a:r>
            <a:r>
              <a:rPr lang="ru-RU" sz="2000" b="1" strike="noStrike" spc="-1">
                <a:solidFill>
                  <a:srgbClr val="000000"/>
                </a:solidFill>
                <a:latin typeface="Times New Roman"/>
                <a:ea typeface="Calibri"/>
              </a:rPr>
              <a:t> починає надходити в середовище через 25</a:t>
            </a:r>
            <a:r>
              <a:rPr lang="ru-RU" sz="2000" b="1" strike="noStrike" spc="-1">
                <a:solidFill>
                  <a:srgbClr val="000000"/>
                </a:solidFill>
                <a:latin typeface="Calibri"/>
                <a:ea typeface="Calibri"/>
              </a:rPr>
              <a:t>–</a:t>
            </a:r>
            <a:r>
              <a:rPr lang="ru-RU" sz="2000" b="1" strike="noStrike" spc="-1">
                <a:solidFill>
                  <a:srgbClr val="000000"/>
                </a:solidFill>
                <a:latin typeface="Times New Roman"/>
                <a:ea typeface="Calibri"/>
              </a:rPr>
              <a:t>30 годин після початку ферментації. </a:t>
            </a:r>
            <a:endParaRPr lang="ru-RU" sz="2000" b="0" strike="noStrike" spc="-1">
              <a:latin typeface="Arial"/>
            </a:endParaRPr>
          </a:p>
          <a:p>
            <a:pPr algn="just">
              <a:lnSpc>
                <a:spcPct val="100000"/>
              </a:lnSpc>
            </a:pPr>
            <a:r>
              <a:rPr lang="ru-RU" sz="2000" b="1" strike="noStrike" spc="-1">
                <a:solidFill>
                  <a:srgbClr val="000000"/>
                </a:solidFill>
                <a:latin typeface="Times New Roman"/>
                <a:ea typeface="Calibri"/>
              </a:rPr>
              <a:t>Після завершення процесу ферментації (через 55</a:t>
            </a:r>
            <a:r>
              <a:rPr lang="ru-RU" sz="2000" b="1" strike="noStrike" spc="-1">
                <a:solidFill>
                  <a:srgbClr val="000000"/>
                </a:solidFill>
                <a:latin typeface="Calibri"/>
                <a:ea typeface="Calibri"/>
              </a:rPr>
              <a:t>–</a:t>
            </a:r>
            <a:r>
              <a:rPr lang="ru-RU" sz="2000" b="1" strike="noStrike" spc="-1">
                <a:solidFill>
                  <a:srgbClr val="000000"/>
                </a:solidFill>
                <a:latin typeface="Times New Roman"/>
                <a:ea typeface="Calibri"/>
              </a:rPr>
              <a:t>72 години) рідку фазу відділяють від культури </a:t>
            </a:r>
            <a:r>
              <a:rPr lang="ru-RU" sz="2000" b="1" i="1" strike="noStrike" spc="-1">
                <a:solidFill>
                  <a:srgbClr val="DC0000"/>
                </a:solidFill>
                <a:latin typeface="Times New Roman"/>
                <a:ea typeface="Calibri"/>
              </a:rPr>
              <a:t>фільтруванням</a:t>
            </a:r>
            <a:r>
              <a:rPr lang="ru-RU" sz="2000" b="1" strike="noStrike" spc="-1">
                <a:solidFill>
                  <a:srgbClr val="000000"/>
                </a:solidFill>
                <a:latin typeface="Times New Roman"/>
                <a:ea typeface="Calibri"/>
              </a:rPr>
              <a:t>. </a:t>
            </a:r>
            <a:endParaRPr lang="ru-RU" sz="2000" b="0" strike="noStrike" spc="-1">
              <a:latin typeface="Arial"/>
            </a:endParaRPr>
          </a:p>
          <a:p>
            <a:pPr algn="just">
              <a:lnSpc>
                <a:spcPct val="100000"/>
              </a:lnSpc>
            </a:pPr>
            <a:r>
              <a:rPr lang="ru-RU" sz="2000" b="1" strike="noStrike" spc="-1">
                <a:solidFill>
                  <a:srgbClr val="000000"/>
                </a:solidFill>
                <a:latin typeface="Times New Roman"/>
                <a:ea typeface="Calibri"/>
              </a:rPr>
              <a:t>Високоочищені препарати лізину одержують після </a:t>
            </a:r>
            <a:r>
              <a:rPr lang="ru-RU" sz="2000" b="1" i="1" strike="noStrike" spc="-1">
                <a:solidFill>
                  <a:srgbClr val="008400"/>
                </a:solidFill>
                <a:latin typeface="Times New Roman"/>
                <a:ea typeface="Calibri"/>
              </a:rPr>
              <a:t>фракціонування фільтрату культуральної рідини шляхом іонообмінної хроматографії на катіоніті.</a:t>
            </a:r>
            <a:r>
              <a:rPr lang="ru-RU" sz="2000" b="1" strike="noStrike" spc="-1">
                <a:solidFill>
                  <a:srgbClr val="000000"/>
                </a:solidFill>
                <a:latin typeface="Times New Roman"/>
                <a:ea typeface="Calibri"/>
              </a:rPr>
              <a:t> </a:t>
            </a:r>
            <a:endParaRPr lang="ru-RU" sz="2000" b="0" strike="noStrike" spc="-1">
              <a:latin typeface="Arial"/>
            </a:endParaRPr>
          </a:p>
          <a:p>
            <a:pPr algn="just">
              <a:lnSpc>
                <a:spcPct val="100000"/>
              </a:lnSpc>
            </a:pPr>
            <a:r>
              <a:rPr lang="ru-RU" sz="2000" b="1" strike="noStrike" spc="-1">
                <a:solidFill>
                  <a:srgbClr val="0062C4"/>
                </a:solidFill>
                <a:latin typeface="Times New Roman"/>
                <a:ea typeface="Calibri"/>
              </a:rPr>
              <a:t>Крім високо очищених препаратів лізину одержують інші види його товарної форми: </a:t>
            </a:r>
            <a:endParaRPr lang="ru-RU" sz="2000" b="0" strike="noStrike" spc="-1">
              <a:latin typeface="Arial"/>
            </a:endParaRPr>
          </a:p>
          <a:p>
            <a:pPr marL="216000" indent="-215280" algn="just">
              <a:lnSpc>
                <a:spcPct val="100000"/>
              </a:lnSpc>
              <a:buClr>
                <a:srgbClr val="000000"/>
              </a:buClr>
              <a:buFont typeface="Wingdings" charset="2"/>
              <a:buChar char=""/>
            </a:pPr>
            <a:r>
              <a:rPr lang="ru-RU" sz="2000" b="1" i="1" strike="noStrike" spc="-1">
                <a:solidFill>
                  <a:srgbClr val="000000"/>
                </a:solidFill>
                <a:latin typeface="Times New Roman"/>
                <a:ea typeface="Calibri"/>
              </a:rPr>
              <a:t>рідкий концентрат лізину (РКЛ), </a:t>
            </a:r>
            <a:endParaRPr lang="ru-RU" sz="2000" b="0" strike="noStrike" spc="-1">
              <a:latin typeface="Arial"/>
            </a:endParaRPr>
          </a:p>
          <a:p>
            <a:pPr marL="216000" indent="-215280" algn="just">
              <a:lnSpc>
                <a:spcPct val="100000"/>
              </a:lnSpc>
              <a:buClr>
                <a:srgbClr val="000000"/>
              </a:buClr>
              <a:buFont typeface="Wingdings" charset="2"/>
              <a:buChar char=""/>
            </a:pPr>
            <a:r>
              <a:rPr lang="ru-RU" sz="2000" b="1" i="1" strike="noStrike" spc="-1">
                <a:solidFill>
                  <a:srgbClr val="000000"/>
                </a:solidFill>
                <a:latin typeface="Times New Roman"/>
                <a:ea typeface="Calibri"/>
              </a:rPr>
              <a:t>сухий кормовий концентрат лізину (ККЛ) та </a:t>
            </a:r>
            <a:endParaRPr lang="ru-RU" sz="2000" b="0" strike="noStrike" spc="-1">
              <a:latin typeface="Arial"/>
            </a:endParaRPr>
          </a:p>
          <a:p>
            <a:pPr marL="216000" indent="-215280" algn="just">
              <a:lnSpc>
                <a:spcPct val="100000"/>
              </a:lnSpc>
              <a:buClr>
                <a:srgbClr val="000000"/>
              </a:buClr>
              <a:buFont typeface="Wingdings" charset="2"/>
              <a:buChar char=""/>
            </a:pPr>
            <a:r>
              <a:rPr lang="ru-RU" sz="2000" b="1" i="1" strike="noStrike" spc="-1">
                <a:solidFill>
                  <a:srgbClr val="000000"/>
                </a:solidFill>
                <a:latin typeface="Times New Roman"/>
                <a:ea typeface="Calibri"/>
              </a:rPr>
              <a:t>висококонцентровані кормові препарати, які характеризуються порівняно меншим ступенем очищення. </a:t>
            </a:r>
            <a:endParaRPr lang="ru-RU" sz="2000" b="0" strike="noStrike" spc="-1">
              <a:latin typeface="Arial"/>
            </a:endParaRPr>
          </a:p>
          <a:p>
            <a:pPr algn="just">
              <a:lnSpc>
                <a:spcPct val="100000"/>
              </a:lnSpc>
            </a:pPr>
            <a:r>
              <a:rPr lang="ru-RU" sz="2000" b="1" strike="noStrike" spc="-1">
                <a:solidFill>
                  <a:srgbClr val="000000"/>
                </a:solidFill>
                <a:latin typeface="Times New Roman"/>
                <a:ea typeface="Calibri"/>
              </a:rPr>
              <a:t>Другою за значущістю незамінною амінокислотою для харчування людини і тварин є </a:t>
            </a:r>
            <a:r>
              <a:rPr lang="ru-RU" sz="2000" b="1" strike="noStrike" spc="-1">
                <a:solidFill>
                  <a:srgbClr val="0000FF"/>
                </a:solidFill>
                <a:latin typeface="Times New Roman"/>
                <a:ea typeface="Calibri"/>
              </a:rPr>
              <a:t>метіонін</a:t>
            </a:r>
            <a:r>
              <a:rPr lang="ru-RU" sz="2000" b="1" strike="noStrike" spc="-1">
                <a:solidFill>
                  <a:srgbClr val="000000"/>
                </a:solidFill>
                <a:latin typeface="Times New Roman"/>
                <a:ea typeface="Calibri"/>
              </a:rPr>
              <a:t>, який одержують у більшості </a:t>
            </a:r>
            <a:r>
              <a:rPr lang="ru-RU" sz="2000" b="1" u="sng" strike="noStrike" spc="-1">
                <a:solidFill>
                  <a:srgbClr val="000000"/>
                </a:solidFill>
                <a:uFillTx/>
                <a:latin typeface="Times New Roman"/>
                <a:ea typeface="Calibri"/>
              </a:rPr>
              <a:t>хімічним синтезом</a:t>
            </a:r>
            <a:r>
              <a:rPr lang="ru-RU" sz="2000" b="1" strike="noStrike" spc="-1">
                <a:solidFill>
                  <a:srgbClr val="000000"/>
                </a:solidFill>
                <a:latin typeface="Times New Roman"/>
                <a:ea typeface="Calibri"/>
              </a:rPr>
              <a:t>, що більш економічно. </a:t>
            </a:r>
            <a:endParaRPr lang="ru-RU" sz="2000" b="0" strike="noStrike" spc="-1">
              <a:latin typeface="Arial"/>
            </a:endParaRPr>
          </a:p>
          <a:p>
            <a:pPr algn="just">
              <a:lnSpc>
                <a:spcPct val="100000"/>
              </a:lnSpc>
            </a:pPr>
            <a:r>
              <a:rPr lang="ru-RU" sz="2000" b="1" u="sng" strike="noStrike" spc="-1">
                <a:solidFill>
                  <a:srgbClr val="000000"/>
                </a:solidFill>
                <a:uFillTx/>
                <a:latin typeface="Times New Roman"/>
                <a:ea typeface="Calibri"/>
              </a:rPr>
              <a:t>Мікробіологічним методом</a:t>
            </a:r>
            <a:r>
              <a:rPr lang="ru-RU" sz="2000" b="1" strike="noStrike" spc="-1">
                <a:solidFill>
                  <a:srgbClr val="000000"/>
                </a:solidFill>
                <a:latin typeface="Times New Roman"/>
                <a:ea typeface="Calibri"/>
              </a:rPr>
              <a:t> одержують також </a:t>
            </a:r>
            <a:r>
              <a:rPr lang="ru-RU" sz="2000" b="1" strike="noStrike" spc="-1">
                <a:solidFill>
                  <a:srgbClr val="0000FF"/>
                </a:solidFill>
                <a:latin typeface="Times New Roman"/>
                <a:ea typeface="Calibri"/>
              </a:rPr>
              <a:t>триптофан, аргінін, глутамінову кислоту, глутамін, треонін, пролін</a:t>
            </a:r>
            <a:r>
              <a:rPr lang="ru-RU" sz="2000" b="1" strike="noStrike" spc="-1">
                <a:solidFill>
                  <a:srgbClr val="000000"/>
                </a:solidFill>
                <a:latin typeface="Times New Roman"/>
                <a:ea typeface="Calibri"/>
              </a:rPr>
              <a:t> та окремі інші амінокислоти. </a:t>
            </a:r>
            <a:endParaRPr lang="ru-RU" sz="2000" b="0" strike="noStrike" spc="-1">
              <a:latin typeface="Arial"/>
            </a:endParaRPr>
          </a:p>
        </p:txBody>
      </p:sp>
    </p:spTree>
    <p:extLst>
      <p:ext uri="{BB962C8B-B14F-4D97-AF65-F5344CB8AC3E}">
        <p14:creationId xmlns:p14="http://schemas.microsoft.com/office/powerpoint/2010/main" val="2785224592"/>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86570" y="204401"/>
            <a:ext cx="8520546" cy="523220"/>
          </a:xfrm>
          <a:prstGeom prst="rect">
            <a:avLst/>
          </a:prstGeom>
        </p:spPr>
        <p:txBody>
          <a:bodyPr wrap="square">
            <a:spAutoFit/>
          </a:bodyPr>
          <a:lstStyle/>
          <a:p>
            <a:r>
              <a:rPr lang="ru-RU" sz="2800" b="1" dirty="0">
                <a:solidFill>
                  <a:srgbClr val="FF0000"/>
                </a:solidFill>
                <a:latin typeface="Arial" panose="020B0604020202020204" pitchFamily="34" charset="0"/>
              </a:rPr>
              <a:t>2. </a:t>
            </a:r>
            <a:r>
              <a:rPr lang="ru-RU" sz="2800" b="1" dirty="0" err="1">
                <a:solidFill>
                  <a:srgbClr val="FF0000"/>
                </a:solidFill>
                <a:latin typeface="Arial" panose="020B0604020202020204" pitchFamily="34" charset="0"/>
              </a:rPr>
              <a:t>Способи</a:t>
            </a:r>
            <a:r>
              <a:rPr lang="ru-RU" sz="2800" b="1" dirty="0">
                <a:solidFill>
                  <a:srgbClr val="FF0000"/>
                </a:solidFill>
                <a:latin typeface="Arial" panose="020B0604020202020204" pitchFamily="34" charset="0"/>
              </a:rPr>
              <a:t> </a:t>
            </a:r>
            <a:r>
              <a:rPr lang="ru-RU" sz="2800" b="1" dirty="0" err="1">
                <a:solidFill>
                  <a:srgbClr val="FF0000"/>
                </a:solidFill>
                <a:latin typeface="Arial" panose="020B0604020202020204" pitchFamily="34" charset="0"/>
              </a:rPr>
              <a:t>отримання</a:t>
            </a:r>
            <a:r>
              <a:rPr lang="ru-RU" sz="2800" b="1" dirty="0">
                <a:solidFill>
                  <a:srgbClr val="FF0000"/>
                </a:solidFill>
                <a:latin typeface="Arial" panose="020B0604020202020204" pitchFamily="34" charset="0"/>
              </a:rPr>
              <a:t> </a:t>
            </a:r>
            <a:r>
              <a:rPr lang="ru-RU" sz="2800" b="1" dirty="0" err="1">
                <a:solidFill>
                  <a:srgbClr val="FF0000"/>
                </a:solidFill>
                <a:latin typeface="Arial" panose="020B0604020202020204" pitchFamily="34" charset="0"/>
              </a:rPr>
              <a:t>рекомбінантних</a:t>
            </a:r>
            <a:r>
              <a:rPr lang="ru-RU" sz="2800" b="1" dirty="0">
                <a:solidFill>
                  <a:srgbClr val="FF0000"/>
                </a:solidFill>
                <a:latin typeface="Arial" panose="020B0604020202020204" pitchFamily="34" charset="0"/>
              </a:rPr>
              <a:t> вакцин</a:t>
            </a:r>
            <a:endParaRPr lang="ru-RU" sz="2800" b="1" dirty="0">
              <a:solidFill>
                <a:srgbClr val="FF0000"/>
              </a:solidFill>
            </a:endParaRPr>
          </a:p>
        </p:txBody>
      </p:sp>
      <p:sp>
        <p:nvSpPr>
          <p:cNvPr id="3" name="Прямоугольник 2"/>
          <p:cNvSpPr/>
          <p:nvPr/>
        </p:nvSpPr>
        <p:spPr>
          <a:xfrm>
            <a:off x="445168" y="855805"/>
            <a:ext cx="8361948" cy="4801314"/>
          </a:xfrm>
          <a:prstGeom prst="rect">
            <a:avLst/>
          </a:prstGeom>
        </p:spPr>
        <p:txBody>
          <a:bodyPr wrap="square">
            <a:spAutoFit/>
          </a:bodyPr>
          <a:lstStyle/>
          <a:p>
            <a:pPr algn="just"/>
            <a:r>
              <a:rPr lang="ru-RU" b="1" dirty="0" err="1">
                <a:latin typeface="Arial" panose="020B0604020202020204" pitchFamily="34" charset="0"/>
              </a:rPr>
              <a:t>Важливе</a:t>
            </a:r>
            <a:r>
              <a:rPr lang="ru-RU" b="1" dirty="0">
                <a:latin typeface="Arial" panose="020B0604020202020204" pitchFamily="34" charset="0"/>
              </a:rPr>
              <a:t> </a:t>
            </a:r>
            <a:r>
              <a:rPr lang="ru-RU" b="1" dirty="0" err="1">
                <a:latin typeface="Arial" panose="020B0604020202020204" pitchFamily="34" charset="0"/>
              </a:rPr>
              <a:t>місце</a:t>
            </a:r>
            <a:r>
              <a:rPr lang="ru-RU" b="1" dirty="0">
                <a:latin typeface="Arial" panose="020B0604020202020204" pitchFamily="34" charset="0"/>
              </a:rPr>
              <a:t> в </a:t>
            </a:r>
            <a:r>
              <a:rPr lang="ru-RU" b="1" dirty="0" err="1">
                <a:latin typeface="Arial" panose="020B0604020202020204" pitchFamily="34" charset="0"/>
              </a:rPr>
              <a:t>генетичній</a:t>
            </a:r>
            <a:r>
              <a:rPr lang="ru-RU" b="1" dirty="0">
                <a:latin typeface="Arial" panose="020B0604020202020204" pitchFamily="34" charset="0"/>
              </a:rPr>
              <a:t> </a:t>
            </a:r>
            <a:r>
              <a:rPr lang="ru-RU" b="1" dirty="0" err="1">
                <a:latin typeface="Arial" panose="020B0604020202020204" pitchFamily="34" charset="0"/>
              </a:rPr>
              <a:t>інженерії</a:t>
            </a:r>
            <a:r>
              <a:rPr lang="ru-RU" b="1" dirty="0">
                <a:latin typeface="Arial" panose="020B0604020202020204" pitchFamily="34" charset="0"/>
              </a:rPr>
              <a:t> </a:t>
            </a:r>
            <a:r>
              <a:rPr lang="ru-RU" b="1" dirty="0" err="1" smtClean="0">
                <a:latin typeface="Arial" panose="020B0604020202020204" pitchFamily="34" charset="0"/>
              </a:rPr>
              <a:t>мікроорганізмів</a:t>
            </a:r>
            <a:r>
              <a:rPr lang="ru-RU" b="1" dirty="0" smtClean="0"/>
              <a:t> </a:t>
            </a:r>
            <a:r>
              <a:rPr lang="ru-RU" b="1" dirty="0" err="1" smtClean="0">
                <a:latin typeface="Arial" panose="020B0604020202020204" pitchFamily="34" charset="0"/>
              </a:rPr>
              <a:t>посідає</a:t>
            </a:r>
            <a:r>
              <a:rPr lang="ru-RU" b="1" dirty="0" smtClean="0">
                <a:latin typeface="Arial" panose="020B0604020202020204" pitchFamily="34" charset="0"/>
              </a:rPr>
              <a:t> </a:t>
            </a:r>
            <a:r>
              <a:rPr lang="ru-RU" b="1" i="1" dirty="0" err="1">
                <a:solidFill>
                  <a:srgbClr val="00B050"/>
                </a:solidFill>
                <a:effectLst>
                  <a:outerShdw blurRad="38100" dist="38100" dir="2700000" algn="tl">
                    <a:srgbClr val="000000">
                      <a:alpha val="43137"/>
                    </a:srgbClr>
                  </a:outerShdw>
                </a:effectLst>
                <a:latin typeface="Arial" panose="020B0604020202020204" pitchFamily="34" charset="0"/>
              </a:rPr>
              <a:t>виробництво</a:t>
            </a:r>
            <a:r>
              <a:rPr lang="ru-RU" b="1" i="1" dirty="0">
                <a:solidFill>
                  <a:srgbClr val="00B050"/>
                </a:solidFill>
                <a:effectLst>
                  <a:outerShdw blurRad="38100" dist="38100" dir="2700000" algn="tl">
                    <a:srgbClr val="000000">
                      <a:alpha val="43137"/>
                    </a:srgbClr>
                  </a:outerShdw>
                </a:effectLst>
                <a:latin typeface="Arial" panose="020B0604020202020204" pitchFamily="34" charset="0"/>
              </a:rPr>
              <a:t> </a:t>
            </a:r>
            <a:r>
              <a:rPr lang="ru-RU" b="1" i="1" dirty="0" err="1">
                <a:solidFill>
                  <a:srgbClr val="00B050"/>
                </a:solidFill>
                <a:effectLst>
                  <a:outerShdw blurRad="38100" dist="38100" dir="2700000" algn="tl">
                    <a:srgbClr val="000000">
                      <a:alpha val="43137"/>
                    </a:srgbClr>
                  </a:outerShdw>
                </a:effectLst>
                <a:latin typeface="Arial" panose="020B0604020202020204" pitchFamily="34" charset="0"/>
              </a:rPr>
              <a:t>рекомбінантних</a:t>
            </a:r>
            <a:r>
              <a:rPr lang="ru-RU" b="1" i="1" dirty="0">
                <a:solidFill>
                  <a:srgbClr val="00B050"/>
                </a:solidFill>
                <a:effectLst>
                  <a:outerShdw blurRad="38100" dist="38100" dir="2700000" algn="tl">
                    <a:srgbClr val="000000">
                      <a:alpha val="43137"/>
                    </a:srgbClr>
                  </a:outerShdw>
                </a:effectLst>
                <a:latin typeface="Arial" panose="020B0604020202020204" pitchFamily="34" charset="0"/>
              </a:rPr>
              <a:t> вакцин</a:t>
            </a:r>
            <a:r>
              <a:rPr lang="ru-RU" b="1" dirty="0">
                <a:latin typeface="Arial" panose="020B0604020202020204" pitchFamily="34" charset="0"/>
              </a:rPr>
              <a:t>. </a:t>
            </a:r>
            <a:endParaRPr lang="ru-RU" b="1" dirty="0" smtClean="0">
              <a:latin typeface="Arial" panose="020B0604020202020204" pitchFamily="34" charset="0"/>
            </a:endParaRPr>
          </a:p>
          <a:p>
            <a:pPr algn="just"/>
            <a:r>
              <a:rPr lang="ru-RU" b="1" dirty="0" smtClean="0">
                <a:latin typeface="Arial" panose="020B0604020202020204" pitchFamily="34" charset="0"/>
              </a:rPr>
              <a:t>Вони </a:t>
            </a:r>
            <a:r>
              <a:rPr lang="ru-RU" b="1" dirty="0" err="1" smtClean="0">
                <a:latin typeface="Arial" panose="020B0604020202020204" pitchFamily="34" charset="0"/>
              </a:rPr>
              <a:t>мають</a:t>
            </a:r>
            <a:r>
              <a:rPr lang="ru-RU" b="1" dirty="0" smtClean="0"/>
              <a:t> </a:t>
            </a:r>
            <a:r>
              <a:rPr lang="ru-RU" b="1" dirty="0" err="1" smtClean="0">
                <a:latin typeface="Arial" panose="020B0604020202020204" pitchFamily="34" charset="0"/>
              </a:rPr>
              <a:t>цілий</a:t>
            </a:r>
            <a:r>
              <a:rPr lang="ru-RU" b="1" dirty="0" smtClean="0">
                <a:latin typeface="Arial" panose="020B0604020202020204" pitchFamily="34" charset="0"/>
              </a:rPr>
              <a:t> </a:t>
            </a:r>
            <a:r>
              <a:rPr lang="ru-RU" b="1" i="1" dirty="0">
                <a:solidFill>
                  <a:srgbClr val="FF0000"/>
                </a:solidFill>
                <a:effectLst>
                  <a:outerShdw blurRad="38100" dist="38100" dir="2700000" algn="tl">
                    <a:srgbClr val="000000">
                      <a:alpha val="43137"/>
                    </a:srgbClr>
                  </a:outerShdw>
                </a:effectLst>
                <a:latin typeface="Arial" panose="020B0604020202020204" pitchFamily="34" charset="0"/>
              </a:rPr>
              <a:t>ряд </a:t>
            </a:r>
            <a:r>
              <a:rPr lang="ru-RU" b="1" i="1" dirty="0" err="1">
                <a:solidFill>
                  <a:srgbClr val="FF0000"/>
                </a:solidFill>
                <a:effectLst>
                  <a:outerShdw blurRad="38100" dist="38100" dir="2700000" algn="tl">
                    <a:srgbClr val="000000">
                      <a:alpha val="43137"/>
                    </a:srgbClr>
                  </a:outerShdw>
                </a:effectLst>
                <a:latin typeface="Arial" panose="020B0604020202020204" pitchFamily="34" charset="0"/>
              </a:rPr>
              <a:t>переваг</a:t>
            </a:r>
            <a:r>
              <a:rPr lang="ru-RU" b="1" i="1" dirty="0">
                <a:solidFill>
                  <a:srgbClr val="FF0000"/>
                </a:solidFill>
                <a:effectLst>
                  <a:outerShdw blurRad="38100" dist="38100" dir="2700000" algn="tl">
                    <a:srgbClr val="000000">
                      <a:alpha val="43137"/>
                    </a:srgbClr>
                  </a:outerShdw>
                </a:effectLst>
                <a:latin typeface="Arial" panose="020B0604020202020204" pitchFamily="34" charset="0"/>
              </a:rPr>
              <a:t> перед </a:t>
            </a:r>
            <a:r>
              <a:rPr lang="ru-RU" b="1" i="1" dirty="0" err="1">
                <a:solidFill>
                  <a:srgbClr val="FF0000"/>
                </a:solidFill>
                <a:effectLst>
                  <a:outerShdw blurRad="38100" dist="38100" dir="2700000" algn="tl">
                    <a:srgbClr val="000000">
                      <a:alpha val="43137"/>
                    </a:srgbClr>
                  </a:outerShdw>
                </a:effectLst>
                <a:latin typeface="Arial" panose="020B0604020202020204" pitchFamily="34" charset="0"/>
              </a:rPr>
              <a:t>традиційними</a:t>
            </a:r>
            <a:r>
              <a:rPr lang="ru-RU" b="1" i="1" dirty="0">
                <a:solidFill>
                  <a:srgbClr val="FF0000"/>
                </a:solidFill>
                <a:effectLst>
                  <a:outerShdw blurRad="38100" dist="38100" dir="2700000" algn="tl">
                    <a:srgbClr val="000000">
                      <a:alpha val="43137"/>
                    </a:srgbClr>
                  </a:outerShdw>
                </a:effectLst>
                <a:latin typeface="Arial" panose="020B0604020202020204" pitchFamily="34" charset="0"/>
              </a:rPr>
              <a:t> </a:t>
            </a:r>
            <a:r>
              <a:rPr lang="ru-RU" b="1" i="1" dirty="0" smtClean="0">
                <a:solidFill>
                  <a:srgbClr val="FF0000"/>
                </a:solidFill>
                <a:effectLst>
                  <a:outerShdw blurRad="38100" dist="38100" dir="2700000" algn="tl">
                    <a:srgbClr val="000000">
                      <a:alpha val="43137"/>
                    </a:srgbClr>
                  </a:outerShdw>
                </a:effectLst>
                <a:latin typeface="Arial" panose="020B0604020202020204" pitchFamily="34" charset="0"/>
              </a:rPr>
              <a:t>вакцинами</a:t>
            </a:r>
            <a:r>
              <a:rPr lang="ru-RU" b="1" dirty="0" smtClean="0">
                <a:latin typeface="Arial" panose="020B0604020202020204" pitchFamily="34" charset="0"/>
              </a:rPr>
              <a:t>:</a:t>
            </a:r>
            <a:r>
              <a:rPr lang="ru-RU" b="1" dirty="0" smtClean="0"/>
              <a:t> </a:t>
            </a:r>
            <a:r>
              <a:rPr lang="ru-RU" b="1" dirty="0" err="1" smtClean="0">
                <a:latin typeface="Arial" panose="020B0604020202020204" pitchFamily="34" charset="0"/>
              </a:rPr>
              <a:t>характеризуються</a:t>
            </a:r>
            <a:r>
              <a:rPr lang="ru-RU" b="1" dirty="0" smtClean="0">
                <a:latin typeface="Arial" panose="020B0604020202020204" pitchFamily="34" charset="0"/>
              </a:rPr>
              <a:t> </a:t>
            </a:r>
            <a:r>
              <a:rPr lang="ru-RU" b="1" dirty="0" err="1">
                <a:latin typeface="Arial" panose="020B0604020202020204" pitchFamily="34" charset="0"/>
              </a:rPr>
              <a:t>відсутністю</a:t>
            </a:r>
            <a:r>
              <a:rPr lang="ru-RU" b="1" dirty="0">
                <a:latin typeface="Arial" panose="020B0604020202020204" pitchFamily="34" charset="0"/>
              </a:rPr>
              <a:t> (</a:t>
            </a:r>
            <a:r>
              <a:rPr lang="ru-RU" b="1" dirty="0" err="1">
                <a:latin typeface="Arial" panose="020B0604020202020204" pitchFamily="34" charset="0"/>
              </a:rPr>
              <a:t>або</a:t>
            </a:r>
            <a:r>
              <a:rPr lang="ru-RU" b="1" dirty="0">
                <a:latin typeface="Arial" panose="020B0604020202020204" pitchFamily="34" charset="0"/>
              </a:rPr>
              <a:t> </a:t>
            </a:r>
            <a:r>
              <a:rPr lang="ru-RU" b="1" dirty="0" err="1">
                <a:latin typeface="Arial" panose="020B0604020202020204" pitchFamily="34" charset="0"/>
              </a:rPr>
              <a:t>значним</a:t>
            </a:r>
            <a:r>
              <a:rPr lang="ru-RU" b="1" dirty="0">
                <a:latin typeface="Arial" panose="020B0604020202020204" pitchFamily="34" charset="0"/>
              </a:rPr>
              <a:t> </a:t>
            </a:r>
            <a:r>
              <a:rPr lang="ru-RU" b="1" dirty="0" err="1">
                <a:latin typeface="Arial" panose="020B0604020202020204" pitchFamily="34" charset="0"/>
              </a:rPr>
              <a:t>зниженням</a:t>
            </a:r>
            <a:r>
              <a:rPr lang="ru-RU" b="1" dirty="0">
                <a:latin typeface="Arial" panose="020B0604020202020204" pitchFamily="34" charset="0"/>
              </a:rPr>
              <a:t> </a:t>
            </a:r>
            <a:r>
              <a:rPr lang="ru-RU" b="1" dirty="0" err="1" smtClean="0">
                <a:latin typeface="Arial" panose="020B0604020202020204" pitchFamily="34" charset="0"/>
              </a:rPr>
              <a:t>вмісту</a:t>
            </a:r>
            <a:r>
              <a:rPr lang="ru-RU" b="1" dirty="0" smtClean="0">
                <a:latin typeface="Arial" panose="020B0604020202020204" pitchFamily="34" charset="0"/>
              </a:rPr>
              <a:t>)</a:t>
            </a:r>
            <a:r>
              <a:rPr lang="ru-RU" b="1" dirty="0" smtClean="0"/>
              <a:t> </a:t>
            </a:r>
            <a:r>
              <a:rPr lang="ru-RU" b="1" dirty="0" err="1" smtClean="0">
                <a:latin typeface="Arial" panose="020B0604020202020204" pitchFamily="34" charset="0"/>
              </a:rPr>
              <a:t>баластних</a:t>
            </a:r>
            <a:r>
              <a:rPr lang="ru-RU" b="1" dirty="0" smtClean="0">
                <a:latin typeface="Arial" panose="020B0604020202020204" pitchFamily="34" charset="0"/>
              </a:rPr>
              <a:t> </a:t>
            </a:r>
            <a:r>
              <a:rPr lang="ru-RU" b="1" dirty="0" err="1">
                <a:latin typeface="Arial" panose="020B0604020202020204" pitchFamily="34" charset="0"/>
              </a:rPr>
              <a:t>компонентів</a:t>
            </a:r>
            <a:r>
              <a:rPr lang="ru-RU" b="1" dirty="0">
                <a:latin typeface="Arial" panose="020B0604020202020204" pitchFamily="34" charset="0"/>
              </a:rPr>
              <a:t>, </a:t>
            </a:r>
            <a:r>
              <a:rPr lang="ru-RU" b="1" dirty="0" err="1">
                <a:latin typeface="Arial" panose="020B0604020202020204" pitchFamily="34" charset="0"/>
              </a:rPr>
              <a:t>майже</a:t>
            </a:r>
            <a:r>
              <a:rPr lang="ru-RU" b="1" dirty="0">
                <a:latin typeface="Arial" panose="020B0604020202020204" pitchFamily="34" charset="0"/>
              </a:rPr>
              <a:t> </a:t>
            </a:r>
            <a:r>
              <a:rPr lang="ru-RU" b="1" dirty="0" err="1">
                <a:latin typeface="Arial" panose="020B0604020202020204" pitchFamily="34" charset="0"/>
              </a:rPr>
              <a:t>повною</a:t>
            </a:r>
            <a:r>
              <a:rPr lang="ru-RU" b="1" dirty="0">
                <a:latin typeface="Arial" panose="020B0604020202020204" pitchFamily="34" charset="0"/>
              </a:rPr>
              <a:t> </a:t>
            </a:r>
            <a:r>
              <a:rPr lang="ru-RU" b="1" dirty="0" err="1">
                <a:latin typeface="Arial" panose="020B0604020202020204" pitchFamily="34" charset="0"/>
              </a:rPr>
              <a:t>нешкідливістю</a:t>
            </a:r>
            <a:r>
              <a:rPr lang="ru-RU" b="1" dirty="0">
                <a:latin typeface="Arial" panose="020B0604020202020204" pitchFamily="34" charset="0"/>
              </a:rPr>
              <a:t> </a:t>
            </a:r>
            <a:r>
              <a:rPr lang="ru-RU" b="1" dirty="0" smtClean="0">
                <a:latin typeface="Arial" panose="020B0604020202020204" pitchFamily="34" charset="0"/>
              </a:rPr>
              <a:t>і</a:t>
            </a:r>
            <a:r>
              <a:rPr lang="ru-RU" b="1" dirty="0" smtClean="0"/>
              <a:t> </a:t>
            </a:r>
            <a:r>
              <a:rPr lang="ru-RU" b="1" dirty="0" err="1" smtClean="0">
                <a:latin typeface="Arial" panose="020B0604020202020204" pitchFamily="34" charset="0"/>
              </a:rPr>
              <a:t>низькою</a:t>
            </a:r>
            <a:r>
              <a:rPr lang="ru-RU" b="1" dirty="0" smtClean="0">
                <a:latin typeface="Arial" panose="020B0604020202020204" pitchFamily="34" charset="0"/>
              </a:rPr>
              <a:t> </a:t>
            </a:r>
            <a:r>
              <a:rPr lang="ru-RU" b="1" dirty="0" err="1">
                <a:latin typeface="Arial" panose="020B0604020202020204" pitchFamily="34" charset="0"/>
              </a:rPr>
              <a:t>вартістю</a:t>
            </a:r>
            <a:r>
              <a:rPr lang="ru-RU" b="1" dirty="0">
                <a:latin typeface="Arial" panose="020B0604020202020204" pitchFamily="34" charset="0"/>
              </a:rPr>
              <a:t>. </a:t>
            </a:r>
            <a:endParaRPr lang="ru-RU" b="1" dirty="0" smtClean="0">
              <a:latin typeface="Arial" panose="020B0604020202020204" pitchFamily="34" charset="0"/>
            </a:endParaRPr>
          </a:p>
          <a:p>
            <a:pPr algn="just"/>
            <a:r>
              <a:rPr lang="ru-RU" b="1" i="1" dirty="0" err="1" smtClean="0">
                <a:solidFill>
                  <a:srgbClr val="7030A0"/>
                </a:solidFill>
                <a:effectLst>
                  <a:outerShdw blurRad="38100" dist="38100" dir="2700000" algn="tl">
                    <a:srgbClr val="000000">
                      <a:alpha val="43137"/>
                    </a:srgbClr>
                  </a:outerShdw>
                </a:effectLst>
                <a:latin typeface="Arial" panose="020B0604020202020204" pitchFamily="34" charset="0"/>
              </a:rPr>
              <a:t>Можна</a:t>
            </a:r>
            <a:r>
              <a:rPr lang="ru-RU" b="1" i="1" dirty="0" smtClean="0">
                <a:solidFill>
                  <a:srgbClr val="7030A0"/>
                </a:solidFill>
                <a:effectLst>
                  <a:outerShdw blurRad="38100" dist="38100" dir="2700000" algn="tl">
                    <a:srgbClr val="000000">
                      <a:alpha val="43137"/>
                    </a:srgbClr>
                  </a:outerShdw>
                </a:effectLst>
                <a:latin typeface="Arial" panose="020B0604020202020204" pitchFamily="34" charset="0"/>
              </a:rPr>
              <a:t> </a:t>
            </a:r>
            <a:r>
              <a:rPr lang="ru-RU" b="1" i="1" dirty="0" err="1">
                <a:solidFill>
                  <a:srgbClr val="7030A0"/>
                </a:solidFill>
                <a:effectLst>
                  <a:outerShdw blurRad="38100" dist="38100" dir="2700000" algn="tl">
                    <a:srgbClr val="000000">
                      <a:alpha val="43137"/>
                    </a:srgbClr>
                  </a:outerShdw>
                </a:effectLst>
                <a:latin typeface="Arial" panose="020B0604020202020204" pitchFamily="34" charset="0"/>
              </a:rPr>
              <a:t>назвати</a:t>
            </a:r>
            <a:r>
              <a:rPr lang="ru-RU" b="1" i="1" dirty="0">
                <a:solidFill>
                  <a:srgbClr val="7030A0"/>
                </a:solidFill>
                <a:effectLst>
                  <a:outerShdw blurRad="38100" dist="38100" dir="2700000" algn="tl">
                    <a:srgbClr val="000000">
                      <a:alpha val="43137"/>
                    </a:srgbClr>
                  </a:outerShdw>
                </a:effectLst>
                <a:latin typeface="Arial" panose="020B0604020202020204" pitchFamily="34" charset="0"/>
              </a:rPr>
              <a:t> три </a:t>
            </a:r>
            <a:r>
              <a:rPr lang="ru-RU" b="1" i="1" dirty="0" err="1">
                <a:solidFill>
                  <a:srgbClr val="7030A0"/>
                </a:solidFill>
                <a:effectLst>
                  <a:outerShdw blurRad="38100" dist="38100" dir="2700000" algn="tl">
                    <a:srgbClr val="000000">
                      <a:alpha val="43137"/>
                    </a:srgbClr>
                  </a:outerShdw>
                </a:effectLst>
                <a:latin typeface="Arial" panose="020B0604020202020204" pitchFamily="34" charset="0"/>
              </a:rPr>
              <a:t>основні</a:t>
            </a:r>
            <a:r>
              <a:rPr lang="ru-RU" b="1" i="1" dirty="0">
                <a:solidFill>
                  <a:srgbClr val="7030A0"/>
                </a:solidFill>
                <a:effectLst>
                  <a:outerShdw blurRad="38100" dist="38100" dir="2700000" algn="tl">
                    <a:srgbClr val="000000">
                      <a:alpha val="43137"/>
                    </a:srgbClr>
                  </a:outerShdw>
                </a:effectLst>
                <a:latin typeface="Arial" panose="020B0604020202020204" pitchFamily="34" charset="0"/>
              </a:rPr>
              <a:t> </a:t>
            </a:r>
            <a:r>
              <a:rPr lang="ru-RU" b="1" i="1" dirty="0" err="1">
                <a:solidFill>
                  <a:srgbClr val="7030A0"/>
                </a:solidFill>
                <a:effectLst>
                  <a:outerShdw blurRad="38100" dist="38100" dir="2700000" algn="tl">
                    <a:srgbClr val="000000">
                      <a:alpha val="43137"/>
                    </a:srgbClr>
                  </a:outerShdw>
                </a:effectLst>
                <a:latin typeface="Arial" panose="020B0604020202020204" pitchFamily="34" charset="0"/>
              </a:rPr>
              <a:t>підходи</a:t>
            </a:r>
            <a:r>
              <a:rPr lang="ru-RU" b="1" i="1" dirty="0">
                <a:solidFill>
                  <a:srgbClr val="7030A0"/>
                </a:solidFill>
                <a:effectLst>
                  <a:outerShdw blurRad="38100" dist="38100" dir="2700000" algn="tl">
                    <a:srgbClr val="000000">
                      <a:alpha val="43137"/>
                    </a:srgbClr>
                  </a:outerShdw>
                </a:effectLst>
                <a:latin typeface="Arial" panose="020B0604020202020204" pitchFamily="34" charset="0"/>
              </a:rPr>
              <a:t>, </a:t>
            </a:r>
            <a:r>
              <a:rPr lang="ru-RU" b="1" i="1" dirty="0" err="1" smtClean="0">
                <a:solidFill>
                  <a:srgbClr val="7030A0"/>
                </a:solidFill>
                <a:effectLst>
                  <a:outerShdw blurRad="38100" dist="38100" dir="2700000" algn="tl">
                    <a:srgbClr val="000000">
                      <a:alpha val="43137"/>
                    </a:srgbClr>
                  </a:outerShdw>
                </a:effectLst>
                <a:latin typeface="Arial" panose="020B0604020202020204" pitchFamily="34" charset="0"/>
              </a:rPr>
              <a:t>які</a:t>
            </a:r>
            <a:r>
              <a:rPr lang="ru-RU" b="1" i="1" dirty="0" smtClean="0">
                <a:solidFill>
                  <a:srgbClr val="7030A0"/>
                </a:solidFill>
                <a:effectLst>
                  <a:outerShdw blurRad="38100" dist="38100" dir="2700000" algn="tl">
                    <a:srgbClr val="000000">
                      <a:alpha val="43137"/>
                    </a:srgbClr>
                  </a:outerShdw>
                </a:effectLst>
              </a:rPr>
              <a:t> </a:t>
            </a:r>
            <a:r>
              <a:rPr lang="ru-RU" b="1" i="1" dirty="0" err="1" smtClean="0">
                <a:solidFill>
                  <a:srgbClr val="7030A0"/>
                </a:solidFill>
                <a:effectLst>
                  <a:outerShdw blurRad="38100" dist="38100" dir="2700000" algn="tl">
                    <a:srgbClr val="000000">
                      <a:alpha val="43137"/>
                    </a:srgbClr>
                  </a:outerShdw>
                </a:effectLst>
                <a:latin typeface="Arial" panose="020B0604020202020204" pitchFamily="34" charset="0"/>
              </a:rPr>
              <a:t>використовують</a:t>
            </a:r>
            <a:r>
              <a:rPr lang="ru-RU" b="1" i="1" dirty="0" smtClean="0">
                <a:solidFill>
                  <a:srgbClr val="7030A0"/>
                </a:solidFill>
                <a:effectLst>
                  <a:outerShdw blurRad="38100" dist="38100" dir="2700000" algn="tl">
                    <a:srgbClr val="000000">
                      <a:alpha val="43137"/>
                    </a:srgbClr>
                  </a:outerShdw>
                </a:effectLst>
                <a:latin typeface="Arial" panose="020B0604020202020204" pitchFamily="34" charset="0"/>
              </a:rPr>
              <a:t> </a:t>
            </a:r>
            <a:r>
              <a:rPr lang="ru-RU" b="1" i="1" dirty="0">
                <a:solidFill>
                  <a:srgbClr val="7030A0"/>
                </a:solidFill>
                <a:effectLst>
                  <a:outerShdw blurRad="38100" dist="38100" dir="2700000" algn="tl">
                    <a:srgbClr val="000000">
                      <a:alpha val="43137"/>
                    </a:srgbClr>
                  </a:outerShdw>
                </a:effectLst>
                <a:latin typeface="Arial" panose="020B0604020202020204" pitchFamily="34" charset="0"/>
              </a:rPr>
              <a:t>для </a:t>
            </a:r>
            <a:r>
              <a:rPr lang="ru-RU" b="1" i="1" dirty="0" err="1">
                <a:solidFill>
                  <a:srgbClr val="7030A0"/>
                </a:solidFill>
                <a:effectLst>
                  <a:outerShdw blurRad="38100" dist="38100" dir="2700000" algn="tl">
                    <a:srgbClr val="000000">
                      <a:alpha val="43137"/>
                    </a:srgbClr>
                  </a:outerShdw>
                </a:effectLst>
                <a:latin typeface="Arial" panose="020B0604020202020204" pitchFamily="34" charset="0"/>
              </a:rPr>
              <a:t>отримання</a:t>
            </a:r>
            <a:r>
              <a:rPr lang="ru-RU" b="1" i="1" dirty="0">
                <a:solidFill>
                  <a:srgbClr val="7030A0"/>
                </a:solidFill>
                <a:effectLst>
                  <a:outerShdw blurRad="38100" dist="38100" dir="2700000" algn="tl">
                    <a:srgbClr val="000000">
                      <a:alpha val="43137"/>
                    </a:srgbClr>
                  </a:outerShdw>
                </a:effectLst>
                <a:latin typeface="Arial" panose="020B0604020202020204" pitchFamily="34" charset="0"/>
              </a:rPr>
              <a:t> таких </a:t>
            </a:r>
            <a:r>
              <a:rPr lang="ru-RU" b="1" i="1" dirty="0" smtClean="0">
                <a:solidFill>
                  <a:srgbClr val="7030A0"/>
                </a:solidFill>
                <a:effectLst>
                  <a:outerShdw blurRad="38100" dist="38100" dir="2700000" algn="tl">
                    <a:srgbClr val="000000">
                      <a:alpha val="43137"/>
                    </a:srgbClr>
                  </a:outerShdw>
                </a:effectLst>
                <a:latin typeface="Arial" panose="020B0604020202020204" pitchFamily="34" charset="0"/>
              </a:rPr>
              <a:t>вакцин:</a:t>
            </a:r>
            <a:r>
              <a:rPr lang="ru-RU" b="1" i="1" dirty="0" smtClean="0">
                <a:solidFill>
                  <a:srgbClr val="7030A0"/>
                </a:solidFill>
                <a:effectLst>
                  <a:outerShdw blurRad="38100" dist="38100" dir="2700000" algn="tl">
                    <a:srgbClr val="000000">
                      <a:alpha val="43137"/>
                    </a:srgbClr>
                  </a:outerShdw>
                </a:effectLst>
              </a:rPr>
              <a:t> </a:t>
            </a:r>
          </a:p>
          <a:p>
            <a:pPr marL="285750" indent="-285750" algn="just">
              <a:buFont typeface="Wingdings" panose="05000000000000000000" pitchFamily="2" charset="2"/>
              <a:buChar char="Ø"/>
            </a:pPr>
            <a:r>
              <a:rPr lang="ru-RU" b="1" dirty="0" err="1" smtClean="0">
                <a:latin typeface="Arial" panose="020B0604020202020204" pitchFamily="34" charset="0"/>
              </a:rPr>
              <a:t>модифікація</a:t>
            </a:r>
            <a:r>
              <a:rPr lang="ru-RU" b="1" dirty="0" smtClean="0">
                <a:latin typeface="Arial" panose="020B0604020202020204" pitchFamily="34" charset="0"/>
              </a:rPr>
              <a:t> </a:t>
            </a:r>
            <a:r>
              <a:rPr lang="ru-RU" b="1" dirty="0" err="1">
                <a:latin typeface="Arial" panose="020B0604020202020204" pitchFamily="34" charset="0"/>
              </a:rPr>
              <a:t>мікроорганізму</a:t>
            </a:r>
            <a:r>
              <a:rPr lang="ru-RU" b="1" dirty="0">
                <a:latin typeface="Arial" panose="020B0604020202020204" pitchFamily="34" charset="0"/>
              </a:rPr>
              <a:t> шляхом </a:t>
            </a:r>
            <a:r>
              <a:rPr lang="ru-RU" b="1" dirty="0" err="1">
                <a:latin typeface="Arial" panose="020B0604020202020204" pitchFamily="34" charset="0"/>
              </a:rPr>
              <a:t>делеції</a:t>
            </a:r>
            <a:r>
              <a:rPr lang="ru-RU" b="1" dirty="0">
                <a:latin typeface="Arial" panose="020B0604020202020204" pitchFamily="34" charset="0"/>
              </a:rPr>
              <a:t> </a:t>
            </a:r>
            <a:r>
              <a:rPr lang="ru-RU" b="1" dirty="0" err="1">
                <a:latin typeface="Arial" panose="020B0604020202020204" pitchFamily="34" charset="0"/>
              </a:rPr>
              <a:t>генів</a:t>
            </a:r>
            <a:r>
              <a:rPr lang="ru-RU" b="1" dirty="0">
                <a:latin typeface="Arial" panose="020B0604020202020204" pitchFamily="34" charset="0"/>
              </a:rPr>
              <a:t>, </a:t>
            </a:r>
            <a:r>
              <a:rPr lang="ru-RU" b="1" dirty="0" err="1" smtClean="0">
                <a:latin typeface="Arial" panose="020B0604020202020204" pitchFamily="34" charset="0"/>
              </a:rPr>
              <a:t>що</a:t>
            </a:r>
            <a:r>
              <a:rPr lang="ru-RU" b="1" dirty="0" smtClean="0">
                <a:latin typeface="Arial" panose="020B0604020202020204" pitchFamily="34" charset="0"/>
              </a:rPr>
              <a:t> </a:t>
            </a:r>
            <a:r>
              <a:rPr lang="ru-RU" b="1" dirty="0" err="1" smtClean="0">
                <a:latin typeface="Arial" panose="020B0604020202020204" pitchFamily="34" charset="0"/>
              </a:rPr>
              <a:t>відповідають</a:t>
            </a:r>
            <a:r>
              <a:rPr lang="ru-RU" b="1" dirty="0" smtClean="0">
                <a:latin typeface="Arial" panose="020B0604020202020204" pitchFamily="34" charset="0"/>
              </a:rPr>
              <a:t> </a:t>
            </a:r>
            <a:r>
              <a:rPr lang="ru-RU" b="1" dirty="0">
                <a:latin typeface="Arial" panose="020B0604020202020204" pitchFamily="34" charset="0"/>
              </a:rPr>
              <a:t>за </a:t>
            </a:r>
            <a:r>
              <a:rPr lang="ru-RU" b="1" dirty="0" err="1">
                <a:latin typeface="Arial" panose="020B0604020202020204" pitchFamily="34" charset="0"/>
              </a:rPr>
              <a:t>вірулентність</a:t>
            </a:r>
            <a:r>
              <a:rPr lang="ru-RU" b="1" dirty="0">
                <a:latin typeface="Arial" panose="020B0604020202020204" pitchFamily="34" charset="0"/>
              </a:rPr>
              <a:t>; </a:t>
            </a:r>
            <a:endParaRPr lang="ru-RU" b="1" dirty="0" smtClean="0">
              <a:latin typeface="Arial" panose="020B0604020202020204" pitchFamily="34" charset="0"/>
            </a:endParaRPr>
          </a:p>
          <a:p>
            <a:pPr marL="285750" indent="-285750" algn="just">
              <a:buFont typeface="Wingdings" panose="05000000000000000000" pitchFamily="2" charset="2"/>
              <a:buChar char="Ø"/>
            </a:pPr>
            <a:r>
              <a:rPr lang="ru-RU" b="1" dirty="0" smtClean="0">
                <a:latin typeface="Arial" panose="020B0604020202020204" pitchFamily="34" charset="0"/>
              </a:rPr>
              <a:t>при </a:t>
            </a:r>
            <a:r>
              <a:rPr lang="ru-RU" b="1" dirty="0" err="1">
                <a:latin typeface="Arial" panose="020B0604020202020204" pitchFamily="34" charset="0"/>
              </a:rPr>
              <a:t>цьому</a:t>
            </a:r>
            <a:r>
              <a:rPr lang="ru-RU" b="1" dirty="0">
                <a:latin typeface="Arial" panose="020B0604020202020204" pitchFamily="34" charset="0"/>
              </a:rPr>
              <a:t> </a:t>
            </a:r>
            <a:r>
              <a:rPr lang="ru-RU" b="1" dirty="0" err="1" smtClean="0">
                <a:latin typeface="Arial" panose="020B0604020202020204" pitchFamily="34" charset="0"/>
              </a:rPr>
              <a:t>зберігається</a:t>
            </a:r>
            <a:r>
              <a:rPr lang="ru-RU" b="1" dirty="0" smtClean="0"/>
              <a:t> </a:t>
            </a:r>
            <a:r>
              <a:rPr lang="ru-RU" b="1" dirty="0" err="1" smtClean="0">
                <a:latin typeface="Arial" panose="020B0604020202020204" pitchFamily="34" charset="0"/>
              </a:rPr>
              <a:t>здатність</a:t>
            </a:r>
            <a:r>
              <a:rPr lang="ru-RU" b="1" dirty="0" smtClean="0">
                <a:latin typeface="Arial" panose="020B0604020202020204" pitchFamily="34" charset="0"/>
              </a:rPr>
              <a:t> </a:t>
            </a:r>
            <a:r>
              <a:rPr lang="ru-RU" b="1" dirty="0" err="1">
                <a:latin typeface="Arial" panose="020B0604020202020204" pitchFamily="34" charset="0"/>
              </a:rPr>
              <a:t>викликати</a:t>
            </a:r>
            <a:r>
              <a:rPr lang="ru-RU" b="1" dirty="0">
                <a:latin typeface="Arial" panose="020B0604020202020204" pitchFamily="34" charset="0"/>
              </a:rPr>
              <a:t> </a:t>
            </a:r>
            <a:r>
              <a:rPr lang="ru-RU" b="1" dirty="0" err="1">
                <a:latin typeface="Arial" panose="020B0604020202020204" pitchFamily="34" charset="0"/>
              </a:rPr>
              <a:t>імунну</a:t>
            </a:r>
            <a:r>
              <a:rPr lang="ru-RU" b="1" dirty="0">
                <a:latin typeface="Arial" panose="020B0604020202020204" pitchFamily="34" charset="0"/>
              </a:rPr>
              <a:t> </a:t>
            </a:r>
            <a:r>
              <a:rPr lang="ru-RU" b="1" dirty="0" err="1">
                <a:latin typeface="Arial" panose="020B0604020202020204" pitchFamily="34" charset="0"/>
              </a:rPr>
              <a:t>відповідь</a:t>
            </a:r>
            <a:r>
              <a:rPr lang="ru-RU" b="1" dirty="0">
                <a:latin typeface="Arial" panose="020B0604020202020204" pitchFamily="34" charset="0"/>
              </a:rPr>
              <a:t>, і </a:t>
            </a:r>
            <a:r>
              <a:rPr lang="ru-RU" b="1" dirty="0" err="1">
                <a:latin typeface="Arial" panose="020B0604020202020204" pitchFamily="34" charset="0"/>
              </a:rPr>
              <a:t>мікроорганізм</a:t>
            </a:r>
            <a:r>
              <a:rPr lang="ru-RU" b="1" dirty="0">
                <a:latin typeface="Arial" panose="020B0604020202020204" pitchFamily="34" charset="0"/>
              </a:rPr>
              <a:t> </a:t>
            </a:r>
            <a:r>
              <a:rPr lang="ru-RU" b="1" dirty="0" err="1" smtClean="0">
                <a:latin typeface="Arial" panose="020B0604020202020204" pitchFamily="34" charset="0"/>
              </a:rPr>
              <a:t>можна</a:t>
            </a:r>
            <a:r>
              <a:rPr lang="ru-RU" b="1" dirty="0" smtClean="0"/>
              <a:t> </a:t>
            </a:r>
            <a:r>
              <a:rPr lang="ru-RU" b="1" dirty="0" err="1" smtClean="0">
                <a:latin typeface="Arial" panose="020B0604020202020204" pitchFamily="34" charset="0"/>
              </a:rPr>
              <a:t>використовувати</a:t>
            </a:r>
            <a:r>
              <a:rPr lang="ru-RU" b="1" dirty="0" smtClean="0">
                <a:latin typeface="Arial" panose="020B0604020202020204" pitchFamily="34" charset="0"/>
              </a:rPr>
              <a:t> </a:t>
            </a:r>
            <a:r>
              <a:rPr lang="ru-RU" b="1" dirty="0">
                <a:latin typeface="Arial" panose="020B0604020202020204" pitchFamily="34" charset="0"/>
              </a:rPr>
              <a:t>у </a:t>
            </a:r>
            <a:r>
              <a:rPr lang="ru-RU" b="1" dirty="0" err="1">
                <a:latin typeface="Arial" panose="020B0604020202020204" pitchFamily="34" charset="0"/>
              </a:rPr>
              <a:t>якості</a:t>
            </a:r>
            <a:r>
              <a:rPr lang="ru-RU" b="1" dirty="0">
                <a:latin typeface="Arial" panose="020B0604020202020204" pitchFamily="34" charset="0"/>
              </a:rPr>
              <a:t> </a:t>
            </a:r>
            <a:r>
              <a:rPr lang="ru-RU" b="1" dirty="0" err="1">
                <a:latin typeface="Arial" panose="020B0604020202020204" pitchFamily="34" charset="0"/>
              </a:rPr>
              <a:t>живої</a:t>
            </a:r>
            <a:r>
              <a:rPr lang="ru-RU" b="1" dirty="0">
                <a:latin typeface="Arial" panose="020B0604020202020204" pitchFamily="34" charset="0"/>
              </a:rPr>
              <a:t> </a:t>
            </a:r>
            <a:r>
              <a:rPr lang="ru-RU" b="1" dirty="0" err="1" smtClean="0">
                <a:latin typeface="Arial" panose="020B0604020202020204" pitchFamily="34" charset="0"/>
              </a:rPr>
              <a:t>вакцини</a:t>
            </a:r>
            <a:r>
              <a:rPr lang="ru-RU" b="1" dirty="0" smtClean="0">
                <a:latin typeface="Arial" panose="020B0604020202020204" pitchFamily="34" charset="0"/>
              </a:rPr>
              <a:t>;</a:t>
            </a:r>
            <a:r>
              <a:rPr lang="ru-RU" b="1" dirty="0" smtClean="0"/>
              <a:t> </a:t>
            </a:r>
          </a:p>
          <a:p>
            <a:pPr marL="285750" indent="-285750" algn="just">
              <a:buFont typeface="Wingdings" panose="05000000000000000000" pitchFamily="2" charset="2"/>
              <a:buChar char="Ø"/>
            </a:pPr>
            <a:r>
              <a:rPr lang="ru-RU" b="1" dirty="0" err="1" smtClean="0">
                <a:latin typeface="Arial" panose="020B0604020202020204" pitchFamily="34" charset="0"/>
              </a:rPr>
              <a:t>перенесення</a:t>
            </a:r>
            <a:r>
              <a:rPr lang="ru-RU" b="1" dirty="0" smtClean="0">
                <a:latin typeface="Arial" panose="020B0604020202020204" pitchFamily="34" charset="0"/>
              </a:rPr>
              <a:t> </a:t>
            </a:r>
            <a:r>
              <a:rPr lang="ru-RU" b="1" dirty="0" err="1">
                <a:latin typeface="Arial" panose="020B0604020202020204" pitchFamily="34" charset="0"/>
              </a:rPr>
              <a:t>антигенних</a:t>
            </a:r>
            <a:r>
              <a:rPr lang="ru-RU" b="1" dirty="0">
                <a:latin typeface="Arial" panose="020B0604020202020204" pitchFamily="34" charset="0"/>
              </a:rPr>
              <a:t> </a:t>
            </a:r>
            <a:r>
              <a:rPr lang="ru-RU" b="1" dirty="0" err="1">
                <a:latin typeface="Arial" panose="020B0604020202020204" pitchFamily="34" charset="0"/>
              </a:rPr>
              <a:t>детермінант</a:t>
            </a:r>
            <a:r>
              <a:rPr lang="ru-RU" b="1" dirty="0">
                <a:latin typeface="Arial" panose="020B0604020202020204" pitchFamily="34" charset="0"/>
              </a:rPr>
              <a:t> </a:t>
            </a:r>
            <a:r>
              <a:rPr lang="ru-RU" b="1" dirty="0" smtClean="0">
                <a:latin typeface="Arial" panose="020B0604020202020204" pitchFamily="34" charset="0"/>
              </a:rPr>
              <a:t>патогенного</a:t>
            </a:r>
            <a:r>
              <a:rPr lang="ru-RU" b="1" dirty="0" smtClean="0"/>
              <a:t> </a:t>
            </a:r>
            <a:r>
              <a:rPr lang="ru-RU" b="1" dirty="0" err="1" smtClean="0">
                <a:latin typeface="Arial" panose="020B0604020202020204" pitchFamily="34" charset="0"/>
              </a:rPr>
              <a:t>мікроорганізму</a:t>
            </a:r>
            <a:r>
              <a:rPr lang="ru-RU" b="1" dirty="0" smtClean="0">
                <a:latin typeface="Arial" panose="020B0604020202020204" pitchFamily="34" charset="0"/>
              </a:rPr>
              <a:t> </a:t>
            </a:r>
            <a:r>
              <a:rPr lang="ru-RU" b="1" dirty="0">
                <a:latin typeface="Arial" panose="020B0604020202020204" pitchFamily="34" charset="0"/>
              </a:rPr>
              <a:t>на </a:t>
            </a:r>
            <a:r>
              <a:rPr lang="ru-RU" b="1" dirty="0" err="1">
                <a:latin typeface="Arial" panose="020B0604020202020204" pitchFamily="34" charset="0"/>
              </a:rPr>
              <a:t>непатогенний</a:t>
            </a:r>
            <a:r>
              <a:rPr lang="ru-RU" b="1" dirty="0">
                <a:latin typeface="Arial" panose="020B0604020202020204" pitchFamily="34" charset="0"/>
              </a:rPr>
              <a:t>, </a:t>
            </a:r>
            <a:r>
              <a:rPr lang="ru-RU" b="1" dirty="0" err="1">
                <a:latin typeface="Arial" panose="020B0604020202020204" pitchFamily="34" charset="0"/>
              </a:rPr>
              <a:t>який</a:t>
            </a:r>
            <a:r>
              <a:rPr lang="ru-RU" b="1" dirty="0">
                <a:latin typeface="Arial" panose="020B0604020202020204" pitchFamily="34" charset="0"/>
              </a:rPr>
              <a:t> </a:t>
            </a:r>
            <a:r>
              <a:rPr lang="ru-RU" b="1" dirty="0" err="1">
                <a:latin typeface="Arial" panose="020B0604020202020204" pitchFamily="34" charset="0"/>
              </a:rPr>
              <a:t>можна</a:t>
            </a:r>
            <a:r>
              <a:rPr lang="ru-RU" b="1" dirty="0">
                <a:latin typeface="Arial" panose="020B0604020202020204" pitchFamily="34" charset="0"/>
              </a:rPr>
              <a:t> </a:t>
            </a:r>
            <a:r>
              <a:rPr lang="ru-RU" b="1" dirty="0" err="1" smtClean="0">
                <a:latin typeface="Arial" panose="020B0604020202020204" pitchFamily="34" charset="0"/>
              </a:rPr>
              <a:t>використовувати</a:t>
            </a:r>
            <a:r>
              <a:rPr lang="ru-RU" b="1" dirty="0" smtClean="0"/>
              <a:t> </a:t>
            </a:r>
            <a:r>
              <a:rPr lang="ru-RU" b="1" dirty="0" smtClean="0">
                <a:latin typeface="Arial" panose="020B0604020202020204" pitchFamily="34" charset="0"/>
              </a:rPr>
              <a:t>як вакцину;</a:t>
            </a:r>
            <a:r>
              <a:rPr lang="ru-RU" b="1" dirty="0" smtClean="0"/>
              <a:t> </a:t>
            </a:r>
          </a:p>
          <a:p>
            <a:pPr marL="285750" indent="-285750" algn="just">
              <a:buFont typeface="Wingdings" panose="05000000000000000000" pitchFamily="2" charset="2"/>
              <a:buChar char="Ø"/>
            </a:pPr>
            <a:r>
              <a:rPr lang="ru-RU" b="1" dirty="0" err="1" smtClean="0">
                <a:latin typeface="Arial" panose="020B0604020202020204" pitchFamily="34" charset="0"/>
              </a:rPr>
              <a:t>клонування</a:t>
            </a:r>
            <a:r>
              <a:rPr lang="ru-RU" b="1" dirty="0" smtClean="0">
                <a:latin typeface="Arial" panose="020B0604020202020204" pitchFamily="34" charset="0"/>
              </a:rPr>
              <a:t> </a:t>
            </a:r>
            <a:r>
              <a:rPr lang="ru-RU" b="1" dirty="0">
                <a:latin typeface="Arial" panose="020B0604020202020204" pitchFamily="34" charset="0"/>
              </a:rPr>
              <a:t>й </a:t>
            </a:r>
            <a:r>
              <a:rPr lang="ru-RU" b="1" dirty="0" err="1">
                <a:latin typeface="Arial" panose="020B0604020202020204" pitchFamily="34" charset="0"/>
              </a:rPr>
              <a:t>експресія</a:t>
            </a:r>
            <a:r>
              <a:rPr lang="ru-RU" b="1" dirty="0">
                <a:latin typeface="Arial" panose="020B0604020202020204" pitchFamily="34" charset="0"/>
              </a:rPr>
              <a:t> </a:t>
            </a:r>
            <a:r>
              <a:rPr lang="ru-RU" b="1" dirty="0" err="1">
                <a:latin typeface="Arial" panose="020B0604020202020204" pitchFamily="34" charset="0"/>
              </a:rPr>
              <a:t>генів</a:t>
            </a:r>
            <a:r>
              <a:rPr lang="ru-RU" b="1" dirty="0">
                <a:latin typeface="Arial" panose="020B0604020202020204" pitchFamily="34" charset="0"/>
              </a:rPr>
              <a:t> </a:t>
            </a:r>
            <a:r>
              <a:rPr lang="ru-RU" b="1" dirty="0" err="1">
                <a:latin typeface="Arial" panose="020B0604020202020204" pitchFamily="34" charset="0"/>
              </a:rPr>
              <a:t>білків</a:t>
            </a:r>
            <a:r>
              <a:rPr lang="ru-RU" b="1" dirty="0">
                <a:latin typeface="Arial" panose="020B0604020202020204" pitchFamily="34" charset="0"/>
              </a:rPr>
              <a:t>, </a:t>
            </a:r>
            <a:r>
              <a:rPr lang="ru-RU" b="1" dirty="0" err="1">
                <a:latin typeface="Arial" panose="020B0604020202020204" pitchFamily="34" charset="0"/>
              </a:rPr>
              <a:t>котрі</a:t>
            </a:r>
            <a:r>
              <a:rPr lang="ru-RU" b="1" dirty="0">
                <a:latin typeface="Arial" panose="020B0604020202020204" pitchFamily="34" charset="0"/>
              </a:rPr>
              <a:t> </a:t>
            </a:r>
            <a:r>
              <a:rPr lang="ru-RU" b="1" dirty="0" err="1" smtClean="0">
                <a:latin typeface="Arial" panose="020B0604020202020204" pitchFamily="34" charset="0"/>
              </a:rPr>
              <a:t>вміщують</a:t>
            </a:r>
            <a:r>
              <a:rPr lang="ru-RU" b="1" dirty="0">
                <a:latin typeface="Arial" panose="020B0604020202020204" pitchFamily="34" charset="0"/>
              </a:rPr>
              <a:t> </a:t>
            </a:r>
            <a:r>
              <a:rPr lang="ru-RU" b="1" dirty="0" err="1" smtClean="0">
                <a:latin typeface="Arial" panose="020B0604020202020204" pitchFamily="34" charset="0"/>
              </a:rPr>
              <a:t>антигенні</a:t>
            </a:r>
            <a:r>
              <a:rPr lang="ru-RU" b="1" dirty="0" smtClean="0">
                <a:latin typeface="Arial" panose="020B0604020202020204" pitchFamily="34" charset="0"/>
              </a:rPr>
              <a:t> </a:t>
            </a:r>
            <a:r>
              <a:rPr lang="ru-RU" b="1" dirty="0" err="1">
                <a:latin typeface="Arial" panose="020B0604020202020204" pitchFamily="34" charset="0"/>
              </a:rPr>
              <a:t>детермінанти</a:t>
            </a:r>
            <a:r>
              <a:rPr lang="ru-RU" b="1" dirty="0">
                <a:latin typeface="Arial" panose="020B0604020202020204" pitchFamily="34" charset="0"/>
              </a:rPr>
              <a:t>; </a:t>
            </a:r>
            <a:endParaRPr lang="ru-RU" b="1" dirty="0" smtClean="0">
              <a:latin typeface="Arial" panose="020B0604020202020204" pitchFamily="34" charset="0"/>
            </a:endParaRPr>
          </a:p>
          <a:p>
            <a:pPr marL="285750" indent="-285750" algn="just">
              <a:buFont typeface="Wingdings" panose="05000000000000000000" pitchFamily="2" charset="2"/>
              <a:buChar char="Ø"/>
            </a:pPr>
            <a:r>
              <a:rPr lang="ru-RU" b="1" dirty="0" err="1" smtClean="0">
                <a:latin typeface="Arial" panose="020B0604020202020204" pitchFamily="34" charset="0"/>
              </a:rPr>
              <a:t>білки</a:t>
            </a:r>
            <a:r>
              <a:rPr lang="ru-RU" b="1" dirty="0" smtClean="0">
                <a:latin typeface="Arial" panose="020B0604020202020204" pitchFamily="34" charset="0"/>
              </a:rPr>
              <a:t> </a:t>
            </a:r>
            <a:r>
              <a:rPr lang="ru-RU" b="1" dirty="0" err="1">
                <a:latin typeface="Arial" panose="020B0604020202020204" pitchFamily="34" charset="0"/>
              </a:rPr>
              <a:t>використовують</a:t>
            </a:r>
            <a:r>
              <a:rPr lang="ru-RU" b="1" dirty="0">
                <a:latin typeface="Arial" panose="020B0604020202020204" pitchFamily="34" charset="0"/>
              </a:rPr>
              <a:t> як вакцину, </a:t>
            </a:r>
            <a:r>
              <a:rPr lang="ru-RU" b="1" dirty="0" err="1" smtClean="0">
                <a:latin typeface="Arial" panose="020B0604020202020204" pitchFamily="34" charset="0"/>
              </a:rPr>
              <a:t>що</a:t>
            </a:r>
            <a:r>
              <a:rPr lang="ru-RU" b="1" dirty="0" smtClean="0"/>
              <a:t> </a:t>
            </a:r>
            <a:r>
              <a:rPr lang="ru-RU" b="1" dirty="0" err="1" smtClean="0">
                <a:latin typeface="Arial" panose="020B0604020202020204" pitchFamily="34" charset="0"/>
              </a:rPr>
              <a:t>провокує</a:t>
            </a:r>
            <a:r>
              <a:rPr lang="ru-RU" b="1" dirty="0" smtClean="0">
                <a:latin typeface="Arial" panose="020B0604020202020204" pitchFamily="34" charset="0"/>
              </a:rPr>
              <a:t> </a:t>
            </a:r>
            <a:r>
              <a:rPr lang="ru-RU" b="1" dirty="0" err="1">
                <a:latin typeface="Arial" panose="020B0604020202020204" pitchFamily="34" charset="0"/>
              </a:rPr>
              <a:t>імунну</a:t>
            </a:r>
            <a:r>
              <a:rPr lang="ru-RU" b="1" dirty="0">
                <a:latin typeface="Arial" panose="020B0604020202020204" pitchFamily="34" charset="0"/>
              </a:rPr>
              <a:t> </a:t>
            </a:r>
            <a:r>
              <a:rPr lang="ru-RU" b="1" dirty="0" err="1">
                <a:latin typeface="Arial" panose="020B0604020202020204" pitchFamily="34" charset="0"/>
              </a:rPr>
              <a:t>відповідь</a:t>
            </a:r>
            <a:r>
              <a:rPr lang="ru-RU" b="1" dirty="0">
                <a:latin typeface="Arial" panose="020B0604020202020204" pitchFamily="34" charset="0"/>
              </a:rPr>
              <a:t>.</a:t>
            </a:r>
            <a:endParaRPr lang="ru-RU" b="1" dirty="0"/>
          </a:p>
        </p:txBody>
      </p:sp>
    </p:spTree>
    <p:extLst>
      <p:ext uri="{BB962C8B-B14F-4D97-AF65-F5344CB8AC3E}">
        <p14:creationId xmlns:p14="http://schemas.microsoft.com/office/powerpoint/2010/main" val="275124631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 name="Рисунок 105"/>
          <p:cNvPicPr/>
          <p:nvPr/>
        </p:nvPicPr>
        <p:blipFill>
          <a:blip r:embed="rId2"/>
          <a:srcRect l="38324" t="22997" r="13657" b="21024"/>
          <a:stretch/>
        </p:blipFill>
        <p:spPr>
          <a:xfrm>
            <a:off x="273240" y="1235520"/>
            <a:ext cx="8222040" cy="5387760"/>
          </a:xfrm>
          <a:prstGeom prst="rect">
            <a:avLst/>
          </a:prstGeom>
          <a:ln>
            <a:noFill/>
          </a:ln>
        </p:spPr>
      </p:pic>
      <p:sp>
        <p:nvSpPr>
          <p:cNvPr id="107" name="CustomShape 1"/>
          <p:cNvSpPr/>
          <p:nvPr/>
        </p:nvSpPr>
        <p:spPr>
          <a:xfrm>
            <a:off x="288000" y="149400"/>
            <a:ext cx="8295480" cy="638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ru-RU" sz="1800" b="1" strike="noStrike" spc="-1">
                <a:solidFill>
                  <a:srgbClr val="000000"/>
                </a:solidFill>
                <a:latin typeface="Arial"/>
                <a:ea typeface="DejaVu Sans"/>
              </a:rPr>
              <a:t>Наприклад, у промисловості виготовляють сухий кормовий і рідкий кормовий концентрати лізину поряд з кристалічним лізином.</a:t>
            </a:r>
            <a:endParaRPr lang="ru-RU" sz="1800" b="0" strike="noStrike" spc="-1">
              <a:latin typeface="Arial"/>
            </a:endParaRPr>
          </a:p>
        </p:txBody>
      </p:sp>
    </p:spTree>
    <p:extLst>
      <p:ext uri="{BB962C8B-B14F-4D97-AF65-F5344CB8AC3E}">
        <p14:creationId xmlns:p14="http://schemas.microsoft.com/office/powerpoint/2010/main" val="1685797312"/>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CustomShape 1"/>
          <p:cNvSpPr/>
          <p:nvPr/>
        </p:nvSpPr>
        <p:spPr>
          <a:xfrm>
            <a:off x="216000" y="181440"/>
            <a:ext cx="8711280" cy="1187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ru-RU" sz="1800" b="1" strike="noStrike" spc="-1">
                <a:solidFill>
                  <a:srgbClr val="000000"/>
                </a:solidFill>
                <a:latin typeface="Arial"/>
                <a:ea typeface="DejaVu Sans"/>
              </a:rPr>
              <a:t>У двоступеневому способі мікроб-продуцент культивують в середовищі, де він отримує і синтезує всі необхідні інгредієнти для подальшого синтезу цільового продукту. Схема двоступеневого процесу може бути представлена в наступному вигляді:</a:t>
            </a:r>
            <a:endParaRPr lang="ru-RU" sz="1800" b="0" strike="noStrike" spc="-1">
              <a:latin typeface="Arial"/>
            </a:endParaRPr>
          </a:p>
        </p:txBody>
      </p:sp>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000" y="1651273"/>
            <a:ext cx="8557156" cy="4650214"/>
          </a:xfrm>
          <a:prstGeom prst="rect">
            <a:avLst/>
          </a:prstGeom>
        </p:spPr>
      </p:pic>
    </p:spTree>
    <p:extLst>
      <p:ext uri="{BB962C8B-B14F-4D97-AF65-F5344CB8AC3E}">
        <p14:creationId xmlns:p14="http://schemas.microsoft.com/office/powerpoint/2010/main" val="3816664398"/>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 name="CustomShape 1"/>
          <p:cNvSpPr/>
          <p:nvPr/>
        </p:nvSpPr>
        <p:spPr>
          <a:xfrm>
            <a:off x="144000" y="144000"/>
            <a:ext cx="8824320" cy="673885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ru-RU" sz="1800" b="1" strike="noStrike" spc="-1" dirty="0" err="1" smtClean="0">
                <a:solidFill>
                  <a:srgbClr val="FF0000"/>
                </a:solidFill>
                <a:latin typeface="Arial"/>
                <a:ea typeface="DejaVu Sans"/>
              </a:rPr>
              <a:t>Хіміко-мікробіологічні</a:t>
            </a:r>
            <a:r>
              <a:rPr lang="ru-RU" sz="1800" b="1" strike="noStrike" spc="-1" dirty="0" smtClean="0">
                <a:solidFill>
                  <a:srgbClr val="FF0000"/>
                </a:solidFill>
                <a:latin typeface="Arial"/>
                <a:ea typeface="DejaVu Sans"/>
              </a:rPr>
              <a:t> </a:t>
            </a:r>
            <a:r>
              <a:rPr lang="ru-RU" sz="1800" b="1" strike="noStrike" spc="-1" dirty="0">
                <a:solidFill>
                  <a:srgbClr val="FF0000"/>
                </a:solidFill>
                <a:latin typeface="Arial"/>
                <a:ea typeface="DejaVu Sans"/>
              </a:rPr>
              <a:t>(</a:t>
            </a:r>
            <a:r>
              <a:rPr lang="ru-RU" sz="1800" b="1" strike="noStrike" spc="-1" dirty="0" err="1">
                <a:solidFill>
                  <a:srgbClr val="FF0000"/>
                </a:solidFill>
                <a:latin typeface="Arial"/>
                <a:ea typeface="DejaVu Sans"/>
              </a:rPr>
              <a:t>хіміко-ферментативні</a:t>
            </a:r>
            <a:r>
              <a:rPr lang="ru-RU" sz="1800" b="1" strike="noStrike" spc="-1" dirty="0">
                <a:solidFill>
                  <a:srgbClr val="FF0000"/>
                </a:solidFill>
                <a:latin typeface="Arial"/>
                <a:ea typeface="DejaVu Sans"/>
              </a:rPr>
              <a:t>) </a:t>
            </a:r>
            <a:r>
              <a:rPr lang="ru-RU" sz="1800" b="1" strike="noStrike" spc="-1" dirty="0" err="1">
                <a:solidFill>
                  <a:srgbClr val="FF0000"/>
                </a:solidFill>
                <a:latin typeface="Arial"/>
                <a:ea typeface="DejaVu Sans"/>
              </a:rPr>
              <a:t>методи</a:t>
            </a:r>
            <a:r>
              <a:rPr lang="ru-RU" sz="1800" b="1" strike="noStrike" spc="-1" dirty="0">
                <a:solidFill>
                  <a:srgbClr val="FF0000"/>
                </a:solidFill>
                <a:latin typeface="Arial"/>
                <a:ea typeface="DejaVu Sans"/>
              </a:rPr>
              <a:t> </a:t>
            </a:r>
            <a:r>
              <a:rPr lang="ru-RU" sz="1800" b="1" strike="noStrike" spc="-1" dirty="0" err="1">
                <a:solidFill>
                  <a:srgbClr val="FF0000"/>
                </a:solidFill>
                <a:latin typeface="Arial"/>
                <a:ea typeface="DejaVu Sans"/>
              </a:rPr>
              <a:t>одержання</a:t>
            </a:r>
            <a:r>
              <a:rPr lang="ru-RU" sz="1800" b="1" strike="noStrike" spc="-1" dirty="0">
                <a:solidFill>
                  <a:srgbClr val="FF0000"/>
                </a:solidFill>
                <a:latin typeface="Arial"/>
                <a:ea typeface="DejaVu Sans"/>
              </a:rPr>
              <a:t> </a:t>
            </a:r>
            <a:r>
              <a:rPr lang="ru-RU" sz="1800" b="1" strike="noStrike" spc="-1" dirty="0" err="1">
                <a:solidFill>
                  <a:srgbClr val="FF0000"/>
                </a:solidFill>
                <a:latin typeface="Arial"/>
                <a:ea typeface="DejaVu Sans"/>
              </a:rPr>
              <a:t>амінокислот</a:t>
            </a:r>
            <a:r>
              <a:rPr lang="ru-RU" sz="1800" b="1" strike="noStrike" spc="-1" dirty="0">
                <a:solidFill>
                  <a:srgbClr val="FF0000"/>
                </a:solidFill>
                <a:latin typeface="Arial"/>
                <a:ea typeface="DejaVu Sans"/>
              </a:rPr>
              <a:t>. </a:t>
            </a:r>
            <a:r>
              <a:rPr lang="ru-RU" sz="1800" b="1" strike="noStrike" spc="-1" dirty="0">
                <a:solidFill>
                  <a:srgbClr val="000000"/>
                </a:solidFill>
                <a:latin typeface="Arial"/>
                <a:ea typeface="DejaVu Sans"/>
              </a:rPr>
              <a:t>При </a:t>
            </a:r>
            <a:r>
              <a:rPr lang="ru-RU" sz="1800" b="1" strike="noStrike" spc="-1" dirty="0" err="1">
                <a:solidFill>
                  <a:srgbClr val="000000"/>
                </a:solidFill>
                <a:latin typeface="Arial"/>
                <a:ea typeface="DejaVu Sans"/>
              </a:rPr>
              <a:t>одержанні</a:t>
            </a:r>
            <a:r>
              <a:rPr lang="ru-RU" sz="1800" b="1" strike="noStrike" spc="-1" dirty="0">
                <a:solidFill>
                  <a:srgbClr val="000000"/>
                </a:solidFill>
                <a:latin typeface="Arial"/>
                <a:ea typeface="DejaVu Sans"/>
              </a:rPr>
              <a:t> низки </a:t>
            </a:r>
            <a:r>
              <a:rPr lang="ru-RU" sz="1800" b="1" strike="noStrike" spc="-1" dirty="0" err="1">
                <a:solidFill>
                  <a:srgbClr val="000000"/>
                </a:solidFill>
                <a:latin typeface="Arial"/>
                <a:ea typeface="DejaVu Sans"/>
              </a:rPr>
              <a:t>амінокислот</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використовують</a:t>
            </a:r>
            <a:r>
              <a:rPr lang="ru-RU" sz="1800" b="1" strike="noStrike" spc="-1" dirty="0">
                <a:solidFill>
                  <a:srgbClr val="000000"/>
                </a:solidFill>
                <a:latin typeface="Arial"/>
                <a:ea typeface="DejaVu Sans"/>
              </a:rPr>
              <a:t> </a:t>
            </a:r>
            <a:r>
              <a:rPr lang="ru-RU" sz="1800" b="1" i="1" strike="noStrike" spc="-1" dirty="0" err="1">
                <a:solidFill>
                  <a:srgbClr val="0000FF"/>
                </a:solidFill>
                <a:latin typeface="Arial"/>
                <a:ea typeface="DejaVu Sans"/>
              </a:rPr>
              <a:t>ензими</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що</a:t>
            </a:r>
            <a:r>
              <a:rPr lang="ru-RU" sz="1800" b="1" strike="noStrike" spc="-1" dirty="0">
                <a:solidFill>
                  <a:srgbClr val="000000"/>
                </a:solidFill>
                <a:latin typeface="Arial"/>
                <a:ea typeface="DejaVu Sans"/>
              </a:rPr>
              <a:t> належать до </a:t>
            </a:r>
            <a:r>
              <a:rPr lang="ru-RU" sz="1800" b="1" strike="noStrike" spc="-1" dirty="0" err="1">
                <a:solidFill>
                  <a:srgbClr val="000000"/>
                </a:solidFill>
                <a:latin typeface="Arial"/>
                <a:ea typeface="DejaVu Sans"/>
              </a:rPr>
              <a:t>більшості</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мікроорганізмів</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Використання</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ферментів</a:t>
            </a:r>
            <a:r>
              <a:rPr lang="ru-RU" sz="1800" b="1" strike="noStrike" spc="-1" dirty="0">
                <a:solidFill>
                  <a:srgbClr val="000000"/>
                </a:solidFill>
                <a:latin typeface="Arial"/>
                <a:ea typeface="DejaVu Sans"/>
              </a:rPr>
              <a:t> у </a:t>
            </a:r>
            <a:r>
              <a:rPr lang="ru-RU" sz="1800" b="1" strike="noStrike" spc="-1" dirty="0" err="1">
                <a:solidFill>
                  <a:srgbClr val="000000"/>
                </a:solidFill>
                <a:latin typeface="Arial"/>
                <a:ea typeface="DejaVu Sans"/>
              </a:rPr>
              <a:t>виробництві</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амінокислот</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забезпечує</a:t>
            </a:r>
            <a:r>
              <a:rPr lang="ru-RU" sz="1800" b="1" strike="noStrike" spc="-1" dirty="0">
                <a:solidFill>
                  <a:srgbClr val="000000"/>
                </a:solidFill>
                <a:latin typeface="Arial"/>
                <a:ea typeface="DejaVu Sans"/>
              </a:rPr>
              <a:t> </a:t>
            </a:r>
            <a:r>
              <a:rPr lang="ru-RU" sz="1800" b="1" i="1" u="sng" strike="noStrike" spc="-1" dirty="0" err="1">
                <a:solidFill>
                  <a:srgbClr val="000000"/>
                </a:solidFill>
                <a:uFillTx/>
                <a:latin typeface="Arial"/>
                <a:ea typeface="DejaVu Sans"/>
              </a:rPr>
              <a:t>стереоспецифічність</a:t>
            </a:r>
            <a:r>
              <a:rPr lang="ru-RU" sz="1800" b="1" i="1" u="sng" strike="noStrike" spc="-1" dirty="0">
                <a:solidFill>
                  <a:srgbClr val="000000"/>
                </a:solidFill>
                <a:uFillTx/>
                <a:latin typeface="Arial"/>
                <a:ea typeface="DejaVu Sans"/>
              </a:rPr>
              <a:t> </a:t>
            </a:r>
            <a:r>
              <a:rPr lang="ru-RU" sz="1800" b="1" i="1" u="sng" strike="noStrike" spc="-1" dirty="0" err="1">
                <a:solidFill>
                  <a:srgbClr val="000000"/>
                </a:solidFill>
                <a:uFillTx/>
                <a:latin typeface="Arial"/>
                <a:ea typeface="DejaVu Sans"/>
              </a:rPr>
              <a:t>процесів</a:t>
            </a:r>
            <a:r>
              <a:rPr lang="ru-RU" sz="1800" b="1" i="1" u="sng" strike="noStrike" spc="-1" dirty="0">
                <a:solidFill>
                  <a:srgbClr val="000000"/>
                </a:solidFill>
                <a:uFillTx/>
                <a:latin typeface="Arial"/>
                <a:ea typeface="DejaVu Sans"/>
              </a:rPr>
              <a:t> </a:t>
            </a:r>
            <a:r>
              <a:rPr lang="ru-RU" sz="1800" b="1" i="1" u="sng" strike="noStrike" spc="-1" dirty="0" err="1">
                <a:solidFill>
                  <a:srgbClr val="000000"/>
                </a:solidFill>
                <a:uFillTx/>
                <a:latin typeface="Arial"/>
                <a:ea typeface="DejaVu Sans"/>
              </a:rPr>
              <a:t>їх</a:t>
            </a:r>
            <a:r>
              <a:rPr lang="ru-RU" sz="1800" b="1" i="1" u="sng" strike="noStrike" spc="-1" dirty="0">
                <a:solidFill>
                  <a:srgbClr val="000000"/>
                </a:solidFill>
                <a:uFillTx/>
                <a:latin typeface="Arial"/>
                <a:ea typeface="DejaVu Sans"/>
              </a:rPr>
              <a:t> синтезу</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що</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вигідно</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відрізняє</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біотехнологічні</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виробництва</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від</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хімічних</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Процес</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одержання</a:t>
            </a:r>
            <a:r>
              <a:rPr lang="ru-RU" sz="1800" b="1" strike="noStrike" spc="-1" dirty="0">
                <a:solidFill>
                  <a:srgbClr val="000000"/>
                </a:solidFill>
                <a:latin typeface="Arial"/>
                <a:ea typeface="DejaVu Sans"/>
              </a:rPr>
              <a:t> </a:t>
            </a:r>
            <a:r>
              <a:rPr lang="ru-RU" sz="1800" b="1" strike="noStrike" spc="-1" dirty="0">
                <a:solidFill>
                  <a:srgbClr val="0000FF"/>
                </a:solidFill>
                <a:latin typeface="Arial"/>
                <a:ea typeface="DejaVu Sans"/>
              </a:rPr>
              <a:t>L-</a:t>
            </a:r>
            <a:r>
              <a:rPr lang="ru-RU" sz="1800" b="1" strike="noStrike" spc="-1" dirty="0" err="1">
                <a:solidFill>
                  <a:srgbClr val="0000FF"/>
                </a:solidFill>
                <a:latin typeface="Arial"/>
                <a:ea typeface="DejaVu Sans"/>
              </a:rPr>
              <a:t>лізину</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заснований</a:t>
            </a:r>
            <a:r>
              <a:rPr lang="ru-RU" sz="1800" b="1" strike="noStrike" spc="-1" dirty="0">
                <a:solidFill>
                  <a:srgbClr val="000000"/>
                </a:solidFill>
                <a:latin typeface="Arial"/>
                <a:ea typeface="DejaVu Sans"/>
              </a:rPr>
              <a:t> на </a:t>
            </a:r>
            <a:r>
              <a:rPr lang="ru-RU" sz="1800" b="1" strike="noStrike" spc="-1" dirty="0" err="1">
                <a:solidFill>
                  <a:srgbClr val="000000"/>
                </a:solidFill>
                <a:latin typeface="Arial"/>
                <a:ea typeface="DejaVu Sans"/>
              </a:rPr>
              <a:t>стереоспецифічному</a:t>
            </a:r>
            <a:r>
              <a:rPr lang="ru-RU" sz="1800" b="1" strike="noStrike" spc="-1" dirty="0">
                <a:solidFill>
                  <a:srgbClr val="000000"/>
                </a:solidFill>
                <a:latin typeface="Arial"/>
                <a:ea typeface="DejaVu Sans"/>
              </a:rPr>
              <a:t> ферментативному </a:t>
            </a:r>
            <a:r>
              <a:rPr lang="ru-RU" sz="1800" b="1" strike="noStrike" spc="-1" dirty="0" err="1">
                <a:solidFill>
                  <a:srgbClr val="000000"/>
                </a:solidFill>
                <a:latin typeface="Arial"/>
                <a:ea typeface="DejaVu Sans"/>
              </a:rPr>
              <a:t>гідролізі</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конверсії</a:t>
            </a:r>
            <a:r>
              <a:rPr lang="ru-RU" sz="1800" b="1" strike="noStrike" spc="-1" dirty="0">
                <a:solidFill>
                  <a:srgbClr val="000000"/>
                </a:solidFill>
                <a:latin typeface="Arial"/>
                <a:ea typeface="DejaVu Sans"/>
              </a:rPr>
              <a:t>) </a:t>
            </a:r>
            <a:r>
              <a:rPr lang="ru-RU" sz="1800" b="1" strike="noStrike" spc="-1" dirty="0">
                <a:solidFill>
                  <a:srgbClr val="0000FF"/>
                </a:solidFill>
                <a:latin typeface="Arial"/>
                <a:ea typeface="DejaVu Sans"/>
              </a:rPr>
              <a:t>D,L-α-</a:t>
            </a:r>
            <a:r>
              <a:rPr lang="ru-RU" sz="1800" b="1" strike="noStrike" spc="-1" dirty="0" err="1">
                <a:solidFill>
                  <a:srgbClr val="0000FF"/>
                </a:solidFill>
                <a:latin typeface="Arial"/>
                <a:ea typeface="DejaVu Sans"/>
              </a:rPr>
              <a:t>аміно-капролактама</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який</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одержують</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хімічним</a:t>
            </a:r>
            <a:r>
              <a:rPr lang="ru-RU" sz="1800" b="1" strike="noStrike" spc="-1" dirty="0">
                <a:solidFill>
                  <a:srgbClr val="000000"/>
                </a:solidFill>
                <a:latin typeface="Arial"/>
                <a:ea typeface="DejaVu Sans"/>
              </a:rPr>
              <a:t> шляхом. </a:t>
            </a:r>
            <a:endParaRPr lang="ru-RU" sz="1800" b="0" strike="noStrike" spc="-1" dirty="0">
              <a:latin typeface="Arial"/>
            </a:endParaRPr>
          </a:p>
          <a:p>
            <a:pPr algn="just">
              <a:lnSpc>
                <a:spcPct val="100000"/>
              </a:lnSpc>
            </a:pPr>
            <a:r>
              <a:rPr lang="ru-RU" sz="1800" b="1" strike="noStrike" spc="-1" dirty="0">
                <a:solidFill>
                  <a:srgbClr val="000000"/>
                </a:solidFill>
                <a:latin typeface="Arial"/>
                <a:ea typeface="DejaVu Sans"/>
              </a:rPr>
              <a:t>Рацемат </a:t>
            </a:r>
            <a:r>
              <a:rPr lang="ru-RU" sz="1800" b="1" strike="noStrike" spc="-1" dirty="0" err="1">
                <a:solidFill>
                  <a:srgbClr val="000000"/>
                </a:solidFill>
                <a:latin typeface="Arial"/>
                <a:ea typeface="DejaVu Sans"/>
              </a:rPr>
              <a:t>використовують</a:t>
            </a:r>
            <a:r>
              <a:rPr lang="ru-RU" sz="1800" b="1" strike="noStrike" spc="-1" dirty="0">
                <a:solidFill>
                  <a:srgbClr val="000000"/>
                </a:solidFill>
                <a:latin typeface="Arial"/>
                <a:ea typeface="DejaVu Sans"/>
              </a:rPr>
              <a:t> як субстрат, </a:t>
            </a:r>
            <a:r>
              <a:rPr lang="ru-RU" sz="1800" b="1" strike="noStrike" spc="-1" dirty="0" err="1">
                <a:solidFill>
                  <a:srgbClr val="000000"/>
                </a:solidFill>
                <a:latin typeface="Arial"/>
                <a:ea typeface="DejaVu Sans"/>
              </a:rPr>
              <a:t>який</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під</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дією</a:t>
            </a:r>
            <a:r>
              <a:rPr lang="ru-RU" sz="1800" b="1" strike="noStrike" spc="-1" dirty="0">
                <a:solidFill>
                  <a:srgbClr val="000000"/>
                </a:solidFill>
                <a:latin typeface="Arial"/>
                <a:ea typeface="DejaVu Sans"/>
              </a:rPr>
              <a:t> ферменту </a:t>
            </a:r>
            <a:r>
              <a:rPr lang="ru-RU" sz="1800" b="1" strike="noStrike" spc="-1" dirty="0" err="1">
                <a:solidFill>
                  <a:srgbClr val="0000FF"/>
                </a:solidFill>
                <a:latin typeface="Arial"/>
                <a:ea typeface="DejaVu Sans"/>
              </a:rPr>
              <a:t>лактомази</a:t>
            </a:r>
            <a:r>
              <a:rPr lang="ru-RU" sz="1800" b="1" strike="noStrike" spc="-1" dirty="0">
                <a:solidFill>
                  <a:srgbClr val="000000"/>
                </a:solidFill>
                <a:latin typeface="Arial"/>
                <a:ea typeface="DejaVu Sans"/>
              </a:rPr>
              <a:t> </a:t>
            </a:r>
            <a:r>
              <a:rPr lang="ru-RU" sz="1800" b="1" strike="noStrike" spc="-1" dirty="0">
                <a:solidFill>
                  <a:srgbClr val="0000FF"/>
                </a:solidFill>
                <a:latin typeface="Arial"/>
                <a:ea typeface="DejaVu Sans"/>
              </a:rPr>
              <a:t>L–α-</a:t>
            </a:r>
            <a:r>
              <a:rPr lang="ru-RU" sz="1800" b="1" strike="noStrike" spc="-1" dirty="0" err="1">
                <a:solidFill>
                  <a:srgbClr val="0000FF"/>
                </a:solidFill>
                <a:latin typeface="Arial"/>
                <a:ea typeface="DejaVu Sans"/>
              </a:rPr>
              <a:t>аміно-капролактамгідролази</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перетворюється</a:t>
            </a:r>
            <a:r>
              <a:rPr lang="ru-RU" sz="1800" b="1" strike="noStrike" spc="-1" dirty="0">
                <a:solidFill>
                  <a:srgbClr val="000000"/>
                </a:solidFill>
                <a:latin typeface="Arial"/>
                <a:ea typeface="DejaVu Sans"/>
              </a:rPr>
              <a:t> в </a:t>
            </a:r>
            <a:r>
              <a:rPr lang="ru-RU" sz="1800" b="1" strike="noStrike" spc="-1" dirty="0">
                <a:solidFill>
                  <a:srgbClr val="0000FF"/>
                </a:solidFill>
                <a:latin typeface="Arial"/>
                <a:ea typeface="DejaVu Sans"/>
              </a:rPr>
              <a:t>L–</a:t>
            </a:r>
            <a:r>
              <a:rPr lang="ru-RU" sz="1800" b="1" strike="noStrike" spc="-1" dirty="0" err="1">
                <a:solidFill>
                  <a:srgbClr val="0000FF"/>
                </a:solidFill>
                <a:latin typeface="Arial"/>
                <a:ea typeface="DejaVu Sans"/>
              </a:rPr>
              <a:t>лізин</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Цей</a:t>
            </a:r>
            <a:r>
              <a:rPr lang="ru-RU" sz="1800" b="1" strike="noStrike" spc="-1" dirty="0">
                <a:solidFill>
                  <a:srgbClr val="000000"/>
                </a:solidFill>
                <a:latin typeface="Arial"/>
                <a:ea typeface="DejaVu Sans"/>
              </a:rPr>
              <a:t> фермент </a:t>
            </a:r>
            <a:r>
              <a:rPr lang="ru-RU" sz="1800" b="1" strike="noStrike" spc="-1" dirty="0" err="1">
                <a:solidFill>
                  <a:srgbClr val="000000"/>
                </a:solidFill>
                <a:latin typeface="Arial"/>
                <a:ea typeface="DejaVu Sans"/>
              </a:rPr>
              <a:t>знайдено</a:t>
            </a:r>
            <a:r>
              <a:rPr lang="ru-RU" sz="1800" b="1" strike="noStrike" spc="-1" dirty="0">
                <a:solidFill>
                  <a:srgbClr val="000000"/>
                </a:solidFill>
                <a:latin typeface="Arial"/>
                <a:ea typeface="DejaVu Sans"/>
              </a:rPr>
              <a:t> в </a:t>
            </a:r>
            <a:r>
              <a:rPr lang="ru-RU" sz="1800" b="1" strike="noStrike" spc="-1" dirty="0" err="1">
                <a:solidFill>
                  <a:srgbClr val="000000"/>
                </a:solidFill>
                <a:latin typeface="Arial"/>
                <a:ea typeface="DejaVu Sans"/>
              </a:rPr>
              <a:t>окремих</a:t>
            </a:r>
            <a:r>
              <a:rPr lang="ru-RU" sz="1800" b="1" strike="noStrike" spc="-1" dirty="0">
                <a:solidFill>
                  <a:srgbClr val="000000"/>
                </a:solidFill>
                <a:latin typeface="Arial"/>
                <a:ea typeface="DejaVu Sans"/>
              </a:rPr>
              <a:t> видах </a:t>
            </a:r>
            <a:r>
              <a:rPr lang="ru-RU" sz="1800" b="1" strike="noStrike" spc="-1" dirty="0" err="1">
                <a:solidFill>
                  <a:srgbClr val="000000"/>
                </a:solidFill>
                <a:latin typeface="Arial"/>
                <a:ea typeface="DejaVu Sans"/>
              </a:rPr>
              <a:t>дріжджей</a:t>
            </a:r>
            <a:r>
              <a:rPr lang="ru-RU" sz="1800" b="1" strike="noStrike" spc="-1" dirty="0">
                <a:solidFill>
                  <a:srgbClr val="000000"/>
                </a:solidFill>
                <a:latin typeface="Arial"/>
                <a:ea typeface="DejaVu Sans"/>
              </a:rPr>
              <a:t> (</a:t>
            </a:r>
            <a:r>
              <a:rPr lang="ru-RU" sz="1800" b="1" i="1" strike="noStrike" spc="-1" dirty="0" err="1">
                <a:solidFill>
                  <a:srgbClr val="B400B4"/>
                </a:solidFill>
                <a:latin typeface="Arial"/>
                <a:ea typeface="DejaVu Sans"/>
              </a:rPr>
              <a:t>Candida</a:t>
            </a:r>
            <a:r>
              <a:rPr lang="ru-RU" sz="1800" b="1" i="1" strike="noStrike" spc="-1" dirty="0">
                <a:solidFill>
                  <a:srgbClr val="B400B4"/>
                </a:solidFill>
                <a:latin typeface="Arial"/>
                <a:ea typeface="DejaVu Sans"/>
              </a:rPr>
              <a:t> </a:t>
            </a:r>
            <a:r>
              <a:rPr lang="ru-RU" sz="1800" b="1" i="1" strike="noStrike" spc="-1" dirty="0" err="1">
                <a:solidFill>
                  <a:srgbClr val="B400B4"/>
                </a:solidFill>
                <a:latin typeface="Arial"/>
                <a:ea typeface="DejaVu Sans"/>
              </a:rPr>
              <a:t>laurentii</a:t>
            </a:r>
            <a:r>
              <a:rPr lang="ru-RU" sz="1800" b="1" strike="noStrike" spc="-1" dirty="0">
                <a:solidFill>
                  <a:srgbClr val="000000"/>
                </a:solidFill>
                <a:latin typeface="Arial"/>
                <a:ea typeface="DejaVu Sans"/>
              </a:rPr>
              <a:t>). </a:t>
            </a:r>
            <a:endParaRPr lang="ru-RU" sz="1800" b="0" strike="noStrike" spc="-1" dirty="0">
              <a:latin typeface="Arial"/>
            </a:endParaRPr>
          </a:p>
          <a:p>
            <a:pPr algn="just">
              <a:lnSpc>
                <a:spcPct val="100000"/>
              </a:lnSpc>
            </a:pPr>
            <a:r>
              <a:rPr lang="ru-RU" sz="1800" b="1" strike="noStrike" spc="-1" dirty="0">
                <a:solidFill>
                  <a:srgbClr val="000000"/>
                </a:solidFill>
                <a:latin typeface="Arial"/>
                <a:ea typeface="DejaVu Sans"/>
              </a:rPr>
              <a:t>Та </a:t>
            </a:r>
            <a:r>
              <a:rPr lang="ru-RU" sz="1800" b="1" strike="noStrike" spc="-1" dirty="0" err="1">
                <a:solidFill>
                  <a:srgbClr val="000000"/>
                </a:solidFill>
                <a:latin typeface="Arial"/>
                <a:ea typeface="DejaVu Sans"/>
              </a:rPr>
              <a:t>частина</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що</a:t>
            </a:r>
            <a:r>
              <a:rPr lang="ru-RU" sz="1800" b="1" strike="noStrike" spc="-1" dirty="0">
                <a:solidFill>
                  <a:srgbClr val="000000"/>
                </a:solidFill>
                <a:latin typeface="Arial"/>
                <a:ea typeface="DejaVu Sans"/>
              </a:rPr>
              <a:t> не </a:t>
            </a:r>
            <a:r>
              <a:rPr lang="ru-RU" sz="1800" b="1" strike="noStrike" spc="-1" dirty="0" err="1">
                <a:solidFill>
                  <a:srgbClr val="000000"/>
                </a:solidFill>
                <a:latin typeface="Arial"/>
                <a:ea typeface="DejaVu Sans"/>
              </a:rPr>
              <a:t>прореагувала</a:t>
            </a:r>
            <a:r>
              <a:rPr lang="ru-RU" sz="1800" b="1" strike="noStrike" spc="-1" dirty="0">
                <a:solidFill>
                  <a:srgbClr val="000000"/>
                </a:solidFill>
                <a:latin typeface="Arial"/>
                <a:ea typeface="DejaVu Sans"/>
              </a:rPr>
              <a:t> (</a:t>
            </a:r>
            <a:r>
              <a:rPr lang="ru-RU" sz="1800" b="1" strike="noStrike" spc="-1" dirty="0">
                <a:solidFill>
                  <a:srgbClr val="0000FF"/>
                </a:solidFill>
                <a:latin typeface="Arial"/>
                <a:ea typeface="DejaVu Sans"/>
              </a:rPr>
              <a:t>D-форма</a:t>
            </a:r>
            <a:r>
              <a:rPr lang="ru-RU" sz="1800" b="1" strike="noStrike" spc="-1" dirty="0">
                <a:solidFill>
                  <a:srgbClr val="000000"/>
                </a:solidFill>
                <a:latin typeface="Arial"/>
                <a:ea typeface="DejaVu Sans"/>
              </a:rPr>
              <a:t>), переводиться </a:t>
            </a:r>
            <a:r>
              <a:rPr lang="ru-RU" sz="1800" b="1" strike="noStrike" spc="-1" dirty="0" err="1">
                <a:solidFill>
                  <a:srgbClr val="000000"/>
                </a:solidFill>
                <a:latin typeface="Arial"/>
                <a:ea typeface="DejaVu Sans"/>
              </a:rPr>
              <a:t>під</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впливом</a:t>
            </a:r>
            <a:r>
              <a:rPr lang="ru-RU" sz="1800" b="1" strike="noStrike" spc="-1" dirty="0">
                <a:solidFill>
                  <a:srgbClr val="000000"/>
                </a:solidFill>
                <a:latin typeface="Arial"/>
                <a:ea typeface="DejaVu Sans"/>
              </a:rPr>
              <a:t> </a:t>
            </a:r>
            <a:r>
              <a:rPr lang="ru-RU" sz="1800" b="1" strike="noStrike" spc="-1" dirty="0" err="1">
                <a:solidFill>
                  <a:srgbClr val="9C009C"/>
                </a:solidFill>
                <a:latin typeface="Arial"/>
                <a:ea typeface="DejaVu Sans"/>
              </a:rPr>
              <a:t>рацемази</a:t>
            </a:r>
            <a:r>
              <a:rPr lang="ru-RU" sz="1800" b="1" strike="noStrike" spc="-1" dirty="0">
                <a:solidFill>
                  <a:srgbClr val="000000"/>
                </a:solidFill>
                <a:latin typeface="Arial"/>
                <a:ea typeface="DejaVu Sans"/>
              </a:rPr>
              <a:t> у </a:t>
            </a:r>
            <a:r>
              <a:rPr lang="ru-RU" sz="1800" b="1" strike="noStrike" spc="-1" dirty="0" err="1">
                <a:solidFill>
                  <a:srgbClr val="000000"/>
                </a:solidFill>
                <a:latin typeface="Arial"/>
                <a:ea typeface="DejaVu Sans"/>
              </a:rPr>
              <a:t>суміш</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антиподів</a:t>
            </a:r>
            <a:r>
              <a:rPr lang="ru-RU" sz="1800" b="1" strike="noStrike" spc="-1" dirty="0">
                <a:solidFill>
                  <a:srgbClr val="000000"/>
                </a:solidFill>
                <a:latin typeface="Arial"/>
                <a:ea typeface="DejaVu Sans"/>
              </a:rPr>
              <a:t> (</a:t>
            </a:r>
            <a:r>
              <a:rPr lang="ru-RU" sz="1800" b="1" strike="noStrike" spc="-1" dirty="0">
                <a:solidFill>
                  <a:srgbClr val="B400B4"/>
                </a:solidFill>
                <a:latin typeface="Arial"/>
                <a:ea typeface="DejaVu Sans"/>
              </a:rPr>
              <a:t>D та L-α-</a:t>
            </a:r>
            <a:r>
              <a:rPr lang="ru-RU" sz="1800" b="1" strike="noStrike" spc="-1" dirty="0" err="1">
                <a:solidFill>
                  <a:srgbClr val="B400B4"/>
                </a:solidFill>
                <a:latin typeface="Arial"/>
                <a:ea typeface="DejaVu Sans"/>
              </a:rPr>
              <a:t>аміно-εкапролактама</a:t>
            </a:r>
            <a:r>
              <a:rPr lang="ru-RU" sz="1800" b="1" strike="noStrike" spc="-1" dirty="0">
                <a:solidFill>
                  <a:srgbClr val="000000"/>
                </a:solidFill>
                <a:latin typeface="Arial"/>
                <a:ea typeface="DejaVu Sans"/>
              </a:rPr>
              <a:t>). </a:t>
            </a:r>
            <a:endParaRPr lang="ru-RU" sz="1800" b="0" strike="noStrike" spc="-1" dirty="0">
              <a:latin typeface="Arial"/>
            </a:endParaRPr>
          </a:p>
          <a:p>
            <a:pPr algn="just">
              <a:lnSpc>
                <a:spcPct val="100000"/>
              </a:lnSpc>
            </a:pPr>
            <a:r>
              <a:rPr lang="ru-RU" sz="1800" b="1" i="1" strike="noStrike" spc="-1" dirty="0" err="1">
                <a:solidFill>
                  <a:srgbClr val="0000DC"/>
                </a:solidFill>
                <a:latin typeface="Arial"/>
                <a:ea typeface="DejaVu Sans"/>
              </a:rPr>
              <a:t>Рацемаза</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знайдена</a:t>
            </a:r>
            <a:r>
              <a:rPr lang="ru-RU" sz="1800" b="1" strike="noStrike" spc="-1" dirty="0">
                <a:solidFill>
                  <a:srgbClr val="000000"/>
                </a:solidFill>
                <a:latin typeface="Arial"/>
                <a:ea typeface="DejaVu Sans"/>
              </a:rPr>
              <a:t> в </a:t>
            </a:r>
            <a:r>
              <a:rPr lang="ru-RU" sz="1800" b="1" strike="noStrike" spc="-1" dirty="0" err="1">
                <a:solidFill>
                  <a:srgbClr val="000000"/>
                </a:solidFill>
                <a:latin typeface="Arial"/>
                <a:ea typeface="DejaVu Sans"/>
              </a:rPr>
              <a:t>низці</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бактерій</a:t>
            </a:r>
            <a:r>
              <a:rPr lang="ru-RU" sz="1800" b="1" strike="noStrike" spc="-1" dirty="0">
                <a:solidFill>
                  <a:srgbClr val="000000"/>
                </a:solidFill>
                <a:latin typeface="Arial"/>
                <a:ea typeface="DejaVu Sans"/>
              </a:rPr>
              <a:t> (</a:t>
            </a:r>
            <a:r>
              <a:rPr lang="ru-RU" sz="1800" b="1" i="1" strike="noStrike" spc="-1" dirty="0" err="1">
                <a:solidFill>
                  <a:srgbClr val="9C009C"/>
                </a:solidFill>
                <a:latin typeface="Arial"/>
                <a:ea typeface="DejaVu Sans"/>
              </a:rPr>
              <a:t>Alcaligenes</a:t>
            </a:r>
            <a:r>
              <a:rPr lang="ru-RU" sz="1800" b="1" i="1" strike="noStrike" spc="-1" dirty="0">
                <a:solidFill>
                  <a:srgbClr val="9C009C"/>
                </a:solidFill>
                <a:latin typeface="Arial"/>
                <a:ea typeface="DejaVu Sans"/>
              </a:rPr>
              <a:t> </a:t>
            </a:r>
            <a:r>
              <a:rPr lang="ru-RU" sz="1800" b="1" i="1" strike="noStrike" spc="-1" dirty="0" err="1">
                <a:solidFill>
                  <a:srgbClr val="9C009C"/>
                </a:solidFill>
                <a:latin typeface="Arial"/>
                <a:ea typeface="DejaVu Sans"/>
              </a:rPr>
              <a:t>obae</a:t>
            </a:r>
            <a:r>
              <a:rPr lang="ru-RU" sz="1800" b="1" strike="noStrike" spc="-1" dirty="0">
                <a:solidFill>
                  <a:srgbClr val="000000"/>
                </a:solidFill>
                <a:latin typeface="Arial"/>
                <a:ea typeface="DejaVu Sans"/>
              </a:rPr>
              <a:t>). </a:t>
            </a:r>
            <a:endParaRPr lang="ru-RU" sz="1800" b="0" strike="noStrike" spc="-1" dirty="0">
              <a:latin typeface="Arial"/>
            </a:endParaRPr>
          </a:p>
          <a:p>
            <a:pPr algn="just">
              <a:lnSpc>
                <a:spcPct val="100000"/>
              </a:lnSpc>
            </a:pPr>
            <a:r>
              <a:rPr lang="ru-RU" sz="1800" b="1" strike="noStrike" spc="-1" dirty="0" err="1">
                <a:solidFill>
                  <a:srgbClr val="000000"/>
                </a:solidFill>
                <a:latin typeface="Arial"/>
                <a:ea typeface="DejaVu Sans"/>
              </a:rPr>
              <a:t>Розроблено</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іммобілізовані</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форми</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обох</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ферментів</a:t>
            </a:r>
            <a:r>
              <a:rPr lang="ru-RU" sz="1800" b="1" strike="noStrike" spc="-1" dirty="0">
                <a:solidFill>
                  <a:srgbClr val="000000"/>
                </a:solidFill>
                <a:latin typeface="Arial"/>
                <a:ea typeface="DejaVu Sans"/>
              </a:rPr>
              <a:t>. </a:t>
            </a:r>
            <a:endParaRPr lang="ru-RU" sz="1800" b="0" strike="noStrike" spc="-1" dirty="0">
              <a:latin typeface="Arial"/>
            </a:endParaRPr>
          </a:p>
          <a:p>
            <a:pPr algn="just">
              <a:lnSpc>
                <a:spcPct val="100000"/>
              </a:lnSpc>
            </a:pPr>
            <a:r>
              <a:rPr lang="ru-RU" sz="1800" b="1" strike="noStrike" spc="-1" dirty="0">
                <a:solidFill>
                  <a:srgbClr val="000000"/>
                </a:solidFill>
                <a:latin typeface="Arial"/>
                <a:ea typeface="DejaVu Sans"/>
              </a:rPr>
              <a:t>При </a:t>
            </a:r>
            <a:r>
              <a:rPr lang="ru-RU" sz="1800" b="1" strike="noStrike" spc="-1" dirty="0" err="1">
                <a:solidFill>
                  <a:srgbClr val="000000"/>
                </a:solidFill>
                <a:latin typeface="Arial"/>
                <a:ea typeface="DejaVu Sans"/>
              </a:rPr>
              <a:t>виробництві</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лізину</a:t>
            </a:r>
            <a:r>
              <a:rPr lang="ru-RU" sz="1800" b="1" strike="noStrike" spc="-1" dirty="0">
                <a:solidFill>
                  <a:srgbClr val="000000"/>
                </a:solidFill>
                <a:latin typeface="Arial"/>
                <a:ea typeface="DejaVu Sans"/>
              </a:rPr>
              <a:t> у </a:t>
            </a:r>
            <a:r>
              <a:rPr lang="ru-RU" sz="1800" b="1" strike="noStrike" spc="-1" dirty="0" err="1">
                <a:solidFill>
                  <a:srgbClr val="000000"/>
                </a:solidFill>
                <a:latin typeface="Arial"/>
                <a:ea typeface="DejaVu Sans"/>
              </a:rPr>
              <a:t>водний</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розчин</a:t>
            </a:r>
            <a:r>
              <a:rPr lang="ru-RU" sz="1800" b="1" strike="noStrike" spc="-1" dirty="0">
                <a:solidFill>
                  <a:srgbClr val="000000"/>
                </a:solidFill>
                <a:latin typeface="Arial"/>
                <a:ea typeface="DejaVu Sans"/>
              </a:rPr>
              <a:t> D, L-α-</a:t>
            </a:r>
            <a:r>
              <a:rPr lang="ru-RU" sz="1800" b="1" strike="noStrike" spc="-1" dirty="0" err="1">
                <a:solidFill>
                  <a:srgbClr val="000000"/>
                </a:solidFill>
                <a:latin typeface="Arial"/>
                <a:ea typeface="DejaVu Sans"/>
              </a:rPr>
              <a:t>аміно-εкапролактама</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одночасно</a:t>
            </a:r>
            <a:r>
              <a:rPr lang="ru-RU" sz="1800" b="1" strike="noStrike" spc="-1" dirty="0">
                <a:solidFill>
                  <a:srgbClr val="000000"/>
                </a:solidFill>
                <a:latin typeface="Arial"/>
                <a:ea typeface="DejaVu Sans"/>
              </a:rPr>
              <a:t> у </a:t>
            </a:r>
            <a:r>
              <a:rPr lang="ru-RU" sz="1800" b="1" strike="noStrike" spc="-1" dirty="0" err="1">
                <a:solidFill>
                  <a:srgbClr val="000000"/>
                </a:solidFill>
                <a:latin typeface="Arial"/>
                <a:ea typeface="DejaVu Sans"/>
              </a:rPr>
              <a:t>водять</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джерела</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лактамази</a:t>
            </a:r>
            <a:r>
              <a:rPr lang="ru-RU" sz="1800" b="1" strike="noStrike" spc="-1" dirty="0">
                <a:solidFill>
                  <a:srgbClr val="000000"/>
                </a:solidFill>
                <a:latin typeface="Arial"/>
                <a:ea typeface="DejaVu Sans"/>
              </a:rPr>
              <a:t> та </a:t>
            </a:r>
            <a:r>
              <a:rPr lang="ru-RU" sz="1800" b="1" strike="noStrike" spc="-1" dirty="0" err="1">
                <a:solidFill>
                  <a:srgbClr val="000000"/>
                </a:solidFill>
                <a:latin typeface="Arial"/>
                <a:ea typeface="DejaVu Sans"/>
              </a:rPr>
              <a:t>рацемази</a:t>
            </a:r>
            <a:r>
              <a:rPr lang="ru-RU" sz="1800" b="1" strike="noStrike" spc="-1" dirty="0">
                <a:solidFill>
                  <a:srgbClr val="000000"/>
                </a:solidFill>
                <a:latin typeface="Arial"/>
                <a:ea typeface="DejaVu Sans"/>
              </a:rPr>
              <a:t>, яка </a:t>
            </a:r>
            <a:r>
              <a:rPr lang="ru-RU" sz="1800" b="1" strike="noStrike" spc="-1" dirty="0" err="1">
                <a:solidFill>
                  <a:srgbClr val="000000"/>
                </a:solidFill>
                <a:latin typeface="Arial"/>
                <a:ea typeface="DejaVu Sans"/>
              </a:rPr>
              <a:t>вміщується</a:t>
            </a:r>
            <a:r>
              <a:rPr lang="ru-RU" sz="1800" b="1" strike="noStrike" spc="-1" dirty="0">
                <a:solidFill>
                  <a:srgbClr val="000000"/>
                </a:solidFill>
                <a:latin typeface="Arial"/>
                <a:ea typeface="DejaVu Sans"/>
              </a:rPr>
              <a:t> у </a:t>
            </a:r>
            <a:r>
              <a:rPr lang="ru-RU" sz="1800" b="1" strike="noStrike" spc="-1" dirty="0" err="1">
                <a:solidFill>
                  <a:srgbClr val="000000"/>
                </a:solidFill>
                <a:latin typeface="Arial"/>
                <a:ea typeface="DejaVu Sans"/>
              </a:rPr>
              <a:t>дріжджових</a:t>
            </a:r>
            <a:r>
              <a:rPr lang="ru-RU" sz="1800" b="1" strike="noStrike" spc="-1" dirty="0">
                <a:solidFill>
                  <a:srgbClr val="000000"/>
                </a:solidFill>
                <a:latin typeface="Arial"/>
                <a:ea typeface="DejaVu Sans"/>
              </a:rPr>
              <a:t> та </a:t>
            </a:r>
            <a:r>
              <a:rPr lang="ru-RU" sz="1800" b="1" strike="noStrike" spc="-1" dirty="0" err="1">
                <a:solidFill>
                  <a:srgbClr val="000000"/>
                </a:solidFill>
                <a:latin typeface="Arial"/>
                <a:ea typeface="DejaVu Sans"/>
              </a:rPr>
              <a:t>бактеріальних</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клітинах</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Процес</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здійснюється</a:t>
            </a:r>
            <a:r>
              <a:rPr lang="ru-RU" sz="1800" b="1" strike="noStrike" spc="-1" dirty="0">
                <a:solidFill>
                  <a:srgbClr val="000000"/>
                </a:solidFill>
                <a:latin typeface="Arial"/>
                <a:ea typeface="DejaVu Sans"/>
              </a:rPr>
              <a:t> при </a:t>
            </a:r>
            <a:r>
              <a:rPr lang="ru-RU" sz="1800" b="1" strike="noStrike" spc="-1" dirty="0" err="1">
                <a:solidFill>
                  <a:srgbClr val="000000"/>
                </a:solidFill>
                <a:latin typeface="Arial"/>
                <a:ea typeface="DejaVu Sans"/>
              </a:rPr>
              <a:t>температурі</a:t>
            </a:r>
            <a:r>
              <a:rPr lang="ru-RU" sz="1800" b="1" strike="noStrike" spc="-1" dirty="0">
                <a:solidFill>
                  <a:srgbClr val="000000"/>
                </a:solidFill>
                <a:latin typeface="Arial"/>
                <a:ea typeface="DejaVu Sans"/>
              </a:rPr>
              <a:t> 30–50</a:t>
            </a:r>
            <a:r>
              <a:rPr lang="ru-RU" sz="1800" b="1" strike="noStrike" spc="-1" baseline="33000" dirty="0">
                <a:solidFill>
                  <a:srgbClr val="000000"/>
                </a:solidFill>
                <a:latin typeface="Arial"/>
                <a:ea typeface="DejaVu Sans"/>
              </a:rPr>
              <a:t>о</a:t>
            </a:r>
            <a:r>
              <a:rPr lang="ru-RU" sz="1800" b="1" strike="noStrike" spc="-1" dirty="0">
                <a:solidFill>
                  <a:srgbClr val="000000"/>
                </a:solidFill>
                <a:latin typeface="Arial"/>
                <a:ea typeface="DejaVu Sans"/>
              </a:rPr>
              <a:t>С, рН 8,0–8,5 та </a:t>
            </a:r>
            <a:r>
              <a:rPr lang="ru-RU" sz="1800" b="1" strike="noStrike" spc="-1" dirty="0" err="1">
                <a:solidFill>
                  <a:srgbClr val="000000"/>
                </a:solidFill>
                <a:latin typeface="Arial"/>
                <a:ea typeface="DejaVu Sans"/>
              </a:rPr>
              <a:t>оптимальній</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аерації</a:t>
            </a:r>
            <a:r>
              <a:rPr lang="ru-RU" sz="1800" b="1" strike="noStrike" spc="-1" dirty="0">
                <a:solidFill>
                  <a:srgbClr val="000000"/>
                </a:solidFill>
                <a:latin typeface="Arial"/>
                <a:ea typeface="DejaVu Sans"/>
              </a:rPr>
              <a:t>. На </a:t>
            </a:r>
            <a:r>
              <a:rPr lang="ru-RU" sz="1800" b="1" strike="noStrike" spc="-1" dirty="0" err="1">
                <a:solidFill>
                  <a:srgbClr val="000000"/>
                </a:solidFill>
                <a:latin typeface="Arial"/>
                <a:ea typeface="DejaVu Sans"/>
              </a:rPr>
              <a:t>виході</a:t>
            </a:r>
            <a:r>
              <a:rPr lang="ru-RU" sz="1800" b="1" strike="noStrike" spc="-1" dirty="0">
                <a:solidFill>
                  <a:srgbClr val="000000"/>
                </a:solidFill>
                <a:latin typeface="Arial"/>
                <a:ea typeface="DejaVu Sans"/>
              </a:rPr>
              <a:t> з реактора </a:t>
            </a:r>
            <a:r>
              <a:rPr lang="ru-RU" sz="1800" b="1" strike="noStrike" spc="-1" dirty="0" err="1">
                <a:solidFill>
                  <a:srgbClr val="000000"/>
                </a:solidFill>
                <a:latin typeface="Arial"/>
                <a:ea typeface="DejaVu Sans"/>
              </a:rPr>
              <a:t>утворюється</a:t>
            </a:r>
            <a:r>
              <a:rPr lang="ru-RU" sz="1800" b="1" strike="noStrike" spc="-1" dirty="0">
                <a:solidFill>
                  <a:srgbClr val="000000"/>
                </a:solidFill>
                <a:latin typeface="Arial"/>
                <a:ea typeface="DejaVu Sans"/>
              </a:rPr>
              <a:t> в основному </a:t>
            </a:r>
            <a:r>
              <a:rPr lang="ru-RU" sz="1800" b="1" i="1" strike="noStrike" spc="-1" dirty="0" err="1">
                <a:solidFill>
                  <a:srgbClr val="0000FF"/>
                </a:solidFill>
                <a:latin typeface="Arial"/>
                <a:ea typeface="DejaVu Sans"/>
              </a:rPr>
              <a:t>лізин</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який</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виділяють</a:t>
            </a:r>
            <a:r>
              <a:rPr lang="ru-RU" sz="1800" b="1" strike="noStrike" spc="-1" dirty="0">
                <a:solidFill>
                  <a:srgbClr val="000000"/>
                </a:solidFill>
                <a:latin typeface="Arial"/>
                <a:ea typeface="DejaVu Sans"/>
              </a:rPr>
              <a:t> з </a:t>
            </a:r>
            <a:r>
              <a:rPr lang="ru-RU" sz="1800" b="1" strike="noStrike" spc="-1" dirty="0" err="1">
                <a:solidFill>
                  <a:srgbClr val="000000"/>
                </a:solidFill>
                <a:latin typeface="Arial"/>
                <a:ea typeface="DejaVu Sans"/>
              </a:rPr>
              <a:t>суміші</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очищують</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сушать</a:t>
            </a:r>
            <a:r>
              <a:rPr lang="ru-RU" sz="1800" b="1" strike="noStrike" spc="-1" dirty="0">
                <a:solidFill>
                  <a:srgbClr val="000000"/>
                </a:solidFill>
                <a:latin typeface="Arial"/>
                <a:ea typeface="DejaVu Sans"/>
              </a:rPr>
              <a:t>. </a:t>
            </a:r>
            <a:r>
              <a:rPr lang="ru-RU" sz="1800" b="1" u="sng" strike="noStrike" spc="-1" dirty="0" err="1">
                <a:solidFill>
                  <a:srgbClr val="000000"/>
                </a:solidFill>
                <a:uFillTx/>
                <a:latin typeface="Arial"/>
                <a:ea typeface="DejaVu Sans"/>
              </a:rPr>
              <a:t>Після</a:t>
            </a:r>
            <a:r>
              <a:rPr lang="ru-RU" sz="1800" b="1" u="sng" strike="noStrike" spc="-1" dirty="0">
                <a:solidFill>
                  <a:srgbClr val="000000"/>
                </a:solidFill>
                <a:uFillTx/>
                <a:latin typeface="Arial"/>
                <a:ea typeface="DejaVu Sans"/>
              </a:rPr>
              <a:t> </a:t>
            </a:r>
            <a:r>
              <a:rPr lang="ru-RU" sz="1800" b="1" u="sng" strike="noStrike" spc="-1" dirty="0" err="1">
                <a:solidFill>
                  <a:srgbClr val="000000"/>
                </a:solidFill>
                <a:uFillTx/>
                <a:latin typeface="Arial"/>
                <a:ea typeface="DejaVu Sans"/>
              </a:rPr>
              <a:t>завершення</a:t>
            </a:r>
            <a:r>
              <a:rPr lang="ru-RU" sz="1800" b="1" u="sng" strike="noStrike" spc="-1" dirty="0">
                <a:solidFill>
                  <a:srgbClr val="000000"/>
                </a:solidFill>
                <a:uFillTx/>
                <a:latin typeface="Arial"/>
                <a:ea typeface="DejaVu Sans"/>
              </a:rPr>
              <a:t> </a:t>
            </a:r>
            <a:r>
              <a:rPr lang="ru-RU" sz="1800" b="1" u="sng" strike="noStrike" spc="-1" dirty="0" err="1">
                <a:solidFill>
                  <a:srgbClr val="000000"/>
                </a:solidFill>
                <a:uFillTx/>
                <a:latin typeface="Arial"/>
                <a:ea typeface="DejaVu Sans"/>
              </a:rPr>
              <a:t>процесу</a:t>
            </a:r>
            <a:r>
              <a:rPr lang="ru-RU" sz="1800" b="1" u="sng" strike="noStrike" spc="-1" dirty="0">
                <a:solidFill>
                  <a:srgbClr val="000000"/>
                </a:solidFill>
                <a:uFillTx/>
                <a:latin typeface="Arial"/>
                <a:ea typeface="DejaVu Sans"/>
              </a:rPr>
              <a:t> </a:t>
            </a:r>
            <a:r>
              <a:rPr lang="ru-RU" sz="1800" b="1" u="sng" strike="noStrike" spc="-1" dirty="0" err="1">
                <a:solidFill>
                  <a:srgbClr val="000000"/>
                </a:solidFill>
                <a:uFillTx/>
                <a:latin typeface="Arial"/>
                <a:ea typeface="DejaVu Sans"/>
              </a:rPr>
              <a:t>вміст</a:t>
            </a:r>
            <a:r>
              <a:rPr lang="ru-RU" sz="1800" b="1" u="sng" strike="noStrike" spc="-1" dirty="0">
                <a:solidFill>
                  <a:srgbClr val="000000"/>
                </a:solidFill>
                <a:uFillTx/>
                <a:latin typeface="Arial"/>
                <a:ea typeface="DejaVu Sans"/>
              </a:rPr>
              <a:t> </a:t>
            </a:r>
            <a:r>
              <a:rPr lang="ru-RU" sz="1800" b="1" u="sng" strike="noStrike" spc="-1" dirty="0" err="1">
                <a:solidFill>
                  <a:srgbClr val="000000"/>
                </a:solidFill>
                <a:uFillTx/>
                <a:latin typeface="Arial"/>
                <a:ea typeface="DejaVu Sans"/>
              </a:rPr>
              <a:t>амінокислоти</a:t>
            </a:r>
            <a:r>
              <a:rPr lang="ru-RU" sz="1800" b="1" u="sng" strike="noStrike" spc="-1" dirty="0">
                <a:solidFill>
                  <a:srgbClr val="000000"/>
                </a:solidFill>
                <a:uFillTx/>
                <a:latin typeface="Arial"/>
                <a:ea typeface="DejaVu Sans"/>
              </a:rPr>
              <a:t> в </a:t>
            </a:r>
            <a:r>
              <a:rPr lang="ru-RU" sz="1800" b="1" u="sng" strike="noStrike" spc="-1" dirty="0" err="1">
                <a:solidFill>
                  <a:srgbClr val="000000"/>
                </a:solidFill>
                <a:uFillTx/>
                <a:latin typeface="Arial"/>
                <a:ea typeface="DejaVu Sans"/>
              </a:rPr>
              <a:t>реакційному</a:t>
            </a:r>
            <a:r>
              <a:rPr lang="ru-RU" sz="1800" b="1" u="sng" strike="noStrike" spc="-1" dirty="0">
                <a:solidFill>
                  <a:srgbClr val="000000"/>
                </a:solidFill>
                <a:uFillTx/>
                <a:latin typeface="Arial"/>
                <a:ea typeface="DejaVu Sans"/>
              </a:rPr>
              <a:t> </a:t>
            </a:r>
            <a:r>
              <a:rPr lang="ru-RU" sz="1800" b="1" u="sng" strike="noStrike" spc="-1" dirty="0" err="1">
                <a:solidFill>
                  <a:srgbClr val="000000"/>
                </a:solidFill>
                <a:uFillTx/>
                <a:latin typeface="Arial"/>
                <a:ea typeface="DejaVu Sans"/>
              </a:rPr>
              <a:t>середовищі</a:t>
            </a:r>
            <a:r>
              <a:rPr lang="ru-RU" sz="1800" b="1" u="sng" strike="noStrike" spc="-1" dirty="0">
                <a:solidFill>
                  <a:srgbClr val="000000"/>
                </a:solidFill>
                <a:uFillTx/>
                <a:latin typeface="Arial"/>
                <a:ea typeface="DejaVu Sans"/>
              </a:rPr>
              <a:t> </a:t>
            </a:r>
            <a:r>
              <a:rPr lang="ru-RU" sz="1800" b="1" u="sng" strike="noStrike" spc="-1" dirty="0" err="1">
                <a:solidFill>
                  <a:srgbClr val="000000"/>
                </a:solidFill>
                <a:uFillTx/>
                <a:latin typeface="Arial"/>
                <a:ea typeface="DejaVu Sans"/>
              </a:rPr>
              <a:t>складає</a:t>
            </a:r>
            <a:r>
              <a:rPr lang="ru-RU" sz="1800" b="1" u="sng" strike="noStrike" spc="-1" dirty="0">
                <a:solidFill>
                  <a:srgbClr val="000000"/>
                </a:solidFill>
                <a:uFillTx/>
                <a:latin typeface="Arial"/>
                <a:ea typeface="DejaVu Sans"/>
              </a:rPr>
              <a:t> </a:t>
            </a:r>
            <a:r>
              <a:rPr lang="ru-RU" sz="1800" b="1" i="1" u="sng" strike="noStrike" spc="-1" dirty="0" err="1">
                <a:solidFill>
                  <a:srgbClr val="E40072"/>
                </a:solidFill>
                <a:uFillTx/>
                <a:latin typeface="Arial"/>
                <a:ea typeface="DejaVu Sans"/>
              </a:rPr>
              <a:t>більше</a:t>
            </a:r>
            <a:r>
              <a:rPr lang="ru-RU" sz="1800" b="1" i="1" u="sng" strike="noStrike" spc="-1" dirty="0">
                <a:solidFill>
                  <a:srgbClr val="E40072"/>
                </a:solidFill>
                <a:uFillTx/>
                <a:latin typeface="Arial"/>
                <a:ea typeface="DejaVu Sans"/>
              </a:rPr>
              <a:t> 150 г/л</a:t>
            </a:r>
            <a:r>
              <a:rPr lang="ru-RU" sz="1800" b="1" u="sng" strike="noStrike" spc="-1" dirty="0">
                <a:solidFill>
                  <a:srgbClr val="000000"/>
                </a:solidFill>
                <a:uFillTx/>
                <a:latin typeface="Arial"/>
                <a:ea typeface="DejaVu Sans"/>
              </a:rPr>
              <a:t>.</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Крім</a:t>
            </a:r>
            <a:r>
              <a:rPr lang="ru-RU" sz="1800" b="1" strike="noStrike" spc="-1" dirty="0">
                <a:solidFill>
                  <a:srgbClr val="000000"/>
                </a:solidFill>
                <a:latin typeface="Arial"/>
                <a:ea typeface="DejaVu Sans"/>
              </a:rPr>
              <a:t> того, </a:t>
            </a:r>
            <a:r>
              <a:rPr lang="ru-RU" sz="1800" b="1" strike="noStrike" spc="-1" dirty="0">
                <a:solidFill>
                  <a:srgbClr val="274E00"/>
                </a:solidFill>
                <a:latin typeface="Arial"/>
                <a:ea typeface="DejaVu Sans"/>
              </a:rPr>
              <a:t>в </a:t>
            </a:r>
            <a:r>
              <a:rPr lang="ru-RU" sz="1800" b="1" strike="noStrike" spc="-1" dirty="0" err="1">
                <a:solidFill>
                  <a:srgbClr val="274E00"/>
                </a:solidFill>
                <a:latin typeface="Arial"/>
                <a:ea typeface="DejaVu Sans"/>
              </a:rPr>
              <a:t>утворених</a:t>
            </a:r>
            <a:r>
              <a:rPr lang="ru-RU" sz="1800" b="1" strike="noStrike" spc="-1" dirty="0">
                <a:solidFill>
                  <a:srgbClr val="274E00"/>
                </a:solidFill>
                <a:latin typeface="Arial"/>
                <a:ea typeface="DejaVu Sans"/>
              </a:rPr>
              <a:t> </a:t>
            </a:r>
            <a:r>
              <a:rPr lang="ru-RU" sz="1800" b="1" strike="noStrike" spc="-1" dirty="0" err="1">
                <a:solidFill>
                  <a:srgbClr val="274E00"/>
                </a:solidFill>
                <a:latin typeface="Arial"/>
                <a:ea typeface="DejaVu Sans"/>
              </a:rPr>
              <a:t>мутантів</a:t>
            </a:r>
            <a:r>
              <a:rPr lang="ru-RU" sz="1800" b="1" strike="noStrike" spc="-1" dirty="0">
                <a:solidFill>
                  <a:srgbClr val="274E00"/>
                </a:solidFill>
                <a:latin typeface="Arial"/>
                <a:ea typeface="DejaVu Sans"/>
              </a:rPr>
              <a:t> </a:t>
            </a:r>
            <a:r>
              <a:rPr lang="ru-RU" sz="1800" b="1" strike="noStrike" spc="-1" dirty="0" err="1">
                <a:solidFill>
                  <a:srgbClr val="274E00"/>
                </a:solidFill>
                <a:latin typeface="Arial"/>
                <a:ea typeface="DejaVu Sans"/>
              </a:rPr>
              <a:t>цільовий</a:t>
            </a:r>
            <a:r>
              <a:rPr lang="ru-RU" sz="1800" b="1" strike="noStrike" spc="-1" dirty="0">
                <a:solidFill>
                  <a:srgbClr val="274E00"/>
                </a:solidFill>
                <a:latin typeface="Arial"/>
                <a:ea typeface="DejaVu Sans"/>
              </a:rPr>
              <a:t> продукт </a:t>
            </a:r>
            <a:r>
              <a:rPr lang="ru-RU" sz="1800" b="1" strike="noStrike" spc="-1" dirty="0" err="1">
                <a:solidFill>
                  <a:srgbClr val="274E00"/>
                </a:solidFill>
                <a:latin typeface="Arial"/>
                <a:ea typeface="DejaVu Sans"/>
              </a:rPr>
              <a:t>лізин</a:t>
            </a:r>
            <a:r>
              <a:rPr lang="ru-RU" sz="1800" b="1" strike="noStrike" spc="-1" dirty="0">
                <a:solidFill>
                  <a:srgbClr val="274E00"/>
                </a:solidFill>
                <a:latin typeface="Arial"/>
                <a:ea typeface="DejaVu Sans"/>
              </a:rPr>
              <a:t> </a:t>
            </a:r>
            <a:r>
              <a:rPr lang="ru-RU" sz="1800" b="1" strike="noStrike" spc="-1" dirty="0" err="1">
                <a:solidFill>
                  <a:srgbClr val="274E00"/>
                </a:solidFill>
                <a:latin typeface="Arial"/>
                <a:ea typeface="DejaVu Sans"/>
              </a:rPr>
              <a:t>далі</a:t>
            </a:r>
            <a:r>
              <a:rPr lang="ru-RU" sz="1800" b="1" strike="noStrike" spc="-1" dirty="0">
                <a:solidFill>
                  <a:srgbClr val="274E00"/>
                </a:solidFill>
                <a:latin typeface="Arial"/>
                <a:ea typeface="DejaVu Sans"/>
              </a:rPr>
              <a:t> не </a:t>
            </a:r>
            <a:r>
              <a:rPr lang="ru-RU" sz="1800" b="1" strike="noStrike" spc="-1" dirty="0" err="1">
                <a:solidFill>
                  <a:srgbClr val="274E00"/>
                </a:solidFill>
                <a:latin typeface="Arial"/>
                <a:ea typeface="DejaVu Sans"/>
              </a:rPr>
              <a:t>ключається</a:t>
            </a:r>
            <a:r>
              <a:rPr lang="ru-RU" sz="1800" b="1" strike="noStrike" spc="-1" dirty="0">
                <a:solidFill>
                  <a:srgbClr val="274E00"/>
                </a:solidFill>
                <a:latin typeface="Arial"/>
                <a:ea typeface="DejaVu Sans"/>
              </a:rPr>
              <a:t> в </a:t>
            </a:r>
            <a:r>
              <a:rPr lang="ru-RU" sz="1800" b="1" strike="noStrike" spc="-1" dirty="0" err="1">
                <a:solidFill>
                  <a:srgbClr val="274E00"/>
                </a:solidFill>
                <a:latin typeface="Arial"/>
                <a:ea typeface="DejaVu Sans"/>
              </a:rPr>
              <a:t>обмін</a:t>
            </a:r>
            <a:r>
              <a:rPr lang="ru-RU" sz="1800" b="1" strike="noStrike" spc="-1" dirty="0">
                <a:solidFill>
                  <a:srgbClr val="274E00"/>
                </a:solidFill>
                <a:latin typeface="Arial"/>
                <a:ea typeface="DejaVu Sans"/>
              </a:rPr>
              <a:t> </a:t>
            </a:r>
            <a:r>
              <a:rPr lang="ru-RU" sz="1800" b="1" strike="noStrike" spc="-1" dirty="0" err="1">
                <a:solidFill>
                  <a:srgbClr val="274E00"/>
                </a:solidFill>
                <a:latin typeface="Arial"/>
                <a:ea typeface="DejaVu Sans"/>
              </a:rPr>
              <a:t>речовин</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що</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збільшує</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вихід</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цілівого</a:t>
            </a:r>
            <a:r>
              <a:rPr lang="ru-RU" sz="1800" b="1" strike="noStrike" spc="-1" dirty="0">
                <a:solidFill>
                  <a:srgbClr val="000000"/>
                </a:solidFill>
                <a:latin typeface="Arial"/>
                <a:ea typeface="DejaVu Sans"/>
              </a:rPr>
              <a:t> продукту. </a:t>
            </a:r>
            <a:endParaRPr lang="ru-RU" sz="1800" b="0" strike="noStrike" spc="-1" dirty="0">
              <a:latin typeface="Arial"/>
            </a:endParaRPr>
          </a:p>
        </p:txBody>
      </p:sp>
    </p:spTree>
    <p:extLst>
      <p:ext uri="{BB962C8B-B14F-4D97-AF65-F5344CB8AC3E}">
        <p14:creationId xmlns:p14="http://schemas.microsoft.com/office/powerpoint/2010/main" val="2169210918"/>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CustomShape 1"/>
          <p:cNvSpPr/>
          <p:nvPr/>
        </p:nvSpPr>
        <p:spPr>
          <a:xfrm>
            <a:off x="214200" y="194040"/>
            <a:ext cx="8642160" cy="649332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nchor="ctr">
            <a:spAutoFit/>
          </a:bodyPr>
          <a:lstStyle/>
          <a:p>
            <a:pPr algn="just">
              <a:lnSpc>
                <a:spcPct val="100000"/>
              </a:lnSpc>
            </a:pPr>
            <a:r>
              <a:rPr lang="ru-RU" sz="2000" b="1" strike="noStrike" spc="-1">
                <a:solidFill>
                  <a:srgbClr val="000000"/>
                </a:solidFill>
                <a:latin typeface="Times New Roman"/>
                <a:ea typeface="Calibri"/>
              </a:rPr>
              <a:t>Набір ензимів, який використовують для одержання амінокислот, достатньо різноманітний. До їх числа належать </a:t>
            </a:r>
            <a:r>
              <a:rPr lang="ru-RU" sz="2000" b="1" i="1" strike="noStrike" spc="-1">
                <a:solidFill>
                  <a:srgbClr val="0000B0"/>
                </a:solidFill>
                <a:latin typeface="Times New Roman"/>
                <a:ea typeface="Calibri"/>
              </a:rPr>
              <a:t>гідролази, дегідрогенази, ліази, лігази, ізомерази</a:t>
            </a:r>
            <a:r>
              <a:rPr lang="ru-RU" sz="2000" b="1" strike="noStrike" spc="-1">
                <a:solidFill>
                  <a:srgbClr val="000000"/>
                </a:solidFill>
                <a:latin typeface="Times New Roman"/>
                <a:ea typeface="Calibri"/>
              </a:rPr>
              <a:t>. Перелік цільових амінокислот, які виробляють за хіміко-ферментативним способом різноманітний </a:t>
            </a:r>
            <a:r>
              <a:rPr lang="ru-RU" sz="2000" b="1" strike="noStrike" spc="-1">
                <a:solidFill>
                  <a:srgbClr val="000000"/>
                </a:solidFill>
                <a:latin typeface="Calibri"/>
                <a:ea typeface="Calibri"/>
              </a:rPr>
              <a:t>–</a:t>
            </a:r>
            <a:r>
              <a:rPr lang="ru-RU" sz="2000" b="1" strike="noStrike" spc="-1">
                <a:solidFill>
                  <a:srgbClr val="000000"/>
                </a:solidFill>
                <a:latin typeface="Times New Roman"/>
                <a:ea typeface="Calibri"/>
              </a:rPr>
              <a:t> </a:t>
            </a:r>
            <a:r>
              <a:rPr lang="ru-RU" sz="2000" b="1" i="1" strike="noStrike" spc="-1">
                <a:solidFill>
                  <a:srgbClr val="0000DC"/>
                </a:solidFill>
                <a:latin typeface="Times New Roman"/>
                <a:ea typeface="Calibri"/>
              </a:rPr>
              <a:t>L-аспарагінова амінокислота, L-аланін, L-глутамін, L-лізин, L-триптофан, L- цистеїн, L-метіонін, L-фенілаланін</a:t>
            </a:r>
            <a:r>
              <a:rPr lang="ru-RU" sz="2000" b="1" strike="noStrike" spc="-1">
                <a:solidFill>
                  <a:srgbClr val="000000"/>
                </a:solidFill>
                <a:latin typeface="Times New Roman"/>
                <a:ea typeface="Calibri"/>
              </a:rPr>
              <a:t>. Цей метод порівнянно з мікробіологічним більш специфічний, не потребує очищення амінокислот та стічних потоків. Однак </a:t>
            </a:r>
            <a:r>
              <a:rPr lang="ru-RU" sz="2000" b="1" i="1" u="sng" strike="noStrike" spc="-1">
                <a:solidFill>
                  <a:srgbClr val="000000"/>
                </a:solidFill>
                <a:uFillTx/>
                <a:latin typeface="Times New Roman"/>
                <a:ea typeface="Calibri"/>
              </a:rPr>
              <a:t>за вартістю сировини та ферментативних препаратів хіміко-ферментативний спосіб дещо уступає</a:t>
            </a:r>
            <a:r>
              <a:rPr lang="ru-RU" sz="2000" b="1" strike="noStrike" spc="-1">
                <a:solidFill>
                  <a:srgbClr val="000000"/>
                </a:solidFill>
                <a:latin typeface="Times New Roman"/>
                <a:ea typeface="Calibri"/>
              </a:rPr>
              <a:t> мікробіологічному способу.</a:t>
            </a:r>
            <a:endParaRPr lang="ru-RU" sz="2000" b="0" strike="noStrike" spc="-1">
              <a:latin typeface="Arial"/>
            </a:endParaRPr>
          </a:p>
          <a:p>
            <a:pPr algn="just">
              <a:lnSpc>
                <a:spcPct val="100000"/>
              </a:lnSpc>
            </a:pPr>
            <a:r>
              <a:rPr lang="ru-RU" sz="2000" b="1" strike="noStrike" spc="-1">
                <a:solidFill>
                  <a:srgbClr val="FF0000"/>
                </a:solidFill>
                <a:latin typeface="Times New Roman"/>
                <a:ea typeface="Calibri"/>
              </a:rPr>
              <a:t> 2.4. Одержання вітамінів</a:t>
            </a:r>
            <a:r>
              <a:rPr lang="ru-RU" sz="2000" b="1" strike="noStrike" spc="-1">
                <a:solidFill>
                  <a:srgbClr val="000000"/>
                </a:solidFill>
                <a:latin typeface="Times New Roman"/>
                <a:ea typeface="Calibri"/>
              </a:rPr>
              <a:t>. Більшість вітамінів не утворюються у гетеротрофів, але належать до групи незамінних органічних сполук різної хімічної природи, які </a:t>
            </a:r>
            <a:r>
              <a:rPr lang="ru-RU" sz="2000" b="1" i="1" strike="noStrike" spc="-1">
                <a:solidFill>
                  <a:srgbClr val="0000FF"/>
                </a:solidFill>
                <a:latin typeface="Times New Roman"/>
                <a:ea typeface="Calibri"/>
              </a:rPr>
              <a:t>необхідні для каталітичної та регуляторної функції</a:t>
            </a:r>
            <a:r>
              <a:rPr lang="ru-RU" sz="2000" b="1" strike="noStrike" spc="-1">
                <a:solidFill>
                  <a:srgbClr val="000000"/>
                </a:solidFill>
                <a:latin typeface="Times New Roman"/>
                <a:ea typeface="Calibri"/>
              </a:rPr>
              <a:t>. Їх недолік порушує обмін речовин та нормальні процеси життєдіяльності організму. </a:t>
            </a:r>
            <a:r>
              <a:rPr lang="ru-RU" sz="2000" b="1" u="sng" strike="noStrike" spc="-1">
                <a:solidFill>
                  <a:srgbClr val="000000"/>
                </a:solidFill>
                <a:uFillTx/>
                <a:latin typeface="Times New Roman"/>
                <a:ea typeface="Calibri"/>
              </a:rPr>
              <a:t>Здатність до синтезу вітамінів належить тільки автотрофам (рослинам, багатьом мікроорганізмам).</a:t>
            </a:r>
            <a:r>
              <a:rPr lang="ru-RU" sz="2000" b="1" strike="noStrike" spc="-1">
                <a:solidFill>
                  <a:srgbClr val="000000"/>
                </a:solidFill>
                <a:latin typeface="Times New Roman"/>
                <a:ea typeface="Calibri"/>
              </a:rPr>
              <a:t> Завдяки вивченню фізіології, генетиці мікроорганізмів продуцентів вітамінів створена теоретична основа для одержання мікробіологічним способом практично всіх вивчених вітамінів. </a:t>
            </a:r>
            <a:r>
              <a:rPr lang="ru-RU" sz="2000" b="1" i="1" strike="noStrike" spc="-1">
                <a:solidFill>
                  <a:srgbClr val="FF0000"/>
                </a:solidFill>
                <a:latin typeface="Times New Roman"/>
                <a:ea typeface="Calibri"/>
              </a:rPr>
              <a:t>Але за допомогою ензимів краще виробляти тільки особливо складні за будовою вітаміни</a:t>
            </a:r>
            <a:r>
              <a:rPr lang="ru-RU" sz="2000" b="1" strike="noStrike" spc="-1">
                <a:solidFill>
                  <a:srgbClr val="FF0000"/>
                </a:solidFill>
                <a:latin typeface="Times New Roman"/>
                <a:ea typeface="Calibri"/>
              </a:rPr>
              <a:t>: В2, В12, β-каротин (вітамін А), попередники вітаміну D.</a:t>
            </a:r>
            <a:r>
              <a:rPr lang="ru-RU" sz="2000" b="1" strike="noStrike" spc="-1">
                <a:solidFill>
                  <a:srgbClr val="000000"/>
                </a:solidFill>
                <a:latin typeface="Times New Roman"/>
                <a:ea typeface="Calibri"/>
              </a:rPr>
              <a:t> Інші вітаміни виділяють або з природних джерел або синтезують </a:t>
            </a:r>
            <a:r>
              <a:rPr lang="ru-RU" sz="2000" b="1" u="sng" strike="noStrike" spc="-1">
                <a:solidFill>
                  <a:srgbClr val="000000"/>
                </a:solidFill>
                <a:uFillTx/>
                <a:latin typeface="Times New Roman"/>
                <a:ea typeface="Calibri"/>
              </a:rPr>
              <a:t>хімічним шляхом. </a:t>
            </a:r>
            <a:endParaRPr lang="ru-RU" sz="2000" b="0" strike="noStrike" spc="-1">
              <a:latin typeface="Arial"/>
            </a:endParaRPr>
          </a:p>
        </p:txBody>
      </p:sp>
    </p:spTree>
    <p:extLst>
      <p:ext uri="{BB962C8B-B14F-4D97-AF65-F5344CB8AC3E}">
        <p14:creationId xmlns:p14="http://schemas.microsoft.com/office/powerpoint/2010/main" val="1660639528"/>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1"/>
          <p:cNvSpPr/>
          <p:nvPr/>
        </p:nvSpPr>
        <p:spPr>
          <a:xfrm>
            <a:off x="144000" y="155880"/>
            <a:ext cx="8856000" cy="649044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nchor="ctr">
            <a:spAutoFit/>
          </a:bodyPr>
          <a:lstStyle/>
          <a:p>
            <a:pPr algn="just">
              <a:lnSpc>
                <a:spcPct val="100000"/>
              </a:lnSpc>
            </a:pPr>
            <a:r>
              <a:rPr lang="ru-RU" sz="1800" b="1" strike="noStrike" spc="-1">
                <a:solidFill>
                  <a:srgbClr val="000000"/>
                </a:solidFill>
                <a:latin typeface="Times New Roman"/>
                <a:ea typeface="Calibri"/>
              </a:rPr>
              <a:t>Розглянемо </a:t>
            </a:r>
            <a:r>
              <a:rPr lang="ru-RU" sz="2000" b="1" strike="noStrike" spc="-1">
                <a:solidFill>
                  <a:srgbClr val="0000DC"/>
                </a:solidFill>
                <a:latin typeface="Times New Roman"/>
                <a:ea typeface="Calibri"/>
              </a:rPr>
              <a:t>особливості одержання вітаміну В2 (рибофлавіну).</a:t>
            </a:r>
            <a:r>
              <a:rPr lang="ru-RU" sz="1800" b="1" strike="noStrike" spc="-1">
                <a:solidFill>
                  <a:srgbClr val="000000"/>
                </a:solidFill>
                <a:latin typeface="Times New Roman"/>
                <a:ea typeface="Calibri"/>
              </a:rPr>
              <a:t> </a:t>
            </a:r>
            <a:endParaRPr lang="ru-RU" sz="1800" b="0" strike="noStrike" spc="-1">
              <a:latin typeface="Arial"/>
            </a:endParaRPr>
          </a:p>
          <a:p>
            <a:pPr algn="just">
              <a:lnSpc>
                <a:spcPct val="100000"/>
              </a:lnSpc>
            </a:pPr>
            <a:r>
              <a:rPr lang="ru-RU" sz="1800" b="1" strike="noStrike" spc="-1">
                <a:solidFill>
                  <a:srgbClr val="000000"/>
                </a:solidFill>
                <a:latin typeface="Times New Roman"/>
                <a:ea typeface="Calibri"/>
              </a:rPr>
              <a:t>Активним продуцентом рибофлавіну є гриб </a:t>
            </a:r>
            <a:r>
              <a:rPr lang="ru-RU" sz="1800" b="1" i="1" strike="noStrike" spc="-1">
                <a:solidFill>
                  <a:srgbClr val="C40062"/>
                </a:solidFill>
                <a:latin typeface="Times New Roman"/>
                <a:ea typeface="Calibri"/>
              </a:rPr>
              <a:t>Eremothecium ashbyii</a:t>
            </a:r>
            <a:r>
              <a:rPr lang="ru-RU" sz="1800" b="1" strike="noStrike" spc="-1">
                <a:solidFill>
                  <a:srgbClr val="000000"/>
                </a:solidFill>
                <a:latin typeface="Times New Roman"/>
                <a:ea typeface="Calibri"/>
              </a:rPr>
              <a:t>, який виявлений у 1935 році. Він здатний при вирощувані </a:t>
            </a:r>
            <a:r>
              <a:rPr lang="ru-RU" sz="1800" b="1" u="sng" strike="noStrike" spc="-1">
                <a:solidFill>
                  <a:srgbClr val="000000"/>
                </a:solidFill>
                <a:uFillTx/>
                <a:latin typeface="Times New Roman"/>
                <a:ea typeface="Calibri"/>
              </a:rPr>
              <a:t>на 1 т поживної суміші синтезувати 25 кг вітаміну В2</a:t>
            </a:r>
            <a:r>
              <a:rPr lang="ru-RU" sz="1800" b="1" strike="noStrike" spc="-1">
                <a:solidFill>
                  <a:srgbClr val="000000"/>
                </a:solidFill>
                <a:latin typeface="Times New Roman"/>
                <a:ea typeface="Calibri"/>
              </a:rPr>
              <a:t>. Надсинтезу рибофлавіну досягають шляхом дії на дикі штами мутагенів та зміною складу культурального середовища. </a:t>
            </a:r>
            <a:endParaRPr lang="ru-RU" sz="1800" b="0" strike="noStrike" spc="-1">
              <a:latin typeface="Arial"/>
            </a:endParaRPr>
          </a:p>
          <a:p>
            <a:pPr algn="just">
              <a:lnSpc>
                <a:spcPct val="100000"/>
              </a:lnSpc>
            </a:pPr>
            <a:r>
              <a:rPr lang="ru-RU" sz="1800" b="1" u="sng" strike="noStrike" spc="-1">
                <a:solidFill>
                  <a:srgbClr val="000000"/>
                </a:solidFill>
                <a:uFillTx/>
                <a:latin typeface="Times New Roman"/>
                <a:ea typeface="Calibri"/>
              </a:rPr>
              <a:t>Відбір мутантів</a:t>
            </a:r>
            <a:r>
              <a:rPr lang="ru-RU" sz="1800" b="1" strike="noStrike" spc="-1">
                <a:solidFill>
                  <a:srgbClr val="000000"/>
                </a:solidFill>
                <a:latin typeface="Times New Roman"/>
                <a:ea typeface="Calibri"/>
              </a:rPr>
              <a:t> здійснюють за стійкістю до аналогу рибофлавіну </a:t>
            </a:r>
            <a:r>
              <a:rPr lang="ru-RU" sz="1800" b="1" strike="noStrike" spc="-1">
                <a:solidFill>
                  <a:srgbClr val="000000"/>
                </a:solidFill>
                <a:latin typeface="Calibri"/>
                <a:ea typeface="Calibri"/>
              </a:rPr>
              <a:t>–</a:t>
            </a:r>
            <a:r>
              <a:rPr lang="ru-RU" sz="1800" b="1" strike="noStrike" spc="-1">
                <a:solidFill>
                  <a:srgbClr val="000000"/>
                </a:solidFill>
                <a:latin typeface="Times New Roman"/>
                <a:ea typeface="Calibri"/>
              </a:rPr>
              <a:t> </a:t>
            </a:r>
            <a:r>
              <a:rPr lang="ru-RU" sz="1800" b="1" i="1" strike="noStrike" spc="-1">
                <a:solidFill>
                  <a:srgbClr val="0000DC"/>
                </a:solidFill>
                <a:latin typeface="Times New Roman"/>
                <a:ea typeface="Calibri"/>
              </a:rPr>
              <a:t>розеофлавіну</a:t>
            </a:r>
            <a:r>
              <a:rPr lang="ru-RU" sz="1800" b="1" strike="noStrike" spc="-1">
                <a:solidFill>
                  <a:srgbClr val="000000"/>
                </a:solidFill>
                <a:latin typeface="Times New Roman"/>
                <a:ea typeface="Calibri"/>
              </a:rPr>
              <a:t>. </a:t>
            </a:r>
            <a:endParaRPr lang="ru-RU" sz="1800" b="0" strike="noStrike" spc="-1">
              <a:latin typeface="Arial"/>
            </a:endParaRPr>
          </a:p>
          <a:p>
            <a:pPr algn="just">
              <a:lnSpc>
                <a:spcPct val="100000"/>
              </a:lnSpc>
            </a:pPr>
            <a:r>
              <a:rPr lang="ru-RU" sz="1800" b="1" strike="noStrike" spc="-1">
                <a:solidFill>
                  <a:srgbClr val="000000"/>
                </a:solidFill>
                <a:latin typeface="Times New Roman"/>
                <a:ea typeface="Calibri"/>
              </a:rPr>
              <a:t>До складу середовища для росту продуцентів вітаміну В2 належить </a:t>
            </a:r>
            <a:r>
              <a:rPr lang="ru-RU" sz="1800" b="1" strike="noStrike" spc="-1">
                <a:solidFill>
                  <a:srgbClr val="9E004F"/>
                </a:solidFill>
                <a:latin typeface="Times New Roman"/>
                <a:ea typeface="Calibri"/>
              </a:rPr>
              <a:t>соєва мука, кукурудзяний екстракт, сахароза, карбонат кальцію, хлорид натрію, гідрофосфат калію, вітаміни, технічний жир</a:t>
            </a:r>
            <a:r>
              <a:rPr lang="ru-RU" sz="1800" b="1" strike="noStrike" spc="-1">
                <a:solidFill>
                  <a:srgbClr val="000000"/>
                </a:solidFill>
                <a:latin typeface="Times New Roman"/>
                <a:ea typeface="Calibri"/>
              </a:rPr>
              <a:t>. </a:t>
            </a:r>
            <a:endParaRPr lang="ru-RU" sz="1800" b="0" strike="noStrike" spc="-1">
              <a:latin typeface="Arial"/>
            </a:endParaRPr>
          </a:p>
          <a:p>
            <a:pPr algn="just">
              <a:lnSpc>
                <a:spcPct val="100000"/>
              </a:lnSpc>
            </a:pPr>
            <a:r>
              <a:rPr lang="ru-RU" sz="1800" b="1" strike="noStrike" spc="-1">
                <a:solidFill>
                  <a:srgbClr val="000000"/>
                </a:solidFill>
                <a:latin typeface="Times New Roman"/>
                <a:ea typeface="Calibri"/>
              </a:rPr>
              <a:t>Перед подачею середовища до ферментера його стерилізують, додаючи антибіотики та антисептики. Як посівний матеріал використовують спори </a:t>
            </a:r>
            <a:r>
              <a:rPr lang="ru-RU" sz="1800" b="1" i="1" strike="noStrike" spc="-1">
                <a:solidFill>
                  <a:srgbClr val="9E004F"/>
                </a:solidFill>
                <a:latin typeface="Times New Roman"/>
                <a:ea typeface="Calibri"/>
              </a:rPr>
              <a:t>E.аshbyii</a:t>
            </a:r>
            <a:r>
              <a:rPr lang="ru-RU" sz="1800" b="1" strike="noStrike" spc="-1">
                <a:solidFill>
                  <a:srgbClr val="000000"/>
                </a:solidFill>
                <a:latin typeface="Times New Roman"/>
                <a:ea typeface="Calibri"/>
              </a:rPr>
              <a:t>, які вирощені на пшоні (7</a:t>
            </a:r>
            <a:r>
              <a:rPr lang="ru-RU" sz="1800" b="1" strike="noStrike" spc="-1">
                <a:solidFill>
                  <a:srgbClr val="000000"/>
                </a:solidFill>
                <a:latin typeface="Calibri"/>
                <a:ea typeface="Calibri"/>
              </a:rPr>
              <a:t>–</a:t>
            </a:r>
            <a:r>
              <a:rPr lang="ru-RU" sz="1800" b="1" strike="noStrike" spc="-1">
                <a:solidFill>
                  <a:srgbClr val="000000"/>
                </a:solidFill>
                <a:latin typeface="Times New Roman"/>
                <a:ea typeface="Calibri"/>
              </a:rPr>
              <a:t>8 діб при 29</a:t>
            </a:r>
            <a:r>
              <a:rPr lang="ru-RU" sz="1800" b="1" strike="noStrike" spc="-1">
                <a:solidFill>
                  <a:srgbClr val="000000"/>
                </a:solidFill>
                <a:latin typeface="Calibri"/>
                <a:ea typeface="Calibri"/>
              </a:rPr>
              <a:t>–</a:t>
            </a:r>
            <a:r>
              <a:rPr lang="ru-RU" sz="1800" b="1" strike="noStrike" spc="-1">
                <a:solidFill>
                  <a:srgbClr val="000000"/>
                </a:solidFill>
                <a:latin typeface="Times New Roman"/>
                <a:ea typeface="Calibri"/>
              </a:rPr>
              <a:t>30</a:t>
            </a:r>
            <a:r>
              <a:rPr lang="ru-RU" sz="2000" b="1" strike="noStrike" spc="-1" baseline="33000">
                <a:solidFill>
                  <a:srgbClr val="000000"/>
                </a:solidFill>
                <a:latin typeface="Times New Roman"/>
                <a:ea typeface="Calibri"/>
              </a:rPr>
              <a:t>о</a:t>
            </a:r>
            <a:r>
              <a:rPr lang="ru-RU" sz="1800" b="1" strike="noStrike" spc="-1">
                <a:solidFill>
                  <a:srgbClr val="000000"/>
                </a:solidFill>
                <a:latin typeface="Times New Roman"/>
                <a:ea typeface="Calibri"/>
              </a:rPr>
              <a:t>С) у посівному апараті. </a:t>
            </a:r>
            <a:endParaRPr lang="ru-RU" sz="1800" b="0" strike="noStrike" spc="-1">
              <a:latin typeface="Arial"/>
            </a:endParaRPr>
          </a:p>
          <a:p>
            <a:pPr algn="just">
              <a:lnSpc>
                <a:spcPct val="100000"/>
              </a:lnSpc>
            </a:pPr>
            <a:r>
              <a:rPr lang="ru-RU" sz="1800" b="1" strike="noStrike" spc="-1">
                <a:solidFill>
                  <a:srgbClr val="000000"/>
                </a:solidFill>
                <a:latin typeface="Times New Roman"/>
                <a:ea typeface="Calibri"/>
              </a:rPr>
              <a:t>Процес ферментації грибів здійснюється в ферментері </a:t>
            </a:r>
            <a:r>
              <a:rPr lang="ru-RU" sz="1800" b="1" i="1" strike="noStrike" spc="-1">
                <a:solidFill>
                  <a:srgbClr val="000000"/>
                </a:solidFill>
                <a:latin typeface="Times New Roman"/>
                <a:ea typeface="Calibri"/>
              </a:rPr>
              <a:t>протягом 3-х діб при температурі 28</a:t>
            </a:r>
            <a:r>
              <a:rPr lang="ru-RU" sz="1800" b="1" i="1" strike="noStrike" spc="-1">
                <a:solidFill>
                  <a:srgbClr val="000000"/>
                </a:solidFill>
                <a:latin typeface="Calibri"/>
                <a:ea typeface="Calibri"/>
              </a:rPr>
              <a:t>–</a:t>
            </a:r>
            <a:r>
              <a:rPr lang="ru-RU" sz="1800" b="1" i="1" strike="noStrike" spc="-1">
                <a:solidFill>
                  <a:srgbClr val="000000"/>
                </a:solidFill>
                <a:latin typeface="Times New Roman"/>
                <a:ea typeface="Calibri"/>
              </a:rPr>
              <a:t>30</a:t>
            </a:r>
            <a:r>
              <a:rPr lang="ru-RU" sz="2000" b="1" i="1" strike="noStrike" spc="-1" baseline="33000">
                <a:solidFill>
                  <a:srgbClr val="000000"/>
                </a:solidFill>
                <a:latin typeface="Times New Roman"/>
                <a:ea typeface="Calibri"/>
              </a:rPr>
              <a:t>о</a:t>
            </a:r>
            <a:r>
              <a:rPr lang="ru-RU" sz="1800" b="1" i="1" strike="noStrike" spc="-1">
                <a:solidFill>
                  <a:srgbClr val="000000"/>
                </a:solidFill>
                <a:latin typeface="Times New Roman"/>
                <a:ea typeface="Calibri"/>
              </a:rPr>
              <a:t>С.</a:t>
            </a:r>
            <a:r>
              <a:rPr lang="ru-RU" sz="1800" b="1" strike="noStrike" spc="-1">
                <a:solidFill>
                  <a:srgbClr val="000000"/>
                </a:solidFill>
                <a:latin typeface="Times New Roman"/>
                <a:ea typeface="Calibri"/>
              </a:rPr>
              <a:t> </a:t>
            </a:r>
            <a:r>
              <a:rPr lang="ru-RU" sz="1800" b="1" strike="noStrike" spc="-1">
                <a:solidFill>
                  <a:srgbClr val="3B7600"/>
                </a:solidFill>
                <a:latin typeface="Times New Roman"/>
                <a:ea typeface="Calibri"/>
              </a:rPr>
              <a:t>Концентрація рибофлавіну в культуральній рідині може досягати 1,4 мг/мл</a:t>
            </a:r>
            <a:r>
              <a:rPr lang="ru-RU" sz="1800" b="1" strike="noStrike" spc="-1">
                <a:solidFill>
                  <a:srgbClr val="000000"/>
                </a:solidFill>
                <a:latin typeface="Times New Roman"/>
                <a:ea typeface="Calibri"/>
              </a:rPr>
              <a:t>. Після завершення процесу ферментації </a:t>
            </a:r>
            <a:r>
              <a:rPr lang="ru-RU" sz="1800" b="1" u="sng" strike="noStrike" spc="-1">
                <a:solidFill>
                  <a:srgbClr val="000000"/>
                </a:solidFill>
                <a:uFillTx/>
                <a:latin typeface="Times New Roman"/>
                <a:ea typeface="Calibri"/>
              </a:rPr>
              <a:t>культуральну рідину концентрують у вакуумі, висушують на розпилювальній суміші (вологість 5</a:t>
            </a:r>
            <a:r>
              <a:rPr lang="ru-RU" sz="1800" b="1" u="sng" strike="noStrike" spc="-1">
                <a:solidFill>
                  <a:srgbClr val="000000"/>
                </a:solidFill>
                <a:uFillTx/>
                <a:latin typeface="Calibri"/>
                <a:ea typeface="Calibri"/>
              </a:rPr>
              <a:t>–</a:t>
            </a:r>
            <a:r>
              <a:rPr lang="ru-RU" sz="1800" b="1" u="sng" strike="noStrike" spc="-1">
                <a:solidFill>
                  <a:srgbClr val="000000"/>
                </a:solidFill>
                <a:uFillTx/>
                <a:latin typeface="Times New Roman"/>
                <a:ea typeface="Calibri"/>
              </a:rPr>
              <a:t>10%) та змішують з наповнювачами.</a:t>
            </a:r>
            <a:r>
              <a:rPr lang="ru-RU" sz="1800" b="1" strike="noStrike" spc="-1">
                <a:solidFill>
                  <a:srgbClr val="000000"/>
                </a:solidFill>
                <a:latin typeface="Times New Roman"/>
                <a:ea typeface="Calibri"/>
              </a:rPr>
              <a:t> </a:t>
            </a:r>
            <a:endParaRPr lang="ru-RU" sz="1800" b="0" strike="noStrike" spc="-1">
              <a:latin typeface="Arial"/>
            </a:endParaRPr>
          </a:p>
          <a:p>
            <a:pPr algn="just">
              <a:lnSpc>
                <a:spcPct val="100000"/>
              </a:lnSpc>
            </a:pPr>
            <a:r>
              <a:rPr lang="ru-RU" sz="1800" b="1" strike="noStrike" spc="-1">
                <a:solidFill>
                  <a:srgbClr val="000000"/>
                </a:solidFill>
                <a:latin typeface="Times New Roman"/>
                <a:ea typeface="Calibri"/>
              </a:rPr>
              <a:t>У найближчі роки спостерігатиметься розширення набору вітамінів, які одержують за методом біотехнології. Для вирішення проблеми виробничого одержання вітамінів необхідним є </a:t>
            </a:r>
            <a:r>
              <a:rPr lang="ru-RU" sz="1800" b="1" u="sng" strike="noStrike" spc="-1">
                <a:solidFill>
                  <a:srgbClr val="000000"/>
                </a:solidFill>
                <a:uFillTx/>
                <a:latin typeface="Times New Roman"/>
                <a:ea typeface="Calibri"/>
              </a:rPr>
              <a:t>впровадження нехарчової сировини, розробка спеціальних режимів культивування над продуцентів, переклад процесів на безперервні технології, використання перспективних хіміко-ферментативних способів синтезу вітамінів. </a:t>
            </a:r>
            <a:endParaRPr lang="ru-RU" sz="1800" b="0" strike="noStrike" spc="-1">
              <a:latin typeface="Arial"/>
            </a:endParaRPr>
          </a:p>
        </p:txBody>
      </p:sp>
    </p:spTree>
    <p:extLst>
      <p:ext uri="{BB962C8B-B14F-4D97-AF65-F5344CB8AC3E}">
        <p14:creationId xmlns:p14="http://schemas.microsoft.com/office/powerpoint/2010/main" val="1551204478"/>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CustomShape 1"/>
          <p:cNvSpPr/>
          <p:nvPr/>
        </p:nvSpPr>
        <p:spPr>
          <a:xfrm>
            <a:off x="2088000" y="216000"/>
            <a:ext cx="554328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ru-RU" sz="1800" b="1" strike="noStrike" spc="-1">
                <a:solidFill>
                  <a:srgbClr val="B400B4"/>
                </a:solidFill>
                <a:latin typeface="Arial"/>
                <a:ea typeface="DejaVu Sans"/>
              </a:rPr>
              <a:t>Вітаміни та гібереліни мікробного походження</a:t>
            </a:r>
            <a:endParaRPr lang="ru-RU" sz="1800" b="0" strike="noStrike" spc="-1">
              <a:latin typeface="Arial"/>
            </a:endParaRPr>
          </a:p>
        </p:txBody>
      </p:sp>
      <p:pic>
        <p:nvPicPr>
          <p:cNvPr id="114" name="Рисунок 113"/>
          <p:cNvPicPr/>
          <p:nvPr/>
        </p:nvPicPr>
        <p:blipFill>
          <a:blip r:embed="rId2"/>
          <a:stretch/>
        </p:blipFill>
        <p:spPr>
          <a:xfrm>
            <a:off x="1130760" y="630000"/>
            <a:ext cx="6932520" cy="6065280"/>
          </a:xfrm>
          <a:prstGeom prst="rect">
            <a:avLst/>
          </a:prstGeom>
          <a:ln>
            <a:noFill/>
          </a:ln>
        </p:spPr>
      </p:pic>
    </p:spTree>
    <p:extLst>
      <p:ext uri="{BB962C8B-B14F-4D97-AF65-F5344CB8AC3E}">
        <p14:creationId xmlns:p14="http://schemas.microsoft.com/office/powerpoint/2010/main" val="226873145"/>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CustomShape 1"/>
          <p:cNvSpPr/>
          <p:nvPr/>
        </p:nvSpPr>
        <p:spPr>
          <a:xfrm>
            <a:off x="285840" y="214200"/>
            <a:ext cx="8641440" cy="649263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ru-RU" sz="2000" b="1" strike="noStrike" spc="-1" dirty="0" err="1" smtClean="0">
                <a:solidFill>
                  <a:srgbClr val="FF0000"/>
                </a:solidFill>
                <a:latin typeface="Arial"/>
                <a:ea typeface="DejaVu Sans"/>
              </a:rPr>
              <a:t>Виробництво</a:t>
            </a:r>
            <a:r>
              <a:rPr lang="ru-RU" sz="2000" b="1" strike="noStrike" spc="-1" dirty="0" smtClean="0">
                <a:solidFill>
                  <a:srgbClr val="FF0000"/>
                </a:solidFill>
                <a:latin typeface="Arial"/>
                <a:ea typeface="DejaVu Sans"/>
              </a:rPr>
              <a:t> </a:t>
            </a:r>
            <a:r>
              <a:rPr lang="ru-RU" sz="2000" b="1" strike="noStrike" spc="-1" dirty="0" err="1">
                <a:solidFill>
                  <a:srgbClr val="FF0000"/>
                </a:solidFill>
                <a:latin typeface="Arial"/>
                <a:ea typeface="DejaVu Sans"/>
              </a:rPr>
              <a:t>органічних</a:t>
            </a:r>
            <a:r>
              <a:rPr lang="ru-RU" sz="2000" b="1" strike="noStrike" spc="-1" dirty="0">
                <a:solidFill>
                  <a:srgbClr val="FF0000"/>
                </a:solidFill>
                <a:latin typeface="Arial"/>
                <a:ea typeface="DejaVu Sans"/>
              </a:rPr>
              <a:t> кислот. </a:t>
            </a:r>
            <a:endParaRPr lang="ru-RU" sz="2000" b="0" strike="noStrike" spc="-1" dirty="0">
              <a:latin typeface="Arial"/>
            </a:endParaRPr>
          </a:p>
          <a:p>
            <a:pPr algn="just">
              <a:lnSpc>
                <a:spcPct val="100000"/>
              </a:lnSpc>
            </a:pPr>
            <a:r>
              <a:rPr lang="ru-RU" sz="1800" b="1" strike="noStrike" spc="-1" dirty="0">
                <a:solidFill>
                  <a:srgbClr val="000000"/>
                </a:solidFill>
                <a:latin typeface="Arial"/>
                <a:ea typeface="DejaVu Sans"/>
              </a:rPr>
              <a:t>У наш час </a:t>
            </a:r>
            <a:r>
              <a:rPr lang="ru-RU" sz="1800" b="1" strike="noStrike" spc="-1" dirty="0" err="1">
                <a:solidFill>
                  <a:srgbClr val="000000"/>
                </a:solidFill>
                <a:latin typeface="Arial"/>
                <a:ea typeface="DejaVu Sans"/>
              </a:rPr>
              <a:t>біотехнологічними</a:t>
            </a:r>
            <a:r>
              <a:rPr lang="ru-RU" sz="1800" b="1" strike="noStrike" spc="-1" dirty="0">
                <a:solidFill>
                  <a:srgbClr val="000000"/>
                </a:solidFill>
                <a:latin typeface="Arial"/>
                <a:ea typeface="DejaVu Sans"/>
              </a:rPr>
              <a:t> способами у </a:t>
            </a:r>
            <a:r>
              <a:rPr lang="ru-RU" sz="1800" b="1" strike="noStrike" spc="-1" dirty="0" err="1">
                <a:solidFill>
                  <a:srgbClr val="000000"/>
                </a:solidFill>
                <a:latin typeface="Arial"/>
                <a:ea typeface="DejaVu Sans"/>
              </a:rPr>
              <a:t>виробничих</a:t>
            </a:r>
            <a:r>
              <a:rPr lang="ru-RU" sz="1800" b="1" strike="noStrike" spc="-1" dirty="0">
                <a:solidFill>
                  <a:srgbClr val="000000"/>
                </a:solidFill>
                <a:latin typeface="Arial"/>
                <a:ea typeface="DejaVu Sans"/>
              </a:rPr>
              <a:t> масштабах </a:t>
            </a:r>
            <a:r>
              <a:rPr lang="ru-RU" sz="1800" b="1" strike="noStrike" spc="-1" dirty="0" err="1">
                <a:solidFill>
                  <a:srgbClr val="000000"/>
                </a:solidFill>
                <a:latin typeface="Arial"/>
                <a:ea typeface="DejaVu Sans"/>
              </a:rPr>
              <a:t>синтезують</a:t>
            </a:r>
            <a:r>
              <a:rPr lang="ru-RU" sz="1800" b="1" strike="noStrike" spc="-1" dirty="0">
                <a:solidFill>
                  <a:srgbClr val="000000"/>
                </a:solidFill>
                <a:latin typeface="Arial"/>
                <a:ea typeface="DejaVu Sans"/>
              </a:rPr>
              <a:t> низку </a:t>
            </a:r>
            <a:r>
              <a:rPr lang="ru-RU" sz="1800" b="1" strike="noStrike" spc="-1" dirty="0" err="1">
                <a:solidFill>
                  <a:srgbClr val="000000"/>
                </a:solidFill>
                <a:latin typeface="Arial"/>
                <a:ea typeface="DejaVu Sans"/>
              </a:rPr>
              <a:t>органічних</a:t>
            </a:r>
            <a:r>
              <a:rPr lang="ru-RU" sz="1800" b="1" strike="noStrike" spc="-1" dirty="0">
                <a:solidFill>
                  <a:srgbClr val="000000"/>
                </a:solidFill>
                <a:latin typeface="Arial"/>
                <a:ea typeface="DejaVu Sans"/>
              </a:rPr>
              <a:t> кислот. З них </a:t>
            </a:r>
            <a:r>
              <a:rPr lang="ru-RU" sz="1800" b="1" strike="noStrike" spc="-1" dirty="0" err="1">
                <a:solidFill>
                  <a:srgbClr val="0000FF"/>
                </a:solidFill>
                <a:latin typeface="Arial"/>
                <a:ea typeface="DejaVu Sans"/>
              </a:rPr>
              <a:t>лимонну</a:t>
            </a:r>
            <a:r>
              <a:rPr lang="ru-RU" sz="1800" b="1" strike="noStrike" spc="-1" dirty="0">
                <a:solidFill>
                  <a:srgbClr val="0000FF"/>
                </a:solidFill>
                <a:latin typeface="Arial"/>
                <a:ea typeface="DejaVu Sans"/>
              </a:rPr>
              <a:t>, </a:t>
            </a:r>
            <a:r>
              <a:rPr lang="ru-RU" sz="1800" b="1" strike="noStrike" spc="-1" dirty="0" err="1">
                <a:solidFill>
                  <a:srgbClr val="0000FF"/>
                </a:solidFill>
                <a:latin typeface="Arial"/>
                <a:ea typeface="DejaVu Sans"/>
              </a:rPr>
              <a:t>глюконову</a:t>
            </a:r>
            <a:r>
              <a:rPr lang="ru-RU" sz="1800" b="1" strike="noStrike" spc="-1" dirty="0">
                <a:solidFill>
                  <a:srgbClr val="0000FF"/>
                </a:solidFill>
                <a:latin typeface="Arial"/>
                <a:ea typeface="DejaVu Sans"/>
              </a:rPr>
              <a:t>, </a:t>
            </a:r>
            <a:r>
              <a:rPr lang="ru-RU" sz="1800" b="1" strike="noStrike" spc="-1" dirty="0" err="1">
                <a:solidFill>
                  <a:srgbClr val="0000FF"/>
                </a:solidFill>
                <a:latin typeface="Arial"/>
                <a:ea typeface="DejaVu Sans"/>
              </a:rPr>
              <a:t>кетоглюконову</a:t>
            </a:r>
            <a:r>
              <a:rPr lang="ru-RU" sz="1800" b="1" strike="noStrike" spc="-1" dirty="0">
                <a:solidFill>
                  <a:srgbClr val="0000FF"/>
                </a:solidFill>
                <a:latin typeface="Arial"/>
                <a:ea typeface="DejaVu Sans"/>
              </a:rPr>
              <a:t> та </a:t>
            </a:r>
            <a:r>
              <a:rPr lang="ru-RU" sz="1800" b="1" strike="noStrike" spc="-1" dirty="0" err="1">
                <a:solidFill>
                  <a:srgbClr val="0000FF"/>
                </a:solidFill>
                <a:latin typeface="Arial"/>
                <a:ea typeface="DejaVu Sans"/>
              </a:rPr>
              <a:t>ітаконову</a:t>
            </a:r>
            <a:r>
              <a:rPr lang="ru-RU" sz="1800" b="1" strike="noStrike" spc="-1" dirty="0">
                <a:solidFill>
                  <a:srgbClr val="0000FF"/>
                </a:solidFill>
                <a:latin typeface="Arial"/>
                <a:ea typeface="DejaVu Sans"/>
              </a:rPr>
              <a:t> (</a:t>
            </a:r>
            <a:r>
              <a:rPr lang="ru-RU" sz="1800" b="1" strike="noStrike" spc="-1" dirty="0" err="1">
                <a:solidFill>
                  <a:srgbClr val="0000FF"/>
                </a:solidFill>
                <a:latin typeface="Arial"/>
                <a:ea typeface="DejaVu Sans"/>
              </a:rPr>
              <a:t>метиленбурштинову</a:t>
            </a:r>
            <a:r>
              <a:rPr lang="ru-RU" sz="1800" b="1" strike="noStrike" spc="-1" dirty="0">
                <a:solidFill>
                  <a:srgbClr val="0000FF"/>
                </a:solidFill>
                <a:latin typeface="Arial"/>
                <a:ea typeface="DejaVu Sans"/>
              </a:rPr>
              <a:t>) </a:t>
            </a:r>
            <a:r>
              <a:rPr lang="ru-RU" sz="1800" b="1" strike="noStrike" spc="-1" dirty="0" err="1">
                <a:solidFill>
                  <a:srgbClr val="0000FF"/>
                </a:solidFill>
                <a:latin typeface="Arial"/>
                <a:ea typeface="DejaVu Sans"/>
              </a:rPr>
              <a:t>кислоти</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одержують</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тільки</a:t>
            </a:r>
            <a:r>
              <a:rPr lang="ru-RU" sz="1800" b="1" strike="noStrike" spc="-1" dirty="0">
                <a:solidFill>
                  <a:srgbClr val="000000"/>
                </a:solidFill>
                <a:latin typeface="Arial"/>
                <a:ea typeface="DejaVu Sans"/>
              </a:rPr>
              <a:t> </a:t>
            </a:r>
            <a:r>
              <a:rPr lang="ru-RU" sz="1800" b="1" u="sng" strike="noStrike" spc="-1" dirty="0" err="1">
                <a:solidFill>
                  <a:srgbClr val="000000"/>
                </a:solidFill>
                <a:uFillTx/>
                <a:latin typeface="Arial"/>
                <a:ea typeface="DejaVu Sans"/>
              </a:rPr>
              <a:t>мікробіологічним</a:t>
            </a:r>
            <a:r>
              <a:rPr lang="ru-RU" sz="1800" b="1" u="sng" strike="noStrike" spc="-1" dirty="0">
                <a:solidFill>
                  <a:srgbClr val="000000"/>
                </a:solidFill>
                <a:uFillTx/>
                <a:latin typeface="Arial"/>
                <a:ea typeface="DejaVu Sans"/>
              </a:rPr>
              <a:t> способом</a:t>
            </a:r>
            <a:r>
              <a:rPr lang="ru-RU" sz="1800" b="1" strike="noStrike" spc="-1" dirty="0">
                <a:solidFill>
                  <a:srgbClr val="000000"/>
                </a:solidFill>
                <a:latin typeface="Arial"/>
                <a:ea typeface="DejaVu Sans"/>
              </a:rPr>
              <a:t>, </a:t>
            </a:r>
            <a:r>
              <a:rPr lang="ru-RU" sz="1800" b="1" strike="noStrike" spc="-1" dirty="0" err="1">
                <a:solidFill>
                  <a:srgbClr val="0000FF"/>
                </a:solidFill>
                <a:latin typeface="Arial"/>
                <a:ea typeface="DejaVu Sans"/>
              </a:rPr>
              <a:t>молочну</a:t>
            </a:r>
            <a:r>
              <a:rPr lang="ru-RU" sz="1800" b="1" strike="noStrike" spc="-1" dirty="0">
                <a:solidFill>
                  <a:srgbClr val="0000FF"/>
                </a:solidFill>
                <a:latin typeface="Arial"/>
                <a:ea typeface="DejaVu Sans"/>
              </a:rPr>
              <a:t>, </a:t>
            </a:r>
            <a:r>
              <a:rPr lang="ru-RU" sz="1800" b="1" strike="noStrike" spc="-1" dirty="0" err="1">
                <a:solidFill>
                  <a:srgbClr val="0000FF"/>
                </a:solidFill>
                <a:latin typeface="Arial"/>
                <a:ea typeface="DejaVu Sans"/>
              </a:rPr>
              <a:t>саліцилову</a:t>
            </a:r>
            <a:r>
              <a:rPr lang="ru-RU" sz="1800" b="1" strike="noStrike" spc="-1" dirty="0">
                <a:solidFill>
                  <a:srgbClr val="0000FF"/>
                </a:solidFill>
                <a:latin typeface="Arial"/>
                <a:ea typeface="DejaVu Sans"/>
              </a:rPr>
              <a:t> та </a:t>
            </a:r>
            <a:r>
              <a:rPr lang="ru-RU" sz="1800" b="1" strike="noStrike" spc="-1" dirty="0" err="1">
                <a:solidFill>
                  <a:srgbClr val="0000FF"/>
                </a:solidFill>
                <a:latin typeface="Arial"/>
                <a:ea typeface="DejaVu Sans"/>
              </a:rPr>
              <a:t>оцтову</a:t>
            </a:r>
            <a:r>
              <a:rPr lang="ru-RU" sz="1800" b="1" strike="noStrike" spc="-1" dirty="0">
                <a:solidFill>
                  <a:srgbClr val="000000"/>
                </a:solidFill>
                <a:latin typeface="Arial"/>
                <a:ea typeface="DejaVu Sans"/>
              </a:rPr>
              <a:t> – як </a:t>
            </a:r>
            <a:r>
              <a:rPr lang="ru-RU" sz="1800" b="1" u="sng" strike="noStrike" spc="-1" dirty="0" err="1">
                <a:solidFill>
                  <a:srgbClr val="000000"/>
                </a:solidFill>
                <a:uFillTx/>
                <a:latin typeface="Arial"/>
                <a:ea typeface="DejaVu Sans"/>
              </a:rPr>
              <a:t>хімічним</a:t>
            </a:r>
            <a:r>
              <a:rPr lang="ru-RU" sz="1800" b="1" u="sng" strike="noStrike" spc="-1" dirty="0">
                <a:solidFill>
                  <a:srgbClr val="000000"/>
                </a:solidFill>
                <a:uFillTx/>
                <a:latin typeface="Arial"/>
                <a:ea typeface="DejaVu Sans"/>
              </a:rPr>
              <a:t>, так і </a:t>
            </a:r>
            <a:r>
              <a:rPr lang="ru-RU" sz="1800" b="1" u="sng" strike="noStrike" spc="-1" dirty="0" err="1">
                <a:solidFill>
                  <a:srgbClr val="000000"/>
                </a:solidFill>
                <a:uFillTx/>
                <a:latin typeface="Arial"/>
                <a:ea typeface="DejaVu Sans"/>
              </a:rPr>
              <a:t>мікробіологічним</a:t>
            </a:r>
            <a:r>
              <a:rPr lang="ru-RU" sz="1800" b="1" strike="noStrike" spc="-1" dirty="0">
                <a:solidFill>
                  <a:srgbClr val="000000"/>
                </a:solidFill>
                <a:latin typeface="Arial"/>
                <a:ea typeface="DejaVu Sans"/>
              </a:rPr>
              <a:t> способами, а </a:t>
            </a:r>
            <a:r>
              <a:rPr lang="ru-RU" sz="1800" b="1" strike="noStrike" spc="-1" dirty="0" err="1">
                <a:solidFill>
                  <a:srgbClr val="0000FF"/>
                </a:solidFill>
                <a:latin typeface="Arial"/>
                <a:ea typeface="DejaVu Sans"/>
              </a:rPr>
              <a:t>яблучну</a:t>
            </a:r>
            <a:r>
              <a:rPr lang="ru-RU" sz="1800" b="1" strike="noStrike" spc="-1" dirty="0">
                <a:solidFill>
                  <a:srgbClr val="000000"/>
                </a:solidFill>
                <a:latin typeface="Arial"/>
                <a:ea typeface="DejaVu Sans"/>
              </a:rPr>
              <a:t> – </a:t>
            </a:r>
            <a:r>
              <a:rPr lang="ru-RU" sz="1800" b="1" u="sng" strike="noStrike" spc="-1" dirty="0" err="1">
                <a:solidFill>
                  <a:srgbClr val="000000"/>
                </a:solidFill>
                <a:uFillTx/>
                <a:latin typeface="Arial"/>
                <a:ea typeface="DejaVu Sans"/>
              </a:rPr>
              <a:t>хімічним</a:t>
            </a:r>
            <a:r>
              <a:rPr lang="ru-RU" sz="1800" b="1" u="sng" strike="noStrike" spc="-1" dirty="0">
                <a:solidFill>
                  <a:srgbClr val="000000"/>
                </a:solidFill>
                <a:uFillTx/>
                <a:latin typeface="Arial"/>
                <a:ea typeface="DejaVu Sans"/>
              </a:rPr>
              <a:t> та </a:t>
            </a:r>
            <a:r>
              <a:rPr lang="ru-RU" sz="1800" b="1" u="sng" strike="noStrike" spc="-1" dirty="0" err="1">
                <a:solidFill>
                  <a:srgbClr val="000000"/>
                </a:solidFill>
                <a:uFillTx/>
                <a:latin typeface="Arial"/>
                <a:ea typeface="DejaVu Sans"/>
              </a:rPr>
              <a:t>ензиматичним</a:t>
            </a:r>
            <a:r>
              <a:rPr lang="ru-RU" sz="1800" b="1" strike="noStrike" spc="-1" dirty="0">
                <a:solidFill>
                  <a:srgbClr val="000000"/>
                </a:solidFill>
                <a:latin typeface="Arial"/>
                <a:ea typeface="DejaVu Sans"/>
              </a:rPr>
              <a:t> шляхом. </a:t>
            </a:r>
            <a:endParaRPr lang="ru-RU" sz="1800" b="0" strike="noStrike" spc="-1" dirty="0">
              <a:latin typeface="Arial"/>
            </a:endParaRPr>
          </a:p>
          <a:p>
            <a:pPr algn="just">
              <a:lnSpc>
                <a:spcPct val="100000"/>
              </a:lnSpc>
            </a:pPr>
            <a:r>
              <a:rPr lang="ru-RU" sz="1800" b="1" strike="noStrike" spc="-1" dirty="0" err="1">
                <a:solidFill>
                  <a:srgbClr val="FF0000"/>
                </a:solidFill>
                <a:latin typeface="Arial"/>
                <a:ea typeface="DejaVu Sans"/>
              </a:rPr>
              <a:t>Лимонну</a:t>
            </a:r>
            <a:r>
              <a:rPr lang="ru-RU" sz="1800" b="1" strike="noStrike" spc="-1" dirty="0">
                <a:solidFill>
                  <a:srgbClr val="FF0000"/>
                </a:solidFill>
                <a:latin typeface="Arial"/>
                <a:ea typeface="DejaVu Sans"/>
              </a:rPr>
              <a:t> кислоту</a:t>
            </a:r>
            <a:r>
              <a:rPr lang="ru-RU" sz="1800" b="1" strike="noStrike" spc="-1" dirty="0">
                <a:solidFill>
                  <a:srgbClr val="000000"/>
                </a:solidFill>
                <a:latin typeface="Arial"/>
                <a:ea typeface="DejaVu Sans"/>
              </a:rPr>
              <a:t> широко </a:t>
            </a:r>
            <a:r>
              <a:rPr lang="ru-RU" sz="1800" b="1" strike="noStrike" spc="-1" dirty="0" err="1">
                <a:solidFill>
                  <a:srgbClr val="000000"/>
                </a:solidFill>
                <a:latin typeface="Arial"/>
                <a:ea typeface="DejaVu Sans"/>
              </a:rPr>
              <a:t>використовують</a:t>
            </a:r>
            <a:r>
              <a:rPr lang="ru-RU" sz="1800" b="1" strike="noStrike" spc="-1" dirty="0">
                <a:solidFill>
                  <a:srgbClr val="000000"/>
                </a:solidFill>
                <a:latin typeface="Arial"/>
                <a:ea typeface="DejaVu Sans"/>
              </a:rPr>
              <a:t> у </a:t>
            </a:r>
            <a:r>
              <a:rPr lang="ru-RU" sz="1800" b="1" strike="noStrike" spc="-1" dirty="0" err="1">
                <a:solidFill>
                  <a:srgbClr val="000000"/>
                </a:solidFill>
                <a:latin typeface="Arial"/>
                <a:ea typeface="DejaVu Sans"/>
              </a:rPr>
              <a:t>харчовому</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фармацевтичному</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косметичному</a:t>
            </a:r>
            <a:r>
              <a:rPr lang="ru-RU" sz="1800" b="1" strike="noStrike" spc="-1" dirty="0">
                <a:solidFill>
                  <a:srgbClr val="000000"/>
                </a:solidFill>
                <a:latin typeface="Arial"/>
                <a:ea typeface="DejaVu Sans"/>
              </a:rPr>
              <a:t> та </a:t>
            </a:r>
            <a:r>
              <a:rPr lang="ru-RU" sz="1800" b="1" strike="noStrike" spc="-1" dirty="0" err="1">
                <a:solidFill>
                  <a:srgbClr val="000000"/>
                </a:solidFill>
                <a:latin typeface="Arial"/>
                <a:ea typeface="DejaVu Sans"/>
              </a:rPr>
              <a:t>інших</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виробництвах</a:t>
            </a:r>
            <a:r>
              <a:rPr lang="ru-RU" sz="1800" b="1" strike="noStrike" spc="-1" dirty="0">
                <a:solidFill>
                  <a:srgbClr val="000000"/>
                </a:solidFill>
                <a:latin typeface="Arial"/>
                <a:ea typeface="DejaVu Sans"/>
              </a:rPr>
              <a:t>. </a:t>
            </a:r>
            <a:endParaRPr lang="ru-RU" sz="1800" b="0" strike="noStrike" spc="-1" dirty="0">
              <a:latin typeface="Arial"/>
            </a:endParaRPr>
          </a:p>
          <a:p>
            <a:pPr algn="just">
              <a:lnSpc>
                <a:spcPct val="100000"/>
              </a:lnSpc>
            </a:pPr>
            <a:r>
              <a:rPr lang="ru-RU" sz="1800" b="1" strike="noStrike" spc="-1" dirty="0" err="1">
                <a:solidFill>
                  <a:srgbClr val="000000"/>
                </a:solidFill>
                <a:latin typeface="Arial"/>
                <a:ea typeface="DejaVu Sans"/>
              </a:rPr>
              <a:t>Обсяг</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світового</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виробництва</a:t>
            </a:r>
            <a:r>
              <a:rPr lang="ru-RU" sz="1800" b="1" strike="noStrike" spc="-1" dirty="0">
                <a:solidFill>
                  <a:srgbClr val="000000"/>
                </a:solidFill>
                <a:latin typeface="Arial"/>
                <a:ea typeface="DejaVu Sans"/>
              </a:rPr>
              <a:t> цитрату </a:t>
            </a:r>
            <a:r>
              <a:rPr lang="ru-RU" sz="1800" b="1" strike="noStrike" spc="-1" dirty="0" err="1">
                <a:solidFill>
                  <a:srgbClr val="000000"/>
                </a:solidFill>
                <a:latin typeface="Arial"/>
                <a:ea typeface="DejaVu Sans"/>
              </a:rPr>
              <a:t>складає</a:t>
            </a:r>
            <a:r>
              <a:rPr lang="ru-RU" sz="1800" b="1" strike="noStrike" spc="-1" dirty="0">
                <a:solidFill>
                  <a:srgbClr val="000000"/>
                </a:solidFill>
                <a:latin typeface="Arial"/>
                <a:ea typeface="DejaVu Sans"/>
              </a:rPr>
              <a:t> 400 тис. т/</a:t>
            </a:r>
            <a:r>
              <a:rPr lang="ru-RU" sz="1800" b="1" strike="noStrike" spc="-1" dirty="0" err="1">
                <a:solidFill>
                  <a:srgbClr val="000000"/>
                </a:solidFill>
                <a:latin typeface="Arial"/>
                <a:ea typeface="DejaVu Sans"/>
              </a:rPr>
              <a:t>рік</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Найбільший</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виробник</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лимонної</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кислоти</a:t>
            </a:r>
            <a:r>
              <a:rPr lang="ru-RU" sz="1800" b="1" strike="noStrike" spc="-1" dirty="0">
                <a:solidFill>
                  <a:srgbClr val="000000"/>
                </a:solidFill>
                <a:latin typeface="Arial"/>
                <a:ea typeface="DejaVu Sans"/>
              </a:rPr>
              <a:t> – </a:t>
            </a:r>
            <a:r>
              <a:rPr lang="ru-RU" sz="1800" b="1" i="1" strike="noStrike" spc="-1" dirty="0">
                <a:solidFill>
                  <a:srgbClr val="7C7C00"/>
                </a:solidFill>
                <a:latin typeface="Arial"/>
                <a:ea typeface="DejaVu Sans"/>
              </a:rPr>
              <a:t>США</a:t>
            </a:r>
            <a:r>
              <a:rPr lang="ru-RU" sz="1800" b="1" strike="noStrike" spc="-1" dirty="0">
                <a:solidFill>
                  <a:srgbClr val="000000"/>
                </a:solidFill>
                <a:latin typeface="Arial"/>
                <a:ea typeface="DejaVu Sans"/>
              </a:rPr>
              <a:t>. </a:t>
            </a:r>
            <a:endParaRPr lang="ru-RU" sz="1800" b="0" strike="noStrike" spc="-1" dirty="0">
              <a:latin typeface="Arial"/>
            </a:endParaRPr>
          </a:p>
          <a:p>
            <a:pPr algn="just">
              <a:lnSpc>
                <a:spcPct val="100000"/>
              </a:lnSpc>
            </a:pPr>
            <a:r>
              <a:rPr lang="ru-RU" sz="1800" b="1" strike="noStrike" spc="-1" dirty="0">
                <a:solidFill>
                  <a:srgbClr val="000000"/>
                </a:solidFill>
                <a:latin typeface="Arial"/>
                <a:ea typeface="DejaVu Sans"/>
              </a:rPr>
              <a:t>Для </a:t>
            </a:r>
            <a:r>
              <a:rPr lang="ru-RU" sz="1800" b="1" strike="noStrike" spc="-1" dirty="0" err="1">
                <a:solidFill>
                  <a:srgbClr val="000000"/>
                </a:solidFill>
                <a:latin typeface="Arial"/>
                <a:ea typeface="DejaVu Sans"/>
              </a:rPr>
              <a:t>промислового</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виробництва</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лимонної</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кислоти</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використовують</a:t>
            </a:r>
            <a:r>
              <a:rPr lang="ru-RU" sz="1800" b="1" strike="noStrike" spc="-1" dirty="0">
                <a:solidFill>
                  <a:srgbClr val="000000"/>
                </a:solidFill>
                <a:latin typeface="Arial"/>
                <a:ea typeface="DejaVu Sans"/>
              </a:rPr>
              <a:t> культуру гриба </a:t>
            </a:r>
            <a:r>
              <a:rPr lang="ru-RU" sz="1800" b="1" i="1" strike="noStrike" spc="-1" dirty="0" err="1">
                <a:solidFill>
                  <a:srgbClr val="C40062"/>
                </a:solidFill>
                <a:latin typeface="Arial"/>
                <a:ea typeface="DejaVu Sans"/>
              </a:rPr>
              <a:t>Aspergillus</a:t>
            </a:r>
            <a:r>
              <a:rPr lang="ru-RU" sz="1800" b="1" i="1" strike="noStrike" spc="-1" dirty="0">
                <a:solidFill>
                  <a:srgbClr val="C40062"/>
                </a:solidFill>
                <a:latin typeface="Arial"/>
                <a:ea typeface="DejaVu Sans"/>
              </a:rPr>
              <a:t> </a:t>
            </a:r>
            <a:r>
              <a:rPr lang="ru-RU" sz="1800" b="1" i="1" strike="noStrike" spc="-1" dirty="0" err="1">
                <a:solidFill>
                  <a:srgbClr val="C40062"/>
                </a:solidFill>
                <a:latin typeface="Arial"/>
                <a:ea typeface="DejaVu Sans"/>
              </a:rPr>
              <a:t>niger</a:t>
            </a:r>
            <a:r>
              <a:rPr lang="ru-RU" sz="1800" b="1" strike="noStrike" spc="-1" dirty="0">
                <a:solidFill>
                  <a:srgbClr val="000000"/>
                </a:solidFill>
                <a:latin typeface="Arial"/>
                <a:ea typeface="DejaVu Sans"/>
              </a:rPr>
              <a:t>, а </a:t>
            </a:r>
            <a:r>
              <a:rPr lang="ru-RU" sz="1800" b="1" strike="noStrike" spc="-1" dirty="0" err="1">
                <a:solidFill>
                  <a:srgbClr val="000000"/>
                </a:solidFill>
                <a:latin typeface="Arial"/>
                <a:ea typeface="DejaVu Sans"/>
              </a:rPr>
              <a:t>також</a:t>
            </a:r>
            <a:r>
              <a:rPr lang="ru-RU" sz="1800" b="1" strike="noStrike" spc="-1" dirty="0">
                <a:solidFill>
                  <a:srgbClr val="000000"/>
                </a:solidFill>
                <a:latin typeface="Arial"/>
                <a:ea typeface="DejaVu Sans"/>
              </a:rPr>
              <a:t> </a:t>
            </a:r>
            <a:r>
              <a:rPr lang="ru-RU" sz="1800" b="1" i="1" strike="noStrike" spc="-1" dirty="0">
                <a:solidFill>
                  <a:srgbClr val="E40072"/>
                </a:solidFill>
                <a:latin typeface="Arial"/>
                <a:ea typeface="DejaVu Sans"/>
              </a:rPr>
              <a:t>A. </a:t>
            </a:r>
            <a:r>
              <a:rPr lang="ru-RU" sz="1800" b="1" i="1" strike="noStrike" spc="-1" dirty="0" err="1">
                <a:solidFill>
                  <a:srgbClr val="E40072"/>
                </a:solidFill>
                <a:latin typeface="Arial"/>
                <a:ea typeface="DejaVu Sans"/>
              </a:rPr>
              <a:t>wentii</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Метаболічним</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джерелом</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лимонної</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кислоти</a:t>
            </a:r>
            <a:r>
              <a:rPr lang="ru-RU" sz="1800" b="1" strike="noStrike" spc="-1" dirty="0">
                <a:solidFill>
                  <a:srgbClr val="000000"/>
                </a:solidFill>
                <a:latin typeface="Arial"/>
                <a:ea typeface="DejaVu Sans"/>
              </a:rPr>
              <a:t> в </a:t>
            </a:r>
            <a:r>
              <a:rPr lang="ru-RU" sz="1800" b="1" strike="noStrike" spc="-1" dirty="0" err="1">
                <a:solidFill>
                  <a:srgbClr val="000000"/>
                </a:solidFill>
                <a:latin typeface="Arial"/>
                <a:ea typeface="DejaVu Sans"/>
              </a:rPr>
              <a:t>організмі</a:t>
            </a:r>
            <a:r>
              <a:rPr lang="ru-RU" sz="1800" b="1" strike="noStrike" spc="-1" dirty="0">
                <a:solidFill>
                  <a:srgbClr val="000000"/>
                </a:solidFill>
                <a:latin typeface="Arial"/>
                <a:ea typeface="DejaVu Sans"/>
              </a:rPr>
              <a:t> служить </a:t>
            </a:r>
            <a:r>
              <a:rPr lang="ru-RU" sz="1800" b="1" strike="noStrike" spc="-1" dirty="0">
                <a:solidFill>
                  <a:srgbClr val="3B7600"/>
                </a:solidFill>
                <a:latin typeface="Arial"/>
                <a:ea typeface="DejaVu Sans"/>
              </a:rPr>
              <a:t>цикл </a:t>
            </a:r>
            <a:r>
              <a:rPr lang="ru-RU" sz="1800" b="1" strike="noStrike" spc="-1" dirty="0" err="1">
                <a:solidFill>
                  <a:srgbClr val="3B7600"/>
                </a:solidFill>
                <a:latin typeface="Arial"/>
                <a:ea typeface="DejaVu Sans"/>
              </a:rPr>
              <a:t>трикарбонових</a:t>
            </a:r>
            <a:r>
              <a:rPr lang="ru-RU" sz="1800" b="1" strike="noStrike" spc="-1" dirty="0">
                <a:solidFill>
                  <a:srgbClr val="3B7600"/>
                </a:solidFill>
                <a:latin typeface="Arial"/>
                <a:ea typeface="DejaVu Sans"/>
              </a:rPr>
              <a:t> кислот</a:t>
            </a:r>
            <a:r>
              <a:rPr lang="ru-RU" sz="1800" b="1" strike="noStrike" spc="-1" dirty="0">
                <a:solidFill>
                  <a:srgbClr val="000000"/>
                </a:solidFill>
                <a:latin typeface="Arial"/>
                <a:ea typeface="DejaVu Sans"/>
              </a:rPr>
              <a:t>. </a:t>
            </a:r>
            <a:r>
              <a:rPr lang="ru-RU" sz="1800" b="1" u="sng" strike="noStrike" spc="-1" dirty="0" err="1">
                <a:solidFill>
                  <a:srgbClr val="000000"/>
                </a:solidFill>
                <a:uFillTx/>
                <a:latin typeface="Arial"/>
                <a:ea typeface="DejaVu Sans"/>
              </a:rPr>
              <a:t>Ріст</a:t>
            </a:r>
            <a:r>
              <a:rPr lang="ru-RU" sz="1800" b="1" u="sng" strike="noStrike" spc="-1" dirty="0">
                <a:solidFill>
                  <a:srgbClr val="000000"/>
                </a:solidFill>
                <a:uFillTx/>
                <a:latin typeface="Arial"/>
                <a:ea typeface="DejaVu Sans"/>
              </a:rPr>
              <a:t> </a:t>
            </a:r>
            <a:r>
              <a:rPr lang="ru-RU" sz="1800" b="1" u="sng" strike="noStrike" spc="-1" dirty="0" err="1">
                <a:solidFill>
                  <a:srgbClr val="000000"/>
                </a:solidFill>
                <a:uFillTx/>
                <a:latin typeface="Arial"/>
                <a:ea typeface="DejaVu Sans"/>
              </a:rPr>
              <a:t>культури</a:t>
            </a:r>
            <a:r>
              <a:rPr lang="ru-RU" sz="1800" b="1" u="sng" strike="noStrike" spc="-1" dirty="0">
                <a:solidFill>
                  <a:srgbClr val="000000"/>
                </a:solidFill>
                <a:uFillTx/>
                <a:latin typeface="Arial"/>
                <a:ea typeface="DejaVu Sans"/>
              </a:rPr>
              <a:t> </a:t>
            </a:r>
            <a:r>
              <a:rPr lang="ru-RU" sz="1800" b="1" u="sng" strike="noStrike" spc="-1" dirty="0" err="1">
                <a:solidFill>
                  <a:srgbClr val="000000"/>
                </a:solidFill>
                <a:uFillTx/>
                <a:latin typeface="Arial"/>
                <a:ea typeface="DejaVu Sans"/>
              </a:rPr>
              <a:t>грибів</a:t>
            </a:r>
            <a:r>
              <a:rPr lang="ru-RU" sz="1800" b="1" u="sng" strike="noStrike" spc="-1" dirty="0">
                <a:solidFill>
                  <a:srgbClr val="000000"/>
                </a:solidFill>
                <a:uFillTx/>
                <a:latin typeface="Arial"/>
                <a:ea typeface="DejaVu Sans"/>
              </a:rPr>
              <a:t> </a:t>
            </a:r>
            <a:r>
              <a:rPr lang="ru-RU" sz="1800" b="1" u="sng" strike="noStrike" spc="-1" dirty="0" err="1">
                <a:solidFill>
                  <a:srgbClr val="000000"/>
                </a:solidFill>
                <a:uFillTx/>
                <a:latin typeface="Arial"/>
                <a:ea typeface="DejaVu Sans"/>
              </a:rPr>
              <a:t>регулюється</a:t>
            </a:r>
            <a:r>
              <a:rPr lang="ru-RU" sz="1800" b="1" u="sng" strike="noStrike" spc="-1" dirty="0">
                <a:solidFill>
                  <a:srgbClr val="000000"/>
                </a:solidFill>
                <a:uFillTx/>
                <a:latin typeface="Arial"/>
                <a:ea typeface="DejaVu Sans"/>
              </a:rPr>
              <a:t> шляхом </a:t>
            </a:r>
            <a:r>
              <a:rPr lang="ru-RU" sz="1800" b="1" u="sng" strike="noStrike" spc="-1" dirty="0" err="1">
                <a:solidFill>
                  <a:srgbClr val="000000"/>
                </a:solidFill>
                <a:uFillTx/>
                <a:latin typeface="Arial"/>
                <a:ea typeface="DejaVu Sans"/>
              </a:rPr>
              <a:t>зміни</a:t>
            </a:r>
            <a:r>
              <a:rPr lang="ru-RU" sz="1800" b="1" u="sng" strike="noStrike" spc="-1" dirty="0">
                <a:solidFill>
                  <a:srgbClr val="000000"/>
                </a:solidFill>
                <a:uFillTx/>
                <a:latin typeface="Arial"/>
                <a:ea typeface="DejaVu Sans"/>
              </a:rPr>
              <a:t> </a:t>
            </a:r>
            <a:r>
              <a:rPr lang="ru-RU" sz="1800" b="1" u="sng" strike="noStrike" spc="-1" dirty="0" err="1">
                <a:solidFill>
                  <a:srgbClr val="000000"/>
                </a:solidFill>
                <a:uFillTx/>
                <a:latin typeface="Arial"/>
                <a:ea typeface="DejaVu Sans"/>
              </a:rPr>
              <a:t>вмісту</a:t>
            </a:r>
            <a:r>
              <a:rPr lang="ru-RU" sz="1800" b="1" u="sng" strike="noStrike" spc="-1" dirty="0">
                <a:solidFill>
                  <a:srgbClr val="000000"/>
                </a:solidFill>
                <a:uFillTx/>
                <a:latin typeface="Arial"/>
                <a:ea typeface="DejaVu Sans"/>
              </a:rPr>
              <a:t> фосфату, </a:t>
            </a:r>
            <a:r>
              <a:rPr lang="ru-RU" sz="1800" b="1" u="sng" strike="noStrike" spc="-1" dirty="0" err="1">
                <a:solidFill>
                  <a:srgbClr val="000000"/>
                </a:solidFill>
                <a:uFillTx/>
                <a:latin typeface="Arial"/>
                <a:ea typeface="DejaVu Sans"/>
              </a:rPr>
              <a:t>іонів</a:t>
            </a:r>
            <a:r>
              <a:rPr lang="ru-RU" sz="1800" b="1" u="sng" strike="noStrike" spc="-1" dirty="0">
                <a:solidFill>
                  <a:srgbClr val="000000"/>
                </a:solidFill>
                <a:uFillTx/>
                <a:latin typeface="Arial"/>
                <a:ea typeface="DejaVu Sans"/>
              </a:rPr>
              <a:t> </a:t>
            </a:r>
            <a:r>
              <a:rPr lang="ru-RU" sz="1800" b="1" u="sng" strike="noStrike" spc="-1" dirty="0" err="1">
                <a:solidFill>
                  <a:srgbClr val="000000"/>
                </a:solidFill>
                <a:uFillTx/>
                <a:latin typeface="Arial"/>
                <a:ea typeface="DejaVu Sans"/>
              </a:rPr>
              <a:t>марганцю</a:t>
            </a:r>
            <a:r>
              <a:rPr lang="ru-RU" sz="1800" b="1" u="sng" strike="noStrike" spc="-1" dirty="0">
                <a:solidFill>
                  <a:srgbClr val="000000"/>
                </a:solidFill>
                <a:uFillTx/>
                <a:latin typeface="Arial"/>
                <a:ea typeface="DejaVu Sans"/>
              </a:rPr>
              <a:t>, </a:t>
            </a:r>
            <a:r>
              <a:rPr lang="ru-RU" sz="1800" b="1" u="sng" strike="noStrike" spc="-1" dirty="0" err="1">
                <a:solidFill>
                  <a:srgbClr val="000000"/>
                </a:solidFill>
                <a:uFillTx/>
                <a:latin typeface="Arial"/>
                <a:ea typeface="DejaVu Sans"/>
              </a:rPr>
              <a:t>заліза</a:t>
            </a:r>
            <a:r>
              <a:rPr lang="ru-RU" sz="1800" b="1" u="sng" strike="noStrike" spc="-1" dirty="0">
                <a:solidFill>
                  <a:srgbClr val="000000"/>
                </a:solidFill>
                <a:uFillTx/>
                <a:latin typeface="Arial"/>
                <a:ea typeface="DejaVu Sans"/>
              </a:rPr>
              <a:t>, цинку. </a:t>
            </a:r>
            <a:r>
              <a:rPr lang="ru-RU" sz="1800" b="1" u="sng" strike="noStrike" spc="-1" dirty="0" err="1">
                <a:solidFill>
                  <a:srgbClr val="000000"/>
                </a:solidFill>
                <a:uFillTx/>
                <a:latin typeface="Arial"/>
                <a:ea typeface="DejaVu Sans"/>
              </a:rPr>
              <a:t>Дефіцит</a:t>
            </a:r>
            <a:r>
              <a:rPr lang="ru-RU" sz="1800" b="1" u="sng" strike="noStrike" spc="-1" dirty="0">
                <a:solidFill>
                  <a:srgbClr val="000000"/>
                </a:solidFill>
                <a:uFillTx/>
                <a:latin typeface="Arial"/>
                <a:ea typeface="DejaVu Sans"/>
              </a:rPr>
              <a:t> </a:t>
            </a:r>
            <a:r>
              <a:rPr lang="ru-RU" sz="1800" b="1" u="sng" strike="noStrike" spc="-1" dirty="0" err="1">
                <a:solidFill>
                  <a:srgbClr val="000000"/>
                </a:solidFill>
                <a:uFillTx/>
                <a:latin typeface="Arial"/>
                <a:ea typeface="DejaVu Sans"/>
              </a:rPr>
              <a:t>фосфатів</a:t>
            </a:r>
            <a:r>
              <a:rPr lang="ru-RU" sz="1800" b="1" u="sng" strike="noStrike" spc="-1" dirty="0">
                <a:solidFill>
                  <a:srgbClr val="000000"/>
                </a:solidFill>
                <a:uFillTx/>
                <a:latin typeface="Arial"/>
                <a:ea typeface="DejaVu Sans"/>
              </a:rPr>
              <a:t> приводить до над </a:t>
            </a:r>
            <a:r>
              <a:rPr lang="ru-RU" sz="1800" b="1" u="sng" strike="noStrike" spc="-1" dirty="0" err="1">
                <a:solidFill>
                  <a:srgbClr val="000000"/>
                </a:solidFill>
                <a:uFillTx/>
                <a:latin typeface="Arial"/>
                <a:ea typeface="DejaVu Sans"/>
              </a:rPr>
              <a:t>продукції</a:t>
            </a:r>
            <a:r>
              <a:rPr lang="ru-RU" sz="1800" b="1" u="sng" strike="noStrike" spc="-1" dirty="0">
                <a:solidFill>
                  <a:srgbClr val="000000"/>
                </a:solidFill>
                <a:uFillTx/>
                <a:latin typeface="Arial"/>
                <a:ea typeface="DejaVu Sans"/>
              </a:rPr>
              <a:t> цитрату, а </a:t>
            </a:r>
            <a:r>
              <a:rPr lang="ru-RU" sz="1800" b="1" u="sng" strike="noStrike" spc="-1" dirty="0" err="1">
                <a:solidFill>
                  <a:srgbClr val="000000"/>
                </a:solidFill>
                <a:uFillTx/>
                <a:latin typeface="Arial"/>
                <a:ea typeface="DejaVu Sans"/>
              </a:rPr>
              <a:t>іонів</a:t>
            </a:r>
            <a:r>
              <a:rPr lang="ru-RU" sz="1800" b="1" u="sng" strike="noStrike" spc="-1" dirty="0">
                <a:solidFill>
                  <a:srgbClr val="000000"/>
                </a:solidFill>
                <a:uFillTx/>
                <a:latin typeface="Arial"/>
                <a:ea typeface="DejaVu Sans"/>
              </a:rPr>
              <a:t> </a:t>
            </a:r>
            <a:r>
              <a:rPr lang="ru-RU" sz="1800" b="1" u="sng" strike="noStrike" spc="-1" dirty="0" err="1">
                <a:solidFill>
                  <a:srgbClr val="000000"/>
                </a:solidFill>
                <a:uFillTx/>
                <a:latin typeface="Arial"/>
                <a:ea typeface="DejaVu Sans"/>
              </a:rPr>
              <a:t>металів</a:t>
            </a:r>
            <a:r>
              <a:rPr lang="ru-RU" sz="1800" b="1" u="sng" strike="noStrike" spc="-1" dirty="0">
                <a:solidFill>
                  <a:srgbClr val="000000"/>
                </a:solidFill>
                <a:uFillTx/>
                <a:latin typeface="Arial"/>
                <a:ea typeface="DejaVu Sans"/>
              </a:rPr>
              <a:t> – </a:t>
            </a:r>
            <a:r>
              <a:rPr lang="ru-RU" sz="1800" b="1" u="sng" strike="noStrike" spc="-1" dirty="0" err="1">
                <a:solidFill>
                  <a:srgbClr val="000000"/>
                </a:solidFill>
                <a:uFillTx/>
                <a:latin typeface="Arial"/>
                <a:ea typeface="DejaVu Sans"/>
              </a:rPr>
              <a:t>змінює</a:t>
            </a:r>
            <a:r>
              <a:rPr lang="ru-RU" sz="1800" b="1" u="sng" strike="noStrike" spc="-1" dirty="0">
                <a:solidFill>
                  <a:srgbClr val="000000"/>
                </a:solidFill>
                <a:uFillTx/>
                <a:latin typeface="Arial"/>
                <a:ea typeface="DejaVu Sans"/>
              </a:rPr>
              <a:t> </a:t>
            </a:r>
            <a:r>
              <a:rPr lang="ru-RU" sz="1800" b="1" u="sng" strike="noStrike" spc="-1" dirty="0" err="1">
                <a:solidFill>
                  <a:srgbClr val="000000"/>
                </a:solidFill>
                <a:uFillTx/>
                <a:latin typeface="Arial"/>
                <a:ea typeface="DejaVu Sans"/>
              </a:rPr>
              <a:t>властивості</a:t>
            </a:r>
            <a:r>
              <a:rPr lang="ru-RU" sz="1800" b="1" u="sng" strike="noStrike" spc="-1" dirty="0">
                <a:solidFill>
                  <a:srgbClr val="000000"/>
                </a:solidFill>
                <a:uFillTx/>
                <a:latin typeface="Arial"/>
                <a:ea typeface="DejaVu Sans"/>
              </a:rPr>
              <a:t> </a:t>
            </a:r>
            <a:r>
              <a:rPr lang="ru-RU" sz="1800" b="1" u="sng" strike="noStrike" spc="-1" dirty="0" err="1">
                <a:solidFill>
                  <a:srgbClr val="000000"/>
                </a:solidFill>
                <a:uFillTx/>
                <a:latin typeface="Arial"/>
                <a:ea typeface="DejaVu Sans"/>
              </a:rPr>
              <a:t>клітинних</a:t>
            </a:r>
            <a:r>
              <a:rPr lang="ru-RU" sz="1800" b="1" u="sng" strike="noStrike" spc="-1" dirty="0">
                <a:solidFill>
                  <a:srgbClr val="000000"/>
                </a:solidFill>
                <a:uFillTx/>
                <a:latin typeface="Arial"/>
                <a:ea typeface="DejaVu Sans"/>
              </a:rPr>
              <a:t> мембран та </a:t>
            </a:r>
            <a:r>
              <a:rPr lang="ru-RU" sz="1800" b="1" u="sng" strike="noStrike" spc="-1" dirty="0" err="1">
                <a:solidFill>
                  <a:srgbClr val="000000"/>
                </a:solidFill>
                <a:uFillTx/>
                <a:latin typeface="Arial"/>
                <a:ea typeface="DejaVu Sans"/>
              </a:rPr>
              <a:t>морфологію</a:t>
            </a:r>
            <a:r>
              <a:rPr lang="ru-RU" sz="1800" b="1" u="sng" strike="noStrike" spc="-1" dirty="0">
                <a:solidFill>
                  <a:srgbClr val="000000"/>
                </a:solidFill>
                <a:uFillTx/>
                <a:latin typeface="Arial"/>
                <a:ea typeface="DejaVu Sans"/>
              </a:rPr>
              <a:t> </a:t>
            </a:r>
            <a:r>
              <a:rPr lang="ru-RU" sz="1800" b="1" u="sng" strike="noStrike" spc="-1" dirty="0" err="1">
                <a:solidFill>
                  <a:srgbClr val="000000"/>
                </a:solidFill>
                <a:uFillTx/>
                <a:latin typeface="Arial"/>
                <a:ea typeface="DejaVu Sans"/>
              </a:rPr>
              <a:t>гіф</a:t>
            </a:r>
            <a:r>
              <a:rPr lang="ru-RU" sz="1800" b="1" u="sng" strike="noStrike" spc="-1" dirty="0">
                <a:solidFill>
                  <a:srgbClr val="000000"/>
                </a:solidFill>
                <a:uFillTx/>
                <a:latin typeface="Arial"/>
                <a:ea typeface="DejaVu Sans"/>
              </a:rPr>
              <a:t>.</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Процес</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ферментації</a:t>
            </a:r>
            <a:r>
              <a:rPr lang="ru-RU" sz="1800" b="1" strike="noStrike" spc="-1" dirty="0">
                <a:solidFill>
                  <a:srgbClr val="000000"/>
                </a:solidFill>
                <a:latin typeface="Arial"/>
                <a:ea typeface="DejaVu Sans"/>
              </a:rPr>
              <a:t>, з </a:t>
            </a:r>
            <a:r>
              <a:rPr lang="ru-RU" sz="1800" b="1" strike="noStrike" spc="-1" dirty="0" err="1">
                <a:solidFill>
                  <a:srgbClr val="000000"/>
                </a:solidFill>
                <a:latin typeface="Arial"/>
                <a:ea typeface="DejaVu Sans"/>
              </a:rPr>
              <a:t>утворенням</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лимонної</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кислоти</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здійснюють</a:t>
            </a:r>
            <a:r>
              <a:rPr lang="ru-RU" sz="1800" b="1" strike="noStrike" spc="-1" dirty="0">
                <a:solidFill>
                  <a:srgbClr val="000000"/>
                </a:solidFill>
                <a:latin typeface="Arial"/>
                <a:ea typeface="DejaVu Sans"/>
              </a:rPr>
              <a:t> п</a:t>
            </a:r>
            <a:r>
              <a:rPr lang="ru-RU" sz="1800" b="1" u="sng" strike="noStrike" spc="-1" dirty="0">
                <a:solidFill>
                  <a:srgbClr val="000000"/>
                </a:solidFill>
                <a:uFillTx/>
                <a:latin typeface="Arial"/>
                <a:ea typeface="DejaVu Sans"/>
              </a:rPr>
              <a:t>ри </a:t>
            </a:r>
            <a:r>
              <a:rPr lang="ru-RU" sz="1800" b="1" u="sng" strike="noStrike" spc="-1" dirty="0" err="1">
                <a:solidFill>
                  <a:srgbClr val="000000"/>
                </a:solidFill>
                <a:uFillTx/>
                <a:latin typeface="Arial"/>
                <a:ea typeface="DejaVu Sans"/>
              </a:rPr>
              <a:t>низьких</a:t>
            </a:r>
            <a:r>
              <a:rPr lang="ru-RU" sz="1800" b="1" u="sng" strike="noStrike" spc="-1" dirty="0">
                <a:solidFill>
                  <a:srgbClr val="000000"/>
                </a:solidFill>
                <a:uFillTx/>
                <a:latin typeface="Arial"/>
                <a:ea typeface="DejaVu Sans"/>
              </a:rPr>
              <a:t> </a:t>
            </a:r>
            <a:r>
              <a:rPr lang="ru-RU" sz="1800" b="1" u="sng" strike="noStrike" spc="-1" dirty="0" err="1">
                <a:solidFill>
                  <a:srgbClr val="000000"/>
                </a:solidFill>
                <a:uFillTx/>
                <a:latin typeface="Arial"/>
                <a:ea typeface="DejaVu Sans"/>
              </a:rPr>
              <a:t>значеннях</a:t>
            </a:r>
            <a:r>
              <a:rPr lang="ru-RU" sz="1800" b="1" u="sng" strike="noStrike" spc="-1" dirty="0">
                <a:solidFill>
                  <a:srgbClr val="000000"/>
                </a:solidFill>
                <a:uFillTx/>
                <a:latin typeface="Arial"/>
                <a:ea typeface="DejaVu Sans"/>
              </a:rPr>
              <a:t> рН 3–4.</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Поживні</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середовища</a:t>
            </a:r>
            <a:r>
              <a:rPr lang="ru-RU" sz="1800" b="1" strike="noStrike" spc="-1" dirty="0">
                <a:solidFill>
                  <a:srgbClr val="000000"/>
                </a:solidFill>
                <a:latin typeface="Arial"/>
                <a:ea typeface="DejaVu Sans"/>
              </a:rPr>
              <a:t> для </a:t>
            </a:r>
            <a:r>
              <a:rPr lang="ru-RU" sz="1800" b="1" strike="noStrike" spc="-1" dirty="0" err="1">
                <a:solidFill>
                  <a:srgbClr val="000000"/>
                </a:solidFill>
                <a:latin typeface="Arial"/>
                <a:ea typeface="DejaVu Sans"/>
              </a:rPr>
              <a:t>культивування</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продуцентів</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лимонної</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кислоти</a:t>
            </a:r>
            <a:r>
              <a:rPr lang="ru-RU" sz="1800" b="1" strike="noStrike" spc="-1" dirty="0">
                <a:solidFill>
                  <a:srgbClr val="000000"/>
                </a:solidFill>
                <a:latin typeface="Arial"/>
                <a:ea typeface="DejaVu Sans"/>
              </a:rPr>
              <a:t> як </a:t>
            </a:r>
            <a:r>
              <a:rPr lang="ru-RU" sz="1800" b="1" strike="noStrike" spc="-1" dirty="0" err="1">
                <a:solidFill>
                  <a:srgbClr val="000000"/>
                </a:solidFill>
                <a:latin typeface="Arial"/>
                <a:ea typeface="DejaVu Sans"/>
              </a:rPr>
              <a:t>джерела</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вуглецю</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вміщають</a:t>
            </a:r>
            <a:r>
              <a:rPr lang="ru-RU" sz="1800" b="1" strike="noStrike" spc="-1" dirty="0">
                <a:solidFill>
                  <a:srgbClr val="000000"/>
                </a:solidFill>
                <a:latin typeface="Arial"/>
                <a:ea typeface="DejaVu Sans"/>
              </a:rPr>
              <a:t> </a:t>
            </a:r>
            <a:r>
              <a:rPr lang="ru-RU" sz="1800" b="1" strike="noStrike" spc="-1" dirty="0" err="1">
                <a:solidFill>
                  <a:srgbClr val="003B76"/>
                </a:solidFill>
                <a:latin typeface="Arial"/>
                <a:ea typeface="DejaVu Sans"/>
              </a:rPr>
              <a:t>меласу</a:t>
            </a:r>
            <a:r>
              <a:rPr lang="ru-RU" sz="1800" b="1" strike="noStrike" spc="-1" dirty="0">
                <a:solidFill>
                  <a:srgbClr val="003B76"/>
                </a:solidFill>
                <a:latin typeface="Arial"/>
                <a:ea typeface="DejaVu Sans"/>
              </a:rPr>
              <a:t>, </a:t>
            </a:r>
            <a:r>
              <a:rPr lang="ru-RU" sz="1800" b="1" strike="noStrike" spc="-1" dirty="0" err="1">
                <a:solidFill>
                  <a:srgbClr val="003B76"/>
                </a:solidFill>
                <a:latin typeface="Arial"/>
                <a:ea typeface="DejaVu Sans"/>
              </a:rPr>
              <a:t>крохмаль</a:t>
            </a:r>
            <a:r>
              <a:rPr lang="ru-RU" sz="1800" b="1" strike="noStrike" spc="-1" dirty="0">
                <a:solidFill>
                  <a:srgbClr val="003B76"/>
                </a:solidFill>
                <a:latin typeface="Arial"/>
                <a:ea typeface="DejaVu Sans"/>
              </a:rPr>
              <a:t> та </a:t>
            </a:r>
            <a:r>
              <a:rPr lang="ru-RU" sz="1800" b="1" strike="noStrike" spc="-1" dirty="0" err="1">
                <a:solidFill>
                  <a:srgbClr val="003B76"/>
                </a:solidFill>
                <a:latin typeface="Arial"/>
                <a:ea typeface="DejaVu Sans"/>
              </a:rPr>
              <a:t>глюкозний</a:t>
            </a:r>
            <a:r>
              <a:rPr lang="ru-RU" sz="1800" b="1" strike="noStrike" spc="-1" dirty="0">
                <a:solidFill>
                  <a:srgbClr val="003B76"/>
                </a:solidFill>
                <a:latin typeface="Arial"/>
                <a:ea typeface="DejaVu Sans"/>
              </a:rPr>
              <a:t> сироп. </a:t>
            </a:r>
            <a:r>
              <a:rPr lang="ru-RU" sz="1800" b="1" strike="noStrike" spc="-1" dirty="0" err="1">
                <a:solidFill>
                  <a:srgbClr val="000000"/>
                </a:solidFill>
                <a:latin typeface="Arial"/>
                <a:ea typeface="DejaVu Sans"/>
              </a:rPr>
              <a:t>Існує</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кілька</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технологічних</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варіантів</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промислового</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виробництва</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лимонної</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кислоти</a:t>
            </a:r>
            <a:r>
              <a:rPr lang="ru-RU" sz="1800" b="1" strike="noStrike" spc="-1" dirty="0">
                <a:solidFill>
                  <a:srgbClr val="000000"/>
                </a:solidFill>
                <a:latin typeface="Arial"/>
                <a:ea typeface="DejaVu Sans"/>
              </a:rPr>
              <a:t> – </a:t>
            </a:r>
            <a:r>
              <a:rPr lang="ru-RU" sz="1800" b="1" strike="noStrike" spc="-1" dirty="0" err="1">
                <a:solidFill>
                  <a:srgbClr val="FF0000"/>
                </a:solidFill>
                <a:latin typeface="Arial"/>
                <a:ea typeface="DejaVu Sans"/>
              </a:rPr>
              <a:t>поверхнева</a:t>
            </a:r>
            <a:r>
              <a:rPr lang="ru-RU" sz="1800" b="1" strike="noStrike" spc="-1" dirty="0">
                <a:solidFill>
                  <a:srgbClr val="FF0000"/>
                </a:solidFill>
                <a:latin typeface="Arial"/>
                <a:ea typeface="DejaVu Sans"/>
              </a:rPr>
              <a:t> </a:t>
            </a:r>
            <a:r>
              <a:rPr lang="ru-RU" sz="1800" b="1" strike="noStrike" spc="-1" dirty="0" err="1">
                <a:solidFill>
                  <a:srgbClr val="FF0000"/>
                </a:solidFill>
                <a:latin typeface="Arial"/>
                <a:ea typeface="DejaVu Sans"/>
              </a:rPr>
              <a:t>ферментація</a:t>
            </a:r>
            <a:r>
              <a:rPr lang="ru-RU" sz="1800" b="1" strike="noStrike" spc="-1" dirty="0">
                <a:solidFill>
                  <a:srgbClr val="000000"/>
                </a:solidFill>
                <a:latin typeface="Arial"/>
                <a:ea typeface="DejaVu Sans"/>
              </a:rPr>
              <a:t> та </a:t>
            </a:r>
            <a:r>
              <a:rPr lang="ru-RU" sz="1800" b="1" strike="noStrike" spc="-1" dirty="0" err="1">
                <a:solidFill>
                  <a:srgbClr val="FF0000"/>
                </a:solidFill>
                <a:latin typeface="Arial"/>
                <a:ea typeface="DejaVu Sans"/>
              </a:rPr>
              <a:t>глибинна</a:t>
            </a:r>
            <a:r>
              <a:rPr lang="ru-RU" sz="1800" b="1" strike="noStrike" spc="-1" dirty="0">
                <a:solidFill>
                  <a:srgbClr val="FF0000"/>
                </a:solidFill>
                <a:latin typeface="Arial"/>
                <a:ea typeface="DejaVu Sans"/>
              </a:rPr>
              <a:t> </a:t>
            </a:r>
            <a:r>
              <a:rPr lang="ru-RU" sz="1800" b="1" strike="noStrike" spc="-1" dirty="0" err="1">
                <a:solidFill>
                  <a:srgbClr val="FF0000"/>
                </a:solidFill>
                <a:latin typeface="Arial"/>
                <a:ea typeface="DejaVu Sans"/>
              </a:rPr>
              <a:t>культивація</a:t>
            </a:r>
            <a:r>
              <a:rPr lang="ru-RU" sz="1800" b="1" strike="noStrike" spc="-1" dirty="0">
                <a:solidFill>
                  <a:srgbClr val="000000"/>
                </a:solidFill>
                <a:latin typeface="Arial"/>
                <a:ea typeface="DejaVu Sans"/>
              </a:rPr>
              <a:t>. </a:t>
            </a:r>
            <a:endParaRPr lang="ru-RU" sz="1800" b="0" strike="noStrike" spc="-1" dirty="0">
              <a:latin typeface="Arial"/>
            </a:endParaRPr>
          </a:p>
        </p:txBody>
      </p:sp>
    </p:spTree>
    <p:extLst>
      <p:ext uri="{BB962C8B-B14F-4D97-AF65-F5344CB8AC3E}">
        <p14:creationId xmlns:p14="http://schemas.microsoft.com/office/powerpoint/2010/main" val="3497624382"/>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CustomShape 1"/>
          <p:cNvSpPr/>
          <p:nvPr/>
        </p:nvSpPr>
        <p:spPr>
          <a:xfrm>
            <a:off x="259200" y="488880"/>
            <a:ext cx="8596080" cy="478152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nchor="ctr">
            <a:spAutoFit/>
          </a:bodyPr>
          <a:lstStyle/>
          <a:p>
            <a:pPr algn="just">
              <a:lnSpc>
                <a:spcPct val="100000"/>
              </a:lnSpc>
            </a:pPr>
            <a:r>
              <a:rPr lang="ru-RU" sz="2200" b="1" strike="noStrike" spc="-1">
                <a:solidFill>
                  <a:srgbClr val="000000"/>
                </a:solidFill>
                <a:latin typeface="Times New Roman"/>
                <a:ea typeface="Calibri"/>
              </a:rPr>
              <a:t>Наприкінці культивації масу міцелію відділяють шляхом </a:t>
            </a:r>
            <a:r>
              <a:rPr lang="ru-RU" sz="2200" b="1" i="1" strike="noStrike" spc="-1">
                <a:solidFill>
                  <a:srgbClr val="0000FF"/>
                </a:solidFill>
                <a:latin typeface="Times New Roman"/>
                <a:ea typeface="Calibri"/>
              </a:rPr>
              <a:t>фільтрування та промивають</a:t>
            </a:r>
            <a:r>
              <a:rPr lang="ru-RU" sz="2200" b="1" strike="noStrike" spc="-1">
                <a:solidFill>
                  <a:srgbClr val="000000"/>
                </a:solidFill>
                <a:latin typeface="Times New Roman"/>
                <a:ea typeface="Calibri"/>
              </a:rPr>
              <a:t>. </a:t>
            </a:r>
            <a:endParaRPr lang="ru-RU" sz="2200" b="0" strike="noStrike" spc="-1">
              <a:latin typeface="Arial"/>
            </a:endParaRPr>
          </a:p>
          <a:p>
            <a:pPr algn="just">
              <a:lnSpc>
                <a:spcPct val="100000"/>
              </a:lnSpc>
            </a:pPr>
            <a:r>
              <a:rPr lang="ru-RU" sz="2200" b="1" strike="noStrike" spc="-1">
                <a:solidFill>
                  <a:srgbClr val="000000"/>
                </a:solidFill>
                <a:latin typeface="Times New Roman"/>
                <a:ea typeface="Calibri"/>
              </a:rPr>
              <a:t>Потім з маточного розчину виділяють </a:t>
            </a:r>
            <a:r>
              <a:rPr lang="ru-RU" sz="2200" b="1" strike="noStrike" spc="-1">
                <a:solidFill>
                  <a:srgbClr val="0000DC"/>
                </a:solidFill>
                <a:latin typeface="Times New Roman"/>
                <a:ea typeface="Calibri"/>
              </a:rPr>
              <a:t>лимонну кислоту у формі середньої солі</a:t>
            </a:r>
            <a:r>
              <a:rPr lang="ru-RU" sz="2200" b="1" strike="noStrike" spc="-1">
                <a:solidFill>
                  <a:srgbClr val="000000"/>
                </a:solidFill>
                <a:latin typeface="Times New Roman"/>
                <a:ea typeface="Calibri"/>
              </a:rPr>
              <a:t>, яка кристалізується з чотирма молекулами води. </a:t>
            </a:r>
            <a:endParaRPr lang="ru-RU" sz="2200" b="0" strike="noStrike" spc="-1">
              <a:latin typeface="Arial"/>
            </a:endParaRPr>
          </a:p>
          <a:p>
            <a:pPr algn="just">
              <a:lnSpc>
                <a:spcPct val="100000"/>
              </a:lnSpc>
            </a:pPr>
            <a:r>
              <a:rPr lang="ru-RU" sz="2200" b="1" strike="noStrike" spc="-1">
                <a:solidFill>
                  <a:srgbClr val="000000"/>
                </a:solidFill>
                <a:latin typeface="Times New Roman"/>
                <a:ea typeface="Calibri"/>
              </a:rPr>
              <a:t>Вільну кислоту видаляють з промитих кристалів солі після обробки сульфатом кальцію. </a:t>
            </a:r>
            <a:endParaRPr lang="ru-RU" sz="2200" b="0" strike="noStrike" spc="-1">
              <a:latin typeface="Arial"/>
            </a:endParaRPr>
          </a:p>
          <a:p>
            <a:pPr algn="just">
              <a:lnSpc>
                <a:spcPct val="100000"/>
              </a:lnSpc>
            </a:pPr>
            <a:r>
              <a:rPr lang="ru-RU" sz="2200" b="1" strike="noStrike" spc="-1">
                <a:solidFill>
                  <a:srgbClr val="000000"/>
                </a:solidFill>
                <a:latin typeface="Times New Roman"/>
                <a:ea typeface="Calibri"/>
              </a:rPr>
              <a:t>Високоочищені препарати лимонної кислоти одержують після додаткової процедури </a:t>
            </a:r>
            <a:r>
              <a:rPr lang="ru-RU" sz="2200" b="1" strike="noStrike" spc="-1">
                <a:solidFill>
                  <a:srgbClr val="0000DC"/>
                </a:solidFill>
                <a:latin typeface="Times New Roman"/>
                <a:ea typeface="Calibri"/>
              </a:rPr>
              <a:t>очистки методом іонообмінної хроматографії.</a:t>
            </a:r>
            <a:r>
              <a:rPr lang="ru-RU" sz="2200" b="1" strike="noStrike" spc="-1">
                <a:solidFill>
                  <a:srgbClr val="000000"/>
                </a:solidFill>
                <a:latin typeface="Times New Roman"/>
                <a:ea typeface="Calibri"/>
              </a:rPr>
              <a:t> </a:t>
            </a:r>
            <a:endParaRPr lang="ru-RU" sz="2200" b="0" strike="noStrike" spc="-1">
              <a:latin typeface="Arial"/>
            </a:endParaRPr>
          </a:p>
          <a:p>
            <a:pPr algn="just">
              <a:lnSpc>
                <a:spcPct val="100000"/>
              </a:lnSpc>
            </a:pPr>
            <a:r>
              <a:rPr lang="ru-RU" sz="2200" b="1" strike="noStrike" spc="-1">
                <a:solidFill>
                  <a:srgbClr val="000000"/>
                </a:solidFill>
                <a:latin typeface="Times New Roman"/>
                <a:ea typeface="Calibri"/>
              </a:rPr>
              <a:t>Вихід продукту складає </a:t>
            </a:r>
            <a:r>
              <a:rPr lang="ru-RU" sz="2200" b="1" strike="noStrike" spc="-1">
                <a:solidFill>
                  <a:srgbClr val="008400"/>
                </a:solidFill>
                <a:latin typeface="Times New Roman"/>
                <a:ea typeface="Calibri"/>
              </a:rPr>
              <a:t>85%</a:t>
            </a:r>
            <a:r>
              <a:rPr lang="ru-RU" sz="2200" b="1" strike="noStrike" spc="-1">
                <a:solidFill>
                  <a:srgbClr val="000000"/>
                </a:solidFill>
                <a:latin typeface="Times New Roman"/>
                <a:ea typeface="Calibri"/>
              </a:rPr>
              <a:t>. </a:t>
            </a:r>
            <a:endParaRPr lang="ru-RU" sz="2200" b="0" strike="noStrike" spc="-1">
              <a:latin typeface="Arial"/>
            </a:endParaRPr>
          </a:p>
          <a:p>
            <a:pPr algn="just">
              <a:lnSpc>
                <a:spcPct val="100000"/>
              </a:lnSpc>
            </a:pPr>
            <a:r>
              <a:rPr lang="ru-RU" sz="2200" b="1" strike="noStrike" spc="-1">
                <a:solidFill>
                  <a:srgbClr val="000000"/>
                </a:solidFill>
                <a:latin typeface="Times New Roman"/>
                <a:ea typeface="Calibri"/>
              </a:rPr>
              <a:t>Нові можливості для інтенсифікації виробничих процесів одержання органічних кислот відкриває </a:t>
            </a:r>
            <a:r>
              <a:rPr lang="ru-RU" sz="2200" b="1" u="sng" strike="noStrike" spc="-1">
                <a:solidFill>
                  <a:srgbClr val="000000"/>
                </a:solidFill>
                <a:uFillTx/>
                <a:latin typeface="Times New Roman"/>
                <a:ea typeface="Calibri"/>
              </a:rPr>
              <a:t>використання іммобілізованих ферментів та клітин мікроорганізмів</a:t>
            </a:r>
            <a:r>
              <a:rPr lang="ru-RU" sz="2200" b="1" strike="noStrike" spc="-1">
                <a:solidFill>
                  <a:srgbClr val="000000"/>
                </a:solidFill>
                <a:latin typeface="Times New Roman"/>
                <a:ea typeface="Calibri"/>
              </a:rPr>
              <a:t>. </a:t>
            </a:r>
            <a:endParaRPr lang="ru-RU" sz="2200" b="0" strike="noStrike" spc="-1">
              <a:latin typeface="Arial"/>
            </a:endParaRPr>
          </a:p>
          <a:p>
            <a:pPr algn="just">
              <a:lnSpc>
                <a:spcPct val="100000"/>
              </a:lnSpc>
            </a:pPr>
            <a:endParaRPr lang="ru-RU" sz="2200" b="0" strike="noStrike" spc="-1">
              <a:latin typeface="Arial"/>
            </a:endParaRPr>
          </a:p>
        </p:txBody>
      </p:sp>
    </p:spTree>
    <p:extLst>
      <p:ext uri="{BB962C8B-B14F-4D97-AF65-F5344CB8AC3E}">
        <p14:creationId xmlns:p14="http://schemas.microsoft.com/office/powerpoint/2010/main" val="2030555193"/>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CustomShape 1"/>
          <p:cNvSpPr/>
          <p:nvPr/>
        </p:nvSpPr>
        <p:spPr>
          <a:xfrm>
            <a:off x="1368000" y="72000"/>
            <a:ext cx="6169320" cy="638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ru-RU" sz="1800" b="1" strike="noStrike" spc="-1">
                <a:solidFill>
                  <a:srgbClr val="B400B4"/>
                </a:solidFill>
                <a:latin typeface="Arial"/>
                <a:ea typeface="DejaVu Sans"/>
              </a:rPr>
              <a:t>Класифікація промислових мікробних екзополісахаридів</a:t>
            </a:r>
            <a:endParaRPr lang="ru-RU" sz="1800" b="0" strike="noStrike" spc="-1">
              <a:latin typeface="Arial"/>
            </a:endParaRPr>
          </a:p>
        </p:txBody>
      </p:sp>
      <p:pic>
        <p:nvPicPr>
          <p:cNvPr id="118" name="Рисунок 117"/>
          <p:cNvPicPr/>
          <p:nvPr/>
        </p:nvPicPr>
        <p:blipFill>
          <a:blip r:embed="rId2"/>
          <a:srcRect b="23367"/>
          <a:stretch/>
        </p:blipFill>
        <p:spPr>
          <a:xfrm>
            <a:off x="197640" y="792000"/>
            <a:ext cx="5273640" cy="5991120"/>
          </a:xfrm>
          <a:prstGeom prst="rect">
            <a:avLst/>
          </a:prstGeom>
          <a:ln>
            <a:noFill/>
          </a:ln>
        </p:spPr>
      </p:pic>
      <p:pic>
        <p:nvPicPr>
          <p:cNvPr id="119" name="Рисунок 118"/>
          <p:cNvPicPr/>
          <p:nvPr/>
        </p:nvPicPr>
        <p:blipFill>
          <a:blip r:embed="rId2"/>
          <a:srcRect l="28399" t="75649"/>
          <a:stretch/>
        </p:blipFill>
        <p:spPr>
          <a:xfrm>
            <a:off x="5544000" y="5184000"/>
            <a:ext cx="3471840" cy="1555200"/>
          </a:xfrm>
          <a:prstGeom prst="rect">
            <a:avLst/>
          </a:prstGeom>
          <a:ln>
            <a:noFill/>
          </a:ln>
        </p:spPr>
      </p:pic>
    </p:spTree>
    <p:extLst>
      <p:ext uri="{BB962C8B-B14F-4D97-AF65-F5344CB8AC3E}">
        <p14:creationId xmlns:p14="http://schemas.microsoft.com/office/powerpoint/2010/main" val="3037897673"/>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 name="Рисунок 119"/>
          <p:cNvPicPr/>
          <p:nvPr/>
        </p:nvPicPr>
        <p:blipFill>
          <a:blip r:embed="rId2"/>
          <a:stretch/>
        </p:blipFill>
        <p:spPr>
          <a:xfrm>
            <a:off x="1977840" y="72000"/>
            <a:ext cx="5581440" cy="6767280"/>
          </a:xfrm>
          <a:prstGeom prst="rect">
            <a:avLst/>
          </a:prstGeom>
          <a:ln>
            <a:noFill/>
          </a:ln>
        </p:spPr>
      </p:pic>
    </p:spTree>
    <p:extLst>
      <p:ext uri="{BB962C8B-B14F-4D97-AF65-F5344CB8AC3E}">
        <p14:creationId xmlns:p14="http://schemas.microsoft.com/office/powerpoint/2010/main" val="842698859"/>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4301</TotalTime>
  <Words>13139</Words>
  <Application>Microsoft Office PowerPoint</Application>
  <PresentationFormat>Экран (4:3)</PresentationFormat>
  <Paragraphs>499</Paragraphs>
  <Slides>117</Slides>
  <Notes>2</Notes>
  <HiddenSlides>0</HiddenSlides>
  <MMClips>0</MMClips>
  <ScaleCrop>false</ScaleCrop>
  <HeadingPairs>
    <vt:vector size="6" baseType="variant">
      <vt:variant>
        <vt:lpstr>Использованные шрифты</vt:lpstr>
      </vt:variant>
      <vt:variant>
        <vt:i4>12</vt:i4>
      </vt:variant>
      <vt:variant>
        <vt:lpstr>Тема</vt:lpstr>
      </vt:variant>
      <vt:variant>
        <vt:i4>1</vt:i4>
      </vt:variant>
      <vt:variant>
        <vt:lpstr>Заголовки слайдов</vt:lpstr>
      </vt:variant>
      <vt:variant>
        <vt:i4>117</vt:i4>
      </vt:variant>
    </vt:vector>
  </HeadingPairs>
  <TitlesOfParts>
    <vt:vector size="130" baseType="lpstr">
      <vt:lpstr>Microsoft YaHei</vt:lpstr>
      <vt:lpstr>Arial</vt:lpstr>
      <vt:lpstr>Calibri</vt:lpstr>
      <vt:lpstr>DejaVu Sans</vt:lpstr>
      <vt:lpstr>Open Sans</vt:lpstr>
      <vt:lpstr>StarSymbol</vt:lpstr>
      <vt:lpstr>Symbol</vt:lpstr>
      <vt:lpstr>Times New Roman</vt:lpstr>
      <vt:lpstr>TimesNewRoman</vt:lpstr>
      <vt:lpstr>TimesNewRoman,Bold</vt:lpstr>
      <vt:lpstr>Trebuchet MS</vt:lpstr>
      <vt:lpstr>Wingdings</vt:lpstr>
      <vt:lpstr>Office Theme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Великий практикум з імунології</dc:title>
  <dc:subject/>
  <dc:creator>hp</dc:creator>
  <dc:description/>
  <cp:lastModifiedBy>User</cp:lastModifiedBy>
  <cp:revision>521</cp:revision>
  <dcterms:created xsi:type="dcterms:W3CDTF">2020-10-25T20:49:32Z</dcterms:created>
  <dcterms:modified xsi:type="dcterms:W3CDTF">2023-05-01T07:58:19Z</dcterms:modified>
  <dc:language>ru-RU</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12.0000</vt:lpwstr>
  </property>
  <property fmtid="{D5CDD505-2E9C-101B-9397-08002B2CF9AE}" pid="3" name="HiddenSlides">
    <vt:i4>0</vt:i4>
  </property>
  <property fmtid="{D5CDD505-2E9C-101B-9397-08002B2CF9AE}" pid="4" name="HyperlinksChanged">
    <vt:bool>false</vt:bool>
  </property>
  <property fmtid="{D5CDD505-2E9C-101B-9397-08002B2CF9AE}" pid="5" name="LinksUpToDate">
    <vt:bool>false</vt:bool>
  </property>
  <property fmtid="{D5CDD505-2E9C-101B-9397-08002B2CF9AE}" pid="6" name="MMClips">
    <vt:i4>0</vt:i4>
  </property>
  <property fmtid="{D5CDD505-2E9C-101B-9397-08002B2CF9AE}" pid="7" name="Notes">
    <vt:i4>0</vt:i4>
  </property>
  <property fmtid="{D5CDD505-2E9C-101B-9397-08002B2CF9AE}" pid="8" name="PresentationFormat">
    <vt:lpwstr>Экран (4:3)</vt:lpwstr>
  </property>
  <property fmtid="{D5CDD505-2E9C-101B-9397-08002B2CF9AE}" pid="9" name="ScaleCrop">
    <vt:bool>false</vt:bool>
  </property>
  <property fmtid="{D5CDD505-2E9C-101B-9397-08002B2CF9AE}" pid="10" name="ShareDoc">
    <vt:bool>false</vt:bool>
  </property>
  <property fmtid="{D5CDD505-2E9C-101B-9397-08002B2CF9AE}" pid="11" name="Slides">
    <vt:i4>92</vt:i4>
  </property>
</Properties>
</file>