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67" r:id="rId5"/>
    <p:sldId id="273" r:id="rId6"/>
    <p:sldId id="277" r:id="rId7"/>
    <p:sldId id="272" r:id="rId8"/>
    <p:sldId id="259" r:id="rId9"/>
    <p:sldId id="276" r:id="rId10"/>
    <p:sldId id="274" r:id="rId11"/>
    <p:sldId id="275" r:id="rId12"/>
    <p:sldId id="257" r:id="rId13"/>
    <p:sldId id="261" r:id="rId14"/>
    <p:sldId id="262" r:id="rId15"/>
    <p:sldId id="263" r:id="rId16"/>
    <p:sldId id="264" r:id="rId17"/>
    <p:sldId id="265" r:id="rId18"/>
    <p:sldId id="269" r:id="rId19"/>
    <p:sldId id="270" r:id="rId20"/>
    <p:sldId id="271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Культура мовлення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Заняття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8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24" y="362037"/>
            <a:ext cx="10933176" cy="710859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rgbClr val="FFFF00"/>
                </a:solidFill>
              </a:rPr>
              <a:t>Риса -Точність</a:t>
            </a:r>
            <a:br>
              <a:rPr lang="uk-UA" sz="1800" b="1" dirty="0" smtClean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До </a:t>
            </a:r>
            <a:r>
              <a:rPr lang="ru-RU" sz="1800" b="1" dirty="0" err="1">
                <a:solidFill>
                  <a:srgbClr val="FFFF00"/>
                </a:solidFill>
              </a:rPr>
              <a:t>поданих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іменників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виберіть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з </a:t>
            </a:r>
            <a:r>
              <a:rPr lang="ru-RU" sz="1800" b="1" dirty="0" err="1">
                <a:solidFill>
                  <a:srgbClr val="FFFF00"/>
                </a:solidFill>
              </a:rPr>
              <a:t>дужок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потрібні</a:t>
            </a:r>
            <a:r>
              <a:rPr lang="ru-RU" sz="1800" b="1" dirty="0">
                <a:solidFill>
                  <a:srgbClr val="FFFF00"/>
                </a:solidFill>
              </a:rPr>
              <a:t> за </a:t>
            </a:r>
            <a:r>
              <a:rPr lang="ru-RU" sz="1800" b="1" dirty="0" err="1" smtClean="0">
                <a:solidFill>
                  <a:srgbClr val="FFFF00"/>
                </a:solidFill>
              </a:rPr>
              <a:t>змістом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означення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512" y="1072896"/>
            <a:ext cx="11506200" cy="51457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... </a:t>
            </a:r>
            <a:r>
              <a:rPr lang="ru-RU" sz="2400" b="1" dirty="0" err="1"/>
              <a:t>розшарування</a:t>
            </a:r>
            <a:r>
              <a:rPr lang="ru-RU" sz="2400" b="1" dirty="0" smtClean="0"/>
              <a:t>,...</a:t>
            </a:r>
            <a:r>
              <a:rPr lang="ru-RU" sz="2400" b="1" dirty="0" err="1" smtClean="0"/>
              <a:t>твір</a:t>
            </a:r>
            <a:r>
              <a:rPr lang="ru-RU" sz="2400" b="1" dirty="0"/>
              <a:t>,...</a:t>
            </a:r>
            <a:r>
              <a:rPr lang="ru-RU" sz="2400" b="1" dirty="0" err="1"/>
              <a:t>музика</a:t>
            </a:r>
            <a:r>
              <a:rPr lang="ru-RU" sz="2400" b="1" dirty="0"/>
              <a:t> (</a:t>
            </a:r>
            <a:r>
              <a:rPr lang="ru-RU" sz="2400" b="1" dirty="0" err="1"/>
              <a:t>класичний</a:t>
            </a:r>
            <a:r>
              <a:rPr lang="ru-RU" sz="2400" b="1" dirty="0"/>
              <a:t>, </a:t>
            </a:r>
            <a:r>
              <a:rPr lang="ru-RU" sz="2400" b="1" dirty="0" err="1"/>
              <a:t>класний</a:t>
            </a:r>
            <a:r>
              <a:rPr lang="ru-RU" sz="2400" b="1" dirty="0"/>
              <a:t>, </a:t>
            </a:r>
            <a:r>
              <a:rPr lang="ru-RU" sz="2400" b="1" dirty="0" err="1"/>
              <a:t>класовий</a:t>
            </a:r>
            <a:r>
              <a:rPr lang="ru-RU" sz="2400" b="1" dirty="0" smtClean="0"/>
              <a:t>);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...</a:t>
            </a:r>
            <a:r>
              <a:rPr lang="ru-RU" sz="2400" b="1" dirty="0" err="1"/>
              <a:t>присутність</a:t>
            </a:r>
            <a:r>
              <a:rPr lang="ru-RU" sz="2400" b="1" dirty="0" smtClean="0"/>
              <a:t>,...</a:t>
            </a:r>
            <a:r>
              <a:rPr lang="ru-RU" sz="2400" b="1" dirty="0" err="1" smtClean="0"/>
              <a:t>займенник</a:t>
            </a:r>
            <a:r>
              <a:rPr lang="ru-RU" sz="2400" b="1" dirty="0"/>
              <a:t>,...</a:t>
            </a:r>
            <a:r>
              <a:rPr lang="ru-RU" sz="2400" b="1" dirty="0" err="1"/>
              <a:t>випадок</a:t>
            </a:r>
            <a:r>
              <a:rPr lang="ru-RU" sz="2400" b="1" dirty="0"/>
              <a:t> (</a:t>
            </a:r>
            <a:r>
              <a:rPr lang="ru-RU" sz="2400" b="1" dirty="0" err="1"/>
              <a:t>особливий</a:t>
            </a:r>
            <a:r>
              <a:rPr lang="ru-RU" sz="2400" b="1" dirty="0"/>
              <a:t>, </a:t>
            </a:r>
            <a:r>
              <a:rPr lang="ru-RU" sz="2400" b="1" dirty="0" err="1"/>
              <a:t>особистий</a:t>
            </a:r>
            <a:r>
              <a:rPr lang="ru-RU" sz="2400" b="1" dirty="0"/>
              <a:t>, </a:t>
            </a:r>
            <a:r>
              <a:rPr lang="ru-RU" sz="2400" b="1" dirty="0" err="1"/>
              <a:t>особовий</a:t>
            </a:r>
            <a:r>
              <a:rPr lang="ru-RU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111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24" y="264501"/>
            <a:ext cx="10933176" cy="129302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з’ясуйте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значення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слів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err="1" smtClean="0">
                <a:solidFill>
                  <a:srgbClr val="FFFF00"/>
                </a:solidFill>
              </a:rPr>
              <a:t>Складіть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із</a:t>
            </a:r>
            <a:r>
              <a:rPr lang="ru-RU" sz="2800" dirty="0">
                <a:solidFill>
                  <a:srgbClr val="FFFF00"/>
                </a:solidFill>
              </a:rPr>
              <a:t> ними </a:t>
            </a:r>
            <a:r>
              <a:rPr lang="ru-RU" sz="2800" dirty="0" err="1">
                <a:solidFill>
                  <a:srgbClr val="FFFF00"/>
                </a:solidFill>
              </a:rPr>
              <a:t>словосполучення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57530"/>
            <a:ext cx="10820400" cy="4661156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суть-сутність із </a:t>
            </a:r>
            <a:r>
              <a:rPr lang="uk-UA" b="1" dirty="0" err="1" smtClean="0"/>
              <a:t>потойбіччя</a:t>
            </a:r>
            <a:endParaRPr lang="ru-RU" b="1" dirty="0"/>
          </a:p>
          <a:p>
            <a:r>
              <a:rPr lang="ru-RU" b="1" dirty="0" err="1" smtClean="0"/>
              <a:t>авторитетний</a:t>
            </a:r>
            <a:r>
              <a:rPr lang="ru-RU" b="1" dirty="0" smtClean="0"/>
              <a:t>—</a:t>
            </a:r>
            <a:r>
              <a:rPr lang="ru-RU" b="1" dirty="0" err="1" smtClean="0"/>
              <a:t>авторитарний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абонент—абонемент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церемонний</a:t>
            </a:r>
            <a:r>
              <a:rPr lang="ru-RU" b="1" dirty="0" smtClean="0"/>
              <a:t>—</a:t>
            </a:r>
            <a:r>
              <a:rPr lang="ru-RU" b="1" dirty="0" err="1" smtClean="0"/>
              <a:t>церемоніальний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рибар</a:t>
            </a:r>
            <a:r>
              <a:rPr lang="ru-RU" b="1" dirty="0" smtClean="0"/>
              <a:t>—</a:t>
            </a:r>
            <a:r>
              <a:rPr lang="ru-RU" b="1" dirty="0" err="1" smtClean="0"/>
              <a:t>рибець</a:t>
            </a:r>
            <a:r>
              <a:rPr lang="ru-RU" b="1" dirty="0"/>
              <a:t>, </a:t>
            </a:r>
            <a:r>
              <a:rPr lang="ru-RU" b="1" dirty="0" err="1" smtClean="0"/>
              <a:t>риболовля</a:t>
            </a:r>
            <a:r>
              <a:rPr lang="ru-RU" b="1" dirty="0" smtClean="0"/>
              <a:t> </a:t>
            </a:r>
            <a:r>
              <a:rPr lang="ru-RU" b="1" strike="sngStrike" dirty="0" err="1" smtClean="0"/>
              <a:t>алка</a:t>
            </a:r>
            <a:r>
              <a:rPr lang="ru-RU" b="1" strike="sngStrike" dirty="0" smtClean="0"/>
              <a:t> </a:t>
            </a:r>
          </a:p>
          <a:p>
            <a:r>
              <a:rPr lang="ru-RU" b="1" dirty="0" smtClean="0"/>
              <a:t>практик—практикант</a:t>
            </a:r>
            <a:r>
              <a:rPr lang="ru-RU" b="1" dirty="0"/>
              <a:t>,</a:t>
            </a:r>
          </a:p>
          <a:p>
            <a:r>
              <a:rPr lang="ru-RU" b="1" dirty="0" err="1"/>
              <a:t>афект</a:t>
            </a:r>
            <a:r>
              <a:rPr lang="ru-RU" b="1" dirty="0"/>
              <a:t>—</a:t>
            </a:r>
            <a:r>
              <a:rPr lang="ru-RU" b="1" dirty="0" err="1"/>
              <a:t>ефект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ефектний</a:t>
            </a:r>
            <a:r>
              <a:rPr lang="ru-RU" b="1" dirty="0" smtClean="0"/>
              <a:t>—</a:t>
            </a:r>
            <a:r>
              <a:rPr lang="ru-RU" b="1" dirty="0" err="1" smtClean="0"/>
              <a:t>ефективний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головний</a:t>
            </a:r>
            <a:r>
              <a:rPr lang="ru-RU" b="1" dirty="0"/>
              <a:t>—</a:t>
            </a:r>
            <a:r>
              <a:rPr lang="ru-RU" b="1" dirty="0" err="1"/>
              <a:t>головатий</a:t>
            </a:r>
            <a:r>
              <a:rPr lang="ru-RU" b="1" dirty="0"/>
              <a:t>,</a:t>
            </a:r>
          </a:p>
          <a:p>
            <a:r>
              <a:rPr lang="ru-RU" b="1" dirty="0" err="1"/>
              <a:t>цукровий</a:t>
            </a:r>
            <a:r>
              <a:rPr lang="ru-RU" b="1" dirty="0"/>
              <a:t>—</a:t>
            </a:r>
            <a:r>
              <a:rPr lang="ru-RU" b="1" dirty="0" err="1"/>
              <a:t>цукристий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—</a:t>
            </a:r>
            <a:r>
              <a:rPr lang="ru-RU" b="1" dirty="0" err="1"/>
              <a:t>створіння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82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Чистота мовлення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8" y="2651759"/>
            <a:ext cx="10191105" cy="3271960"/>
          </a:xfrm>
        </p:spPr>
      </p:pic>
    </p:spTree>
    <p:extLst>
      <p:ext uri="{BB962C8B-B14F-4D97-AF65-F5344CB8AC3E}">
        <p14:creationId xmlns:p14="http://schemas.microsoft.com/office/powerpoint/2010/main" val="69949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820400" cy="1293028"/>
          </a:xfrm>
        </p:spPr>
        <p:txBody>
          <a:bodyPr/>
          <a:lstStyle/>
          <a:p>
            <a:r>
              <a:rPr lang="uk-UA" i="1" dirty="0" err="1">
                <a:solidFill>
                  <a:srgbClr val="FFFF00"/>
                </a:solidFill>
              </a:rPr>
              <a:t>Знайдімо</a:t>
            </a:r>
            <a:r>
              <a:rPr lang="uk-UA" i="1" dirty="0">
                <a:solidFill>
                  <a:srgbClr val="FFFF00"/>
                </a:solidFill>
              </a:rPr>
              <a:t> помилки й відредагуймо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36470"/>
            <a:ext cx="10820400" cy="508221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b="1" dirty="0"/>
              <a:t>Приймати до відома,                  </a:t>
            </a:r>
            <a:r>
              <a:rPr lang="uk-UA" b="1" dirty="0" err="1"/>
              <a:t>безнаказаність</a:t>
            </a:r>
            <a:r>
              <a:rPr lang="uk-UA" b="1" dirty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/>
              <a:t> не </a:t>
            </a:r>
            <a:r>
              <a:rPr lang="uk-UA" b="1" strike="sngStrike" dirty="0"/>
              <a:t>зовсім</a:t>
            </a:r>
            <a:r>
              <a:rPr lang="uk-UA" b="1" dirty="0"/>
              <a:t> </a:t>
            </a:r>
            <a:r>
              <a:rPr lang="uk-UA" b="1" dirty="0" smtClean="0"/>
              <a:t>правильно </a:t>
            </a:r>
            <a:r>
              <a:rPr lang="uk-UA" b="1" dirty="0" smtClean="0">
                <a:solidFill>
                  <a:srgbClr val="FFC000"/>
                </a:solidFill>
              </a:rPr>
              <a:t>вірно</a:t>
            </a:r>
            <a:r>
              <a:rPr lang="uk-UA" b="1" dirty="0" smtClean="0"/>
              <a:t>         жили </a:t>
            </a:r>
            <a:r>
              <a:rPr lang="uk-UA" b="1" dirty="0"/>
              <a:t>на </a:t>
            </a:r>
            <a:r>
              <a:rPr lang="uk-UA" b="1" dirty="0" smtClean="0"/>
              <a:t>краю міста/села/,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 smtClean="0"/>
              <a:t>попався,                                       </a:t>
            </a:r>
            <a:r>
              <a:rPr lang="uk-UA" b="1" strike="sngStrike" dirty="0"/>
              <a:t>взаємо</a:t>
            </a:r>
            <a:r>
              <a:rPr lang="uk-UA" b="1" dirty="0"/>
              <a:t>відношення поліпшилися,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/>
              <a:t>ні в якому випадку,                     кольоровий </a:t>
            </a:r>
            <a:r>
              <a:rPr lang="uk-UA" b="1" dirty="0" err="1" smtClean="0"/>
              <a:t>вкладка</a:t>
            </a:r>
            <a:r>
              <a:rPr lang="uk-UA" b="1" strike="sngStrike" dirty="0" err="1" smtClean="0"/>
              <a:t>иш</a:t>
            </a:r>
            <a:r>
              <a:rPr lang="uk-UA" b="1" dirty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/>
              <a:t> </a:t>
            </a:r>
            <a:r>
              <a:rPr lang="uk-UA" b="1" dirty="0" err="1"/>
              <a:t>головокружіння</a:t>
            </a:r>
            <a:r>
              <a:rPr lang="uk-UA" b="1" dirty="0"/>
              <a:t>,                         кидається </a:t>
            </a:r>
            <a:r>
              <a:rPr lang="uk-UA" b="1" dirty="0" smtClean="0"/>
              <a:t>в </a:t>
            </a:r>
            <a:r>
              <a:rPr lang="uk-UA" b="1" dirty="0"/>
              <a:t>очі,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/>
              <a:t> в поті лиця,                                  вклад у </a:t>
            </a:r>
            <a:r>
              <a:rPr lang="uk-UA" b="1" dirty="0" smtClean="0"/>
              <a:t>розробку</a:t>
            </a:r>
            <a:r>
              <a:rPr lang="uk-UA" b="1" dirty="0"/>
              <a:t>, </a:t>
            </a:r>
            <a:r>
              <a:rPr lang="uk-UA" b="1" dirty="0" smtClean="0"/>
              <a:t>внесок у роз</a:t>
            </a:r>
            <a:endParaRPr lang="uk-UA" b="1" dirty="0"/>
          </a:p>
          <a:p>
            <a:pPr marL="0" indent="0">
              <a:lnSpc>
                <a:spcPct val="150000"/>
              </a:lnSpc>
              <a:buNone/>
            </a:pPr>
            <a:r>
              <a:rPr lang="uk-UA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гостра</a:t>
            </a:r>
            <a:r>
              <a:rPr lang="uk-UA" b="1" dirty="0"/>
              <a:t> необхідність,                 </a:t>
            </a:r>
            <a:r>
              <a:rPr lang="uk-UA" b="1" strike="sngStrike" dirty="0"/>
              <a:t>по старій </a:t>
            </a:r>
            <a:r>
              <a:rPr lang="uk-UA" b="1" dirty="0"/>
              <a:t>звичці,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/>
              <a:t> </a:t>
            </a:r>
            <a:r>
              <a:rPr lang="uk-UA" b="1" strike="sngStrike" dirty="0"/>
              <a:t>стара</a:t>
            </a:r>
            <a:r>
              <a:rPr lang="uk-UA" b="1" dirty="0"/>
              <a:t> жінка,                               назвати </a:t>
            </a:r>
            <a:r>
              <a:rPr lang="uk-UA" b="1" dirty="0">
                <a:solidFill>
                  <a:srgbClr val="FFC000"/>
                </a:solidFill>
              </a:rPr>
              <a:t>по</a:t>
            </a:r>
            <a:r>
              <a:rPr lang="uk-UA" b="1" dirty="0"/>
              <a:t> прізвищу,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b="1" dirty="0"/>
              <a:t>піти </a:t>
            </a:r>
            <a:r>
              <a:rPr lang="uk-UA" b="1" strike="sngStrike" dirty="0">
                <a:solidFill>
                  <a:srgbClr val="FFC000"/>
                </a:solidFill>
              </a:rPr>
              <a:t>за</a:t>
            </a:r>
            <a:r>
              <a:rPr lang="uk-UA" b="1" dirty="0"/>
              <a:t> </a:t>
            </a:r>
            <a:r>
              <a:rPr lang="uk-UA" b="1" dirty="0" smtClean="0">
                <a:solidFill>
                  <a:srgbClr val="FFC000"/>
                </a:solidFill>
              </a:rPr>
              <a:t>по </a:t>
            </a:r>
            <a:r>
              <a:rPr lang="uk-UA" b="1" dirty="0" smtClean="0"/>
              <a:t>хлібом</a:t>
            </a:r>
            <a:r>
              <a:rPr lang="uk-UA" b="1" dirty="0"/>
              <a:t>,                             отримати </a:t>
            </a:r>
            <a:r>
              <a:rPr lang="uk-UA" b="1" dirty="0" smtClean="0"/>
              <a:t>освіту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80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-136964"/>
            <a:ext cx="8610600" cy="1293028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rgbClr val="FFFF00"/>
                </a:solidFill>
              </a:rPr>
              <a:t>Як правильно </a:t>
            </a:r>
            <a:r>
              <a:rPr lang="uk-UA" b="1" i="1" dirty="0" smtClean="0">
                <a:solidFill>
                  <a:srgbClr val="FFFF00"/>
                </a:solidFill>
              </a:rPr>
              <a:t>сказати?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662" y="888274"/>
            <a:ext cx="10820400" cy="5604731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b="1" dirty="0" err="1">
                <a:ea typeface="Times New Roman" panose="02020603050405020304" pitchFamily="18" charset="0"/>
              </a:rPr>
              <a:t>Круглодобова</a:t>
            </a:r>
            <a:r>
              <a:rPr lang="uk-UA" b="1" dirty="0">
                <a:ea typeface="Times New Roman" panose="02020603050405020304" pitchFamily="18" charset="0"/>
              </a:rPr>
              <a:t> </a:t>
            </a:r>
            <a:r>
              <a:rPr lang="uk-UA" b="1" dirty="0" err="1">
                <a:ea typeface="Times New Roman" panose="02020603050405020304" pitchFamily="18" charset="0"/>
              </a:rPr>
              <a:t>диспечерська</a:t>
            </a:r>
            <a:r>
              <a:rPr lang="uk-UA" b="1" dirty="0">
                <a:ea typeface="Times New Roman" panose="02020603050405020304" pitchFamily="18" charset="0"/>
              </a:rPr>
              <a:t> служба.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b="1" dirty="0">
                <a:ea typeface="Times New Roman" panose="02020603050405020304" pitchFamily="18" charset="0"/>
              </a:rPr>
              <a:t>На даний час звіт вимагає доопрацювання.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b="1" dirty="0">
                <a:ea typeface="Times New Roman" panose="02020603050405020304" pitchFamily="18" charset="0"/>
              </a:rPr>
              <a:t>При даному підході ми не досягнемо результату.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b="1" dirty="0">
                <a:ea typeface="Times New Roman" panose="02020603050405020304" pitchFamily="18" charset="0"/>
              </a:rPr>
              <a:t>Ми зможемо </a:t>
            </a:r>
            <a:r>
              <a:rPr lang="uk-UA" b="1" dirty="0" err="1">
                <a:ea typeface="Times New Roman" panose="02020603050405020304" pitchFamily="18" charset="0"/>
              </a:rPr>
              <a:t>забеспечити</a:t>
            </a:r>
            <a:r>
              <a:rPr lang="uk-UA" b="1" dirty="0">
                <a:ea typeface="Times New Roman" panose="02020603050405020304" pitchFamily="18" charset="0"/>
              </a:rPr>
              <a:t> ваше благополуччя.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b="1" dirty="0">
                <a:ea typeface="Times New Roman" panose="02020603050405020304" pitchFamily="18" charset="0"/>
              </a:rPr>
              <a:t>Зі знижкою закуплено партію </a:t>
            </a:r>
            <a:r>
              <a:rPr lang="uk-UA" b="1" dirty="0" err="1">
                <a:ea typeface="Times New Roman" panose="02020603050405020304" pitchFamily="18" charset="0"/>
              </a:rPr>
              <a:t>вєшенок</a:t>
            </a:r>
            <a:r>
              <a:rPr lang="uk-UA" b="1" dirty="0">
                <a:ea typeface="Times New Roman" panose="02020603050405020304" pitchFamily="18" charset="0"/>
              </a:rPr>
              <a:t> і шампіньйонів.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b="1" dirty="0">
                <a:ea typeface="Times New Roman" panose="02020603050405020304" pitchFamily="18" charset="0"/>
              </a:rPr>
              <a:t>В залежності від обставин.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err="1">
                <a:ea typeface="Times New Roman" panose="02020603050405020304" pitchFamily="18" charset="0"/>
              </a:rPr>
              <a:t>Питання</a:t>
            </a:r>
            <a:r>
              <a:rPr lang="ru-RU" b="1" dirty="0">
                <a:ea typeface="Times New Roman" panose="02020603050405020304" pitchFamily="18" charset="0"/>
              </a:rPr>
              <a:t> не </a:t>
            </a:r>
            <a:r>
              <a:rPr lang="ru-RU" b="1" dirty="0" err="1">
                <a:ea typeface="Times New Roman" panose="02020603050405020304" pitchFamily="18" charset="0"/>
              </a:rPr>
              <a:t>було</a:t>
            </a:r>
            <a:r>
              <a:rPr lang="ru-RU" b="1" dirty="0">
                <a:ea typeface="Times New Roman" panose="02020603050405020304" pitchFamily="18" charset="0"/>
              </a:rPr>
              <a:t> включено до </a:t>
            </a:r>
            <a:r>
              <a:rPr lang="ru-RU" b="1" dirty="0" err="1">
                <a:ea typeface="Times New Roman" panose="02020603050405020304" pitchFamily="18" charset="0"/>
              </a:rPr>
              <a:t>черги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денної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err="1">
                <a:ea typeface="Times New Roman" panose="02020603050405020304" pitchFamily="18" charset="0"/>
              </a:rPr>
              <a:t>засідання</a:t>
            </a:r>
            <a:r>
              <a:rPr lang="ru-RU" b="1" dirty="0">
                <a:ea typeface="Times New Roman" panose="02020603050405020304" pitchFamily="18" charset="0"/>
              </a:rPr>
              <a:t> трудового </a:t>
            </a:r>
            <a:r>
              <a:rPr lang="ru-RU" b="1" dirty="0" err="1">
                <a:ea typeface="Times New Roman" panose="02020603050405020304" pitchFamily="18" charset="0"/>
              </a:rPr>
              <a:t>колектива</a:t>
            </a:r>
            <a:r>
              <a:rPr lang="ru-RU" b="1" dirty="0"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b="1" dirty="0"/>
              <a:t>За результатами перевірки було виявлено багаточисельні недоліки.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/>
              <a:t>Подати ходатайство про </a:t>
            </a:r>
            <a:r>
              <a:rPr lang="ru-RU" b="1" dirty="0" err="1"/>
              <a:t>перевірку</a:t>
            </a:r>
            <a:r>
              <a:rPr lang="ru-RU" b="1" dirty="0"/>
              <a:t>  </a:t>
            </a:r>
            <a:r>
              <a:rPr lang="ru-RU" b="1" dirty="0" err="1" smtClean="0"/>
              <a:t>освітнього</a:t>
            </a:r>
            <a:r>
              <a:rPr lang="ru-RU" b="1" dirty="0" smtClean="0"/>
              <a:t> </a:t>
            </a:r>
            <a:r>
              <a:rPr lang="ru-RU" b="1" dirty="0"/>
              <a:t>закладу.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err="1"/>
              <a:t>Азербайжан</a:t>
            </a:r>
            <a:r>
              <a:rPr lang="ru-RU" b="1" dirty="0"/>
              <a:t>, </a:t>
            </a:r>
            <a:r>
              <a:rPr lang="ru-RU" b="1" dirty="0" err="1"/>
              <a:t>Турція</a:t>
            </a:r>
            <a:r>
              <a:rPr lang="ru-RU" b="1" dirty="0"/>
              <a:t>, </a:t>
            </a:r>
            <a:r>
              <a:rPr lang="ru-RU" b="1" dirty="0" err="1"/>
              <a:t>Венгрія</a:t>
            </a:r>
            <a:r>
              <a:rPr lang="ru-RU" b="1" dirty="0"/>
              <a:t>, </a:t>
            </a:r>
            <a:r>
              <a:rPr lang="ru-RU" b="1" dirty="0" err="1"/>
              <a:t>Словакія</a:t>
            </a:r>
            <a:r>
              <a:rPr lang="ru-RU" b="1" dirty="0"/>
              <a:t>, </a:t>
            </a:r>
            <a:r>
              <a:rPr lang="ru-RU" b="1" dirty="0" err="1"/>
              <a:t>Германія</a:t>
            </a:r>
            <a:r>
              <a:rPr lang="ru-RU" b="1" dirty="0"/>
              <a:t> </a:t>
            </a:r>
            <a:r>
              <a:rPr lang="ru-RU" b="1" dirty="0" err="1"/>
              <a:t>фінансово</a:t>
            </a:r>
            <a:r>
              <a:rPr lang="ru-RU" b="1" dirty="0"/>
              <a:t> </a:t>
            </a:r>
            <a:r>
              <a:rPr lang="ru-RU" b="1" dirty="0" err="1"/>
              <a:t>підтримали</a:t>
            </a:r>
            <a:r>
              <a:rPr lang="ru-RU" b="1" dirty="0"/>
              <a:t> </a:t>
            </a:r>
            <a:r>
              <a:rPr lang="ru-RU" b="1" dirty="0" err="1"/>
              <a:t>Україну</a:t>
            </a:r>
            <a:r>
              <a:rPr lang="ru-RU" b="1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err="1"/>
              <a:t>Привітати</a:t>
            </a:r>
            <a:r>
              <a:rPr lang="ru-RU" b="1" dirty="0"/>
              <a:t> з </a:t>
            </a:r>
            <a:r>
              <a:rPr lang="ru-RU" b="1" dirty="0" err="1"/>
              <a:t>наступаючим</a:t>
            </a:r>
            <a:r>
              <a:rPr lang="ru-RU" b="1" dirty="0"/>
              <a:t> </a:t>
            </a:r>
            <a:r>
              <a:rPr lang="ru-RU" b="1" dirty="0" err="1"/>
              <a:t>новим</a:t>
            </a:r>
            <a:r>
              <a:rPr lang="ru-RU" b="1" dirty="0"/>
              <a:t> роком.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b="1" dirty="0" err="1"/>
              <a:t>Довжина</a:t>
            </a:r>
            <a:r>
              <a:rPr lang="ru-RU" b="1" dirty="0"/>
              <a:t> </a:t>
            </a:r>
            <a:r>
              <a:rPr lang="ru-RU" b="1" dirty="0" err="1"/>
              <a:t>робочого</a:t>
            </a:r>
            <a:r>
              <a:rPr lang="ru-RU" b="1" dirty="0"/>
              <a:t> часу становить </a:t>
            </a:r>
            <a:r>
              <a:rPr lang="ru-RU" b="1" dirty="0" err="1"/>
              <a:t>вісім</a:t>
            </a:r>
            <a:r>
              <a:rPr lang="ru-RU" b="1" dirty="0"/>
              <a:t> годин. </a:t>
            </a:r>
            <a:endParaRPr lang="uk-UA" b="1" dirty="0"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68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6" y="0"/>
            <a:ext cx="8610600" cy="1293028"/>
          </a:xfrm>
        </p:spPr>
        <p:txBody>
          <a:bodyPr/>
          <a:lstStyle/>
          <a:p>
            <a:pPr algn="ctr"/>
            <a:r>
              <a:rPr lang="uk-UA" altLang="ru-RU" b="1" dirty="0">
                <a:solidFill>
                  <a:srgbClr val="FFFF00"/>
                </a:solidFill>
              </a:rPr>
              <a:t>Як </a:t>
            </a:r>
            <a:r>
              <a:rPr lang="uk-UA" altLang="ru-RU" b="1" dirty="0" smtClean="0">
                <a:solidFill>
                  <a:srgbClr val="FFFF00"/>
                </a:solidFill>
              </a:rPr>
              <a:t>назвати мешканців?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88720"/>
            <a:ext cx="10820400" cy="5029965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</a:pP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Дубно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uk-UA" sz="2800" strike="sngStrik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strike="sngStrike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Каховка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Данія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Золотоноша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Луцьк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Лубни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Кривий 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Ріг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algn="just" fontAlgn="base">
              <a:spcBef>
                <a:spcPts val="0"/>
              </a:spcBef>
            </a:pPr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Коломия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657" y="1619634"/>
            <a:ext cx="413954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60" y="98168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Бездоганний  діловий текст буде, якщо: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t"/>
            <a:r>
              <a:rPr lang="ru-RU" b="1" dirty="0"/>
              <a:t>Активна форма </a:t>
            </a:r>
            <a:r>
              <a:rPr lang="ru-RU" b="1" dirty="0" err="1"/>
              <a:t>дієслова</a:t>
            </a:r>
            <a:r>
              <a:rPr lang="ru-RU" b="1" dirty="0"/>
              <a:t> </a:t>
            </a:r>
            <a:r>
              <a:rPr lang="ru-RU" b="1" dirty="0" err="1"/>
              <a:t>замінюється</a:t>
            </a:r>
            <a:r>
              <a:rPr lang="ru-RU" b="1" dirty="0"/>
              <a:t> на </a:t>
            </a:r>
            <a:r>
              <a:rPr lang="ru-RU" b="1" dirty="0" err="1"/>
              <a:t>пасивну</a:t>
            </a:r>
            <a:r>
              <a:rPr lang="ru-RU" b="1" dirty="0"/>
              <a:t>, </a:t>
            </a:r>
            <a:r>
              <a:rPr lang="ru-RU" b="1" dirty="0" err="1"/>
              <a:t>наприклад</a:t>
            </a:r>
            <a:r>
              <a:rPr lang="ru-RU" b="1" dirty="0"/>
              <a:t>: </a:t>
            </a:r>
            <a:r>
              <a:rPr lang="ru-RU" b="1" i="1" dirty="0" err="1"/>
              <a:t>питання</a:t>
            </a:r>
            <a:r>
              <a:rPr lang="ru-RU" b="1" i="1" dirty="0"/>
              <a:t> </a:t>
            </a:r>
            <a:r>
              <a:rPr lang="ru-RU" b="1" i="1" dirty="0" err="1"/>
              <a:t>розглядається</a:t>
            </a:r>
            <a:r>
              <a:rPr lang="ru-RU" b="1" i="1" dirty="0"/>
              <a:t>/у </a:t>
            </a:r>
            <a:r>
              <a:rPr lang="ru-RU" b="1" i="1" dirty="0" err="1"/>
              <a:t>процесі</a:t>
            </a:r>
            <a:r>
              <a:rPr lang="ru-RU" b="1" i="1" dirty="0"/>
              <a:t> </a:t>
            </a:r>
            <a:r>
              <a:rPr lang="ru-RU" b="1" i="1" dirty="0" err="1"/>
              <a:t>розгляду</a:t>
            </a:r>
            <a:r>
              <a:rPr lang="ru-RU" b="1" i="1" dirty="0"/>
              <a:t>; справу передано; </a:t>
            </a:r>
            <a:r>
              <a:rPr lang="ru-RU" b="1" i="1" dirty="0" err="1"/>
              <a:t>факти</a:t>
            </a:r>
            <a:r>
              <a:rPr lang="ru-RU" b="1" i="1" dirty="0"/>
              <a:t> </a:t>
            </a:r>
            <a:r>
              <a:rPr lang="ru-RU" b="1" i="1" dirty="0" err="1"/>
              <a:t>встановлено</a:t>
            </a:r>
            <a:r>
              <a:rPr lang="ru-RU" b="1" i="1" dirty="0"/>
              <a:t> </a:t>
            </a:r>
            <a:endParaRPr lang="ru-RU" dirty="0"/>
          </a:p>
          <a:p>
            <a:pPr fontAlgn="t"/>
            <a:r>
              <a:rPr lang="ru-RU" b="1" dirty="0" err="1"/>
              <a:t>Вживати</a:t>
            </a:r>
            <a:r>
              <a:rPr lang="ru-RU" b="1" dirty="0"/>
              <a:t> </a:t>
            </a:r>
            <a:r>
              <a:rPr lang="ru-RU" b="1" dirty="0" err="1"/>
              <a:t>інфінітивні</a:t>
            </a:r>
            <a:r>
              <a:rPr lang="ru-RU" b="1" dirty="0"/>
              <a:t> </a:t>
            </a:r>
            <a:r>
              <a:rPr lang="ru-RU" b="1" dirty="0" err="1"/>
              <a:t>конструкції</a:t>
            </a:r>
            <a:r>
              <a:rPr lang="ru-RU" b="1" dirty="0"/>
              <a:t>: </a:t>
            </a:r>
            <a:r>
              <a:rPr lang="ru-RU" b="1" i="1" dirty="0" err="1"/>
              <a:t>запровадити</a:t>
            </a:r>
            <a:r>
              <a:rPr lang="ru-RU" b="1" i="1" dirty="0"/>
              <a:t> </a:t>
            </a:r>
            <a:r>
              <a:rPr lang="ru-RU" b="1" i="1" dirty="0" err="1"/>
              <a:t>стандарти</a:t>
            </a:r>
            <a:r>
              <a:rPr lang="ru-RU" b="1" i="1" dirty="0"/>
              <a:t>, </a:t>
            </a:r>
            <a:r>
              <a:rPr lang="ru-RU" b="1" i="1" dirty="0" err="1"/>
              <a:t>запропонувати</a:t>
            </a:r>
            <a:r>
              <a:rPr lang="ru-RU" b="1" i="1" dirty="0"/>
              <a:t> </a:t>
            </a:r>
            <a:r>
              <a:rPr lang="ru-RU" b="1" i="1" dirty="0" err="1"/>
              <a:t>умови</a:t>
            </a:r>
            <a:r>
              <a:rPr lang="ru-RU" b="1" i="1" dirty="0"/>
              <a:t>, </a:t>
            </a:r>
            <a:r>
              <a:rPr lang="ru-RU" b="1" i="1" dirty="0" err="1"/>
              <a:t>створити</a:t>
            </a:r>
            <a:r>
              <a:rPr lang="ru-RU" b="1" i="1" dirty="0"/>
              <a:t> </a:t>
            </a:r>
            <a:r>
              <a:rPr lang="ru-RU" b="1" i="1" dirty="0" err="1"/>
              <a:t>комісію</a:t>
            </a:r>
            <a:r>
              <a:rPr lang="ru-RU" b="1" i="1" dirty="0"/>
              <a:t>, </a:t>
            </a:r>
            <a:r>
              <a:rPr lang="ru-RU" b="1" i="1" dirty="0" err="1"/>
              <a:t>надати</a:t>
            </a:r>
            <a:r>
              <a:rPr lang="ru-RU" b="1" i="1" dirty="0"/>
              <a:t> </a:t>
            </a:r>
            <a:r>
              <a:rPr lang="ru-RU" b="1" i="1" dirty="0" err="1"/>
              <a:t>допомогу</a:t>
            </a:r>
            <a:r>
              <a:rPr lang="ru-RU" b="1" i="1" dirty="0"/>
              <a:t>, </a:t>
            </a:r>
            <a:r>
              <a:rPr lang="ru-RU" b="1" i="1" dirty="0" err="1"/>
              <a:t>забезпечити</a:t>
            </a:r>
            <a:r>
              <a:rPr lang="ru-RU" b="1" i="1" dirty="0"/>
              <a:t> </a:t>
            </a:r>
            <a:r>
              <a:rPr lang="ru-RU" b="1" i="1" dirty="0" err="1"/>
              <a:t>виконання</a:t>
            </a:r>
            <a:r>
              <a:rPr lang="ru-RU" b="1" dirty="0"/>
              <a:t>. </a:t>
            </a:r>
            <a:r>
              <a:rPr lang="ru-RU" b="1" dirty="0" err="1"/>
              <a:t>Найбільше</a:t>
            </a:r>
            <a:r>
              <a:rPr lang="ru-RU" b="1" dirty="0"/>
              <a:t> таких </a:t>
            </a:r>
            <a:r>
              <a:rPr lang="ru-RU" b="1" dirty="0" err="1"/>
              <a:t>конструкцій</a:t>
            </a:r>
            <a:r>
              <a:rPr lang="ru-RU" b="1" dirty="0"/>
              <a:t> у постановах, наказах, </a:t>
            </a:r>
            <a:r>
              <a:rPr lang="ru-RU" b="1" dirty="0" err="1"/>
              <a:t>розпорядженнях</a:t>
            </a:r>
            <a:r>
              <a:rPr lang="ru-RU" b="1" dirty="0"/>
              <a:t>. </a:t>
            </a:r>
            <a:endParaRPr lang="ru-RU" dirty="0"/>
          </a:p>
          <a:p>
            <a:pPr fontAlgn="t"/>
            <a:r>
              <a:rPr lang="ru-RU" b="1" dirty="0" err="1"/>
              <a:t>Уникати</a:t>
            </a:r>
            <a:r>
              <a:rPr lang="ru-RU" b="1" dirty="0"/>
              <a:t> </a:t>
            </a:r>
            <a:r>
              <a:rPr lang="ru-RU" b="1" dirty="0" err="1"/>
              <a:t>необґрунтованого</a:t>
            </a:r>
            <a:r>
              <a:rPr lang="ru-RU" b="1" dirty="0"/>
              <a:t> </a:t>
            </a:r>
            <a:r>
              <a:rPr lang="ru-RU" b="1" dirty="0" err="1"/>
              <a:t>вживання</a:t>
            </a:r>
            <a:r>
              <a:rPr lang="ru-RU" b="1" dirty="0"/>
              <a:t> </a:t>
            </a:r>
            <a:r>
              <a:rPr lang="ru-RU" b="1" dirty="0" err="1"/>
              <a:t>займенників</a:t>
            </a:r>
            <a:r>
              <a:rPr lang="ru-RU" b="1" dirty="0"/>
              <a:t>, а в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випадках</a:t>
            </a:r>
            <a:r>
              <a:rPr lang="ru-RU" b="1" dirty="0"/>
              <a:t> </a:t>
            </a:r>
            <a:r>
              <a:rPr lang="ru-RU" b="1" dirty="0" err="1"/>
              <a:t>замінювати</a:t>
            </a:r>
            <a:r>
              <a:rPr lang="ru-RU" b="1" dirty="0"/>
              <a:t> </a:t>
            </a:r>
            <a:r>
              <a:rPr lang="ru-RU" b="1" dirty="0" err="1"/>
              <a:t>займенники</a:t>
            </a:r>
            <a:r>
              <a:rPr lang="ru-RU" b="1" dirty="0"/>
              <a:t> </a:t>
            </a:r>
            <a:r>
              <a:rPr lang="ru-RU" b="1" dirty="0" err="1"/>
              <a:t>іменниками</a:t>
            </a:r>
            <a:r>
              <a:rPr lang="ru-RU" b="1" dirty="0"/>
              <a:t>, </a:t>
            </a:r>
            <a:r>
              <a:rPr lang="ru-RU" b="1" dirty="0" err="1"/>
              <a:t>наприклад</a:t>
            </a:r>
            <a:r>
              <a:rPr lang="ru-RU" b="1" dirty="0"/>
              <a:t>: </a:t>
            </a:r>
            <a:r>
              <a:rPr lang="ru-RU" b="1" i="1" dirty="0"/>
              <a:t>Прошу Вас </a:t>
            </a:r>
            <a:r>
              <a:rPr lang="ru-RU" b="1" i="1" dirty="0" err="1"/>
              <a:t>надати</a:t>
            </a:r>
            <a:r>
              <a:rPr lang="ru-RU" b="1" i="1" dirty="0"/>
              <a:t> </a:t>
            </a:r>
            <a:r>
              <a:rPr lang="ru-RU" b="1" i="1" dirty="0" err="1"/>
              <a:t>мені</a:t>
            </a:r>
            <a:r>
              <a:rPr lang="ru-RU" b="1" i="1" dirty="0"/>
              <a:t> </a:t>
            </a:r>
            <a:r>
              <a:rPr lang="ru-RU" b="1" i="1" dirty="0" err="1"/>
              <a:t>грошову</a:t>
            </a:r>
            <a:r>
              <a:rPr lang="ru-RU" b="1" i="1" dirty="0"/>
              <a:t> </a:t>
            </a:r>
            <a:r>
              <a:rPr lang="ru-RU" b="1" i="1" dirty="0" err="1"/>
              <a:t>допомогу</a:t>
            </a:r>
            <a:r>
              <a:rPr lang="ru-RU" b="1" i="1" dirty="0"/>
              <a:t> у </a:t>
            </a:r>
            <a:r>
              <a:rPr lang="ru-RU" b="1" i="1" dirty="0" err="1"/>
              <a:t>зв’язку</a:t>
            </a:r>
            <a:r>
              <a:rPr lang="ru-RU" b="1" i="1" dirty="0"/>
              <a:t> з </a:t>
            </a:r>
            <a:r>
              <a:rPr lang="ru-RU" b="1" i="1" dirty="0" err="1"/>
              <a:t>моїм</a:t>
            </a:r>
            <a:r>
              <a:rPr lang="ru-RU" b="1" i="1" dirty="0"/>
              <a:t> </a:t>
            </a:r>
            <a:r>
              <a:rPr lang="ru-RU" b="1" i="1" dirty="0" err="1"/>
              <a:t>скрутним</a:t>
            </a:r>
            <a:r>
              <a:rPr lang="ru-RU" b="1" i="1" dirty="0"/>
              <a:t> </a:t>
            </a:r>
            <a:r>
              <a:rPr lang="ru-RU" b="1" i="1" dirty="0" err="1"/>
              <a:t>матеріальним</a:t>
            </a:r>
            <a:r>
              <a:rPr lang="ru-RU" b="1" i="1" dirty="0"/>
              <a:t> становищем. </a:t>
            </a:r>
            <a:endParaRPr lang="ru-RU" dirty="0"/>
          </a:p>
          <a:p>
            <a:pPr fontAlgn="t"/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традиційні</a:t>
            </a:r>
            <a:r>
              <a:rPr lang="ru-RU" b="1" dirty="0"/>
              <a:t> </a:t>
            </a:r>
            <a:r>
              <a:rPr lang="ru-RU" b="1" dirty="0" err="1"/>
              <a:t>складноскорочені</a:t>
            </a:r>
            <a:r>
              <a:rPr lang="ru-RU" b="1" dirty="0"/>
              <a:t> слова й </a:t>
            </a:r>
            <a:r>
              <a:rPr lang="ru-RU" b="1" dirty="0" err="1"/>
              <a:t>абревіатури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вживаються</a:t>
            </a:r>
            <a:r>
              <a:rPr lang="ru-RU" b="1" dirty="0"/>
              <a:t> у </a:t>
            </a:r>
            <a:r>
              <a:rPr lang="ru-RU" b="1" dirty="0" err="1"/>
              <a:t>справочинстві</a:t>
            </a:r>
            <a:r>
              <a:rPr lang="ru-RU" b="1" dirty="0"/>
              <a:t>, </a:t>
            </a:r>
            <a:r>
              <a:rPr lang="ru-RU" b="1" dirty="0" err="1"/>
              <a:t>наприклад</a:t>
            </a:r>
            <a:r>
              <a:rPr lang="ru-RU" b="1" dirty="0"/>
              <a:t>: </a:t>
            </a:r>
            <a:r>
              <a:rPr lang="ru-RU" b="1" i="1" dirty="0"/>
              <a:t>р-н, обл., м. </a:t>
            </a:r>
            <a:endParaRPr lang="ru-RU" dirty="0"/>
          </a:p>
          <a:p>
            <a:pPr fontAlgn="t"/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ввічливості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: </a:t>
            </a:r>
            <a:r>
              <a:rPr lang="ru-RU" b="1" i="1" dirty="0" err="1"/>
              <a:t>Шановний</a:t>
            </a:r>
            <a:r>
              <a:rPr lang="ru-RU" b="1" i="1" dirty="0"/>
              <a:t>, </a:t>
            </a:r>
            <a:r>
              <a:rPr lang="ru-RU" b="1" i="1" dirty="0" err="1"/>
              <a:t>Вельмишановний</a:t>
            </a:r>
            <a:r>
              <a:rPr lang="ru-RU" b="1" i="1" dirty="0"/>
              <a:t>, </a:t>
            </a:r>
            <a:r>
              <a:rPr lang="ru-RU" b="1" i="1" dirty="0" err="1"/>
              <a:t>Високошановний</a:t>
            </a:r>
            <a:r>
              <a:rPr lang="ru-RU" b="1" i="1" dirty="0"/>
              <a:t>, </a:t>
            </a:r>
            <a:r>
              <a:rPr lang="ru-RU" b="1" i="1" dirty="0" err="1"/>
              <a:t>Високоповажний</a:t>
            </a:r>
            <a:r>
              <a:rPr lang="ru-RU" b="1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7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81487"/>
              </p:ext>
            </p:extLst>
          </p:nvPr>
        </p:nvGraphicFramePr>
        <p:xfrm>
          <a:off x="862150" y="457200"/>
          <a:ext cx="10228216" cy="6260177"/>
        </p:xfrm>
        <a:graphic>
          <a:graphicData uri="http://schemas.openxmlformats.org/drawingml/2006/table">
            <a:tbl>
              <a:tblPr firstRow="1" firstCol="1" bandRow="1"/>
              <a:tblGrid>
                <a:gridCol w="3939281">
                  <a:extLst>
                    <a:ext uri="{9D8B030D-6E8A-4147-A177-3AD203B41FA5}">
                      <a16:colId xmlns:a16="http://schemas.microsoft.com/office/drawing/2014/main" val="2882332558"/>
                    </a:ext>
                  </a:extLst>
                </a:gridCol>
                <a:gridCol w="2351731">
                  <a:extLst>
                    <a:ext uri="{9D8B030D-6E8A-4147-A177-3AD203B41FA5}">
                      <a16:colId xmlns:a16="http://schemas.microsoft.com/office/drawing/2014/main" val="4055737799"/>
                    </a:ext>
                  </a:extLst>
                </a:gridCol>
                <a:gridCol w="3937204">
                  <a:extLst>
                    <a:ext uri="{9D8B030D-6E8A-4147-A177-3AD203B41FA5}">
                      <a16:colId xmlns:a16="http://schemas.microsoft.com/office/drawing/2014/main" val="1258340491"/>
                    </a:ext>
                  </a:extLst>
                </a:gridCol>
              </a:tblGrid>
              <a:tr h="92825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ВІННИЦЬКА ОБЛАСНА МОЛОДІЖНА ГРОМАДСЬКА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ОРГАНІЗАЦІЯ «ЄНОТ»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бул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Шевченко, буд. 52, 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кв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14, 69091, м. Вінниця, </a:t>
                      </a: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701 24 67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89525"/>
                  </a:ext>
                </a:extLst>
              </a:tr>
              <a:tr h="129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Ісх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№ 95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 «21» вересня 2022 р.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Главлікарю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Санітарно-епідеміологічної станції                                                                               в Запорізькій області                                                                                          Сидоренку  В. І.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319858"/>
                  </a:ext>
                </a:extLst>
              </a:tr>
              <a:tr h="32488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Шановний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В’ячеславе Івановичу!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98637"/>
                  </a:ext>
                </a:extLst>
              </a:tr>
              <a:tr h="227422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Після пожару на складі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пестіцидів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біля села </a:t>
                      </a:r>
                      <a:r>
                        <a:rPr lang="uk-UA" sz="2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Новогригорівка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Немирівського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району) працівниками санітарно-епідеміологічної станції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було спрямовано на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експертизу проби 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почви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 води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радіусі 200 та 1200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м.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 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місця пожежі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Просимо Вас згідно з «Законом України про інформацію» та «Законом України про звернення громадян» надати нам результати експертизи.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62472"/>
                  </a:ext>
                </a:extLst>
              </a:tr>
              <a:tr h="129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 повагою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Голова Вінницької обласної молодіжної громадської організації «Єнот»              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підпис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endParaRPr lang="uk-UA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343150" algn="l"/>
                        </a:tabLs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Н.І.</a:t>
                      </a:r>
                      <a:r>
                        <a:rPr lang="uk-UA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Гончаренко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29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3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07" y="154887"/>
            <a:ext cx="11192691" cy="1293028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FF00"/>
                </a:solidFill>
              </a:rPr>
              <a:t>Форми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літературного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мовлення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10" y="1243378"/>
            <a:ext cx="7448676" cy="5061857"/>
          </a:xfrm>
        </p:spPr>
      </p:pic>
    </p:spTree>
    <p:extLst>
      <p:ext uri="{BB962C8B-B14F-4D97-AF65-F5344CB8AC3E}">
        <p14:creationId xmlns:p14="http://schemas.microsoft.com/office/powerpoint/2010/main" val="165178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89" y="764373"/>
            <a:ext cx="11205411" cy="129302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Утворіть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від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поданих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слів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синонімічні</a:t>
            </a:r>
            <a:r>
              <a:rPr lang="ru-RU" sz="2800" dirty="0">
                <a:solidFill>
                  <a:srgbClr val="FFFF00"/>
                </a:solidFill>
              </a:rPr>
              <a:t> ряди, </a:t>
            </a:r>
            <a:r>
              <a:rPr lang="ru-RU" sz="2800" dirty="0" err="1" smtClean="0">
                <a:solidFill>
                  <a:srgbClr val="FFFF00"/>
                </a:solidFill>
              </a:rPr>
              <a:t>враховуючи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багатозначність</a:t>
            </a:r>
            <a:r>
              <a:rPr lang="ru-RU" sz="28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добрий</a:t>
            </a:r>
            <a:r>
              <a:rPr lang="ru-RU" i="1" dirty="0"/>
              <a:t>, </a:t>
            </a:r>
            <a:r>
              <a:rPr lang="ru-RU" i="1" dirty="0" err="1"/>
              <a:t>сміливість</a:t>
            </a:r>
            <a:r>
              <a:rPr lang="ru-RU" i="1" dirty="0"/>
              <a:t>, </a:t>
            </a:r>
            <a:r>
              <a:rPr lang="ru-RU" i="1" dirty="0" err="1"/>
              <a:t>говорити</a:t>
            </a:r>
            <a:r>
              <a:rPr lang="ru-RU" i="1" dirty="0"/>
              <a:t>, </a:t>
            </a:r>
            <a:r>
              <a:rPr lang="ru-RU" i="1" dirty="0" err="1"/>
              <a:t>радіти</a:t>
            </a:r>
            <a:r>
              <a:rPr lang="ru-RU" i="1" dirty="0"/>
              <a:t>, весело.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3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Яким має бути мовлення?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932" y="1711234"/>
            <a:ext cx="7233062" cy="50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5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Доберіть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риму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слів</a:t>
            </a:r>
            <a:r>
              <a:rPr lang="ru-RU" dirty="0">
                <a:solidFill>
                  <a:srgbClr val="FFFF0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стояти</a:t>
            </a:r>
            <a:r>
              <a:rPr lang="ru-RU" i="1" dirty="0"/>
              <a:t>, </a:t>
            </a:r>
            <a:r>
              <a:rPr lang="ru-RU" i="1" dirty="0" err="1"/>
              <a:t>кмітливий</a:t>
            </a:r>
            <a:r>
              <a:rPr lang="ru-RU" i="1" dirty="0"/>
              <a:t>, </a:t>
            </a:r>
            <a:r>
              <a:rPr lang="ru-RU" i="1" dirty="0" err="1"/>
              <a:t>даючи</a:t>
            </a:r>
            <a:r>
              <a:rPr lang="ru-RU" i="1" dirty="0"/>
              <a:t>, орнамент</a:t>
            </a:r>
            <a:r>
              <a:rPr lang="ru-RU" i="1" dirty="0" smtClean="0"/>
              <a:t>,</a:t>
            </a:r>
            <a:r>
              <a:rPr lang="ru-RU" i="1" dirty="0"/>
              <a:t> </a:t>
            </a:r>
            <a:r>
              <a:rPr lang="ru-RU" i="1" dirty="0" err="1"/>
              <a:t>оберіг</a:t>
            </a:r>
            <a:r>
              <a:rPr lang="ru-RU" i="1" dirty="0"/>
              <a:t>.</a:t>
            </a:r>
            <a:endParaRPr lang="ru-RU" dirty="0"/>
          </a:p>
          <a:p>
            <a:endParaRPr lang="ru-RU" i="1" dirty="0"/>
          </a:p>
          <a:p>
            <a:r>
              <a:rPr lang="ru-RU" i="1" dirty="0"/>
              <a:t>родина, </a:t>
            </a:r>
            <a:r>
              <a:rPr lang="ru-RU" i="1" dirty="0" err="1"/>
              <a:t>стрічка</a:t>
            </a:r>
            <a:r>
              <a:rPr lang="ru-RU" i="1" dirty="0"/>
              <a:t>, </a:t>
            </a:r>
            <a:r>
              <a:rPr lang="ru-RU" i="1" dirty="0" err="1"/>
              <a:t>стріла</a:t>
            </a:r>
            <a:r>
              <a:rPr lang="ru-RU" i="1" dirty="0"/>
              <a:t>, </a:t>
            </a:r>
            <a:r>
              <a:rPr lang="ru-RU" i="1" dirty="0" err="1"/>
              <a:t>тремтіти</a:t>
            </a:r>
            <a:r>
              <a:rPr lang="ru-RU" i="1" dirty="0"/>
              <a:t>, брести,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9" y="764373"/>
            <a:ext cx="11101251" cy="12930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ОПОРНІ СЛОВА ДО ХУДОЖНЬОЇ РОЗПОВІДІ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02230"/>
            <a:ext cx="10820400" cy="471645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• </a:t>
            </a:r>
            <a:r>
              <a:rPr lang="ru-RU" b="1" dirty="0"/>
              <a:t>Майстерність, </a:t>
            </a:r>
            <a:r>
              <a:rPr lang="ru-RU" b="1" dirty="0" err="1"/>
              <a:t>запашний</a:t>
            </a:r>
            <a:r>
              <a:rPr lang="ru-RU" b="1" dirty="0"/>
              <a:t>, </a:t>
            </a:r>
            <a:r>
              <a:rPr lang="ru-RU" b="1" dirty="0" err="1"/>
              <a:t>запрошувати</a:t>
            </a:r>
            <a:r>
              <a:rPr lang="ru-RU" b="1" dirty="0"/>
              <a:t>, </a:t>
            </a:r>
            <a:r>
              <a:rPr lang="ru-RU" b="1" dirty="0" err="1"/>
              <a:t>збіжжя</a:t>
            </a:r>
            <a:r>
              <a:rPr lang="ru-RU" b="1" dirty="0"/>
              <a:t>, </a:t>
            </a:r>
            <a:r>
              <a:rPr lang="ru-RU" b="1" dirty="0" err="1"/>
              <a:t>змалювати</a:t>
            </a:r>
            <a:r>
              <a:rPr lang="ru-RU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• Адреса, </a:t>
            </a:r>
            <a:r>
              <a:rPr lang="ru-RU" b="1" dirty="0" err="1"/>
              <a:t>вітання</a:t>
            </a:r>
            <a:r>
              <a:rPr lang="ru-RU" b="1" dirty="0"/>
              <a:t>, присяга, </a:t>
            </a:r>
            <a:r>
              <a:rPr lang="ru-RU" b="1" dirty="0" err="1"/>
              <a:t>славний</a:t>
            </a:r>
            <a:r>
              <a:rPr lang="ru-RU" b="1" dirty="0"/>
              <a:t>, </a:t>
            </a:r>
            <a:r>
              <a:rPr lang="ru-RU" b="1" dirty="0" err="1"/>
              <a:t>сумлінно</a:t>
            </a:r>
            <a:r>
              <a:rPr lang="ru-RU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• </a:t>
            </a:r>
            <a:r>
              <a:rPr lang="ru-RU" b="1" dirty="0" err="1"/>
              <a:t>Реставрація</a:t>
            </a:r>
            <a:r>
              <a:rPr lang="ru-RU" b="1" dirty="0"/>
              <a:t>, </a:t>
            </a:r>
            <a:r>
              <a:rPr lang="ru-RU" b="1" dirty="0" err="1"/>
              <a:t>захищати</a:t>
            </a:r>
            <a:r>
              <a:rPr lang="ru-RU" b="1" dirty="0"/>
              <a:t>, </a:t>
            </a:r>
            <a:r>
              <a:rPr lang="ru-RU" b="1" dirty="0" err="1"/>
              <a:t>громадянин</a:t>
            </a:r>
            <a:r>
              <a:rPr lang="ru-RU" b="1" dirty="0"/>
              <a:t>, собор, </a:t>
            </a:r>
            <a:r>
              <a:rPr lang="ru-RU" b="1" dirty="0" err="1"/>
              <a:t>життя</a:t>
            </a:r>
            <a:r>
              <a:rPr lang="ru-RU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• Педагог, </a:t>
            </a:r>
            <a:r>
              <a:rPr lang="ru-RU" b="1" dirty="0" err="1"/>
              <a:t>толерантність</a:t>
            </a:r>
            <a:r>
              <a:rPr lang="ru-RU" b="1" dirty="0"/>
              <a:t>, </a:t>
            </a:r>
            <a:r>
              <a:rPr lang="ru-RU" b="1" dirty="0" err="1"/>
              <a:t>народний</a:t>
            </a:r>
            <a:r>
              <a:rPr lang="ru-RU" b="1" dirty="0"/>
              <a:t>, </a:t>
            </a:r>
            <a:r>
              <a:rPr lang="ru-RU" b="1" dirty="0" err="1"/>
              <a:t>менталітет</a:t>
            </a:r>
            <a:r>
              <a:rPr lang="ru-RU" b="1" dirty="0"/>
              <a:t>, культура.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• </a:t>
            </a:r>
            <a:r>
              <a:rPr lang="ru-RU" b="1" dirty="0" err="1"/>
              <a:t>Пращури</a:t>
            </a:r>
            <a:r>
              <a:rPr lang="ru-RU" b="1" dirty="0"/>
              <a:t>, </a:t>
            </a:r>
            <a:r>
              <a:rPr lang="ru-RU" b="1" dirty="0" err="1"/>
              <a:t>генеалогія</a:t>
            </a:r>
            <a:r>
              <a:rPr lang="ru-RU" b="1" dirty="0"/>
              <a:t>, </a:t>
            </a:r>
            <a:r>
              <a:rPr lang="ru-RU" b="1" dirty="0" err="1"/>
              <a:t>українознавчий</a:t>
            </a:r>
            <a:r>
              <a:rPr lang="ru-RU" b="1" dirty="0"/>
              <a:t>, аспект, </a:t>
            </a:r>
            <a:r>
              <a:rPr lang="ru-RU" b="1" dirty="0" err="1"/>
              <a:t>вивчення</a:t>
            </a:r>
            <a:r>
              <a:rPr lang="ru-RU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• </a:t>
            </a:r>
            <a:r>
              <a:rPr lang="ru-RU" b="1" dirty="0" err="1"/>
              <a:t>Молодіжний</a:t>
            </a:r>
            <a:r>
              <a:rPr lang="ru-RU" b="1" dirty="0"/>
              <a:t>, </a:t>
            </a:r>
            <a:r>
              <a:rPr lang="ru-RU" b="1" dirty="0" err="1"/>
              <a:t>асоціація</a:t>
            </a:r>
            <a:r>
              <a:rPr lang="ru-RU" b="1" dirty="0"/>
              <a:t>, </a:t>
            </a:r>
            <a:r>
              <a:rPr lang="ru-RU" b="1" dirty="0" err="1"/>
              <a:t>міжнародний</a:t>
            </a:r>
            <a:r>
              <a:rPr lang="ru-RU" b="1" dirty="0"/>
              <a:t>, </a:t>
            </a:r>
            <a:r>
              <a:rPr lang="ru-RU" b="1" dirty="0" err="1"/>
              <a:t>комп’ютерний</a:t>
            </a:r>
            <a:r>
              <a:rPr lang="ru-RU" b="1" dirty="0"/>
              <a:t>, мережа.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• </a:t>
            </a:r>
            <a:r>
              <a:rPr lang="ru-RU" b="1" dirty="0" err="1"/>
              <a:t>Миготіти</a:t>
            </a:r>
            <a:r>
              <a:rPr lang="ru-RU" b="1" dirty="0"/>
              <a:t>, </a:t>
            </a:r>
            <a:r>
              <a:rPr lang="ru-RU" b="1" dirty="0" err="1"/>
              <a:t>небосхил</a:t>
            </a:r>
            <a:r>
              <a:rPr lang="ru-RU" b="1" dirty="0"/>
              <a:t>, </a:t>
            </a:r>
            <a:r>
              <a:rPr lang="ru-RU" b="1" dirty="0" err="1"/>
              <a:t>мальовничий</a:t>
            </a:r>
            <a:r>
              <a:rPr lang="ru-RU" b="1" dirty="0"/>
              <a:t>, </a:t>
            </a:r>
            <a:r>
              <a:rPr lang="ru-RU" b="1" dirty="0" err="1"/>
              <a:t>рілля</a:t>
            </a:r>
            <a:r>
              <a:rPr lang="ru-RU" b="1" dirty="0"/>
              <a:t>, </a:t>
            </a:r>
            <a:r>
              <a:rPr lang="ru-RU" b="1" dirty="0" err="1"/>
              <a:t>джерельце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03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241859"/>
            <a:ext cx="8610600" cy="1293028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чіткість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чистота, </a:t>
            </a:r>
          </a:p>
          <a:p>
            <a:pPr marL="285750" indent="-285750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виразність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естетичність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98" y="1665388"/>
            <a:ext cx="4669941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80" y="114298"/>
            <a:ext cx="11218817" cy="1293028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Типи ПОМИЛОК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972" y="627322"/>
            <a:ext cx="9858508" cy="61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7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30891" cy="918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бачив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невеликий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соціальний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тест, у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брала участь одна </a:t>
            </a:r>
            <a:r>
              <a:rPr lang="ru-RU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жінка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один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багатоповерховий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дім</a:t>
            </a: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3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Наведу приклад з себе.</a:t>
            </a:r>
            <a:endParaRPr lang="ru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Леся Українка вірила в себе дивившись просто вікно на цвітущі дерева.</a:t>
            </a:r>
            <a:endParaRPr lang="ru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500"/>
              </a:spcAft>
              <a:buFont typeface="Wingdings" panose="05000000000000000000" pitchFamily="2" charset="2"/>
              <a:buChar char=""/>
            </a:pPr>
            <a:r>
              <a:rPr lang="ru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Поетеса не могла передвигати пальчики і щоб не плакать сміялась.</a:t>
            </a:r>
            <a:endParaRPr lang="ru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Знайшовши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інгредієнти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b="1" i="1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сестри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Тетяна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приготувала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Прикладом з твору є Маруся з однойменної повісті «Маруся Чурай», коли її підтримувало усе село.</a:t>
            </a:r>
            <a:endParaRPr lang="ru-UA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прикладі з життя може служити мій друг Юра.</a:t>
            </a:r>
            <a:endParaRPr lang="ru-UA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 він познайомився з другом, з яким вони вдвох проявляли свою любов до Батьківщини.</a:t>
            </a:r>
            <a:endParaRPr lang="ru-UA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алкоголь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позбавили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батьківських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дитинстві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0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54" y="215556"/>
            <a:ext cx="11273246" cy="578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Допоможи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другові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в тебе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будуть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непереливки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тобі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допоможе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Шевченко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Марія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b="1" i="1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розповів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байдужість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батьків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ньки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b="1" i="1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свого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чоловік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відмовився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них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125"/>
              </a:spcAft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</a:t>
            </a:r>
            <a:r>
              <a:rPr lang="ru-RU" sz="2400" b="1" i="1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твоя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приносить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задоволення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грощі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матеріального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богацтва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момент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стабілізується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карма </a:t>
            </a:r>
            <a:r>
              <a:rPr lang="ru-RU" sz="2400" b="1" i="1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</a:t>
            </a:r>
            <a:r>
              <a:rPr lang="ru-RU" sz="2400" b="1" i="1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впливає</a:t>
            </a:r>
            <a:r>
              <a:rPr lang="ru-RU" sz="2400" b="1" i="1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i="1" strike="sngStrike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інь-янь</a:t>
            </a:r>
            <a:r>
              <a:rPr lang="ru-RU" sz="2400" b="1" i="1" strike="sng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входить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навколишнім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світом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125"/>
              </a:spcAft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Сковорода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затлумачений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самих словах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якимось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чином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перейшов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наш час і передав обстановку того часу.</a:t>
            </a:r>
            <a:endParaRPr lang="ru-U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Душа не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зможе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відчувати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добро і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почне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старіти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опорожнюватися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перестане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почне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існувати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їсти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роботати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спати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Будучи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сп’янілим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перемогою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поразка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надто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підійти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Григорій Многогрішний ішов до кінця і отримав відпочинок із своєю коханою </a:t>
            </a:r>
            <a:r>
              <a:rPr lang="ru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поразкою.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" y="150418"/>
            <a:ext cx="11623766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Прочитайте </a:t>
            </a:r>
            <a:r>
              <a:rPr lang="ru-RU" sz="2400" b="1" dirty="0" err="1">
                <a:solidFill>
                  <a:srgbClr val="FFFF00"/>
                </a:solidFill>
              </a:rPr>
              <a:t>речення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Знайдіть</a:t>
            </a:r>
            <a:r>
              <a:rPr lang="ru-RU" sz="2400" b="1" dirty="0">
                <a:solidFill>
                  <a:srgbClr val="FFFF00"/>
                </a:solidFill>
              </a:rPr>
              <a:t> слова, </a:t>
            </a:r>
            <a:r>
              <a:rPr lang="ru-RU" sz="2400" b="1" dirty="0" err="1">
                <a:solidFill>
                  <a:srgbClr val="FFFF00"/>
                </a:solidFill>
              </a:rPr>
              <a:t>що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порушують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err="1">
                <a:solidFill>
                  <a:srgbClr val="FFFF00"/>
                </a:solidFill>
              </a:rPr>
              <a:t>точність</a:t>
            </a:r>
            <a:r>
              <a:rPr lang="ru-RU" sz="2400" b="1" dirty="0">
                <a:solidFill>
                  <a:srgbClr val="FFFF00"/>
                </a:solidFill>
              </a:rPr>
              <a:t> думки. </a:t>
            </a:r>
            <a:r>
              <a:rPr lang="ru-RU" sz="2400" b="1" dirty="0" err="1">
                <a:solidFill>
                  <a:srgbClr val="FFFF00"/>
                </a:solidFill>
              </a:rPr>
              <a:t>Виправте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помилки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Обґрунтуйте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виправлення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617" y="1593668"/>
            <a:ext cx="10820400" cy="40241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1.Вона </a:t>
            </a:r>
            <a:r>
              <a:rPr lang="ru-RU" b="1" dirty="0">
                <a:solidFill>
                  <a:srgbClr val="00B0F0"/>
                </a:solidFill>
              </a:rPr>
              <a:t>з </a:t>
            </a:r>
            <a:r>
              <a:rPr lang="ru-RU" b="1" dirty="0" err="1">
                <a:solidFill>
                  <a:srgbClr val="00B0F0"/>
                </a:solidFill>
              </a:rPr>
              <a:t>успішністю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/>
              <a:t>впоралася</a:t>
            </a:r>
            <a:r>
              <a:rPr lang="ru-RU" b="1" dirty="0"/>
              <a:t> з контрольною </a:t>
            </a:r>
            <a:r>
              <a:rPr lang="ru-RU" b="1" dirty="0" err="1"/>
              <a:t>роботою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err="1" smtClean="0"/>
              <a:t>Інститутка</a:t>
            </a:r>
            <a:r>
              <a:rPr lang="ru-RU" b="1" dirty="0" smtClean="0"/>
              <a:t> повинна</a:t>
            </a:r>
            <a:r>
              <a:rPr lang="ru-RU" b="1" strike="sngStrike" dirty="0" smtClean="0"/>
              <a:t> </a:t>
            </a:r>
            <a:r>
              <a:rPr lang="ru-RU" b="1" strike="sngStrike" dirty="0"/>
              <a:t>ж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 smtClean="0"/>
              <a:t>любити</a:t>
            </a:r>
            <a:r>
              <a:rPr lang="ru-RU" b="1" dirty="0" smtClean="0"/>
              <a:t> </a:t>
            </a:r>
            <a:r>
              <a:rPr lang="ru-RU" b="1" dirty="0" err="1"/>
              <a:t>чоловіка</a:t>
            </a:r>
            <a:r>
              <a:rPr lang="ru-RU" b="1" dirty="0"/>
              <a:t> </a:t>
            </a:r>
            <a:r>
              <a:rPr lang="ru-RU" b="1" dirty="0" err="1" smtClean="0"/>
              <a:t>хоча</a:t>
            </a:r>
            <a:r>
              <a:rPr lang="ru-RU" b="1" dirty="0" smtClean="0"/>
              <a:t> б формально.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3.Маланка </a:t>
            </a:r>
            <a:r>
              <a:rPr lang="ru-RU" b="1" dirty="0"/>
              <a:t>хороша </a:t>
            </a:r>
            <a:r>
              <a:rPr lang="ru-RU" b="1" dirty="0" err="1"/>
              <a:t>жінка</a:t>
            </a:r>
            <a:r>
              <a:rPr lang="ru-RU" b="1" dirty="0"/>
              <a:t>, </a:t>
            </a:r>
            <a:r>
              <a:rPr lang="ru-RU" b="1" dirty="0" err="1"/>
              <a:t>охайна</a:t>
            </a:r>
            <a:r>
              <a:rPr lang="ru-RU" b="1" dirty="0"/>
              <a:t> і </a:t>
            </a:r>
            <a:r>
              <a:rPr lang="ru-RU" b="1" dirty="0" err="1"/>
              <a:t>дуже</a:t>
            </a:r>
            <a:r>
              <a:rPr lang="ru-RU" b="1" dirty="0"/>
              <a:t> сварлива. </a:t>
            </a:r>
            <a:endParaRPr lang="ru-RU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4</a:t>
            </a:r>
            <a:r>
              <a:rPr lang="ru-RU" b="1" dirty="0"/>
              <a:t>. Леон </a:t>
            </a:r>
            <a:r>
              <a:rPr lang="ru-RU" b="1" dirty="0" err="1" smtClean="0"/>
              <a:t>Гаммершля</a:t>
            </a:r>
            <a:r>
              <a:rPr lang="ru-RU" b="1" dirty="0" smtClean="0"/>
              <a:t>–прототип </a:t>
            </a:r>
            <a:r>
              <a:rPr lang="ru-RU" b="1" dirty="0">
                <a:solidFill>
                  <a:srgbClr val="00B0F0"/>
                </a:solidFill>
              </a:rPr>
              <a:t>образу</a:t>
            </a:r>
            <a:r>
              <a:rPr lang="ru-RU" b="1" dirty="0"/>
              <a:t> </a:t>
            </a:r>
            <a:r>
              <a:rPr lang="ru-RU" b="1" dirty="0" err="1"/>
              <a:t>Бенедя</a:t>
            </a:r>
            <a:r>
              <a:rPr lang="ru-RU" b="1" dirty="0"/>
              <a:t> </a:t>
            </a:r>
            <a:r>
              <a:rPr lang="ru-RU" b="1" dirty="0" err="1"/>
              <a:t>Синиці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5</a:t>
            </a:r>
            <a:r>
              <a:rPr lang="ru-RU" b="1" dirty="0"/>
              <a:t>. У мене аж </a:t>
            </a:r>
            <a:r>
              <a:rPr lang="ru-RU" b="1" dirty="0" err="1" smtClean="0"/>
              <a:t>волосся</a:t>
            </a:r>
            <a:r>
              <a:rPr lang="ru-RU" b="1" dirty="0"/>
              <a:t> </a:t>
            </a:r>
            <a:r>
              <a:rPr lang="ru-RU" b="1" dirty="0" smtClean="0"/>
              <a:t>на </a:t>
            </a:r>
            <a:r>
              <a:rPr lang="ru-RU" b="1" dirty="0" err="1"/>
              <a:t>голові</a:t>
            </a:r>
            <a:r>
              <a:rPr lang="ru-RU" b="1" dirty="0"/>
              <a:t> </a:t>
            </a:r>
            <a:r>
              <a:rPr lang="ru-RU" b="1" dirty="0" err="1"/>
              <a:t>зупинилося</a:t>
            </a:r>
            <a:r>
              <a:rPr lang="ru-RU" b="1" dirty="0"/>
              <a:t> од </a:t>
            </a:r>
            <a:r>
              <a:rPr lang="ru-RU" b="1" dirty="0" err="1"/>
              <a:t>переляку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6</a:t>
            </a:r>
            <a:r>
              <a:rPr lang="ru-RU" b="1" dirty="0"/>
              <a:t>. На </a:t>
            </a:r>
            <a:r>
              <a:rPr lang="ru-RU" b="1" strike="sngStrike" dirty="0" err="1"/>
              <a:t>вечір</a:t>
            </a:r>
            <a:r>
              <a:rPr lang="ru-RU" b="1" strike="sngStrike" dirty="0"/>
              <a:t> </a:t>
            </a:r>
            <a:r>
              <a:rPr lang="ru-RU" b="1" dirty="0" err="1"/>
              <a:t>зустрічі</a:t>
            </a:r>
            <a:r>
              <a:rPr lang="ru-RU" b="1" dirty="0"/>
              <a:t> </a:t>
            </a:r>
            <a:r>
              <a:rPr lang="ru-RU" b="1" dirty="0">
                <a:solidFill>
                  <a:srgbClr val="FFFF00"/>
                </a:solidFill>
              </a:rPr>
              <a:t>в</a:t>
            </a:r>
            <a:r>
              <a:rPr lang="ru-RU" b="1" dirty="0"/>
              <a:t> </a:t>
            </a:r>
            <a:r>
              <a:rPr lang="ru-RU" b="1" dirty="0" err="1" smtClean="0"/>
              <a:t>школі</a:t>
            </a:r>
            <a:r>
              <a:rPr lang="ru-RU" b="1" dirty="0"/>
              <a:t> </a:t>
            </a:r>
            <a:r>
              <a:rPr lang="ru-RU" b="1" dirty="0" err="1" smtClean="0"/>
              <a:t>прийшли</a:t>
            </a:r>
            <a:r>
              <a:rPr lang="ru-RU" b="1" dirty="0" smtClean="0"/>
              <a:t> </a:t>
            </a:r>
            <a:r>
              <a:rPr lang="ru-RU" b="1" dirty="0" err="1">
                <a:solidFill>
                  <a:srgbClr val="00B0F0"/>
                </a:solidFill>
              </a:rPr>
              <a:t>бувші</a:t>
            </a:r>
            <a:r>
              <a:rPr lang="ru-RU" b="1" dirty="0"/>
              <a:t> </a:t>
            </a:r>
            <a:r>
              <a:rPr lang="ru-RU" b="1" strike="sngStrike" dirty="0" err="1"/>
              <a:t>її</a:t>
            </a:r>
            <a:r>
              <a:rPr lang="ru-RU" b="1" strike="sngStrike" dirty="0"/>
              <a:t> </a:t>
            </a:r>
            <a:r>
              <a:rPr lang="ru-RU" b="1" dirty="0" err="1"/>
              <a:t>випускники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7</a:t>
            </a:r>
            <a:r>
              <a:rPr lang="ru-RU" b="1" dirty="0"/>
              <a:t>. </a:t>
            </a:r>
            <a:r>
              <a:rPr lang="ru-RU" b="1" strike="sngStrike" dirty="0"/>
              <a:t>Ми </a:t>
            </a:r>
            <a:r>
              <a:rPr lang="ru-RU" b="1" dirty="0" err="1"/>
              <a:t>хочемо</a:t>
            </a:r>
            <a:r>
              <a:rPr lang="ru-RU" b="1" dirty="0"/>
              <a:t> з </a:t>
            </a:r>
            <a:r>
              <a:rPr lang="ru-RU" b="1" strike="sngStrike" dirty="0"/>
              <a:t>вами </a:t>
            </a:r>
            <a:r>
              <a:rPr lang="ru-RU" b="1" strike="sngStrike" dirty="0" err="1" smtClean="0"/>
              <a:t>побалакати</a:t>
            </a:r>
            <a:r>
              <a:rPr lang="ru-RU" b="1" dirty="0"/>
              <a:t> </a:t>
            </a:r>
            <a:r>
              <a:rPr lang="ru-RU" b="1" dirty="0" smtClean="0"/>
              <a:t>про </a:t>
            </a:r>
            <a:r>
              <a:rPr lang="ru-RU" b="1" dirty="0"/>
              <a:t>те, як </a:t>
            </a:r>
            <a:r>
              <a:rPr lang="ru-RU" b="1" dirty="0" err="1"/>
              <a:t>підготуватися</a:t>
            </a:r>
            <a:r>
              <a:rPr lang="ru-RU" b="1" dirty="0"/>
              <a:t> до </a:t>
            </a:r>
            <a:r>
              <a:rPr lang="ru-RU" b="1" dirty="0" err="1"/>
              <a:t>Різдвяних</a:t>
            </a:r>
            <a:r>
              <a:rPr lang="ru-RU" b="1" dirty="0"/>
              <a:t> свят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17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 </a:t>
            </a:r>
            <a:r>
              <a:rPr lang="ru-RU" dirty="0" err="1"/>
              <a:t>поданих</a:t>
            </a:r>
            <a:r>
              <a:rPr lang="ru-RU" dirty="0"/>
              <a:t> </a:t>
            </a:r>
            <a:r>
              <a:rPr lang="ru-RU" dirty="0" err="1"/>
              <a:t>реченнях</a:t>
            </a:r>
            <a:r>
              <a:rPr lang="ru-RU" dirty="0"/>
              <a:t> </a:t>
            </a:r>
            <a:r>
              <a:rPr lang="ru-RU" dirty="0" err="1"/>
              <a:t>знайдіть</a:t>
            </a:r>
            <a:r>
              <a:rPr lang="ru-RU" dirty="0"/>
              <a:t> </a:t>
            </a:r>
            <a:r>
              <a:rPr lang="ru-RU" dirty="0" err="1" smtClean="0"/>
              <a:t>помилки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1249526" cy="4024125"/>
          </a:xfrm>
        </p:spPr>
        <p:txBody>
          <a:bodyPr>
            <a:noAutofit/>
          </a:bodyPr>
          <a:lstStyle/>
          <a:p>
            <a:r>
              <a:rPr lang="ru-RU" sz="2800" i="1" dirty="0" err="1"/>
              <a:t>Справжній</a:t>
            </a:r>
            <a:r>
              <a:rPr lang="ru-RU" sz="2800" i="1" dirty="0"/>
              <a:t> </a:t>
            </a:r>
            <a:r>
              <a:rPr lang="ru-RU" sz="2800" i="1" dirty="0" err="1" smtClean="0"/>
              <a:t>лицар</a:t>
            </a:r>
            <a:r>
              <a:rPr lang="ru-RU" sz="2800" i="1" dirty="0" smtClean="0"/>
              <a:t> </a:t>
            </a:r>
            <a:r>
              <a:rPr lang="ru-RU" sz="2800" i="1" dirty="0" err="1"/>
              <a:t>ніколи</a:t>
            </a:r>
            <a:r>
              <a:rPr lang="ru-RU" sz="2800" i="1" dirty="0"/>
              <a:t> не </a:t>
            </a:r>
            <a:r>
              <a:rPr lang="ru-RU" sz="2800" i="1" dirty="0" err="1"/>
              <a:t>робить</a:t>
            </a:r>
            <a:r>
              <a:rPr lang="ru-RU" sz="2800" i="1" dirty="0"/>
              <a:t> добро </a:t>
            </a:r>
            <a:r>
              <a:rPr lang="ru-RU" sz="2800" i="1" dirty="0" err="1"/>
              <a:t>заради</a:t>
            </a:r>
            <a:r>
              <a:rPr lang="ru-RU" sz="2800" i="1" dirty="0"/>
              <a:t> </a:t>
            </a:r>
            <a:r>
              <a:rPr lang="ru-RU" sz="2800" i="1" dirty="0" err="1"/>
              <a:t>вигоди</a:t>
            </a:r>
            <a:r>
              <a:rPr lang="ru-RU" sz="2800" i="1" dirty="0"/>
              <a:t>.</a:t>
            </a:r>
          </a:p>
          <a:p>
            <a:r>
              <a:rPr lang="ru-RU" sz="2800" i="1" dirty="0" err="1" smtClean="0"/>
              <a:t>Серед</a:t>
            </a:r>
            <a:r>
              <a:rPr lang="ru-RU" sz="2800" i="1" dirty="0" smtClean="0"/>
              <a:t> </a:t>
            </a:r>
            <a:r>
              <a:rPr lang="ru-RU" sz="2800" i="1" strike="sngStrike" dirty="0" err="1"/>
              <a:t>подвижників</a:t>
            </a:r>
            <a:r>
              <a:rPr lang="ru-RU" sz="2800" i="1" strike="sngStrike" dirty="0"/>
              <a:t> </a:t>
            </a:r>
            <a:r>
              <a:rPr lang="ru-RU" sz="2800" i="1" dirty="0" err="1"/>
              <a:t>видатних</a:t>
            </a:r>
            <a:r>
              <a:rPr lang="ru-RU" sz="2800" i="1" dirty="0"/>
              <a:t> </a:t>
            </a:r>
            <a:r>
              <a:rPr lang="ru-RU" sz="2800" i="1" dirty="0" err="1"/>
              <a:t>полководців</a:t>
            </a:r>
            <a:r>
              <a:rPr lang="ru-RU" sz="2800" i="1" dirty="0"/>
              <a:t> </a:t>
            </a:r>
            <a:r>
              <a:rPr lang="ru-RU" sz="2800" i="1" dirty="0" err="1"/>
              <a:t>багато</a:t>
            </a:r>
            <a:r>
              <a:rPr lang="ru-RU" sz="2800" i="1" dirty="0"/>
              <a:t> </a:t>
            </a:r>
            <a:r>
              <a:rPr lang="ru-RU" sz="2800" i="1" dirty="0" err="1"/>
              <a:t>імен</a:t>
            </a:r>
            <a:r>
              <a:rPr lang="ru-RU" sz="2800" i="1" dirty="0"/>
              <a:t> </a:t>
            </a:r>
            <a:r>
              <a:rPr lang="ru-RU" sz="2800" i="1" dirty="0" err="1" smtClean="0"/>
              <a:t>залишилося</a:t>
            </a:r>
            <a:r>
              <a:rPr lang="ru-RU" sz="2800" i="1" dirty="0"/>
              <a:t> </a:t>
            </a:r>
            <a:r>
              <a:rPr lang="ru-RU" sz="2800" i="1" dirty="0" err="1" smtClean="0"/>
              <a:t>невідомими</a:t>
            </a:r>
            <a:r>
              <a:rPr lang="ru-RU" sz="2800" i="1" dirty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800" i="1" dirty="0" err="1"/>
              <a:t>Моє</a:t>
            </a:r>
            <a:r>
              <a:rPr lang="ru-RU" sz="2800" i="1" dirty="0"/>
              <a:t> </a:t>
            </a:r>
            <a:r>
              <a:rPr lang="ru-RU" sz="2800" i="1" dirty="0" err="1"/>
              <a:t>уявлення</a:t>
            </a:r>
            <a:r>
              <a:rPr lang="ru-RU" sz="2800" i="1" dirty="0"/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змальовує</a:t>
            </a:r>
            <a:r>
              <a:rPr lang="ru-RU" sz="2800" i="1" dirty="0"/>
              <a:t> </a:t>
            </a:r>
            <a:r>
              <a:rPr lang="ru-RU" sz="2800" i="1" dirty="0" err="1"/>
              <a:t>вулиці</a:t>
            </a:r>
            <a:r>
              <a:rPr lang="ru-RU" sz="2800" i="1" dirty="0"/>
              <a:t> </a:t>
            </a:r>
            <a:r>
              <a:rPr lang="ru-RU" sz="2800" i="1" dirty="0" err="1"/>
              <a:t>стародавнього</a:t>
            </a:r>
            <a:r>
              <a:rPr lang="ru-RU" sz="2800" i="1" dirty="0"/>
              <a:t> </a:t>
            </a:r>
            <a:r>
              <a:rPr lang="ru-RU" sz="2800" i="1" dirty="0" err="1"/>
              <a:t>міста</a:t>
            </a:r>
            <a:r>
              <a:rPr lang="ru-RU" sz="2800" i="1" dirty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800" i="1" dirty="0" err="1"/>
              <a:t>Загамувавши</a:t>
            </a:r>
            <a:r>
              <a:rPr lang="ru-RU" sz="2800" i="1" dirty="0"/>
              <a:t> </a:t>
            </a:r>
            <a:r>
              <a:rPr lang="ru-RU" sz="2800" i="1" dirty="0" err="1"/>
              <a:t>подих</a:t>
            </a:r>
            <a:r>
              <a:rPr lang="ru-RU" sz="2800" i="1" dirty="0"/>
              <a:t>, ми </a:t>
            </a:r>
            <a:r>
              <a:rPr lang="ru-RU" sz="2800" i="1" dirty="0" err="1"/>
              <a:t>слухали</a:t>
            </a:r>
            <a:r>
              <a:rPr lang="ru-RU" sz="2800" i="1" dirty="0"/>
              <a:t> </a:t>
            </a:r>
            <a:r>
              <a:rPr lang="ru-RU" sz="2800" i="1" dirty="0" err="1"/>
              <a:t>незвичайний</a:t>
            </a:r>
            <a:r>
              <a:rPr lang="ru-RU" sz="2800" i="1" dirty="0"/>
              <a:t> голос </a:t>
            </a:r>
            <a:r>
              <a:rPr lang="ru-RU" sz="2800" i="1" dirty="0" err="1"/>
              <a:t>співця</a:t>
            </a:r>
            <a:r>
              <a:rPr lang="ru-RU" sz="2800" i="1" dirty="0"/>
              <a:t>.</a:t>
            </a:r>
          </a:p>
          <a:p>
            <a:r>
              <a:rPr lang="ru-RU" sz="2800" i="1" dirty="0" smtClean="0"/>
              <a:t>У </a:t>
            </a:r>
            <a:r>
              <a:rPr lang="ru-RU" sz="2800" i="1" strike="sngStrike" dirty="0" err="1"/>
              <a:t>старих</a:t>
            </a:r>
            <a:r>
              <a:rPr lang="ru-RU" sz="2800" i="1" dirty="0"/>
              <a:t> </a:t>
            </a:r>
            <a:r>
              <a:rPr lang="ru-RU" sz="2800" i="1" dirty="0" err="1"/>
              <a:t>знайомих</a:t>
            </a:r>
            <a:r>
              <a:rPr lang="ru-RU" sz="2800" i="1" dirty="0"/>
              <a:t> </a:t>
            </a:r>
            <a:r>
              <a:rPr lang="ru-RU" sz="2800" i="1" dirty="0" err="1"/>
              <a:t>нарешті</a:t>
            </a:r>
            <a:r>
              <a:rPr lang="ru-RU" sz="2800" i="1" dirty="0"/>
              <a:t> </a:t>
            </a:r>
            <a:r>
              <a:rPr lang="ru-RU" sz="2800" i="1" dirty="0" err="1"/>
              <a:t>з’явився</a:t>
            </a:r>
            <a:r>
              <a:rPr lang="ru-RU" sz="2800" i="1" dirty="0"/>
              <a:t> </a:t>
            </a:r>
            <a:r>
              <a:rPr lang="ru-RU" sz="2800" i="1" dirty="0" err="1"/>
              <a:t>привид</a:t>
            </a:r>
            <a:r>
              <a:rPr lang="ru-RU" sz="2800" i="1" dirty="0"/>
              <a:t> для </a:t>
            </a:r>
            <a:r>
              <a:rPr lang="ru-RU" sz="2800" i="1" dirty="0" err="1"/>
              <a:t>зустрічі</a:t>
            </a:r>
            <a:r>
              <a:rPr lang="ru-RU" sz="2800" i="1" dirty="0"/>
              <a:t>.</a:t>
            </a:r>
          </a:p>
          <a:p>
            <a:r>
              <a:rPr lang="ru-RU" sz="2800" i="1" dirty="0" err="1" smtClean="0"/>
              <a:t>Він</a:t>
            </a:r>
            <a:r>
              <a:rPr lang="ru-RU" sz="2800" i="1" dirty="0" smtClean="0"/>
              <a:t> </a:t>
            </a:r>
            <a:r>
              <a:rPr lang="ru-RU" sz="2800" i="1" dirty="0" err="1"/>
              <a:t>пересувався</a:t>
            </a:r>
            <a:r>
              <a:rPr lang="ru-RU" sz="2800" i="1" dirty="0"/>
              <a:t> скоро, </a:t>
            </a:r>
            <a:r>
              <a:rPr lang="ru-RU" sz="2800" i="1" dirty="0" err="1"/>
              <a:t>опираючись</a:t>
            </a:r>
            <a:r>
              <a:rPr lang="ru-RU" sz="2800" i="1" dirty="0"/>
              <a:t> на </a:t>
            </a:r>
            <a:r>
              <a:rPr lang="ru-RU" sz="2800" i="1" strike="sngStrike" dirty="0" err="1"/>
              <a:t>міцну</a:t>
            </a:r>
            <a:r>
              <a:rPr lang="ru-RU" sz="2800" i="1" dirty="0"/>
              <a:t> </a:t>
            </a:r>
            <a:r>
              <a:rPr lang="ru-RU" sz="2800" i="1" dirty="0" err="1"/>
              <a:t>парасольку</a:t>
            </a:r>
            <a:r>
              <a:rPr lang="ru-RU" sz="2800" i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320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65" y="0"/>
            <a:ext cx="11271069" cy="102268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Знайдіть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порушення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логіки</a:t>
            </a:r>
            <a:r>
              <a:rPr lang="ru-RU" sz="2800" dirty="0" smtClean="0">
                <a:solidFill>
                  <a:srgbClr val="FFFF00"/>
                </a:solidFill>
              </a:rPr>
              <a:t> в </a:t>
            </a:r>
            <a:r>
              <a:rPr lang="ru-RU" sz="2800" dirty="0" err="1">
                <a:solidFill>
                  <a:srgbClr val="FFFF00"/>
                </a:solidFill>
              </a:rPr>
              <a:t>наведених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нижче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 err="1">
                <a:solidFill>
                  <a:srgbClr val="FFFF00"/>
                </a:solidFill>
              </a:rPr>
              <a:t>реченнях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виправте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помилки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9532"/>
            <a:ext cx="10820400" cy="5069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/>
              <a:t>Ми </a:t>
            </a:r>
            <a:r>
              <a:rPr lang="ru-RU" b="1" dirty="0" err="1">
                <a:solidFill>
                  <a:schemeClr val="bg1"/>
                </a:solidFill>
              </a:rPr>
              <a:t>радіємо</a:t>
            </a:r>
            <a:r>
              <a:rPr lang="ru-RU" b="1" dirty="0">
                <a:solidFill>
                  <a:schemeClr val="bg1"/>
                </a:solidFill>
              </a:rPr>
              <a:t> і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гордимося</a:t>
            </a:r>
            <a:r>
              <a:rPr lang="ru-RU" b="1" dirty="0"/>
              <a:t> </a:t>
            </a:r>
            <a:r>
              <a:rPr lang="ru-RU" b="1" dirty="0" err="1">
                <a:solidFill>
                  <a:schemeClr val="bg1"/>
                </a:solidFill>
              </a:rPr>
              <a:t>успіхами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/>
              <a:t>наших </a:t>
            </a:r>
            <a:r>
              <a:rPr lang="ru-RU" b="1" dirty="0" err="1"/>
              <a:t>спортсменів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smtClean="0"/>
              <a:t>Погода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/>
              <a:t>холодна, </a:t>
            </a:r>
            <a:r>
              <a:rPr lang="ru-RU" b="1" dirty="0" err="1">
                <a:solidFill>
                  <a:schemeClr val="bg1"/>
                </a:solidFill>
              </a:rPr>
              <a:t>сіра</a:t>
            </a:r>
            <a:r>
              <a:rPr lang="ru-RU" b="1" dirty="0"/>
              <a:t> і пасмурна.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3</a:t>
            </a:r>
            <a:r>
              <a:rPr lang="ru-RU" b="1" dirty="0"/>
              <a:t>. Роман </a:t>
            </a:r>
            <a:r>
              <a:rPr lang="ru-RU" b="1" dirty="0" err="1"/>
              <a:t>чекав</a:t>
            </a:r>
            <a:r>
              <a:rPr lang="ru-RU" b="1" dirty="0"/>
              <a:t> ранку і </a:t>
            </a:r>
            <a:r>
              <a:rPr lang="ru-RU" b="1" dirty="0" smtClean="0"/>
              <a:t>коли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/>
              <a:t>прокинуться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b="1" dirty="0"/>
              <a:t>. У </a:t>
            </a:r>
            <a:r>
              <a:rPr lang="ru-RU" b="1" dirty="0" err="1"/>
              <a:t>святкуванні</a:t>
            </a:r>
            <a:r>
              <a:rPr lang="ru-RU" b="1" dirty="0"/>
              <a:t> </a:t>
            </a:r>
            <a:r>
              <a:rPr lang="ru-RU" b="1" dirty="0" err="1"/>
              <a:t>ювілею</a:t>
            </a:r>
            <a:r>
              <a:rPr lang="ru-RU" b="1" dirty="0"/>
              <a:t> </a:t>
            </a:r>
            <a:r>
              <a:rPr lang="ru-RU" b="1" dirty="0" err="1"/>
              <a:t>письменника</a:t>
            </a:r>
            <a:r>
              <a:rPr lang="ru-RU" b="1" dirty="0"/>
              <a:t> </a:t>
            </a:r>
            <a:r>
              <a:rPr lang="ru-RU" b="1" dirty="0" smtClean="0"/>
              <a:t>взяли участь </a:t>
            </a:r>
            <a:r>
              <a:rPr lang="ru-RU" b="1" dirty="0" err="1" smtClean="0">
                <a:solidFill>
                  <a:srgbClr val="FFFF00"/>
                </a:solidFill>
              </a:rPr>
              <a:t>письменники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b="1" dirty="0" smtClean="0"/>
              <a:t> драматурги, </a:t>
            </a:r>
            <a:r>
              <a:rPr lang="ru-RU" b="1" dirty="0" err="1" smtClean="0"/>
              <a:t>прозаїки</a:t>
            </a:r>
            <a:r>
              <a:rPr lang="ru-RU" b="1" dirty="0" smtClean="0"/>
              <a:t>  й </a:t>
            </a:r>
            <a:r>
              <a:rPr lang="ru-RU" b="1" dirty="0" err="1" smtClean="0"/>
              <a:t>поети</a:t>
            </a:r>
            <a:r>
              <a:rPr lang="ru-RU" b="1" dirty="0" smtClean="0"/>
              <a:t>, </a:t>
            </a:r>
            <a:r>
              <a:rPr lang="ru-RU" b="1" dirty="0" err="1" smtClean="0"/>
              <a:t>журналісти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5</a:t>
            </a:r>
            <a:r>
              <a:rPr lang="ru-RU" b="1" dirty="0"/>
              <a:t>. Шевченко писав </a:t>
            </a:r>
            <a:r>
              <a:rPr lang="ru-RU" b="1" dirty="0" err="1"/>
              <a:t>вірші</a:t>
            </a:r>
            <a:r>
              <a:rPr lang="ru-RU" b="1" dirty="0"/>
              <a:t>, </a:t>
            </a:r>
            <a:r>
              <a:rPr lang="ru-RU" b="1" dirty="0" err="1"/>
              <a:t>поеми</a:t>
            </a:r>
            <a:r>
              <a:rPr lang="ru-RU" b="1" dirty="0"/>
              <a:t>, </a:t>
            </a:r>
            <a:r>
              <a:rPr lang="ru-RU" b="1" dirty="0" err="1"/>
              <a:t>повісті</a:t>
            </a:r>
            <a:r>
              <a:rPr lang="ru-RU" b="1" dirty="0"/>
              <a:t> </a:t>
            </a:r>
            <a:r>
              <a:rPr lang="ru-RU" b="1" strike="sngStrike" dirty="0" smtClean="0"/>
              <a:t>і прозу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6</a:t>
            </a:r>
            <a:r>
              <a:rPr lang="ru-RU" b="1" dirty="0"/>
              <a:t>. У </a:t>
            </a:r>
            <a:r>
              <a:rPr lang="ru-RU" b="1" dirty="0" err="1"/>
              <a:t>селі</a:t>
            </a:r>
            <a:r>
              <a:rPr lang="ru-RU" b="1" dirty="0"/>
              <a:t> </a:t>
            </a:r>
            <a:r>
              <a:rPr lang="ru-RU" b="1" dirty="0" err="1"/>
              <a:t>побудовано</a:t>
            </a:r>
            <a:r>
              <a:rPr lang="ru-RU" b="1" dirty="0"/>
              <a:t>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нову</a:t>
            </a:r>
            <a:r>
              <a:rPr lang="ru-RU" b="1" dirty="0"/>
              <a:t> школу, а </a:t>
            </a:r>
            <a:r>
              <a:rPr lang="ru-RU" b="1" dirty="0" err="1">
                <a:solidFill>
                  <a:srgbClr val="FFFF00"/>
                </a:solidFill>
              </a:rPr>
              <a:t>також</a:t>
            </a:r>
            <a:r>
              <a:rPr lang="ru-RU" b="1" dirty="0"/>
              <a:t> </a:t>
            </a:r>
            <a:r>
              <a:rPr lang="ru-RU" b="1" dirty="0" err="1" smtClean="0"/>
              <a:t>лікарню</a:t>
            </a:r>
            <a:r>
              <a:rPr lang="ru-RU" b="1" dirty="0"/>
              <a:t> </a:t>
            </a:r>
            <a:r>
              <a:rPr lang="ru-RU" b="1" dirty="0" smtClean="0"/>
              <a:t>і </a:t>
            </a:r>
            <a:r>
              <a:rPr lang="ru-RU" b="1" dirty="0" err="1"/>
              <a:t>бібліотеку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7</a:t>
            </a:r>
            <a:r>
              <a:rPr lang="ru-RU" b="1" dirty="0"/>
              <a:t>. Мене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цікавлять</a:t>
            </a:r>
            <a:r>
              <a:rPr lang="ru-RU" b="1" dirty="0"/>
              <a:t> </a:t>
            </a:r>
            <a:r>
              <a:rPr lang="ru-RU" b="1" dirty="0" err="1"/>
              <a:t>тварини</a:t>
            </a:r>
            <a:r>
              <a:rPr lang="ru-RU" b="1" dirty="0"/>
              <a:t>, але і собаки.</a:t>
            </a:r>
          </a:p>
          <a:p>
            <a:pPr marL="0" indent="0">
              <a:buNone/>
            </a:pPr>
            <a:r>
              <a:rPr lang="ru-RU" b="1" dirty="0"/>
              <a:t>8.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/>
              <a:t>квіти</a:t>
            </a:r>
            <a:r>
              <a:rPr lang="ru-RU" b="1" dirty="0"/>
              <a:t> пахнуть </a:t>
            </a:r>
            <a:r>
              <a:rPr lang="ru-RU" b="1" dirty="0" err="1"/>
              <a:t>ніжно</a:t>
            </a:r>
            <a:r>
              <a:rPr lang="ru-RU" b="1" dirty="0"/>
              <a:t>, </a:t>
            </a:r>
            <a:r>
              <a:rPr lang="ru-RU" b="1" dirty="0">
                <a:solidFill>
                  <a:srgbClr val="FFFF00"/>
                </a:solidFill>
              </a:rPr>
              <a:t>але не </a:t>
            </a:r>
            <a:r>
              <a:rPr lang="ru-RU" b="1" dirty="0" err="1">
                <a:solidFill>
                  <a:srgbClr val="FFFF00"/>
                </a:solidFill>
              </a:rPr>
              <a:t>різко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9</a:t>
            </a:r>
            <a:r>
              <a:rPr lang="ru-RU" b="1" dirty="0"/>
              <a:t>.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маєш</a:t>
            </a:r>
            <a:r>
              <a:rPr lang="ru-RU" b="1" dirty="0"/>
              <a:t> </a:t>
            </a:r>
            <a:r>
              <a:rPr lang="ru-RU" b="1" strike="sngStrike" dirty="0"/>
              <a:t>свою</a:t>
            </a:r>
            <a:r>
              <a:rPr lang="ru-RU" b="1" dirty="0"/>
              <a:t> </a:t>
            </a:r>
            <a:r>
              <a:rPr lang="ru-RU" b="1" dirty="0" err="1" smtClean="0"/>
              <a:t>власну</a:t>
            </a:r>
            <a:r>
              <a:rPr lang="ru-RU" b="1" dirty="0"/>
              <a:t> </a:t>
            </a:r>
            <a:r>
              <a:rPr lang="ru-RU" b="1" dirty="0" err="1" smtClean="0"/>
              <a:t>бібліотеку</a:t>
            </a:r>
            <a:r>
              <a:rPr lang="ru-RU" b="1" dirty="0"/>
              <a:t>?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9</a:t>
            </a:r>
            <a:r>
              <a:rPr lang="ru-RU" b="1" dirty="0"/>
              <a:t>. У </a:t>
            </a:r>
            <a:r>
              <a:rPr lang="ru-RU" b="1" dirty="0" err="1"/>
              <a:t>святковий</a:t>
            </a:r>
            <a:r>
              <a:rPr lang="ru-RU" b="1" dirty="0"/>
              <a:t> </a:t>
            </a:r>
            <a:r>
              <a:rPr lang="ru-RU" b="1" dirty="0" err="1"/>
              <a:t>вечір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людей </a:t>
            </a:r>
            <a:r>
              <a:rPr lang="ru-RU" b="1" dirty="0" err="1"/>
              <a:t>було</a:t>
            </a:r>
            <a:r>
              <a:rPr lang="ru-RU" b="1" dirty="0"/>
              <a:t> на </a:t>
            </a:r>
            <a:r>
              <a:rPr lang="ru-RU" b="1" dirty="0" err="1" smtClean="0"/>
              <a:t>площах</a:t>
            </a:r>
            <a:r>
              <a:rPr lang="ru-RU" b="1" dirty="0" smtClean="0"/>
              <a:t>, бульварах</a:t>
            </a:r>
            <a:r>
              <a:rPr lang="ru-RU" b="1" dirty="0"/>
              <a:t>, </a:t>
            </a:r>
            <a:r>
              <a:rPr lang="ru-RU" b="1" dirty="0" err="1"/>
              <a:t>вулицях</a:t>
            </a:r>
            <a:r>
              <a:rPr lang="ru-RU" b="1" dirty="0"/>
              <a:t>, </a:t>
            </a:r>
            <a:r>
              <a:rPr lang="ru-RU" b="1" dirty="0" err="1"/>
              <a:t>провулках</a:t>
            </a:r>
            <a:r>
              <a:rPr lang="ru-RU" b="1" dirty="0"/>
              <a:t> , </a:t>
            </a:r>
            <a:r>
              <a:rPr lang="ru-RU" b="1" dirty="0" err="1"/>
              <a:t>містах</a:t>
            </a:r>
            <a:r>
              <a:rPr lang="ru-RU" b="1" dirty="0"/>
              <a:t> і селах.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8</a:t>
            </a:r>
            <a:r>
              <a:rPr lang="ru-RU" b="1" dirty="0"/>
              <a:t>. На </a:t>
            </a:r>
            <a:r>
              <a:rPr lang="ru-RU" b="1" dirty="0" err="1" smtClean="0"/>
              <a:t>вулиці</a:t>
            </a:r>
            <a:r>
              <a:rPr lang="ru-RU" b="1" dirty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/>
              <a:t>чути</a:t>
            </a:r>
            <a:r>
              <a:rPr lang="ru-RU" b="1" dirty="0"/>
              <a:t> крик </a:t>
            </a:r>
            <a:r>
              <a:rPr lang="ru-RU" b="1" dirty="0" err="1"/>
              <a:t>дитячих</a:t>
            </a:r>
            <a:r>
              <a:rPr lang="ru-RU" b="1" dirty="0"/>
              <a:t> </a:t>
            </a:r>
            <a:r>
              <a:rPr lang="ru-RU" b="1" dirty="0" err="1"/>
              <a:t>голосів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687919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230</TotalTime>
  <Words>1087</Words>
  <Application>Microsoft Office PowerPoint</Application>
  <PresentationFormat>Широкоэкранный</PresentationFormat>
  <Paragraphs>152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Times New Roman</vt:lpstr>
      <vt:lpstr>Wingdings</vt:lpstr>
      <vt:lpstr>След самолета</vt:lpstr>
      <vt:lpstr>Культура мовлення</vt:lpstr>
      <vt:lpstr>Яким має бути мовлення? </vt:lpstr>
      <vt:lpstr>ознаки культури мови</vt:lpstr>
      <vt:lpstr>Типи ПОМИЛОК </vt:lpstr>
      <vt:lpstr>Презентация PowerPoint</vt:lpstr>
      <vt:lpstr>Презентация PowerPoint</vt:lpstr>
      <vt:lpstr>Прочитайте речення. Знайдіть слова, що порушують точність думки. Виправте помилки. Обґрунтуйте виправлення</vt:lpstr>
      <vt:lpstr>У поданих реченнях знайдіть помилки</vt:lpstr>
      <vt:lpstr>Знайдіть порушення логіки в наведених нижче реченнях, виправте помилки</vt:lpstr>
      <vt:lpstr>Риса -Точність До поданих іменників виберіть з дужок потрібні за змістом означення</vt:lpstr>
      <vt:lpstr>з’ясуйте значення слів.  Складіть із ними словосполучення.</vt:lpstr>
      <vt:lpstr>Чистота мовлення</vt:lpstr>
      <vt:lpstr>Знайдімо помилки й відредагуймо </vt:lpstr>
      <vt:lpstr>Як правильно сказати?</vt:lpstr>
      <vt:lpstr>Як назвати мешканців?</vt:lpstr>
      <vt:lpstr>Бездоганний  діловий текст буде, якщо:</vt:lpstr>
      <vt:lpstr>Презентация PowerPoint</vt:lpstr>
      <vt:lpstr>Форми літературного мовлення</vt:lpstr>
      <vt:lpstr>Утворіть від поданих слів синонімічні ряди, враховуючи багатозначність:</vt:lpstr>
      <vt:lpstr>Доберіть риму до слів: </vt:lpstr>
      <vt:lpstr>ОПОРНІ СЛОВА ДО ХУДОЖНЬОЇ РОЗПОВІДІ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2025-05-14T08:57:59Z</dcterms:created>
  <dcterms:modified xsi:type="dcterms:W3CDTF">2025-05-19T07:58:31Z</dcterms:modified>
</cp:coreProperties>
</file>