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media/image2.jpeg" ContentType="image/jpeg"/>
  <Override PartName="/ppt/theme/theme2.xml" ContentType="application/vnd.openxmlformats-officedocument.theme+xml"/>
  <Override PartName="/ppt/media/image3.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584200" rtl="0" fontAlgn="auto" latinLnBrk="0" hangingPunct="0">
      <a:lnSpc>
        <a:spcPct val="100000"/>
      </a:lnSpc>
      <a:spcBef>
        <a:spcPts val="3300"/>
      </a:spcBef>
      <a:spcAft>
        <a:spcPts val="0"/>
      </a:spcAft>
      <a:buClrTx/>
      <a:buSzTx/>
      <a:buFontTx/>
      <a:buNone/>
      <a:tabLst/>
      <a:defRPr b="0" baseline="0" cap="none" i="0" spc="0" strike="noStrike" sz="4000" u="none" kumimoji="0" normalizeH="0">
        <a:ln>
          <a:noFill/>
        </a:ln>
        <a:solidFill>
          <a:srgbClr val="000000"/>
        </a:solidFill>
        <a:effectLst/>
        <a:uFillTx/>
        <a:latin typeface="Avenir Next Demi Bold"/>
        <a:ea typeface="Avenir Next Demi Bold"/>
        <a:cs typeface="Avenir Next Demi Bold"/>
        <a:sym typeface="Avenir Next Demi Bold"/>
      </a:defRPr>
    </a:lvl1pPr>
    <a:lvl2pPr marL="0" marR="0" indent="0" algn="l" defTabSz="584200" rtl="0" fontAlgn="auto" latinLnBrk="0" hangingPunct="0">
      <a:lnSpc>
        <a:spcPct val="100000"/>
      </a:lnSpc>
      <a:spcBef>
        <a:spcPts val="3300"/>
      </a:spcBef>
      <a:spcAft>
        <a:spcPts val="0"/>
      </a:spcAft>
      <a:buClrTx/>
      <a:buSzTx/>
      <a:buFontTx/>
      <a:buNone/>
      <a:tabLst/>
      <a:defRPr b="0" baseline="0" cap="none" i="0" spc="0" strike="noStrike" sz="4000" u="none" kumimoji="0" normalizeH="0">
        <a:ln>
          <a:noFill/>
        </a:ln>
        <a:solidFill>
          <a:srgbClr val="000000"/>
        </a:solidFill>
        <a:effectLst/>
        <a:uFillTx/>
        <a:latin typeface="Avenir Next Demi Bold"/>
        <a:ea typeface="Avenir Next Demi Bold"/>
        <a:cs typeface="Avenir Next Demi Bold"/>
        <a:sym typeface="Avenir Next Demi Bold"/>
      </a:defRPr>
    </a:lvl2pPr>
    <a:lvl3pPr marL="0" marR="0" indent="0" algn="l" defTabSz="584200" rtl="0" fontAlgn="auto" latinLnBrk="0" hangingPunct="0">
      <a:lnSpc>
        <a:spcPct val="100000"/>
      </a:lnSpc>
      <a:spcBef>
        <a:spcPts val="3300"/>
      </a:spcBef>
      <a:spcAft>
        <a:spcPts val="0"/>
      </a:spcAft>
      <a:buClrTx/>
      <a:buSzTx/>
      <a:buFontTx/>
      <a:buNone/>
      <a:tabLst/>
      <a:defRPr b="0" baseline="0" cap="none" i="0" spc="0" strike="noStrike" sz="4000" u="none" kumimoji="0" normalizeH="0">
        <a:ln>
          <a:noFill/>
        </a:ln>
        <a:solidFill>
          <a:srgbClr val="000000"/>
        </a:solidFill>
        <a:effectLst/>
        <a:uFillTx/>
        <a:latin typeface="Avenir Next Demi Bold"/>
        <a:ea typeface="Avenir Next Demi Bold"/>
        <a:cs typeface="Avenir Next Demi Bold"/>
        <a:sym typeface="Avenir Next Demi Bold"/>
      </a:defRPr>
    </a:lvl3pPr>
    <a:lvl4pPr marL="0" marR="0" indent="0" algn="l" defTabSz="584200" rtl="0" fontAlgn="auto" latinLnBrk="0" hangingPunct="0">
      <a:lnSpc>
        <a:spcPct val="100000"/>
      </a:lnSpc>
      <a:spcBef>
        <a:spcPts val="3300"/>
      </a:spcBef>
      <a:spcAft>
        <a:spcPts val="0"/>
      </a:spcAft>
      <a:buClrTx/>
      <a:buSzTx/>
      <a:buFontTx/>
      <a:buNone/>
      <a:tabLst/>
      <a:defRPr b="0" baseline="0" cap="none" i="0" spc="0" strike="noStrike" sz="4000" u="none" kumimoji="0" normalizeH="0">
        <a:ln>
          <a:noFill/>
        </a:ln>
        <a:solidFill>
          <a:srgbClr val="000000"/>
        </a:solidFill>
        <a:effectLst/>
        <a:uFillTx/>
        <a:latin typeface="Avenir Next Demi Bold"/>
        <a:ea typeface="Avenir Next Demi Bold"/>
        <a:cs typeface="Avenir Next Demi Bold"/>
        <a:sym typeface="Avenir Next Demi Bold"/>
      </a:defRPr>
    </a:lvl4pPr>
    <a:lvl5pPr marL="0" marR="0" indent="0" algn="l" defTabSz="584200" rtl="0" fontAlgn="auto" latinLnBrk="0" hangingPunct="0">
      <a:lnSpc>
        <a:spcPct val="100000"/>
      </a:lnSpc>
      <a:spcBef>
        <a:spcPts val="3300"/>
      </a:spcBef>
      <a:spcAft>
        <a:spcPts val="0"/>
      </a:spcAft>
      <a:buClrTx/>
      <a:buSzTx/>
      <a:buFontTx/>
      <a:buNone/>
      <a:tabLst/>
      <a:defRPr b="0" baseline="0" cap="none" i="0" spc="0" strike="noStrike" sz="4000" u="none" kumimoji="0" normalizeH="0">
        <a:ln>
          <a:noFill/>
        </a:ln>
        <a:solidFill>
          <a:srgbClr val="000000"/>
        </a:solidFill>
        <a:effectLst/>
        <a:uFillTx/>
        <a:latin typeface="Avenir Next Demi Bold"/>
        <a:ea typeface="Avenir Next Demi Bold"/>
        <a:cs typeface="Avenir Next Demi Bold"/>
        <a:sym typeface="Avenir Next Demi Bold"/>
      </a:defRPr>
    </a:lvl5pPr>
    <a:lvl6pPr marL="0" marR="0" indent="0" algn="l" defTabSz="584200" rtl="0" fontAlgn="auto" latinLnBrk="0" hangingPunct="0">
      <a:lnSpc>
        <a:spcPct val="100000"/>
      </a:lnSpc>
      <a:spcBef>
        <a:spcPts val="3300"/>
      </a:spcBef>
      <a:spcAft>
        <a:spcPts val="0"/>
      </a:spcAft>
      <a:buClrTx/>
      <a:buSzTx/>
      <a:buFontTx/>
      <a:buNone/>
      <a:tabLst/>
      <a:defRPr b="0" baseline="0" cap="none" i="0" spc="0" strike="noStrike" sz="4000" u="none" kumimoji="0" normalizeH="0">
        <a:ln>
          <a:noFill/>
        </a:ln>
        <a:solidFill>
          <a:srgbClr val="000000"/>
        </a:solidFill>
        <a:effectLst/>
        <a:uFillTx/>
        <a:latin typeface="Avenir Next Demi Bold"/>
        <a:ea typeface="Avenir Next Demi Bold"/>
        <a:cs typeface="Avenir Next Demi Bold"/>
        <a:sym typeface="Avenir Next Demi Bold"/>
      </a:defRPr>
    </a:lvl6pPr>
    <a:lvl7pPr marL="0" marR="0" indent="0" algn="l" defTabSz="584200" rtl="0" fontAlgn="auto" latinLnBrk="0" hangingPunct="0">
      <a:lnSpc>
        <a:spcPct val="100000"/>
      </a:lnSpc>
      <a:spcBef>
        <a:spcPts val="3300"/>
      </a:spcBef>
      <a:spcAft>
        <a:spcPts val="0"/>
      </a:spcAft>
      <a:buClrTx/>
      <a:buSzTx/>
      <a:buFontTx/>
      <a:buNone/>
      <a:tabLst/>
      <a:defRPr b="0" baseline="0" cap="none" i="0" spc="0" strike="noStrike" sz="4000" u="none" kumimoji="0" normalizeH="0">
        <a:ln>
          <a:noFill/>
        </a:ln>
        <a:solidFill>
          <a:srgbClr val="000000"/>
        </a:solidFill>
        <a:effectLst/>
        <a:uFillTx/>
        <a:latin typeface="Avenir Next Demi Bold"/>
        <a:ea typeface="Avenir Next Demi Bold"/>
        <a:cs typeface="Avenir Next Demi Bold"/>
        <a:sym typeface="Avenir Next Demi Bold"/>
      </a:defRPr>
    </a:lvl7pPr>
    <a:lvl8pPr marL="0" marR="0" indent="0" algn="l" defTabSz="584200" rtl="0" fontAlgn="auto" latinLnBrk="0" hangingPunct="0">
      <a:lnSpc>
        <a:spcPct val="100000"/>
      </a:lnSpc>
      <a:spcBef>
        <a:spcPts val="3300"/>
      </a:spcBef>
      <a:spcAft>
        <a:spcPts val="0"/>
      </a:spcAft>
      <a:buClrTx/>
      <a:buSzTx/>
      <a:buFontTx/>
      <a:buNone/>
      <a:tabLst/>
      <a:defRPr b="0" baseline="0" cap="none" i="0" spc="0" strike="noStrike" sz="4000" u="none" kumimoji="0" normalizeH="0">
        <a:ln>
          <a:noFill/>
        </a:ln>
        <a:solidFill>
          <a:srgbClr val="000000"/>
        </a:solidFill>
        <a:effectLst/>
        <a:uFillTx/>
        <a:latin typeface="Avenir Next Demi Bold"/>
        <a:ea typeface="Avenir Next Demi Bold"/>
        <a:cs typeface="Avenir Next Demi Bold"/>
        <a:sym typeface="Avenir Next Demi Bold"/>
      </a:defRPr>
    </a:lvl8pPr>
    <a:lvl9pPr marL="0" marR="0" indent="0" algn="l" defTabSz="584200" rtl="0" fontAlgn="auto" latinLnBrk="0" hangingPunct="0">
      <a:lnSpc>
        <a:spcPct val="100000"/>
      </a:lnSpc>
      <a:spcBef>
        <a:spcPts val="3300"/>
      </a:spcBef>
      <a:spcAft>
        <a:spcPts val="0"/>
      </a:spcAft>
      <a:buClrTx/>
      <a:buSzTx/>
      <a:buFontTx/>
      <a:buNone/>
      <a:tabLst/>
      <a:defRPr b="0" baseline="0" cap="none" i="0" spc="0" strike="noStrike" sz="4000" u="none" kumimoji="0" normalizeH="0">
        <a:ln>
          <a:noFill/>
        </a:ln>
        <a:solidFill>
          <a:srgbClr val="000000"/>
        </a:solidFill>
        <a:effectLst/>
        <a:uFillTx/>
        <a:latin typeface="Avenir Next Demi Bold"/>
        <a:ea typeface="Avenir Next Demi Bold"/>
        <a:cs typeface="Avenir Next Demi Bold"/>
        <a:sym typeface="Avenir Next Demi Bold"/>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b="def" i="def"/>
      <a:tcStyle>
        <a:tcBdr/>
        <a:fill>
          <a:solidFill>
            <a:srgbClr val="E3E5E8"/>
          </a:solidFill>
        </a:fill>
      </a:tcStyle>
    </a:band2H>
    <a:firstCol>
      <a:tcTxStyle b="on" i="off">
        <a:font>
          <a:latin typeface="Avenir Next Demi Bold"/>
          <a:ea typeface="Avenir Next Demi Bold"/>
          <a:cs typeface="Avenir Next Demi Bold"/>
        </a:font>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
          <a:latin typeface="Avenir Next Demi Bold"/>
          <a:ea typeface="Avenir Next Demi Bold"/>
          <a:cs typeface="Avenir Next Demi 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
          <a:latin typeface="Avenir Next Demi Bold"/>
          <a:ea typeface="Avenir Next Demi Bold"/>
          <a:cs typeface="Avenir Next Demi 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FFFFF"/>
          </a:solidFill>
        </a:fill>
      </a:tcStyle>
    </a:wholeTbl>
    <a:band2H>
      <a:tcTxStyle b="def" i="def"/>
      <a:tcStyle>
        <a:tcBdr/>
        <a:fill>
          <a:solidFill>
            <a:srgbClr val="E3E5E8"/>
          </a:solidFill>
        </a:fill>
      </a:tcStyle>
    </a:band2H>
    <a:firstCol>
      <a:tcTxStyle b="on" i="off">
        <a:font>
          <a:latin typeface="Avenir Next Demi Bold"/>
          <a:ea typeface="Avenir Next Demi Bold"/>
          <a:cs typeface="Avenir Next Demi 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chemeClr val="accent4"/>
          </a:solidFill>
        </a:fill>
      </a:tcStyle>
    </a:firstCol>
    <a:lastRow>
      <a:tcTxStyle b="on" i="off">
        <a:font>
          <a:latin typeface="Avenir Next Demi Bold"/>
          <a:ea typeface="Avenir Next Demi Bold"/>
          <a:cs typeface="Avenir Next Demi 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FFFFF"/>
          </a:solidFill>
        </a:fill>
      </a:tcStyle>
    </a:lastRow>
    <a:firstRow>
      <a:tcTxStyle b="on" i="off">
        <a:font>
          <a:latin typeface="Avenir Next Demi Bold"/>
          <a:ea typeface="Avenir Next Demi Bold"/>
          <a:cs typeface="Avenir Next Demi 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254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EFA07"/>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b="def" i="def"/>
      <a:tcStyle>
        <a:tcBdr/>
        <a:fill>
          <a:solidFill>
            <a:srgbClr val="E3E5E8"/>
          </a:solidFill>
        </a:fill>
      </a:tcStyle>
    </a:band2H>
    <a:firstCol>
      <a:tcTxStyle b="on" i="off">
        <a:font>
          <a:latin typeface="Avenir Next Demi Bold"/>
          <a:ea typeface="Avenir Next Demi Bold"/>
          <a:cs typeface="Avenir Next Demi Bold"/>
        </a:font>
        <a:srgbClr val="000000"/>
      </a:tcTxStyle>
      <a:tcStyle>
        <a:tcBdr>
          <a:left>
            <a:ln w="12700" cap="flat">
              <a:solidFill>
                <a:srgbClr val="4D4D4D"/>
              </a:solidFill>
              <a:prstDash val="solid"/>
              <a:miter lim="400000"/>
            </a:ln>
          </a:left>
          <a:right>
            <a:ln w="254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no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
          <a:latin typeface="Avenir Next Demi Bold"/>
          <a:ea typeface="Avenir Next Demi Bold"/>
          <a:cs typeface="Avenir Next Demi Bold"/>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254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chemeClr val="accent4">
              <a:hueOff val="3712597"/>
              <a:satOff val="-23099"/>
              <a:lumOff val="5802"/>
            </a:schemeClr>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b="def" i="def"/>
      <a:tcStyle>
        <a:tcBdr/>
        <a:fill>
          <a:solidFill>
            <a:srgbClr val="E3E5E8"/>
          </a:solidFill>
        </a:fill>
      </a:tcStyle>
    </a:band2H>
    <a:firstCol>
      <a:tcTxStyle b="on" i="off">
        <a:font>
          <a:latin typeface="Avenir Next Demi Bold"/>
          <a:ea typeface="Avenir Next Demi Bold"/>
          <a:cs typeface="Avenir Next Demi Bold"/>
        </a:font>
        <a:srgbClr val="000000"/>
      </a:tcTxStyle>
      <a:tcStyle>
        <a:tcBdr>
          <a:left>
            <a:ln w="12700" cap="flat">
              <a:solidFill>
                <a:srgbClr val="4D4D4D"/>
              </a:solidFill>
              <a:prstDash val="solid"/>
              <a:miter lim="400000"/>
            </a:ln>
          </a:left>
          <a:right>
            <a:ln w="254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9BCEF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
          <a:latin typeface="Avenir Next Demi Bold"/>
          <a:ea typeface="Avenir Next Demi Bold"/>
          <a:cs typeface="Avenir Next Demi Bold"/>
        </a:font>
        <a:srgbClr val="FFFFFF"/>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254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2871FF"/>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FFFF"/>
          </a:solidFill>
        </a:fill>
      </a:tcStyle>
    </a:wholeTbl>
    <a:band2H>
      <a:tcTxStyle b="def" i="def"/>
      <a:tcStyle>
        <a:tcBdr/>
        <a:fill>
          <a:solidFill>
            <a:srgbClr val="E3E5E8"/>
          </a:solidFill>
        </a:fill>
      </a:tcStyle>
    </a:band2H>
    <a:firstCol>
      <a:tcTxStyle b="on" i="off">
        <a:font>
          <a:latin typeface="Avenir Next Demi Bold"/>
          <a:ea typeface="Avenir Next Demi Bold"/>
          <a:cs typeface="Avenir Next Demi Bold"/>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D1F6"/>
          </a:solidFill>
        </a:fill>
      </a:tcStyle>
    </a:firstCol>
    <a:lastRow>
      <a:tcTxStyle b="on" i="off">
        <a:font>
          <a:latin typeface="Avenir Next Demi Bold"/>
          <a:ea typeface="Avenir Next Demi Bold"/>
          <a:cs typeface="Avenir Next Demi Bold"/>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noFill/>
        </a:fill>
      </a:tcStyle>
    </a:lastRow>
    <a:firstRow>
      <a:tcTxStyle b="on" i="off">
        <a:font>
          <a:latin typeface="Avenir Next Demi Bold"/>
          <a:ea typeface="Avenir Next Demi Bold"/>
          <a:cs typeface="Avenir Next Demi Bold"/>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E7FE9"/>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D5D5D5"/>
          </a:solidFill>
        </a:fill>
      </a:tcStyle>
    </a:wholeTbl>
    <a:band2H>
      <a:tcTxStyle b="def" i="def"/>
      <a:tcStyle>
        <a:tcBdr/>
        <a:fill>
          <a:solidFill>
            <a:srgbClr val="EAEAEA"/>
          </a:solidFill>
        </a:fill>
      </a:tcStyle>
    </a:band2H>
    <a:firstCol>
      <a:tcTxStyle b="on" i="off">
        <a:font>
          <a:latin typeface="Avenir Next Demi Bold"/>
          <a:ea typeface="Avenir Next Demi Bold"/>
          <a:cs typeface="Avenir Next Demi Bold"/>
        </a:font>
        <a:srgbClr val="FFFFFF"/>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929292"/>
          </a:solidFill>
        </a:fill>
      </a:tcStyle>
    </a:firstCol>
    <a:lastRow>
      <a:tcTxStyle b="on" i="off">
        <a:font>
          <a:latin typeface="Avenir Next Demi Bold"/>
          <a:ea typeface="Avenir Next Demi Bold"/>
          <a:cs typeface="Avenir Next Demi Bold"/>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D5D5D5"/>
          </a:solidFill>
        </a:fill>
      </a:tcStyle>
    </a:lastRow>
    <a:firstRow>
      <a:tcTxStyle b="on" i="off">
        <a:font>
          <a:latin typeface="Avenir Next Demi Bold"/>
          <a:ea typeface="Avenir Next Demi Bold"/>
          <a:cs typeface="Avenir Next Demi Bold"/>
        </a:font>
        <a:srgbClr val="FFFFFF"/>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92929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66" name="Shape 166"/>
          <p:cNvSpPr/>
          <p:nvPr>
            <p:ph type="sldImg"/>
          </p:nvPr>
        </p:nvSpPr>
        <p:spPr>
          <a:xfrm>
            <a:off x="1143000" y="685800"/>
            <a:ext cx="4572000" cy="3429000"/>
          </a:xfrm>
          <a:prstGeom prst="rect">
            <a:avLst/>
          </a:prstGeom>
        </p:spPr>
        <p:txBody>
          <a:bodyPr/>
          <a:lstStyle/>
          <a:p>
            <a:pPr/>
          </a:p>
        </p:txBody>
      </p:sp>
      <p:sp>
        <p:nvSpPr>
          <p:cNvPr id="167" name="Shape 167"/>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Заголовок">
    <p:spTree>
      <p:nvGrpSpPr>
        <p:cNvPr id="1" name=""/>
        <p:cNvGrpSpPr/>
        <p:nvPr/>
      </p:nvGrpSpPr>
      <p:grpSpPr>
        <a:xfrm>
          <a:off x="0" y="0"/>
          <a:ext cx="0" cy="0"/>
          <a:chOff x="0" y="0"/>
          <a:chExt cx="0" cy="0"/>
        </a:xfrm>
      </p:grpSpPr>
      <p:sp>
        <p:nvSpPr>
          <p:cNvPr id="12" name="Заголовок презентации"/>
          <p:cNvSpPr txBox="1"/>
          <p:nvPr>
            <p:ph type="title" hasCustomPrompt="1"/>
          </p:nvPr>
        </p:nvSpPr>
        <p:spPr>
          <a:prstGeom prst="rect">
            <a:avLst/>
          </a:prstGeom>
        </p:spPr>
        <p:txBody>
          <a:bodyPr/>
          <a:lstStyle/>
          <a:p>
            <a:pPr/>
            <a:r>
              <a:t>Заголовок презентации</a:t>
            </a:r>
          </a:p>
        </p:txBody>
      </p:sp>
      <p:sp>
        <p:nvSpPr>
          <p:cNvPr id="13" name="Уровень текста 1…"/>
          <p:cNvSpPr txBox="1"/>
          <p:nvPr>
            <p:ph type="body" sz="quarter" idx="1" hasCustomPrompt="1"/>
          </p:nvPr>
        </p:nvSpPr>
        <p:spPr>
          <a:prstGeom prst="rect">
            <a:avLst/>
          </a:prstGeom>
        </p:spPr>
        <p:txBody>
          <a:bodyPr/>
          <a:lstStyle/>
          <a:p>
            <a:pPr/>
            <a:r>
              <a:t>Подзаголовок презентации </a:t>
            </a:r>
          </a:p>
          <a:p>
            <a:pPr lvl="1"/>
            <a:r>
              <a:t/>
            </a:r>
          </a:p>
          <a:p>
            <a:pPr lvl="2"/>
            <a:r>
              <a:t/>
            </a:r>
          </a:p>
          <a:p>
            <a:pPr lvl="3"/>
            <a:r>
              <a:t/>
            </a:r>
          </a:p>
          <a:p>
            <a:pPr lvl="4"/>
            <a:r>
              <a:t/>
            </a:r>
          </a:p>
        </p:txBody>
      </p:sp>
      <p:sp>
        <p:nvSpPr>
          <p:cNvPr id="14" name="Номер слайда"/>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Сообщение">
    <p:spTree>
      <p:nvGrpSpPr>
        <p:cNvPr id="1" name=""/>
        <p:cNvGrpSpPr/>
        <p:nvPr/>
      </p:nvGrpSpPr>
      <p:grpSpPr>
        <a:xfrm>
          <a:off x="0" y="0"/>
          <a:ext cx="0" cy="0"/>
          <a:chOff x="0" y="0"/>
          <a:chExt cx="0" cy="0"/>
        </a:xfrm>
      </p:grpSpPr>
      <p:sp>
        <p:nvSpPr>
          <p:cNvPr id="112" name="Уровень текста 1…"/>
          <p:cNvSpPr txBox="1"/>
          <p:nvPr>
            <p:ph type="body" sz="half" idx="1" hasCustomPrompt="1"/>
          </p:nvPr>
        </p:nvSpPr>
        <p:spPr>
          <a:xfrm>
            <a:off x="1298277" y="4927600"/>
            <a:ext cx="21863646" cy="3853767"/>
          </a:xfrm>
          <a:prstGeom prst="rect">
            <a:avLst/>
          </a:prstGeom>
        </p:spPr>
        <p:txBody>
          <a:bodyPr anchor="ctr"/>
          <a:lstStyle>
            <a:lvl1pPr algn="ctr" defTabSz="1160859">
              <a:defRPr b="1" spc="-408" sz="10200">
                <a:latin typeface="+mn-lt"/>
                <a:ea typeface="+mn-ea"/>
                <a:cs typeface="+mn-cs"/>
                <a:sym typeface="Avenir Next Regular"/>
              </a:defRPr>
            </a:lvl1pPr>
            <a:lvl2pPr algn="ctr" defTabSz="1160859">
              <a:defRPr b="1" spc="-408" sz="10200">
                <a:latin typeface="+mn-lt"/>
                <a:ea typeface="+mn-ea"/>
                <a:cs typeface="+mn-cs"/>
                <a:sym typeface="Avenir Next Regular"/>
              </a:defRPr>
            </a:lvl2pPr>
            <a:lvl3pPr algn="ctr" defTabSz="1160859">
              <a:defRPr b="1" spc="-408" sz="10200">
                <a:latin typeface="+mn-lt"/>
                <a:ea typeface="+mn-ea"/>
                <a:cs typeface="+mn-cs"/>
                <a:sym typeface="Avenir Next Regular"/>
              </a:defRPr>
            </a:lvl3pPr>
            <a:lvl4pPr algn="ctr" defTabSz="1160859">
              <a:defRPr b="1" spc="-408" sz="10200">
                <a:latin typeface="+mn-lt"/>
                <a:ea typeface="+mn-ea"/>
                <a:cs typeface="+mn-cs"/>
                <a:sym typeface="Avenir Next Regular"/>
              </a:defRPr>
            </a:lvl4pPr>
            <a:lvl5pPr algn="ctr" defTabSz="1160859">
              <a:defRPr b="1" spc="-408" sz="10200">
                <a:latin typeface="+mn-lt"/>
                <a:ea typeface="+mn-ea"/>
                <a:cs typeface="+mn-cs"/>
                <a:sym typeface="Avenir Next Regular"/>
              </a:defRPr>
            </a:lvl5pPr>
          </a:lstStyle>
          <a:p>
            <a:pPr/>
            <a:r>
              <a:t>Сообщение</a:t>
            </a:r>
          </a:p>
          <a:p>
            <a:pPr lvl="1"/>
            <a:r>
              <a:t/>
            </a:r>
          </a:p>
          <a:p>
            <a:pPr lvl="2"/>
            <a:r>
              <a:t/>
            </a:r>
          </a:p>
          <a:p>
            <a:pPr lvl="3"/>
            <a:r>
              <a:t/>
            </a:r>
          </a:p>
          <a:p>
            <a:pPr lvl="4"/>
            <a:r>
              <a:t/>
            </a:r>
          </a:p>
        </p:txBody>
      </p:sp>
      <p:sp>
        <p:nvSpPr>
          <p:cNvPr id="113" name="Номер слайда"/>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Важный факт">
    <p:spTree>
      <p:nvGrpSpPr>
        <p:cNvPr id="1" name=""/>
        <p:cNvGrpSpPr/>
        <p:nvPr/>
      </p:nvGrpSpPr>
      <p:grpSpPr>
        <a:xfrm>
          <a:off x="0" y="0"/>
          <a:ext cx="0" cy="0"/>
          <a:chOff x="0" y="0"/>
          <a:chExt cx="0" cy="0"/>
        </a:xfrm>
      </p:grpSpPr>
      <p:sp>
        <p:nvSpPr>
          <p:cNvPr id="120" name="Информация о факте"/>
          <p:cNvSpPr txBox="1"/>
          <p:nvPr>
            <p:ph type="body" sz="quarter" idx="13" hasCustomPrompt="1"/>
          </p:nvPr>
        </p:nvSpPr>
        <p:spPr>
          <a:xfrm>
            <a:off x="1295400" y="8117284"/>
            <a:ext cx="21869400" cy="592456"/>
          </a:xfrm>
          <a:prstGeom prst="rect">
            <a:avLst/>
          </a:prstGeom>
        </p:spPr>
        <p:txBody>
          <a:bodyPr/>
          <a:lstStyle>
            <a:lvl1pPr algn="ctr" defTabSz="473201">
              <a:spcBef>
                <a:spcPts val="2500"/>
              </a:spcBef>
              <a:defRPr spc="-85" sz="2835"/>
            </a:lvl1pPr>
          </a:lstStyle>
          <a:p>
            <a:pPr/>
            <a:r>
              <a:t>Информация о факте</a:t>
            </a:r>
          </a:p>
        </p:txBody>
      </p:sp>
      <p:sp>
        <p:nvSpPr>
          <p:cNvPr id="121" name="Уровень текста 1…"/>
          <p:cNvSpPr txBox="1"/>
          <p:nvPr>
            <p:ph type="body" sz="half" idx="1" hasCustomPrompt="1"/>
          </p:nvPr>
        </p:nvSpPr>
        <p:spPr>
          <a:xfrm>
            <a:off x="1295400" y="3587043"/>
            <a:ext cx="21869400" cy="4730168"/>
          </a:xfrm>
          <a:prstGeom prst="rect">
            <a:avLst/>
          </a:prstGeom>
        </p:spPr>
        <p:txBody>
          <a:bodyPr anchor="b"/>
          <a:lstStyle>
            <a:lvl1pPr algn="ctr" defTabSz="825500">
              <a:lnSpc>
                <a:spcPct val="70000"/>
              </a:lnSpc>
              <a:defRPr b="1" spc="-448" sz="22400">
                <a:latin typeface="+mn-lt"/>
                <a:ea typeface="+mn-ea"/>
                <a:cs typeface="+mn-cs"/>
                <a:sym typeface="Avenir Next Regular"/>
              </a:defRPr>
            </a:lvl1pPr>
            <a:lvl2pPr algn="ctr" defTabSz="825500">
              <a:lnSpc>
                <a:spcPct val="70000"/>
              </a:lnSpc>
              <a:defRPr b="1" spc="-448" sz="22400">
                <a:latin typeface="+mn-lt"/>
                <a:ea typeface="+mn-ea"/>
                <a:cs typeface="+mn-cs"/>
                <a:sym typeface="Avenir Next Regular"/>
              </a:defRPr>
            </a:lvl2pPr>
            <a:lvl3pPr algn="ctr" defTabSz="825500">
              <a:lnSpc>
                <a:spcPct val="70000"/>
              </a:lnSpc>
              <a:defRPr b="1" spc="-448" sz="22400">
                <a:latin typeface="+mn-lt"/>
                <a:ea typeface="+mn-ea"/>
                <a:cs typeface="+mn-cs"/>
                <a:sym typeface="Avenir Next Regular"/>
              </a:defRPr>
            </a:lvl3pPr>
            <a:lvl4pPr algn="ctr" defTabSz="825500">
              <a:lnSpc>
                <a:spcPct val="70000"/>
              </a:lnSpc>
              <a:defRPr b="1" spc="-448" sz="22400">
                <a:latin typeface="+mn-lt"/>
                <a:ea typeface="+mn-ea"/>
                <a:cs typeface="+mn-cs"/>
                <a:sym typeface="Avenir Next Regular"/>
              </a:defRPr>
            </a:lvl4pPr>
            <a:lvl5pPr algn="ctr" defTabSz="825500">
              <a:lnSpc>
                <a:spcPct val="70000"/>
              </a:lnSpc>
              <a:defRPr b="1" spc="-448" sz="22400">
                <a:latin typeface="+mn-lt"/>
                <a:ea typeface="+mn-ea"/>
                <a:cs typeface="+mn-cs"/>
                <a:sym typeface="Avenir Next Regular"/>
              </a:defRPr>
            </a:lvl5pPr>
          </a:lstStyle>
          <a:p>
            <a:pPr/>
            <a:r>
              <a:t>100 %</a:t>
            </a:r>
          </a:p>
          <a:p>
            <a:pPr lvl="1"/>
            <a:r>
              <a:t/>
            </a:r>
          </a:p>
          <a:p>
            <a:pPr lvl="2"/>
            <a:r>
              <a:t/>
            </a:r>
          </a:p>
          <a:p>
            <a:pPr lvl="3"/>
            <a:r>
              <a:t/>
            </a:r>
          </a:p>
          <a:p>
            <a:pPr lvl="4"/>
            <a:r>
              <a:t/>
            </a:r>
          </a:p>
        </p:txBody>
      </p:sp>
      <p:sp>
        <p:nvSpPr>
          <p:cNvPr id="122" name="Прямоугольник"/>
          <p:cNvSpPr/>
          <p:nvPr/>
        </p:nvSpPr>
        <p:spPr>
          <a:xfrm>
            <a:off x="0" y="990550"/>
            <a:ext cx="24384000" cy="279401"/>
          </a:xfrm>
          <a:prstGeom prst="rect">
            <a:avLst/>
          </a:prstGeom>
          <a:solidFill>
            <a:schemeClr val="accent4"/>
          </a:solidFill>
          <a:ln w="12700">
            <a:miter lim="400000"/>
          </a:ln>
        </p:spPr>
        <p:txBody>
          <a:bodyPr lIns="50800" tIns="50800" rIns="50800" bIns="50800" anchor="ctr"/>
          <a:lstStyle/>
          <a:p>
            <a:pPr algn="ctr" defTabSz="821531">
              <a:defRPr spc="-44" sz="2200"/>
            </a:pPr>
          </a:p>
        </p:txBody>
      </p:sp>
      <p:sp>
        <p:nvSpPr>
          <p:cNvPr id="123" name="Прямоугольник"/>
          <p:cNvSpPr/>
          <p:nvPr/>
        </p:nvSpPr>
        <p:spPr>
          <a:xfrm>
            <a:off x="0" y="990550"/>
            <a:ext cx="24384000" cy="279401"/>
          </a:xfrm>
          <a:prstGeom prst="rect">
            <a:avLst/>
          </a:prstGeom>
          <a:solidFill>
            <a:schemeClr val="accent4"/>
          </a:solidFill>
          <a:ln w="12700">
            <a:miter lim="400000"/>
          </a:ln>
        </p:spPr>
        <p:txBody>
          <a:bodyPr lIns="50800" tIns="50800" rIns="50800" bIns="50800" anchor="ctr"/>
          <a:lstStyle/>
          <a:p>
            <a:pPr algn="ctr" defTabSz="821531">
              <a:defRPr spc="-44" sz="2200"/>
            </a:pPr>
          </a:p>
        </p:txBody>
      </p:sp>
      <p:sp>
        <p:nvSpPr>
          <p:cNvPr id="124" name="Номер слайда"/>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Цитата">
    <p:spTree>
      <p:nvGrpSpPr>
        <p:cNvPr id="1" name=""/>
        <p:cNvGrpSpPr/>
        <p:nvPr/>
      </p:nvGrpSpPr>
      <p:grpSpPr>
        <a:xfrm>
          <a:off x="0" y="0"/>
          <a:ext cx="0" cy="0"/>
          <a:chOff x="0" y="0"/>
          <a:chExt cx="0" cy="0"/>
        </a:xfrm>
      </p:grpSpPr>
      <p:sp>
        <p:nvSpPr>
          <p:cNvPr id="131" name="Авторство"/>
          <p:cNvSpPr txBox="1"/>
          <p:nvPr>
            <p:ph type="body" sz="quarter" idx="13" hasCustomPrompt="1"/>
          </p:nvPr>
        </p:nvSpPr>
        <p:spPr>
          <a:xfrm>
            <a:off x="2252674" y="10353079"/>
            <a:ext cx="20691414" cy="567945"/>
          </a:xfrm>
          <a:prstGeom prst="rect">
            <a:avLst/>
          </a:prstGeom>
        </p:spPr>
        <p:txBody>
          <a:bodyPr/>
          <a:lstStyle>
            <a:lvl1pPr defTabSz="572516">
              <a:defRPr spc="-82" sz="2744"/>
            </a:lvl1pPr>
          </a:lstStyle>
          <a:p>
            <a:pPr/>
            <a:r>
              <a:t>Авторство </a:t>
            </a:r>
          </a:p>
        </p:txBody>
      </p:sp>
      <p:sp>
        <p:nvSpPr>
          <p:cNvPr id="132" name="Прямоугольник"/>
          <p:cNvSpPr/>
          <p:nvPr/>
        </p:nvSpPr>
        <p:spPr>
          <a:xfrm>
            <a:off x="0" y="990550"/>
            <a:ext cx="24384000" cy="279401"/>
          </a:xfrm>
          <a:prstGeom prst="rect">
            <a:avLst/>
          </a:prstGeom>
          <a:solidFill>
            <a:schemeClr val="accent4"/>
          </a:solidFill>
          <a:ln w="12700">
            <a:miter lim="400000"/>
          </a:ln>
        </p:spPr>
        <p:txBody>
          <a:bodyPr lIns="50800" tIns="50800" rIns="50800" bIns="50800" anchor="ctr"/>
          <a:lstStyle/>
          <a:p>
            <a:pPr algn="ctr" defTabSz="821531">
              <a:defRPr spc="-44" sz="2200"/>
            </a:pPr>
          </a:p>
        </p:txBody>
      </p:sp>
      <p:sp>
        <p:nvSpPr>
          <p:cNvPr id="133" name="Прямоугольник"/>
          <p:cNvSpPr/>
          <p:nvPr/>
        </p:nvSpPr>
        <p:spPr>
          <a:xfrm>
            <a:off x="0" y="990550"/>
            <a:ext cx="24384000" cy="279401"/>
          </a:xfrm>
          <a:prstGeom prst="rect">
            <a:avLst/>
          </a:prstGeom>
          <a:solidFill>
            <a:schemeClr val="accent4"/>
          </a:solidFill>
          <a:ln w="12700">
            <a:miter lim="400000"/>
          </a:ln>
        </p:spPr>
        <p:txBody>
          <a:bodyPr lIns="50800" tIns="50800" rIns="50800" bIns="50800" anchor="ctr"/>
          <a:lstStyle/>
          <a:p>
            <a:pPr algn="ctr" defTabSz="821531">
              <a:defRPr spc="-44" sz="2200"/>
            </a:pPr>
          </a:p>
        </p:txBody>
      </p:sp>
      <p:sp>
        <p:nvSpPr>
          <p:cNvPr id="134" name="Уровень текста 1…"/>
          <p:cNvSpPr txBox="1"/>
          <p:nvPr>
            <p:ph type="body" sz="half" idx="1" hasCustomPrompt="1"/>
          </p:nvPr>
        </p:nvSpPr>
        <p:spPr>
          <a:xfrm>
            <a:off x="1439912" y="4332885"/>
            <a:ext cx="21504176" cy="5497468"/>
          </a:xfrm>
          <a:prstGeom prst="rect">
            <a:avLst/>
          </a:prstGeom>
        </p:spPr>
        <p:txBody>
          <a:bodyPr anchor="b"/>
          <a:lstStyle>
            <a:lvl1pPr marL="714375" indent="-714375" defTabSz="1160859">
              <a:lnSpc>
                <a:spcPct val="70000"/>
              </a:lnSpc>
              <a:defRPr b="1" i="1" spc="-532" sz="13300">
                <a:latin typeface="+mn-lt"/>
                <a:ea typeface="+mn-ea"/>
                <a:cs typeface="+mn-cs"/>
                <a:sym typeface="Avenir Next Regular"/>
              </a:defRPr>
            </a:lvl1pPr>
            <a:lvl2pPr marL="714375" indent="-714375" defTabSz="1160859">
              <a:lnSpc>
                <a:spcPct val="70000"/>
              </a:lnSpc>
              <a:defRPr b="1" i="1" spc="-532" sz="13300">
                <a:latin typeface="+mn-lt"/>
                <a:ea typeface="+mn-ea"/>
                <a:cs typeface="+mn-cs"/>
                <a:sym typeface="Avenir Next Regular"/>
              </a:defRPr>
            </a:lvl2pPr>
            <a:lvl3pPr marL="714375" indent="-714375" defTabSz="1160859">
              <a:lnSpc>
                <a:spcPct val="70000"/>
              </a:lnSpc>
              <a:defRPr b="1" i="1" spc="-532" sz="13300">
                <a:latin typeface="+mn-lt"/>
                <a:ea typeface="+mn-ea"/>
                <a:cs typeface="+mn-cs"/>
                <a:sym typeface="Avenir Next Regular"/>
              </a:defRPr>
            </a:lvl3pPr>
            <a:lvl4pPr marL="714375" indent="-714375" defTabSz="1160859">
              <a:lnSpc>
                <a:spcPct val="70000"/>
              </a:lnSpc>
              <a:defRPr b="1" i="1" spc="-532" sz="13300">
                <a:latin typeface="+mn-lt"/>
                <a:ea typeface="+mn-ea"/>
                <a:cs typeface="+mn-cs"/>
                <a:sym typeface="Avenir Next Regular"/>
              </a:defRPr>
            </a:lvl4pPr>
            <a:lvl5pPr marL="714375" indent="-714375" defTabSz="1160859">
              <a:lnSpc>
                <a:spcPct val="70000"/>
              </a:lnSpc>
              <a:defRPr b="1" i="1" spc="-532" sz="13300">
                <a:latin typeface="+mn-lt"/>
                <a:ea typeface="+mn-ea"/>
                <a:cs typeface="+mn-cs"/>
                <a:sym typeface="Avenir Next Regular"/>
              </a:defRPr>
            </a:lvl5pPr>
          </a:lstStyle>
          <a:p>
            <a:pPr/>
            <a:r>
              <a:t>«Важная цитата»</a:t>
            </a:r>
          </a:p>
          <a:p>
            <a:pPr lvl="1"/>
            <a:r>
              <a:t/>
            </a:r>
          </a:p>
          <a:p>
            <a:pPr lvl="2"/>
            <a:r>
              <a:t/>
            </a:r>
          </a:p>
          <a:p>
            <a:pPr lvl="3"/>
            <a:r>
              <a:t/>
            </a:r>
          </a:p>
          <a:p>
            <a:pPr lvl="4"/>
            <a:r>
              <a:t/>
            </a:r>
          </a:p>
        </p:txBody>
      </p:sp>
      <p:sp>
        <p:nvSpPr>
          <p:cNvPr id="135" name="Номер слайда"/>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Фото (3 шт.)">
    <p:spTree>
      <p:nvGrpSpPr>
        <p:cNvPr id="1" name=""/>
        <p:cNvGrpSpPr/>
        <p:nvPr/>
      </p:nvGrpSpPr>
      <p:grpSpPr>
        <a:xfrm>
          <a:off x="0" y="0"/>
          <a:ext cx="0" cy="0"/>
          <a:chOff x="0" y="0"/>
          <a:chExt cx="0" cy="0"/>
        </a:xfrm>
      </p:grpSpPr>
      <p:sp>
        <p:nvSpPr>
          <p:cNvPr id="142" name="518839134_3132x2088.jpg"/>
          <p:cNvSpPr/>
          <p:nvPr>
            <p:ph type="pic" idx="13"/>
          </p:nvPr>
        </p:nvSpPr>
        <p:spPr>
          <a:xfrm>
            <a:off x="4076700" y="-3937000"/>
            <a:ext cx="26492200" cy="17661467"/>
          </a:xfrm>
          <a:prstGeom prst="rect">
            <a:avLst/>
          </a:prstGeom>
        </p:spPr>
        <p:txBody>
          <a:bodyPr lIns="91439" tIns="45719" rIns="91439" bIns="45719">
            <a:noAutofit/>
          </a:bodyPr>
          <a:lstStyle/>
          <a:p>
            <a:pPr/>
          </a:p>
        </p:txBody>
      </p:sp>
      <p:sp>
        <p:nvSpPr>
          <p:cNvPr id="143" name="766363123_1851x1194.jpg"/>
          <p:cNvSpPr/>
          <p:nvPr>
            <p:ph type="pic" sz="half" idx="14"/>
          </p:nvPr>
        </p:nvSpPr>
        <p:spPr>
          <a:xfrm>
            <a:off x="-1" y="-525805"/>
            <a:ext cx="12065001" cy="7782610"/>
          </a:xfrm>
          <a:prstGeom prst="rect">
            <a:avLst/>
          </a:prstGeom>
        </p:spPr>
        <p:txBody>
          <a:bodyPr lIns="91439" tIns="45719" rIns="91439" bIns="45719">
            <a:noAutofit/>
          </a:bodyPr>
          <a:lstStyle/>
          <a:p>
            <a:pPr/>
          </a:p>
        </p:txBody>
      </p:sp>
      <p:sp>
        <p:nvSpPr>
          <p:cNvPr id="144" name="981594838_2460x1641.jpg"/>
          <p:cNvSpPr/>
          <p:nvPr>
            <p:ph type="pic" sz="half" idx="15"/>
          </p:nvPr>
        </p:nvSpPr>
        <p:spPr>
          <a:xfrm>
            <a:off x="-1" y="6384784"/>
            <a:ext cx="12065001" cy="8048238"/>
          </a:xfrm>
          <a:prstGeom prst="rect">
            <a:avLst/>
          </a:prstGeom>
        </p:spPr>
        <p:txBody>
          <a:bodyPr lIns="91439" tIns="45719" rIns="91439" bIns="45719">
            <a:noAutofit/>
          </a:bodyPr>
          <a:lstStyle/>
          <a:p>
            <a:pPr/>
          </a:p>
        </p:txBody>
      </p:sp>
      <p:sp>
        <p:nvSpPr>
          <p:cNvPr id="145" name="Номер слайда"/>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Фото">
    <p:spTree>
      <p:nvGrpSpPr>
        <p:cNvPr id="1" name=""/>
        <p:cNvGrpSpPr/>
        <p:nvPr/>
      </p:nvGrpSpPr>
      <p:grpSpPr>
        <a:xfrm>
          <a:off x="0" y="0"/>
          <a:ext cx="0" cy="0"/>
          <a:chOff x="0" y="0"/>
          <a:chExt cx="0" cy="0"/>
        </a:xfrm>
      </p:grpSpPr>
      <p:sp>
        <p:nvSpPr>
          <p:cNvPr id="152" name="463013163_3048x2031.jpg"/>
          <p:cNvSpPr/>
          <p:nvPr>
            <p:ph type="pic" idx="13"/>
          </p:nvPr>
        </p:nvSpPr>
        <p:spPr>
          <a:xfrm>
            <a:off x="0" y="-1266000"/>
            <a:ext cx="24384000" cy="16248002"/>
          </a:xfrm>
          <a:prstGeom prst="rect">
            <a:avLst/>
          </a:prstGeom>
        </p:spPr>
        <p:txBody>
          <a:bodyPr lIns="91439" tIns="45719" rIns="91439" bIns="45719">
            <a:noAutofit/>
          </a:bodyPr>
          <a:lstStyle/>
          <a:p>
            <a:pPr/>
          </a:p>
        </p:txBody>
      </p:sp>
      <p:sp>
        <p:nvSpPr>
          <p:cNvPr id="153" name="Номер слайда"/>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Пустой">
    <p:spTree>
      <p:nvGrpSpPr>
        <p:cNvPr id="1" name=""/>
        <p:cNvGrpSpPr/>
        <p:nvPr/>
      </p:nvGrpSpPr>
      <p:grpSpPr>
        <a:xfrm>
          <a:off x="0" y="0"/>
          <a:ext cx="0" cy="0"/>
          <a:chOff x="0" y="0"/>
          <a:chExt cx="0" cy="0"/>
        </a:xfrm>
      </p:grpSpPr>
      <p:sp>
        <p:nvSpPr>
          <p:cNvPr id="160" name="Номер слайда"/>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Заголовок и фото">
    <p:spTree>
      <p:nvGrpSpPr>
        <p:cNvPr id="1" name=""/>
        <p:cNvGrpSpPr/>
        <p:nvPr/>
      </p:nvGrpSpPr>
      <p:grpSpPr>
        <a:xfrm>
          <a:off x="0" y="0"/>
          <a:ext cx="0" cy="0"/>
          <a:chOff x="0" y="0"/>
          <a:chExt cx="0" cy="0"/>
        </a:xfrm>
      </p:grpSpPr>
      <p:sp>
        <p:nvSpPr>
          <p:cNvPr id="21" name="1014407370_Retouch_4050x2379.jpg"/>
          <p:cNvSpPr/>
          <p:nvPr>
            <p:ph type="pic" idx="13"/>
          </p:nvPr>
        </p:nvSpPr>
        <p:spPr>
          <a:xfrm>
            <a:off x="-685800" y="-6146800"/>
            <a:ext cx="34201100" cy="20089980"/>
          </a:xfrm>
          <a:prstGeom prst="rect">
            <a:avLst/>
          </a:prstGeom>
        </p:spPr>
        <p:txBody>
          <a:bodyPr lIns="91439" tIns="45719" rIns="91439" bIns="45719">
            <a:noAutofit/>
          </a:bodyPr>
          <a:lstStyle/>
          <a:p>
            <a:pPr/>
          </a:p>
        </p:txBody>
      </p:sp>
      <p:sp>
        <p:nvSpPr>
          <p:cNvPr id="22" name="Заголовок презентации"/>
          <p:cNvSpPr txBox="1"/>
          <p:nvPr>
            <p:ph type="title" hasCustomPrompt="1"/>
          </p:nvPr>
        </p:nvSpPr>
        <p:spPr>
          <a:xfrm>
            <a:off x="1295400" y="4384675"/>
            <a:ext cx="21869400" cy="4699000"/>
          </a:xfrm>
          <a:prstGeom prst="rect">
            <a:avLst/>
          </a:prstGeom>
        </p:spPr>
        <p:txBody>
          <a:bodyPr/>
          <a:lstStyle/>
          <a:p>
            <a:pPr/>
            <a:r>
              <a:t>Заголовок презентации</a:t>
            </a:r>
          </a:p>
        </p:txBody>
      </p:sp>
      <p:sp>
        <p:nvSpPr>
          <p:cNvPr id="23" name="Уровень текста 1…"/>
          <p:cNvSpPr txBox="1"/>
          <p:nvPr>
            <p:ph type="body" sz="quarter" idx="1" hasCustomPrompt="1"/>
          </p:nvPr>
        </p:nvSpPr>
        <p:spPr>
          <a:xfrm>
            <a:off x="1295400" y="9268776"/>
            <a:ext cx="21869400" cy="1422714"/>
          </a:xfrm>
          <a:prstGeom prst="rect">
            <a:avLst/>
          </a:prstGeom>
        </p:spPr>
        <p:txBody>
          <a:bodyPr/>
          <a:lstStyle/>
          <a:p>
            <a:pPr/>
            <a:r>
              <a:t>Подзаголовок презентации</a:t>
            </a:r>
          </a:p>
          <a:p>
            <a:pPr lvl="1"/>
            <a:r>
              <a:t/>
            </a:r>
          </a:p>
          <a:p>
            <a:pPr lvl="2"/>
            <a:r>
              <a:t/>
            </a:r>
          </a:p>
          <a:p>
            <a:pPr lvl="3"/>
            <a:r>
              <a:t/>
            </a:r>
          </a:p>
          <a:p>
            <a:pPr lvl="4"/>
            <a:r>
              <a:t/>
            </a:r>
          </a:p>
        </p:txBody>
      </p:sp>
      <p:sp>
        <p:nvSpPr>
          <p:cNvPr id="24" name="Номер слайда"/>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Заголовок и фото (вариант)">
    <p:spTree>
      <p:nvGrpSpPr>
        <p:cNvPr id="1" name=""/>
        <p:cNvGrpSpPr/>
        <p:nvPr/>
      </p:nvGrpSpPr>
      <p:grpSpPr>
        <a:xfrm>
          <a:off x="0" y="0"/>
          <a:ext cx="0" cy="0"/>
          <a:chOff x="0" y="0"/>
          <a:chExt cx="0" cy="0"/>
        </a:xfrm>
      </p:grpSpPr>
      <p:sp>
        <p:nvSpPr>
          <p:cNvPr id="31" name="518839134_3132x2088.jpg"/>
          <p:cNvSpPr/>
          <p:nvPr>
            <p:ph type="pic" idx="13"/>
          </p:nvPr>
        </p:nvSpPr>
        <p:spPr>
          <a:xfrm>
            <a:off x="8922063" y="-1"/>
            <a:ext cx="20573998" cy="13716000"/>
          </a:xfrm>
          <a:prstGeom prst="rect">
            <a:avLst/>
          </a:prstGeom>
        </p:spPr>
        <p:txBody>
          <a:bodyPr lIns="91439" tIns="45719" rIns="91439" bIns="45719">
            <a:noAutofit/>
          </a:bodyPr>
          <a:lstStyle/>
          <a:p>
            <a:pPr/>
          </a:p>
        </p:txBody>
      </p:sp>
      <p:sp>
        <p:nvSpPr>
          <p:cNvPr id="32" name="Заголовок слайда"/>
          <p:cNvSpPr txBox="1"/>
          <p:nvPr>
            <p:ph type="title" hasCustomPrompt="1"/>
          </p:nvPr>
        </p:nvSpPr>
        <p:spPr>
          <a:xfrm>
            <a:off x="1295400" y="3743016"/>
            <a:ext cx="11442700" cy="5334001"/>
          </a:xfrm>
          <a:prstGeom prst="rect">
            <a:avLst/>
          </a:prstGeom>
        </p:spPr>
        <p:txBody>
          <a:bodyPr/>
          <a:lstStyle/>
          <a:p>
            <a:pPr/>
            <a:r>
              <a:t>Заголовок слайда</a:t>
            </a:r>
          </a:p>
        </p:txBody>
      </p:sp>
      <p:sp>
        <p:nvSpPr>
          <p:cNvPr id="33" name="Уровень текста 1…"/>
          <p:cNvSpPr txBox="1"/>
          <p:nvPr>
            <p:ph type="body" sz="quarter" idx="1" hasCustomPrompt="1"/>
          </p:nvPr>
        </p:nvSpPr>
        <p:spPr>
          <a:xfrm>
            <a:off x="1295400" y="9271000"/>
            <a:ext cx="11442700" cy="3175000"/>
          </a:xfrm>
          <a:prstGeom prst="rect">
            <a:avLst/>
          </a:prstGeom>
        </p:spPr>
        <p:txBody>
          <a:bodyPr/>
          <a:lstStyle/>
          <a:p>
            <a:pPr/>
            <a:r>
              <a:t>Подзаголовок слайда</a:t>
            </a:r>
          </a:p>
          <a:p>
            <a:pPr lvl="1"/>
            <a:r>
              <a:t/>
            </a:r>
          </a:p>
          <a:p>
            <a:pPr lvl="2"/>
            <a:r>
              <a:t/>
            </a:r>
          </a:p>
          <a:p>
            <a:pPr lvl="3"/>
            <a:r>
              <a:t/>
            </a:r>
          </a:p>
          <a:p>
            <a:pPr lvl="4"/>
            <a:r>
              <a:t/>
            </a:r>
          </a:p>
        </p:txBody>
      </p:sp>
      <p:sp>
        <p:nvSpPr>
          <p:cNvPr id="34" name="Номер слайда"/>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Заголовок и пункты">
    <p:spTree>
      <p:nvGrpSpPr>
        <p:cNvPr id="1" name=""/>
        <p:cNvGrpSpPr/>
        <p:nvPr/>
      </p:nvGrpSpPr>
      <p:grpSpPr>
        <a:xfrm>
          <a:off x="0" y="0"/>
          <a:ext cx="0" cy="0"/>
          <a:chOff x="0" y="0"/>
          <a:chExt cx="0" cy="0"/>
        </a:xfrm>
      </p:grpSpPr>
      <p:sp>
        <p:nvSpPr>
          <p:cNvPr id="41" name="Автор и дата"/>
          <p:cNvSpPr txBox="1"/>
          <p:nvPr>
            <p:ph type="body" sz="quarter" idx="13" hasCustomPrompt="1"/>
          </p:nvPr>
        </p:nvSpPr>
        <p:spPr>
          <a:xfrm>
            <a:off x="1295400" y="12955885"/>
            <a:ext cx="21869400" cy="429261"/>
          </a:xfrm>
          <a:prstGeom prst="rect">
            <a:avLst/>
          </a:prstGeom>
        </p:spPr>
        <p:txBody>
          <a:bodyPr/>
          <a:lstStyle>
            <a:lvl1pPr defTabSz="566674">
              <a:spcBef>
                <a:spcPts val="3100"/>
              </a:spcBef>
              <a:defRPr spc="-58" sz="1940">
                <a:latin typeface="Avenir Next Medium"/>
                <a:ea typeface="Avenir Next Medium"/>
                <a:cs typeface="Avenir Next Medium"/>
                <a:sym typeface="Avenir Next Medium"/>
              </a:defRPr>
            </a:lvl1pPr>
          </a:lstStyle>
          <a:p>
            <a:pPr/>
            <a:r>
              <a:t>Автор и дата</a:t>
            </a:r>
          </a:p>
        </p:txBody>
      </p:sp>
      <p:sp>
        <p:nvSpPr>
          <p:cNvPr id="42" name="Подзаголовок слайда"/>
          <p:cNvSpPr txBox="1"/>
          <p:nvPr>
            <p:ph type="body" sz="quarter" idx="14" hasCustomPrompt="1"/>
          </p:nvPr>
        </p:nvSpPr>
        <p:spPr>
          <a:xfrm>
            <a:off x="1295400" y="3543455"/>
            <a:ext cx="21869400" cy="694056"/>
          </a:xfrm>
          <a:prstGeom prst="rect">
            <a:avLst/>
          </a:prstGeom>
        </p:spPr>
        <p:txBody>
          <a:bodyPr/>
          <a:lstStyle>
            <a:lvl1pPr defTabSz="572516">
              <a:defRPr spc="-102" sz="3430"/>
            </a:lvl1pPr>
          </a:lstStyle>
          <a:p>
            <a:pPr/>
            <a:r>
              <a:t>Подзаголовок слайда</a:t>
            </a:r>
          </a:p>
        </p:txBody>
      </p:sp>
      <p:sp>
        <p:nvSpPr>
          <p:cNvPr id="43" name="Прямоугольник"/>
          <p:cNvSpPr/>
          <p:nvPr/>
        </p:nvSpPr>
        <p:spPr>
          <a:xfrm>
            <a:off x="0" y="990550"/>
            <a:ext cx="24384000" cy="279401"/>
          </a:xfrm>
          <a:prstGeom prst="rect">
            <a:avLst/>
          </a:prstGeom>
          <a:solidFill>
            <a:schemeClr val="accent4"/>
          </a:solidFill>
          <a:ln w="12700">
            <a:miter lim="400000"/>
          </a:ln>
        </p:spPr>
        <p:txBody>
          <a:bodyPr lIns="50800" tIns="50800" rIns="50800" bIns="50800" anchor="ctr"/>
          <a:lstStyle/>
          <a:p>
            <a:pPr algn="ctr" defTabSz="821531">
              <a:defRPr spc="-44" sz="2200"/>
            </a:pPr>
          </a:p>
        </p:txBody>
      </p:sp>
      <p:sp>
        <p:nvSpPr>
          <p:cNvPr id="44" name="Прямоугольник"/>
          <p:cNvSpPr/>
          <p:nvPr/>
        </p:nvSpPr>
        <p:spPr>
          <a:xfrm>
            <a:off x="0" y="990550"/>
            <a:ext cx="24384000" cy="279401"/>
          </a:xfrm>
          <a:prstGeom prst="rect">
            <a:avLst/>
          </a:prstGeom>
          <a:solidFill>
            <a:schemeClr val="accent4"/>
          </a:solidFill>
          <a:ln w="12700">
            <a:miter lim="400000"/>
          </a:ln>
        </p:spPr>
        <p:txBody>
          <a:bodyPr lIns="50800" tIns="50800" rIns="50800" bIns="50800" anchor="ctr"/>
          <a:lstStyle/>
          <a:p>
            <a:pPr algn="ctr" defTabSz="821531">
              <a:defRPr spc="-44" sz="2200"/>
            </a:pPr>
          </a:p>
        </p:txBody>
      </p:sp>
      <p:sp>
        <p:nvSpPr>
          <p:cNvPr id="45" name="Заголовок слайда"/>
          <p:cNvSpPr txBox="1"/>
          <p:nvPr>
            <p:ph type="title" hasCustomPrompt="1"/>
          </p:nvPr>
        </p:nvSpPr>
        <p:spPr>
          <a:xfrm>
            <a:off x="1295400" y="1620697"/>
            <a:ext cx="21869400" cy="1778386"/>
          </a:xfrm>
          <a:prstGeom prst="rect">
            <a:avLst/>
          </a:prstGeom>
        </p:spPr>
        <p:txBody>
          <a:bodyPr anchor="t"/>
          <a:lstStyle>
            <a:lvl1pPr defTabSz="584200">
              <a:defRPr spc="-400" sz="10000"/>
            </a:lvl1pPr>
          </a:lstStyle>
          <a:p>
            <a:pPr/>
            <a:r>
              <a:t>Заголовок слайда</a:t>
            </a:r>
          </a:p>
        </p:txBody>
      </p:sp>
      <p:sp>
        <p:nvSpPr>
          <p:cNvPr id="46" name="Уровень текста 1…"/>
          <p:cNvSpPr txBox="1"/>
          <p:nvPr>
            <p:ph type="body" idx="1" hasCustomPrompt="1"/>
          </p:nvPr>
        </p:nvSpPr>
        <p:spPr>
          <a:xfrm>
            <a:off x="1295400" y="5270500"/>
            <a:ext cx="21869400" cy="7137400"/>
          </a:xfrm>
          <a:prstGeom prst="rect">
            <a:avLst/>
          </a:prstGeom>
        </p:spPr>
        <p:txBody>
          <a:bodyPr/>
          <a:lstStyle>
            <a:lvl1pPr defTabSz="584200">
              <a:spcBef>
                <a:spcPts val="3300"/>
              </a:spcBef>
              <a:defRPr cap="none" spc="0" sz="4000"/>
            </a:lvl1pPr>
            <a:lvl2pPr defTabSz="584200">
              <a:spcBef>
                <a:spcPts val="3300"/>
              </a:spcBef>
              <a:defRPr cap="none" spc="0" sz="4000"/>
            </a:lvl2pPr>
            <a:lvl3pPr defTabSz="584200">
              <a:spcBef>
                <a:spcPts val="3300"/>
              </a:spcBef>
              <a:defRPr cap="none" spc="0" sz="4000"/>
            </a:lvl3pPr>
            <a:lvl4pPr defTabSz="584200">
              <a:spcBef>
                <a:spcPts val="3300"/>
              </a:spcBef>
              <a:defRPr cap="none" spc="0" sz="4000"/>
            </a:lvl4pPr>
            <a:lvl5pPr defTabSz="584200">
              <a:spcBef>
                <a:spcPts val="3300"/>
              </a:spcBef>
              <a:defRPr cap="none" spc="0" sz="4000"/>
            </a:lvl5pPr>
          </a:lstStyle>
          <a:p>
            <a:pPr/>
            <a:r>
              <a:t>Текст пункта на слайде</a:t>
            </a:r>
          </a:p>
          <a:p>
            <a:pPr lvl="1"/>
            <a:r>
              <a:t/>
            </a:r>
          </a:p>
          <a:p>
            <a:pPr lvl="2"/>
            <a:r>
              <a:t/>
            </a:r>
          </a:p>
          <a:p>
            <a:pPr lvl="3"/>
            <a:r>
              <a:t/>
            </a:r>
          </a:p>
          <a:p>
            <a:pPr lvl="4"/>
            <a:r>
              <a:t/>
            </a:r>
          </a:p>
        </p:txBody>
      </p:sp>
      <p:sp>
        <p:nvSpPr>
          <p:cNvPr id="47" name="Номер слайда"/>
          <p:cNvSpPr txBox="1"/>
          <p:nvPr>
            <p:ph type="sldNum" sz="quarter" idx="2"/>
          </p:nvPr>
        </p:nvSpPr>
        <p:spPr>
          <a:xfrm>
            <a:off x="22769830" y="12940645"/>
            <a:ext cx="408941" cy="44450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Пункты">
    <p:spTree>
      <p:nvGrpSpPr>
        <p:cNvPr id="1" name=""/>
        <p:cNvGrpSpPr/>
        <p:nvPr/>
      </p:nvGrpSpPr>
      <p:grpSpPr>
        <a:xfrm>
          <a:off x="0" y="0"/>
          <a:ext cx="0" cy="0"/>
          <a:chOff x="0" y="0"/>
          <a:chExt cx="0" cy="0"/>
        </a:xfrm>
      </p:grpSpPr>
      <p:sp>
        <p:nvSpPr>
          <p:cNvPr id="54" name="Автор и дата"/>
          <p:cNvSpPr txBox="1"/>
          <p:nvPr>
            <p:ph type="body" sz="quarter" idx="13" hasCustomPrompt="1"/>
          </p:nvPr>
        </p:nvSpPr>
        <p:spPr>
          <a:xfrm>
            <a:off x="1295400" y="12955885"/>
            <a:ext cx="21869400" cy="429261"/>
          </a:xfrm>
          <a:prstGeom prst="rect">
            <a:avLst/>
          </a:prstGeom>
        </p:spPr>
        <p:txBody>
          <a:bodyPr/>
          <a:lstStyle>
            <a:lvl1pPr defTabSz="566674">
              <a:spcBef>
                <a:spcPts val="3100"/>
              </a:spcBef>
              <a:defRPr spc="-58" sz="1940">
                <a:latin typeface="Avenir Next Medium"/>
                <a:ea typeface="Avenir Next Medium"/>
                <a:cs typeface="Avenir Next Medium"/>
                <a:sym typeface="Avenir Next Medium"/>
              </a:defRPr>
            </a:lvl1pPr>
          </a:lstStyle>
          <a:p>
            <a:pPr/>
            <a:r>
              <a:t>Автор и дата</a:t>
            </a:r>
          </a:p>
        </p:txBody>
      </p:sp>
      <p:sp>
        <p:nvSpPr>
          <p:cNvPr id="55" name="Уровень текста 1…"/>
          <p:cNvSpPr txBox="1"/>
          <p:nvPr>
            <p:ph type="body" idx="1" hasCustomPrompt="1"/>
          </p:nvPr>
        </p:nvSpPr>
        <p:spPr>
          <a:xfrm>
            <a:off x="1295400" y="5270500"/>
            <a:ext cx="21869400" cy="7135317"/>
          </a:xfrm>
          <a:prstGeom prst="rect">
            <a:avLst/>
          </a:prstGeom>
        </p:spPr>
        <p:txBody>
          <a:bodyPr numCol="2" spcCol="1093469"/>
          <a:lstStyle>
            <a:lvl1pPr defTabSz="584200">
              <a:spcBef>
                <a:spcPts val="3300"/>
              </a:spcBef>
              <a:defRPr cap="none" spc="0" sz="4000"/>
            </a:lvl1pPr>
            <a:lvl2pPr defTabSz="584200">
              <a:spcBef>
                <a:spcPts val="3300"/>
              </a:spcBef>
              <a:defRPr cap="none" spc="0" sz="4000"/>
            </a:lvl2pPr>
            <a:lvl3pPr defTabSz="584200">
              <a:spcBef>
                <a:spcPts val="3300"/>
              </a:spcBef>
              <a:defRPr cap="none" spc="0" sz="4000"/>
            </a:lvl3pPr>
            <a:lvl4pPr defTabSz="584200">
              <a:spcBef>
                <a:spcPts val="3300"/>
              </a:spcBef>
              <a:defRPr cap="none" spc="0" sz="4000"/>
            </a:lvl4pPr>
            <a:lvl5pPr defTabSz="584200">
              <a:spcBef>
                <a:spcPts val="3300"/>
              </a:spcBef>
              <a:defRPr cap="none" spc="0" sz="4000"/>
            </a:lvl5pPr>
          </a:lstStyle>
          <a:p>
            <a:pPr/>
            <a:r>
              <a:t>Текст пункта на слайде</a:t>
            </a:r>
          </a:p>
          <a:p>
            <a:pPr lvl="1"/>
            <a:r>
              <a:t/>
            </a:r>
          </a:p>
          <a:p>
            <a:pPr lvl="2"/>
            <a:r>
              <a:t/>
            </a:r>
          </a:p>
          <a:p>
            <a:pPr lvl="3"/>
            <a:r>
              <a:t/>
            </a:r>
          </a:p>
          <a:p>
            <a:pPr lvl="4"/>
            <a:r>
              <a:t/>
            </a:r>
          </a:p>
        </p:txBody>
      </p:sp>
      <p:sp>
        <p:nvSpPr>
          <p:cNvPr id="56" name="Прямоугольник"/>
          <p:cNvSpPr/>
          <p:nvPr/>
        </p:nvSpPr>
        <p:spPr>
          <a:xfrm>
            <a:off x="0" y="990550"/>
            <a:ext cx="24384000" cy="279401"/>
          </a:xfrm>
          <a:prstGeom prst="rect">
            <a:avLst/>
          </a:prstGeom>
          <a:solidFill>
            <a:schemeClr val="accent4"/>
          </a:solidFill>
          <a:ln w="12700">
            <a:miter lim="400000"/>
          </a:ln>
        </p:spPr>
        <p:txBody>
          <a:bodyPr lIns="50800" tIns="50800" rIns="50800" bIns="50800" anchor="ctr"/>
          <a:lstStyle/>
          <a:p>
            <a:pPr algn="ctr" defTabSz="821531">
              <a:defRPr spc="-44" sz="2200"/>
            </a:pPr>
          </a:p>
        </p:txBody>
      </p:sp>
      <p:sp>
        <p:nvSpPr>
          <p:cNvPr id="57" name="Прямоугольник"/>
          <p:cNvSpPr/>
          <p:nvPr/>
        </p:nvSpPr>
        <p:spPr>
          <a:xfrm>
            <a:off x="0" y="990550"/>
            <a:ext cx="24384000" cy="279401"/>
          </a:xfrm>
          <a:prstGeom prst="rect">
            <a:avLst/>
          </a:prstGeom>
          <a:solidFill>
            <a:schemeClr val="accent4"/>
          </a:solidFill>
          <a:ln w="12700">
            <a:miter lim="400000"/>
          </a:ln>
        </p:spPr>
        <p:txBody>
          <a:bodyPr lIns="50800" tIns="50800" rIns="50800" bIns="50800" anchor="ctr"/>
          <a:lstStyle/>
          <a:p>
            <a:pPr algn="ctr" defTabSz="821531">
              <a:defRPr spc="-44" sz="2200"/>
            </a:pPr>
          </a:p>
        </p:txBody>
      </p:sp>
      <p:sp>
        <p:nvSpPr>
          <p:cNvPr id="58" name="Номер слайда"/>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Заголовок, пункты и фото">
    <p:spTree>
      <p:nvGrpSpPr>
        <p:cNvPr id="1" name=""/>
        <p:cNvGrpSpPr/>
        <p:nvPr/>
      </p:nvGrpSpPr>
      <p:grpSpPr>
        <a:xfrm>
          <a:off x="0" y="0"/>
          <a:ext cx="0" cy="0"/>
          <a:chOff x="0" y="0"/>
          <a:chExt cx="0" cy="0"/>
        </a:xfrm>
      </p:grpSpPr>
      <p:sp>
        <p:nvSpPr>
          <p:cNvPr id="65" name="981594838_2460x1641.jpg"/>
          <p:cNvSpPr/>
          <p:nvPr>
            <p:ph type="pic" idx="13"/>
          </p:nvPr>
        </p:nvSpPr>
        <p:spPr>
          <a:xfrm>
            <a:off x="10236489" y="-1"/>
            <a:ext cx="20561460" cy="13716000"/>
          </a:xfrm>
          <a:prstGeom prst="rect">
            <a:avLst/>
          </a:prstGeom>
        </p:spPr>
        <p:txBody>
          <a:bodyPr lIns="91439" tIns="45719" rIns="91439" bIns="45719">
            <a:noAutofit/>
          </a:bodyPr>
          <a:lstStyle/>
          <a:p>
            <a:pPr/>
          </a:p>
        </p:txBody>
      </p:sp>
      <p:sp>
        <p:nvSpPr>
          <p:cNvPr id="66" name="Уровень текста 1…"/>
          <p:cNvSpPr txBox="1"/>
          <p:nvPr>
            <p:ph type="body" sz="half" idx="1" hasCustomPrompt="1"/>
          </p:nvPr>
        </p:nvSpPr>
        <p:spPr>
          <a:xfrm>
            <a:off x="1295400" y="5257800"/>
            <a:ext cx="11442700" cy="6886575"/>
          </a:xfrm>
          <a:prstGeom prst="rect">
            <a:avLst/>
          </a:prstGeom>
        </p:spPr>
        <p:txBody>
          <a:bodyPr/>
          <a:lstStyle>
            <a:lvl1pPr defTabSz="584200">
              <a:spcBef>
                <a:spcPts val="3300"/>
              </a:spcBef>
              <a:defRPr cap="none" spc="0" sz="4000"/>
            </a:lvl1pPr>
            <a:lvl2pPr defTabSz="584200">
              <a:spcBef>
                <a:spcPts val="3300"/>
              </a:spcBef>
              <a:defRPr cap="none" spc="0" sz="4000"/>
            </a:lvl2pPr>
            <a:lvl3pPr defTabSz="584200">
              <a:spcBef>
                <a:spcPts val="3300"/>
              </a:spcBef>
              <a:defRPr cap="none" spc="0" sz="4000"/>
            </a:lvl3pPr>
            <a:lvl4pPr defTabSz="584200">
              <a:spcBef>
                <a:spcPts val="3300"/>
              </a:spcBef>
              <a:defRPr cap="none" spc="0" sz="4000"/>
            </a:lvl4pPr>
            <a:lvl5pPr defTabSz="584200">
              <a:spcBef>
                <a:spcPts val="3300"/>
              </a:spcBef>
              <a:defRPr cap="none" spc="0" sz="4000"/>
            </a:lvl5pPr>
          </a:lstStyle>
          <a:p>
            <a:pPr/>
            <a:r>
              <a:t>Текст пункта на слайде</a:t>
            </a:r>
          </a:p>
          <a:p>
            <a:pPr lvl="1"/>
            <a:r>
              <a:t/>
            </a:r>
          </a:p>
          <a:p>
            <a:pPr lvl="2"/>
            <a:r>
              <a:t/>
            </a:r>
          </a:p>
          <a:p>
            <a:pPr lvl="3"/>
            <a:r>
              <a:t/>
            </a:r>
          </a:p>
          <a:p>
            <a:pPr lvl="4"/>
            <a:r>
              <a:t/>
            </a:r>
          </a:p>
        </p:txBody>
      </p:sp>
      <p:sp>
        <p:nvSpPr>
          <p:cNvPr id="67" name="Прямоугольник"/>
          <p:cNvSpPr/>
          <p:nvPr/>
        </p:nvSpPr>
        <p:spPr>
          <a:xfrm>
            <a:off x="0" y="990550"/>
            <a:ext cx="12538389" cy="279401"/>
          </a:xfrm>
          <a:prstGeom prst="rect">
            <a:avLst/>
          </a:prstGeom>
          <a:solidFill>
            <a:schemeClr val="accent4"/>
          </a:solidFill>
          <a:ln w="12700">
            <a:miter lim="400000"/>
          </a:ln>
        </p:spPr>
        <p:txBody>
          <a:bodyPr lIns="50800" tIns="50800" rIns="50800" bIns="50800" anchor="ctr"/>
          <a:lstStyle/>
          <a:p>
            <a:pPr algn="ctr" defTabSz="821531">
              <a:defRPr spc="-44" sz="2200"/>
            </a:pPr>
          </a:p>
        </p:txBody>
      </p:sp>
      <p:sp>
        <p:nvSpPr>
          <p:cNvPr id="68" name="Автор и дата"/>
          <p:cNvSpPr txBox="1"/>
          <p:nvPr>
            <p:ph type="body" sz="quarter" idx="14" hasCustomPrompt="1"/>
          </p:nvPr>
        </p:nvSpPr>
        <p:spPr>
          <a:xfrm>
            <a:off x="1295400" y="12955885"/>
            <a:ext cx="11442700" cy="429261"/>
          </a:xfrm>
          <a:prstGeom prst="rect">
            <a:avLst/>
          </a:prstGeom>
        </p:spPr>
        <p:txBody>
          <a:bodyPr/>
          <a:lstStyle>
            <a:lvl1pPr defTabSz="566674">
              <a:spcBef>
                <a:spcPts val="3100"/>
              </a:spcBef>
              <a:defRPr spc="-58" sz="1940">
                <a:latin typeface="Avenir Next Medium"/>
                <a:ea typeface="Avenir Next Medium"/>
                <a:cs typeface="Avenir Next Medium"/>
                <a:sym typeface="Avenir Next Medium"/>
              </a:defRPr>
            </a:lvl1pPr>
          </a:lstStyle>
          <a:p>
            <a:pPr/>
            <a:r>
              <a:t>Автор и дата</a:t>
            </a:r>
          </a:p>
        </p:txBody>
      </p:sp>
      <p:sp>
        <p:nvSpPr>
          <p:cNvPr id="69" name="Заголовок слайда"/>
          <p:cNvSpPr txBox="1"/>
          <p:nvPr>
            <p:ph type="title" hasCustomPrompt="1"/>
          </p:nvPr>
        </p:nvSpPr>
        <p:spPr>
          <a:xfrm>
            <a:off x="1295400" y="1625600"/>
            <a:ext cx="11442700" cy="2466975"/>
          </a:xfrm>
          <a:prstGeom prst="rect">
            <a:avLst/>
          </a:prstGeom>
        </p:spPr>
        <p:txBody>
          <a:bodyPr anchor="t"/>
          <a:lstStyle>
            <a:lvl1pPr defTabSz="584200">
              <a:defRPr spc="-400" sz="10000"/>
            </a:lvl1pPr>
          </a:lstStyle>
          <a:p>
            <a:pPr/>
            <a:r>
              <a:t>Заголовок слайда</a:t>
            </a:r>
          </a:p>
        </p:txBody>
      </p:sp>
      <p:sp>
        <p:nvSpPr>
          <p:cNvPr id="70" name="Подзаголовок слайда"/>
          <p:cNvSpPr txBox="1"/>
          <p:nvPr>
            <p:ph type="body" sz="quarter" idx="15" hasCustomPrompt="1"/>
          </p:nvPr>
        </p:nvSpPr>
        <p:spPr>
          <a:xfrm>
            <a:off x="1295400" y="4092575"/>
            <a:ext cx="11442701" cy="678372"/>
          </a:xfrm>
          <a:prstGeom prst="rect">
            <a:avLst/>
          </a:prstGeom>
        </p:spPr>
        <p:txBody>
          <a:bodyPr/>
          <a:lstStyle>
            <a:lvl1pPr defTabSz="554990">
              <a:defRPr spc="-99" sz="3325"/>
            </a:lvl1pPr>
          </a:lstStyle>
          <a:p>
            <a:pPr/>
            <a:r>
              <a:t>Подзаголовок слайда</a:t>
            </a:r>
          </a:p>
        </p:txBody>
      </p:sp>
      <p:sp>
        <p:nvSpPr>
          <p:cNvPr id="71" name="Номер слайда"/>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Раздел">
    <p:spTree>
      <p:nvGrpSpPr>
        <p:cNvPr id="1" name=""/>
        <p:cNvGrpSpPr/>
        <p:nvPr/>
      </p:nvGrpSpPr>
      <p:grpSpPr>
        <a:xfrm>
          <a:off x="0" y="0"/>
          <a:ext cx="0" cy="0"/>
          <a:chOff x="0" y="0"/>
          <a:chExt cx="0" cy="0"/>
        </a:xfrm>
      </p:grpSpPr>
      <p:pic>
        <p:nvPicPr>
          <p:cNvPr id="78" name="1071588906_5475x3081_03.jpg" descr="1071588906_5475x3081_03.jpg"/>
          <p:cNvPicPr>
            <a:picLocks noChangeAspect="1"/>
          </p:cNvPicPr>
          <p:nvPr/>
        </p:nvPicPr>
        <p:blipFill>
          <a:blip r:embed="rId2">
            <a:extLst/>
          </a:blip>
          <a:srcRect l="1332" t="47600" r="46378" b="0"/>
          <a:stretch>
            <a:fillRect/>
          </a:stretch>
        </p:blipFill>
        <p:spPr>
          <a:xfrm rot="21594000">
            <a:off x="-15269" y="-21302"/>
            <a:ext cx="24446071" cy="1378599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 y="0"/>
                </a:moveTo>
                <a:lnTo>
                  <a:pt x="0" y="21550"/>
                </a:lnTo>
                <a:lnTo>
                  <a:pt x="16175" y="21600"/>
                </a:lnTo>
                <a:lnTo>
                  <a:pt x="21579" y="21600"/>
                </a:lnTo>
                <a:lnTo>
                  <a:pt x="21600" y="67"/>
                </a:lnTo>
                <a:lnTo>
                  <a:pt x="21" y="0"/>
                </a:lnTo>
                <a:close/>
              </a:path>
            </a:pathLst>
          </a:custGeom>
          <a:ln w="12700">
            <a:miter lim="400000"/>
          </a:ln>
        </p:spPr>
      </p:pic>
      <p:sp>
        <p:nvSpPr>
          <p:cNvPr id="79" name="Заголовок раздела"/>
          <p:cNvSpPr txBox="1"/>
          <p:nvPr>
            <p:ph type="title" hasCustomPrompt="1"/>
          </p:nvPr>
        </p:nvSpPr>
        <p:spPr>
          <a:xfrm>
            <a:off x="1295400" y="5404408"/>
            <a:ext cx="21869400" cy="2881785"/>
          </a:xfrm>
          <a:prstGeom prst="rect">
            <a:avLst/>
          </a:prstGeom>
        </p:spPr>
        <p:txBody>
          <a:bodyPr anchor="ctr"/>
          <a:lstStyle>
            <a:lvl1pPr defTabSz="825500">
              <a:defRPr spc="-408" sz="10200"/>
            </a:lvl1pPr>
          </a:lstStyle>
          <a:p>
            <a:pPr/>
            <a:r>
              <a:t>Заголовок раздела</a:t>
            </a:r>
          </a:p>
        </p:txBody>
      </p:sp>
      <p:sp>
        <p:nvSpPr>
          <p:cNvPr id="80" name="Номер слайда"/>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Только заголовок">
    <p:spTree>
      <p:nvGrpSpPr>
        <p:cNvPr id="1" name=""/>
        <p:cNvGrpSpPr/>
        <p:nvPr/>
      </p:nvGrpSpPr>
      <p:grpSpPr>
        <a:xfrm>
          <a:off x="0" y="0"/>
          <a:ext cx="0" cy="0"/>
          <a:chOff x="0" y="0"/>
          <a:chExt cx="0" cy="0"/>
        </a:xfrm>
      </p:grpSpPr>
      <p:sp>
        <p:nvSpPr>
          <p:cNvPr id="87" name="Автор и дата"/>
          <p:cNvSpPr txBox="1"/>
          <p:nvPr>
            <p:ph type="body" sz="quarter" idx="13" hasCustomPrompt="1"/>
          </p:nvPr>
        </p:nvSpPr>
        <p:spPr>
          <a:xfrm>
            <a:off x="1295400" y="12955885"/>
            <a:ext cx="21869400" cy="429261"/>
          </a:xfrm>
          <a:prstGeom prst="rect">
            <a:avLst/>
          </a:prstGeom>
        </p:spPr>
        <p:txBody>
          <a:bodyPr/>
          <a:lstStyle>
            <a:lvl1pPr defTabSz="566674">
              <a:spcBef>
                <a:spcPts val="3100"/>
              </a:spcBef>
              <a:defRPr spc="-58" sz="1940">
                <a:latin typeface="Avenir Next Medium"/>
                <a:ea typeface="Avenir Next Medium"/>
                <a:cs typeface="Avenir Next Medium"/>
                <a:sym typeface="Avenir Next Medium"/>
              </a:defRPr>
            </a:lvl1pPr>
          </a:lstStyle>
          <a:p>
            <a:pPr/>
            <a:r>
              <a:t>Автор и дата</a:t>
            </a:r>
          </a:p>
        </p:txBody>
      </p:sp>
      <p:sp>
        <p:nvSpPr>
          <p:cNvPr id="88" name="Подзаголовок слайда"/>
          <p:cNvSpPr txBox="1"/>
          <p:nvPr>
            <p:ph type="body" sz="quarter" idx="14" hasCustomPrompt="1"/>
          </p:nvPr>
        </p:nvSpPr>
        <p:spPr>
          <a:xfrm>
            <a:off x="1295400" y="3543455"/>
            <a:ext cx="21869400" cy="694056"/>
          </a:xfrm>
          <a:prstGeom prst="rect">
            <a:avLst/>
          </a:prstGeom>
        </p:spPr>
        <p:txBody>
          <a:bodyPr/>
          <a:lstStyle>
            <a:lvl1pPr defTabSz="572516">
              <a:defRPr spc="-102" sz="3430"/>
            </a:lvl1pPr>
          </a:lstStyle>
          <a:p>
            <a:pPr/>
            <a:r>
              <a:t>Подзаголовок слайда </a:t>
            </a:r>
          </a:p>
        </p:txBody>
      </p:sp>
      <p:sp>
        <p:nvSpPr>
          <p:cNvPr id="89" name="Прямоугольник"/>
          <p:cNvSpPr/>
          <p:nvPr/>
        </p:nvSpPr>
        <p:spPr>
          <a:xfrm>
            <a:off x="0" y="990550"/>
            <a:ext cx="24384000" cy="279401"/>
          </a:xfrm>
          <a:prstGeom prst="rect">
            <a:avLst/>
          </a:prstGeom>
          <a:solidFill>
            <a:schemeClr val="accent4"/>
          </a:solidFill>
          <a:ln w="12700">
            <a:miter lim="400000"/>
          </a:ln>
        </p:spPr>
        <p:txBody>
          <a:bodyPr lIns="50800" tIns="50800" rIns="50800" bIns="50800" anchor="ctr"/>
          <a:lstStyle/>
          <a:p>
            <a:pPr algn="ctr" defTabSz="821531">
              <a:defRPr spc="-44" sz="2200"/>
            </a:pPr>
          </a:p>
        </p:txBody>
      </p:sp>
      <p:sp>
        <p:nvSpPr>
          <p:cNvPr id="90" name="Прямоугольник"/>
          <p:cNvSpPr/>
          <p:nvPr/>
        </p:nvSpPr>
        <p:spPr>
          <a:xfrm>
            <a:off x="0" y="990550"/>
            <a:ext cx="24384000" cy="279401"/>
          </a:xfrm>
          <a:prstGeom prst="rect">
            <a:avLst/>
          </a:prstGeom>
          <a:solidFill>
            <a:schemeClr val="accent4"/>
          </a:solidFill>
          <a:ln w="12700">
            <a:miter lim="400000"/>
          </a:ln>
        </p:spPr>
        <p:txBody>
          <a:bodyPr lIns="50800" tIns="50800" rIns="50800" bIns="50800" anchor="ctr"/>
          <a:lstStyle/>
          <a:p>
            <a:pPr algn="ctr" defTabSz="821531">
              <a:defRPr spc="-44" sz="2200"/>
            </a:pPr>
          </a:p>
        </p:txBody>
      </p:sp>
      <p:sp>
        <p:nvSpPr>
          <p:cNvPr id="91" name="Заголовок слайда"/>
          <p:cNvSpPr txBox="1"/>
          <p:nvPr>
            <p:ph type="title" hasCustomPrompt="1"/>
          </p:nvPr>
        </p:nvSpPr>
        <p:spPr>
          <a:xfrm>
            <a:off x="1295400" y="1620697"/>
            <a:ext cx="21869400" cy="1778001"/>
          </a:xfrm>
          <a:prstGeom prst="rect">
            <a:avLst/>
          </a:prstGeom>
        </p:spPr>
        <p:txBody>
          <a:bodyPr anchor="t"/>
          <a:lstStyle>
            <a:lvl1pPr defTabSz="584200">
              <a:defRPr spc="-400" sz="10000"/>
            </a:lvl1pPr>
          </a:lstStyle>
          <a:p>
            <a:pPr/>
            <a:r>
              <a:t>Заголовок слайда</a:t>
            </a:r>
          </a:p>
        </p:txBody>
      </p:sp>
      <p:sp>
        <p:nvSpPr>
          <p:cNvPr id="92" name="Номер слайда"/>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Повестка дня">
    <p:spTree>
      <p:nvGrpSpPr>
        <p:cNvPr id="1" name=""/>
        <p:cNvGrpSpPr/>
        <p:nvPr/>
      </p:nvGrpSpPr>
      <p:grpSpPr>
        <a:xfrm>
          <a:off x="0" y="0"/>
          <a:ext cx="0" cy="0"/>
          <a:chOff x="0" y="0"/>
          <a:chExt cx="0" cy="0"/>
        </a:xfrm>
      </p:grpSpPr>
      <p:sp>
        <p:nvSpPr>
          <p:cNvPr id="99" name="Автор и дата"/>
          <p:cNvSpPr txBox="1"/>
          <p:nvPr>
            <p:ph type="body" sz="quarter" idx="13" hasCustomPrompt="1"/>
          </p:nvPr>
        </p:nvSpPr>
        <p:spPr>
          <a:xfrm>
            <a:off x="1295400" y="12955885"/>
            <a:ext cx="21869400" cy="429261"/>
          </a:xfrm>
          <a:prstGeom prst="rect">
            <a:avLst/>
          </a:prstGeom>
        </p:spPr>
        <p:txBody>
          <a:bodyPr/>
          <a:lstStyle>
            <a:lvl1pPr defTabSz="566674">
              <a:spcBef>
                <a:spcPts val="3100"/>
              </a:spcBef>
              <a:defRPr spc="-58" sz="1940">
                <a:latin typeface="Avenir Next Medium"/>
                <a:ea typeface="Avenir Next Medium"/>
                <a:cs typeface="Avenir Next Medium"/>
                <a:sym typeface="Avenir Next Medium"/>
              </a:defRPr>
            </a:lvl1pPr>
          </a:lstStyle>
          <a:p>
            <a:pPr/>
            <a:r>
              <a:t>Автор и дата</a:t>
            </a:r>
          </a:p>
        </p:txBody>
      </p:sp>
      <p:sp>
        <p:nvSpPr>
          <p:cNvPr id="100" name="Подзаголовок повестки дня"/>
          <p:cNvSpPr txBox="1"/>
          <p:nvPr>
            <p:ph type="body" sz="quarter" idx="14" hasCustomPrompt="1"/>
          </p:nvPr>
        </p:nvSpPr>
        <p:spPr>
          <a:xfrm>
            <a:off x="1295400" y="3543455"/>
            <a:ext cx="21869400" cy="694056"/>
          </a:xfrm>
          <a:prstGeom prst="rect">
            <a:avLst/>
          </a:prstGeom>
        </p:spPr>
        <p:txBody>
          <a:bodyPr/>
          <a:lstStyle>
            <a:lvl1pPr defTabSz="572516">
              <a:defRPr spc="-102" sz="3430"/>
            </a:lvl1pPr>
          </a:lstStyle>
          <a:p>
            <a:pPr/>
            <a:r>
              <a:t>Подзаголовок повестки дня</a:t>
            </a:r>
          </a:p>
        </p:txBody>
      </p:sp>
      <p:sp>
        <p:nvSpPr>
          <p:cNvPr id="101" name="Уровень текста 1…"/>
          <p:cNvSpPr txBox="1"/>
          <p:nvPr>
            <p:ph type="body" idx="1" hasCustomPrompt="1"/>
          </p:nvPr>
        </p:nvSpPr>
        <p:spPr>
          <a:xfrm>
            <a:off x="1295400" y="5118100"/>
            <a:ext cx="21869400" cy="7137400"/>
          </a:xfrm>
          <a:prstGeom prst="rect">
            <a:avLst/>
          </a:prstGeom>
        </p:spPr>
        <p:txBody>
          <a:bodyPr/>
          <a:lstStyle>
            <a:lvl1pPr defTabSz="825500">
              <a:spcBef>
                <a:spcPts val="3200"/>
              </a:spcBef>
              <a:defRPr b="1" cap="none" spc="-53" sz="5400" u="sng">
                <a:latin typeface="+mn-lt"/>
                <a:ea typeface="+mn-ea"/>
                <a:cs typeface="+mn-cs"/>
                <a:sym typeface="Avenir Next Regular"/>
              </a:defRPr>
            </a:lvl1pPr>
            <a:lvl2pPr defTabSz="825500">
              <a:spcBef>
                <a:spcPts val="3200"/>
              </a:spcBef>
              <a:defRPr b="1" cap="none" spc="-53" sz="5400" u="sng">
                <a:latin typeface="+mn-lt"/>
                <a:ea typeface="+mn-ea"/>
                <a:cs typeface="+mn-cs"/>
                <a:sym typeface="Avenir Next Regular"/>
              </a:defRPr>
            </a:lvl2pPr>
            <a:lvl3pPr defTabSz="825500">
              <a:spcBef>
                <a:spcPts val="3200"/>
              </a:spcBef>
              <a:defRPr b="1" cap="none" spc="-53" sz="5400" u="sng">
                <a:latin typeface="+mn-lt"/>
                <a:ea typeface="+mn-ea"/>
                <a:cs typeface="+mn-cs"/>
                <a:sym typeface="Avenir Next Regular"/>
              </a:defRPr>
            </a:lvl3pPr>
            <a:lvl4pPr defTabSz="825500">
              <a:spcBef>
                <a:spcPts val="3200"/>
              </a:spcBef>
              <a:defRPr b="1" cap="none" spc="-53" sz="5400" u="sng">
                <a:latin typeface="+mn-lt"/>
                <a:ea typeface="+mn-ea"/>
                <a:cs typeface="+mn-cs"/>
                <a:sym typeface="Avenir Next Regular"/>
              </a:defRPr>
            </a:lvl4pPr>
            <a:lvl5pPr defTabSz="825500">
              <a:spcBef>
                <a:spcPts val="3200"/>
              </a:spcBef>
              <a:defRPr b="1" cap="none" spc="-53" sz="5400" u="sng">
                <a:latin typeface="+mn-lt"/>
                <a:ea typeface="+mn-ea"/>
                <a:cs typeface="+mn-cs"/>
                <a:sym typeface="Avenir Next Regular"/>
              </a:defRPr>
            </a:lvl5pPr>
          </a:lstStyle>
          <a:p>
            <a:pPr/>
            <a:r>
              <a:t>Темы повестки дня</a:t>
            </a:r>
          </a:p>
          <a:p>
            <a:pPr lvl="1"/>
            <a:r>
              <a:t/>
            </a:r>
          </a:p>
          <a:p>
            <a:pPr lvl="2"/>
            <a:r>
              <a:t/>
            </a:r>
          </a:p>
          <a:p>
            <a:pPr lvl="3"/>
            <a:r>
              <a:t/>
            </a:r>
          </a:p>
          <a:p>
            <a:pPr lvl="4"/>
            <a:r>
              <a:t/>
            </a:r>
          </a:p>
        </p:txBody>
      </p:sp>
      <p:sp>
        <p:nvSpPr>
          <p:cNvPr id="102" name="Прямоугольник"/>
          <p:cNvSpPr/>
          <p:nvPr/>
        </p:nvSpPr>
        <p:spPr>
          <a:xfrm>
            <a:off x="0" y="990550"/>
            <a:ext cx="24384000" cy="279401"/>
          </a:xfrm>
          <a:prstGeom prst="rect">
            <a:avLst/>
          </a:prstGeom>
          <a:solidFill>
            <a:schemeClr val="accent4"/>
          </a:solidFill>
          <a:ln w="12700">
            <a:miter lim="400000"/>
          </a:ln>
        </p:spPr>
        <p:txBody>
          <a:bodyPr lIns="50800" tIns="50800" rIns="50800" bIns="50800" anchor="ctr"/>
          <a:lstStyle/>
          <a:p>
            <a:pPr algn="ctr" defTabSz="821531">
              <a:defRPr spc="-44" sz="2200"/>
            </a:pPr>
          </a:p>
        </p:txBody>
      </p:sp>
      <p:sp>
        <p:nvSpPr>
          <p:cNvPr id="103" name="Прямоугольник"/>
          <p:cNvSpPr/>
          <p:nvPr/>
        </p:nvSpPr>
        <p:spPr>
          <a:xfrm>
            <a:off x="0" y="990550"/>
            <a:ext cx="24384000" cy="279401"/>
          </a:xfrm>
          <a:prstGeom prst="rect">
            <a:avLst/>
          </a:prstGeom>
          <a:solidFill>
            <a:schemeClr val="accent4"/>
          </a:solidFill>
          <a:ln w="12700">
            <a:miter lim="400000"/>
          </a:ln>
        </p:spPr>
        <p:txBody>
          <a:bodyPr lIns="50800" tIns="50800" rIns="50800" bIns="50800" anchor="ctr"/>
          <a:lstStyle/>
          <a:p>
            <a:pPr algn="ctr" defTabSz="821531">
              <a:defRPr spc="-44" sz="2200"/>
            </a:pPr>
          </a:p>
        </p:txBody>
      </p:sp>
      <p:sp>
        <p:nvSpPr>
          <p:cNvPr id="104" name="Заголовок повестки дня"/>
          <p:cNvSpPr txBox="1"/>
          <p:nvPr>
            <p:ph type="title" hasCustomPrompt="1"/>
          </p:nvPr>
        </p:nvSpPr>
        <p:spPr>
          <a:xfrm>
            <a:off x="1295400" y="1620697"/>
            <a:ext cx="21869400" cy="1778001"/>
          </a:xfrm>
          <a:prstGeom prst="rect">
            <a:avLst/>
          </a:prstGeom>
        </p:spPr>
        <p:txBody>
          <a:bodyPr anchor="t"/>
          <a:lstStyle>
            <a:lvl1pPr defTabSz="584200">
              <a:defRPr spc="-400" sz="10000"/>
            </a:lvl1pPr>
          </a:lstStyle>
          <a:p>
            <a:pPr/>
            <a:r>
              <a:t>Заголовок повестки дня</a:t>
            </a:r>
          </a:p>
        </p:txBody>
      </p:sp>
      <p:sp>
        <p:nvSpPr>
          <p:cNvPr id="105" name="Номер слайда"/>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Relationship Id="rId15" Type="http://schemas.openxmlformats.org/officeDocument/2006/relationships/slideLayout" Target="../slideLayouts/slideLayout13.xml"/><Relationship Id="rId16" Type="http://schemas.openxmlformats.org/officeDocument/2006/relationships/slideLayout" Target="../slideLayouts/slideLayout14.xml"/><Relationship Id="rId17"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pic>
        <p:nvPicPr>
          <p:cNvPr id="2" name="1071588906_5475x3081_02.jpg" descr="1071588906_5475x3081_02.jpg"/>
          <p:cNvPicPr>
            <a:picLocks noChangeAspect="1"/>
          </p:cNvPicPr>
          <p:nvPr/>
        </p:nvPicPr>
        <p:blipFill>
          <a:blip r:embed="rId2">
            <a:extLst/>
          </a:blip>
          <a:srcRect l="0" t="21" r="0" b="21"/>
          <a:stretch>
            <a:fillRect/>
          </a:stretch>
        </p:blipFill>
        <p:spPr>
          <a:xfrm>
            <a:off x="0" y="0"/>
            <a:ext cx="24384002" cy="13716000"/>
          </a:xfrm>
          <a:prstGeom prst="rect">
            <a:avLst/>
          </a:prstGeom>
          <a:ln w="12700">
            <a:miter lim="400000"/>
          </a:ln>
        </p:spPr>
      </p:pic>
      <p:sp>
        <p:nvSpPr>
          <p:cNvPr id="3" name="Заголовок презентации"/>
          <p:cNvSpPr txBox="1"/>
          <p:nvPr>
            <p:ph type="title" hasCustomPrompt="1"/>
          </p:nvPr>
        </p:nvSpPr>
        <p:spPr>
          <a:xfrm>
            <a:off x="1298349" y="4384675"/>
            <a:ext cx="21869401" cy="4699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normAutofit fontScale="100000" lnSpcReduction="0"/>
          </a:bodyPr>
          <a:lstStyle/>
          <a:p>
            <a:pPr/>
            <a:r>
              <a:t>Заголовок презентации</a:t>
            </a:r>
          </a:p>
        </p:txBody>
      </p:sp>
      <p:sp>
        <p:nvSpPr>
          <p:cNvPr id="4" name="Уровень текста 1…"/>
          <p:cNvSpPr txBox="1"/>
          <p:nvPr>
            <p:ph type="body" idx="1" hasCustomPrompt="1"/>
          </p:nvPr>
        </p:nvSpPr>
        <p:spPr>
          <a:xfrm>
            <a:off x="1298349" y="9268776"/>
            <a:ext cx="21869401" cy="140224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Подзаголовок презентации </a:t>
            </a:r>
          </a:p>
          <a:p>
            <a:pPr lvl="1"/>
            <a:r>
              <a:t/>
            </a:r>
          </a:p>
          <a:p>
            <a:pPr lvl="2"/>
            <a:r>
              <a:t/>
            </a:r>
          </a:p>
          <a:p>
            <a:pPr lvl="3"/>
            <a:r>
              <a:t/>
            </a:r>
          </a:p>
          <a:p>
            <a:pPr lvl="4"/>
            <a:r>
              <a:t/>
            </a:r>
          </a:p>
        </p:txBody>
      </p:sp>
      <p:sp>
        <p:nvSpPr>
          <p:cNvPr id="5" name="Номер слайда"/>
          <p:cNvSpPr txBox="1"/>
          <p:nvPr>
            <p:ph type="sldNum" sz="quarter" idx="2"/>
          </p:nvPr>
        </p:nvSpPr>
        <p:spPr>
          <a:xfrm>
            <a:off x="22773640" y="12938760"/>
            <a:ext cx="408941" cy="444501"/>
          </a:xfrm>
          <a:prstGeom prst="rect">
            <a:avLst/>
          </a:prstGeom>
          <a:ln w="12700">
            <a:miter lim="400000"/>
          </a:ln>
        </p:spPr>
        <p:txBody>
          <a:bodyPr wrap="none" lIns="50800" tIns="50800" rIns="50800" bIns="50800" anchor="b">
            <a:spAutoFit/>
          </a:bodyPr>
          <a:lstStyle>
            <a:lvl1pPr algn="ctr" defTabSz="3428914">
              <a:defRPr sz="2000">
                <a:latin typeface="+mn-lt"/>
                <a:ea typeface="+mn-ea"/>
                <a:cs typeface="+mn-cs"/>
                <a:sym typeface="Avenir Next Regular"/>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Lst>
  <p:transition xmlns:p14="http://schemas.microsoft.com/office/powerpoint/2010/main" spd="med" advClick="1"/>
  <p:txStyles>
    <p:titleStyle>
      <a:lvl1pPr marL="0" marR="0" indent="0" algn="l" defTabSz="1160859" rtl="0" latinLnBrk="0">
        <a:lnSpc>
          <a:spcPct val="80000"/>
        </a:lnSpc>
        <a:spcBef>
          <a:spcPts val="0"/>
        </a:spcBef>
        <a:spcAft>
          <a:spcPts val="0"/>
        </a:spcAft>
        <a:buClrTx/>
        <a:buSzTx/>
        <a:buFontTx/>
        <a:buNone/>
        <a:tabLst/>
        <a:defRPr b="1" baseline="0" cap="all" i="0" spc="-665" strike="noStrike" sz="13300" u="none">
          <a:solidFill>
            <a:srgbClr val="000000"/>
          </a:solidFill>
          <a:uFillTx/>
          <a:latin typeface="+mn-lt"/>
          <a:ea typeface="+mn-ea"/>
          <a:cs typeface="+mn-cs"/>
          <a:sym typeface="Avenir Next Regular"/>
        </a:defRPr>
      </a:lvl1pPr>
      <a:lvl2pPr marL="0" marR="0" indent="0" algn="l" defTabSz="1160859" rtl="0" latinLnBrk="0">
        <a:lnSpc>
          <a:spcPct val="80000"/>
        </a:lnSpc>
        <a:spcBef>
          <a:spcPts val="0"/>
        </a:spcBef>
        <a:spcAft>
          <a:spcPts val="0"/>
        </a:spcAft>
        <a:buClrTx/>
        <a:buSzTx/>
        <a:buFontTx/>
        <a:buNone/>
        <a:tabLst/>
        <a:defRPr b="1" baseline="0" cap="all" i="0" spc="-665" strike="noStrike" sz="13300" u="none">
          <a:solidFill>
            <a:srgbClr val="000000"/>
          </a:solidFill>
          <a:uFillTx/>
          <a:latin typeface="+mn-lt"/>
          <a:ea typeface="+mn-ea"/>
          <a:cs typeface="+mn-cs"/>
          <a:sym typeface="Avenir Next Regular"/>
        </a:defRPr>
      </a:lvl2pPr>
      <a:lvl3pPr marL="0" marR="0" indent="0" algn="l" defTabSz="1160859" rtl="0" latinLnBrk="0">
        <a:lnSpc>
          <a:spcPct val="80000"/>
        </a:lnSpc>
        <a:spcBef>
          <a:spcPts val="0"/>
        </a:spcBef>
        <a:spcAft>
          <a:spcPts val="0"/>
        </a:spcAft>
        <a:buClrTx/>
        <a:buSzTx/>
        <a:buFontTx/>
        <a:buNone/>
        <a:tabLst/>
        <a:defRPr b="1" baseline="0" cap="all" i="0" spc="-665" strike="noStrike" sz="13300" u="none">
          <a:solidFill>
            <a:srgbClr val="000000"/>
          </a:solidFill>
          <a:uFillTx/>
          <a:latin typeface="+mn-lt"/>
          <a:ea typeface="+mn-ea"/>
          <a:cs typeface="+mn-cs"/>
          <a:sym typeface="Avenir Next Regular"/>
        </a:defRPr>
      </a:lvl3pPr>
      <a:lvl4pPr marL="0" marR="0" indent="0" algn="l" defTabSz="1160859" rtl="0" latinLnBrk="0">
        <a:lnSpc>
          <a:spcPct val="80000"/>
        </a:lnSpc>
        <a:spcBef>
          <a:spcPts val="0"/>
        </a:spcBef>
        <a:spcAft>
          <a:spcPts val="0"/>
        </a:spcAft>
        <a:buClrTx/>
        <a:buSzTx/>
        <a:buFontTx/>
        <a:buNone/>
        <a:tabLst/>
        <a:defRPr b="1" baseline="0" cap="all" i="0" spc="-665" strike="noStrike" sz="13300" u="none">
          <a:solidFill>
            <a:srgbClr val="000000"/>
          </a:solidFill>
          <a:uFillTx/>
          <a:latin typeface="+mn-lt"/>
          <a:ea typeface="+mn-ea"/>
          <a:cs typeface="+mn-cs"/>
          <a:sym typeface="Avenir Next Regular"/>
        </a:defRPr>
      </a:lvl4pPr>
      <a:lvl5pPr marL="0" marR="0" indent="0" algn="l" defTabSz="1160859" rtl="0" latinLnBrk="0">
        <a:lnSpc>
          <a:spcPct val="80000"/>
        </a:lnSpc>
        <a:spcBef>
          <a:spcPts val="0"/>
        </a:spcBef>
        <a:spcAft>
          <a:spcPts val="0"/>
        </a:spcAft>
        <a:buClrTx/>
        <a:buSzTx/>
        <a:buFontTx/>
        <a:buNone/>
        <a:tabLst/>
        <a:defRPr b="1" baseline="0" cap="all" i="0" spc="-665" strike="noStrike" sz="13300" u="none">
          <a:solidFill>
            <a:srgbClr val="000000"/>
          </a:solidFill>
          <a:uFillTx/>
          <a:latin typeface="+mn-lt"/>
          <a:ea typeface="+mn-ea"/>
          <a:cs typeface="+mn-cs"/>
          <a:sym typeface="Avenir Next Regular"/>
        </a:defRPr>
      </a:lvl5pPr>
      <a:lvl6pPr marL="0" marR="0" indent="0" algn="l" defTabSz="1160859" rtl="0" latinLnBrk="0">
        <a:lnSpc>
          <a:spcPct val="80000"/>
        </a:lnSpc>
        <a:spcBef>
          <a:spcPts val="0"/>
        </a:spcBef>
        <a:spcAft>
          <a:spcPts val="0"/>
        </a:spcAft>
        <a:buClrTx/>
        <a:buSzTx/>
        <a:buFontTx/>
        <a:buNone/>
        <a:tabLst/>
        <a:defRPr b="1" baseline="0" cap="all" i="0" spc="-665" strike="noStrike" sz="13300" u="none">
          <a:solidFill>
            <a:srgbClr val="000000"/>
          </a:solidFill>
          <a:uFillTx/>
          <a:latin typeface="+mn-lt"/>
          <a:ea typeface="+mn-ea"/>
          <a:cs typeface="+mn-cs"/>
          <a:sym typeface="Avenir Next Regular"/>
        </a:defRPr>
      </a:lvl6pPr>
      <a:lvl7pPr marL="0" marR="0" indent="0" algn="l" defTabSz="1160859" rtl="0" latinLnBrk="0">
        <a:lnSpc>
          <a:spcPct val="80000"/>
        </a:lnSpc>
        <a:spcBef>
          <a:spcPts val="0"/>
        </a:spcBef>
        <a:spcAft>
          <a:spcPts val="0"/>
        </a:spcAft>
        <a:buClrTx/>
        <a:buSzTx/>
        <a:buFontTx/>
        <a:buNone/>
        <a:tabLst/>
        <a:defRPr b="1" baseline="0" cap="all" i="0" spc="-665" strike="noStrike" sz="13300" u="none">
          <a:solidFill>
            <a:srgbClr val="000000"/>
          </a:solidFill>
          <a:uFillTx/>
          <a:latin typeface="+mn-lt"/>
          <a:ea typeface="+mn-ea"/>
          <a:cs typeface="+mn-cs"/>
          <a:sym typeface="Avenir Next Regular"/>
        </a:defRPr>
      </a:lvl7pPr>
      <a:lvl8pPr marL="0" marR="0" indent="0" algn="l" defTabSz="1160859" rtl="0" latinLnBrk="0">
        <a:lnSpc>
          <a:spcPct val="80000"/>
        </a:lnSpc>
        <a:spcBef>
          <a:spcPts val="0"/>
        </a:spcBef>
        <a:spcAft>
          <a:spcPts val="0"/>
        </a:spcAft>
        <a:buClrTx/>
        <a:buSzTx/>
        <a:buFontTx/>
        <a:buNone/>
        <a:tabLst/>
        <a:defRPr b="1" baseline="0" cap="all" i="0" spc="-665" strike="noStrike" sz="13300" u="none">
          <a:solidFill>
            <a:srgbClr val="000000"/>
          </a:solidFill>
          <a:uFillTx/>
          <a:latin typeface="+mn-lt"/>
          <a:ea typeface="+mn-ea"/>
          <a:cs typeface="+mn-cs"/>
          <a:sym typeface="Avenir Next Regular"/>
        </a:defRPr>
      </a:lvl8pPr>
      <a:lvl9pPr marL="0" marR="0" indent="0" algn="l" defTabSz="1160859" rtl="0" latinLnBrk="0">
        <a:lnSpc>
          <a:spcPct val="80000"/>
        </a:lnSpc>
        <a:spcBef>
          <a:spcPts val="0"/>
        </a:spcBef>
        <a:spcAft>
          <a:spcPts val="0"/>
        </a:spcAft>
        <a:buClrTx/>
        <a:buSzTx/>
        <a:buFontTx/>
        <a:buNone/>
        <a:tabLst/>
        <a:defRPr b="1" baseline="0" cap="all" i="0" spc="-665" strike="noStrike" sz="13300" u="none">
          <a:solidFill>
            <a:srgbClr val="000000"/>
          </a:solidFill>
          <a:uFillTx/>
          <a:latin typeface="+mn-lt"/>
          <a:ea typeface="+mn-ea"/>
          <a:cs typeface="+mn-cs"/>
          <a:sym typeface="Avenir Next Regular"/>
        </a:defRPr>
      </a:lvl9pPr>
    </p:titleStyle>
    <p:bodyStyle>
      <a:lvl1pPr marL="0" marR="0" indent="0" algn="l" defTabSz="584200" rtl="0" latinLnBrk="0">
        <a:lnSpc>
          <a:spcPct val="100000"/>
        </a:lnSpc>
        <a:spcBef>
          <a:spcPts val="0"/>
        </a:spcBef>
        <a:spcAft>
          <a:spcPts val="0"/>
        </a:spcAft>
        <a:buClrTx/>
        <a:buSzTx/>
        <a:buFontTx/>
        <a:buNone/>
        <a:tabLst/>
        <a:defRPr b="0" baseline="0" cap="all" i="0" spc="-104" strike="noStrike" sz="3500" u="none">
          <a:solidFill>
            <a:srgbClr val="000000"/>
          </a:solidFill>
          <a:uFillTx/>
          <a:latin typeface="Avenir Next Demi Bold"/>
          <a:ea typeface="Avenir Next Demi Bold"/>
          <a:cs typeface="Avenir Next Demi Bold"/>
          <a:sym typeface="Avenir Next Demi Bold"/>
        </a:defRPr>
      </a:lvl1pPr>
      <a:lvl2pPr marL="0" marR="0" indent="0" algn="l" defTabSz="584200" rtl="0" latinLnBrk="0">
        <a:lnSpc>
          <a:spcPct val="100000"/>
        </a:lnSpc>
        <a:spcBef>
          <a:spcPts val="0"/>
        </a:spcBef>
        <a:spcAft>
          <a:spcPts val="0"/>
        </a:spcAft>
        <a:buClrTx/>
        <a:buSzTx/>
        <a:buFontTx/>
        <a:buNone/>
        <a:tabLst/>
        <a:defRPr b="0" baseline="0" cap="all" i="0" spc="-104" strike="noStrike" sz="3500" u="none">
          <a:solidFill>
            <a:srgbClr val="000000"/>
          </a:solidFill>
          <a:uFillTx/>
          <a:latin typeface="Avenir Next Demi Bold"/>
          <a:ea typeface="Avenir Next Demi Bold"/>
          <a:cs typeface="Avenir Next Demi Bold"/>
          <a:sym typeface="Avenir Next Demi Bold"/>
        </a:defRPr>
      </a:lvl2pPr>
      <a:lvl3pPr marL="0" marR="0" indent="0" algn="l" defTabSz="584200" rtl="0" latinLnBrk="0">
        <a:lnSpc>
          <a:spcPct val="100000"/>
        </a:lnSpc>
        <a:spcBef>
          <a:spcPts val="0"/>
        </a:spcBef>
        <a:spcAft>
          <a:spcPts val="0"/>
        </a:spcAft>
        <a:buClrTx/>
        <a:buSzTx/>
        <a:buFontTx/>
        <a:buNone/>
        <a:tabLst/>
        <a:defRPr b="0" baseline="0" cap="all" i="0" spc="-104" strike="noStrike" sz="3500" u="none">
          <a:solidFill>
            <a:srgbClr val="000000"/>
          </a:solidFill>
          <a:uFillTx/>
          <a:latin typeface="Avenir Next Demi Bold"/>
          <a:ea typeface="Avenir Next Demi Bold"/>
          <a:cs typeface="Avenir Next Demi Bold"/>
          <a:sym typeface="Avenir Next Demi Bold"/>
        </a:defRPr>
      </a:lvl3pPr>
      <a:lvl4pPr marL="0" marR="0" indent="0" algn="l" defTabSz="584200" rtl="0" latinLnBrk="0">
        <a:lnSpc>
          <a:spcPct val="100000"/>
        </a:lnSpc>
        <a:spcBef>
          <a:spcPts val="0"/>
        </a:spcBef>
        <a:spcAft>
          <a:spcPts val="0"/>
        </a:spcAft>
        <a:buClrTx/>
        <a:buSzTx/>
        <a:buFontTx/>
        <a:buNone/>
        <a:tabLst/>
        <a:defRPr b="0" baseline="0" cap="all" i="0" spc="-104" strike="noStrike" sz="3500" u="none">
          <a:solidFill>
            <a:srgbClr val="000000"/>
          </a:solidFill>
          <a:uFillTx/>
          <a:latin typeface="Avenir Next Demi Bold"/>
          <a:ea typeface="Avenir Next Demi Bold"/>
          <a:cs typeface="Avenir Next Demi Bold"/>
          <a:sym typeface="Avenir Next Demi Bold"/>
        </a:defRPr>
      </a:lvl4pPr>
      <a:lvl5pPr marL="0" marR="0" indent="0" algn="l" defTabSz="584200" rtl="0" latinLnBrk="0">
        <a:lnSpc>
          <a:spcPct val="100000"/>
        </a:lnSpc>
        <a:spcBef>
          <a:spcPts val="0"/>
        </a:spcBef>
        <a:spcAft>
          <a:spcPts val="0"/>
        </a:spcAft>
        <a:buClrTx/>
        <a:buSzTx/>
        <a:buFontTx/>
        <a:buNone/>
        <a:tabLst/>
        <a:defRPr b="0" baseline="0" cap="all" i="0" spc="-104" strike="noStrike" sz="3500" u="none">
          <a:solidFill>
            <a:srgbClr val="000000"/>
          </a:solidFill>
          <a:uFillTx/>
          <a:latin typeface="Avenir Next Demi Bold"/>
          <a:ea typeface="Avenir Next Demi Bold"/>
          <a:cs typeface="Avenir Next Demi Bold"/>
          <a:sym typeface="Avenir Next Demi Bold"/>
        </a:defRPr>
      </a:lvl5pPr>
      <a:lvl6pPr marL="0" marR="0" indent="0" algn="l" defTabSz="584200" rtl="0" latinLnBrk="0">
        <a:lnSpc>
          <a:spcPct val="100000"/>
        </a:lnSpc>
        <a:spcBef>
          <a:spcPts val="0"/>
        </a:spcBef>
        <a:spcAft>
          <a:spcPts val="0"/>
        </a:spcAft>
        <a:buClrTx/>
        <a:buSzTx/>
        <a:buFontTx/>
        <a:buNone/>
        <a:tabLst/>
        <a:defRPr b="0" baseline="0" cap="all" i="0" spc="-104" strike="noStrike" sz="3500" u="none">
          <a:solidFill>
            <a:srgbClr val="000000"/>
          </a:solidFill>
          <a:uFillTx/>
          <a:latin typeface="Avenir Next Demi Bold"/>
          <a:ea typeface="Avenir Next Demi Bold"/>
          <a:cs typeface="Avenir Next Demi Bold"/>
          <a:sym typeface="Avenir Next Demi Bold"/>
        </a:defRPr>
      </a:lvl6pPr>
      <a:lvl7pPr marL="0" marR="0" indent="0" algn="l" defTabSz="584200" rtl="0" latinLnBrk="0">
        <a:lnSpc>
          <a:spcPct val="100000"/>
        </a:lnSpc>
        <a:spcBef>
          <a:spcPts val="0"/>
        </a:spcBef>
        <a:spcAft>
          <a:spcPts val="0"/>
        </a:spcAft>
        <a:buClrTx/>
        <a:buSzTx/>
        <a:buFontTx/>
        <a:buNone/>
        <a:tabLst/>
        <a:defRPr b="0" baseline="0" cap="all" i="0" spc="-104" strike="noStrike" sz="3500" u="none">
          <a:solidFill>
            <a:srgbClr val="000000"/>
          </a:solidFill>
          <a:uFillTx/>
          <a:latin typeface="Avenir Next Demi Bold"/>
          <a:ea typeface="Avenir Next Demi Bold"/>
          <a:cs typeface="Avenir Next Demi Bold"/>
          <a:sym typeface="Avenir Next Demi Bold"/>
        </a:defRPr>
      </a:lvl7pPr>
      <a:lvl8pPr marL="0" marR="0" indent="0" algn="l" defTabSz="584200" rtl="0" latinLnBrk="0">
        <a:lnSpc>
          <a:spcPct val="100000"/>
        </a:lnSpc>
        <a:spcBef>
          <a:spcPts val="0"/>
        </a:spcBef>
        <a:spcAft>
          <a:spcPts val="0"/>
        </a:spcAft>
        <a:buClrTx/>
        <a:buSzTx/>
        <a:buFontTx/>
        <a:buNone/>
        <a:tabLst/>
        <a:defRPr b="0" baseline="0" cap="all" i="0" spc="-104" strike="noStrike" sz="3500" u="none">
          <a:solidFill>
            <a:srgbClr val="000000"/>
          </a:solidFill>
          <a:uFillTx/>
          <a:latin typeface="Avenir Next Demi Bold"/>
          <a:ea typeface="Avenir Next Demi Bold"/>
          <a:cs typeface="Avenir Next Demi Bold"/>
          <a:sym typeface="Avenir Next Demi Bold"/>
        </a:defRPr>
      </a:lvl8pPr>
      <a:lvl9pPr marL="0" marR="0" indent="0" algn="l" defTabSz="584200" rtl="0" latinLnBrk="0">
        <a:lnSpc>
          <a:spcPct val="100000"/>
        </a:lnSpc>
        <a:spcBef>
          <a:spcPts val="0"/>
        </a:spcBef>
        <a:spcAft>
          <a:spcPts val="0"/>
        </a:spcAft>
        <a:buClrTx/>
        <a:buSzTx/>
        <a:buFontTx/>
        <a:buNone/>
        <a:tabLst/>
        <a:defRPr b="0" baseline="0" cap="all" i="0" spc="-104" strike="noStrike" sz="3500" u="none">
          <a:solidFill>
            <a:srgbClr val="000000"/>
          </a:solidFill>
          <a:uFillTx/>
          <a:latin typeface="Avenir Next Demi Bold"/>
          <a:ea typeface="Avenir Next Demi Bold"/>
          <a:cs typeface="Avenir Next Demi Bold"/>
          <a:sym typeface="Avenir Next Demi Bold"/>
        </a:defRPr>
      </a:lvl9pPr>
    </p:bodyStyle>
    <p:otherStyle>
      <a:lvl1pPr marL="0" marR="0" indent="0" algn="ctr" defTabSz="3428914" rtl="0" latinLnBrk="0">
        <a:lnSpc>
          <a:spcPct val="100000"/>
        </a:lnSpc>
        <a:spcBef>
          <a:spcPts val="3300"/>
        </a:spcBef>
        <a:spcAft>
          <a:spcPts val="0"/>
        </a:spcAft>
        <a:buClrTx/>
        <a:buSzTx/>
        <a:buFontTx/>
        <a:buNone/>
        <a:tabLst/>
        <a:defRPr b="0" baseline="0" cap="none" i="0" spc="0" strike="noStrike" sz="2000" u="none">
          <a:solidFill>
            <a:schemeClr val="tx1"/>
          </a:solidFill>
          <a:uFillTx/>
          <a:latin typeface="+mn-lt"/>
          <a:ea typeface="+mn-ea"/>
          <a:cs typeface="+mn-cs"/>
          <a:sym typeface="Avenir Next Regular"/>
        </a:defRPr>
      </a:lvl1pPr>
      <a:lvl2pPr marL="0" marR="0" indent="0" algn="ctr" defTabSz="3428914" rtl="0" latinLnBrk="0">
        <a:lnSpc>
          <a:spcPct val="100000"/>
        </a:lnSpc>
        <a:spcBef>
          <a:spcPts val="3300"/>
        </a:spcBef>
        <a:spcAft>
          <a:spcPts val="0"/>
        </a:spcAft>
        <a:buClrTx/>
        <a:buSzTx/>
        <a:buFontTx/>
        <a:buNone/>
        <a:tabLst/>
        <a:defRPr b="0" baseline="0" cap="none" i="0" spc="0" strike="noStrike" sz="2000" u="none">
          <a:solidFill>
            <a:schemeClr val="tx1"/>
          </a:solidFill>
          <a:uFillTx/>
          <a:latin typeface="+mn-lt"/>
          <a:ea typeface="+mn-ea"/>
          <a:cs typeface="+mn-cs"/>
          <a:sym typeface="Avenir Next Regular"/>
        </a:defRPr>
      </a:lvl2pPr>
      <a:lvl3pPr marL="0" marR="0" indent="0" algn="ctr" defTabSz="3428914" rtl="0" latinLnBrk="0">
        <a:lnSpc>
          <a:spcPct val="100000"/>
        </a:lnSpc>
        <a:spcBef>
          <a:spcPts val="3300"/>
        </a:spcBef>
        <a:spcAft>
          <a:spcPts val="0"/>
        </a:spcAft>
        <a:buClrTx/>
        <a:buSzTx/>
        <a:buFontTx/>
        <a:buNone/>
        <a:tabLst/>
        <a:defRPr b="0" baseline="0" cap="none" i="0" spc="0" strike="noStrike" sz="2000" u="none">
          <a:solidFill>
            <a:schemeClr val="tx1"/>
          </a:solidFill>
          <a:uFillTx/>
          <a:latin typeface="+mn-lt"/>
          <a:ea typeface="+mn-ea"/>
          <a:cs typeface="+mn-cs"/>
          <a:sym typeface="Avenir Next Regular"/>
        </a:defRPr>
      </a:lvl3pPr>
      <a:lvl4pPr marL="0" marR="0" indent="0" algn="ctr" defTabSz="3428914" rtl="0" latinLnBrk="0">
        <a:lnSpc>
          <a:spcPct val="100000"/>
        </a:lnSpc>
        <a:spcBef>
          <a:spcPts val="3300"/>
        </a:spcBef>
        <a:spcAft>
          <a:spcPts val="0"/>
        </a:spcAft>
        <a:buClrTx/>
        <a:buSzTx/>
        <a:buFontTx/>
        <a:buNone/>
        <a:tabLst/>
        <a:defRPr b="0" baseline="0" cap="none" i="0" spc="0" strike="noStrike" sz="2000" u="none">
          <a:solidFill>
            <a:schemeClr val="tx1"/>
          </a:solidFill>
          <a:uFillTx/>
          <a:latin typeface="+mn-lt"/>
          <a:ea typeface="+mn-ea"/>
          <a:cs typeface="+mn-cs"/>
          <a:sym typeface="Avenir Next Regular"/>
        </a:defRPr>
      </a:lvl4pPr>
      <a:lvl5pPr marL="0" marR="0" indent="0" algn="ctr" defTabSz="3428914" rtl="0" latinLnBrk="0">
        <a:lnSpc>
          <a:spcPct val="100000"/>
        </a:lnSpc>
        <a:spcBef>
          <a:spcPts val="3300"/>
        </a:spcBef>
        <a:spcAft>
          <a:spcPts val="0"/>
        </a:spcAft>
        <a:buClrTx/>
        <a:buSzTx/>
        <a:buFontTx/>
        <a:buNone/>
        <a:tabLst/>
        <a:defRPr b="0" baseline="0" cap="none" i="0" spc="0" strike="noStrike" sz="2000" u="none">
          <a:solidFill>
            <a:schemeClr val="tx1"/>
          </a:solidFill>
          <a:uFillTx/>
          <a:latin typeface="+mn-lt"/>
          <a:ea typeface="+mn-ea"/>
          <a:cs typeface="+mn-cs"/>
          <a:sym typeface="Avenir Next Regular"/>
        </a:defRPr>
      </a:lvl5pPr>
      <a:lvl6pPr marL="0" marR="0" indent="0" algn="ctr" defTabSz="3428914" rtl="0" latinLnBrk="0">
        <a:lnSpc>
          <a:spcPct val="100000"/>
        </a:lnSpc>
        <a:spcBef>
          <a:spcPts val="3300"/>
        </a:spcBef>
        <a:spcAft>
          <a:spcPts val="0"/>
        </a:spcAft>
        <a:buClrTx/>
        <a:buSzTx/>
        <a:buFontTx/>
        <a:buNone/>
        <a:tabLst/>
        <a:defRPr b="0" baseline="0" cap="none" i="0" spc="0" strike="noStrike" sz="2000" u="none">
          <a:solidFill>
            <a:schemeClr val="tx1"/>
          </a:solidFill>
          <a:uFillTx/>
          <a:latin typeface="+mn-lt"/>
          <a:ea typeface="+mn-ea"/>
          <a:cs typeface="+mn-cs"/>
          <a:sym typeface="Avenir Next Regular"/>
        </a:defRPr>
      </a:lvl6pPr>
      <a:lvl7pPr marL="0" marR="0" indent="0" algn="ctr" defTabSz="3428914" rtl="0" latinLnBrk="0">
        <a:lnSpc>
          <a:spcPct val="100000"/>
        </a:lnSpc>
        <a:spcBef>
          <a:spcPts val="3300"/>
        </a:spcBef>
        <a:spcAft>
          <a:spcPts val="0"/>
        </a:spcAft>
        <a:buClrTx/>
        <a:buSzTx/>
        <a:buFontTx/>
        <a:buNone/>
        <a:tabLst/>
        <a:defRPr b="0" baseline="0" cap="none" i="0" spc="0" strike="noStrike" sz="2000" u="none">
          <a:solidFill>
            <a:schemeClr val="tx1"/>
          </a:solidFill>
          <a:uFillTx/>
          <a:latin typeface="+mn-lt"/>
          <a:ea typeface="+mn-ea"/>
          <a:cs typeface="+mn-cs"/>
          <a:sym typeface="Avenir Next Regular"/>
        </a:defRPr>
      </a:lvl7pPr>
      <a:lvl8pPr marL="0" marR="0" indent="0" algn="ctr" defTabSz="3428914" rtl="0" latinLnBrk="0">
        <a:lnSpc>
          <a:spcPct val="100000"/>
        </a:lnSpc>
        <a:spcBef>
          <a:spcPts val="3300"/>
        </a:spcBef>
        <a:spcAft>
          <a:spcPts val="0"/>
        </a:spcAft>
        <a:buClrTx/>
        <a:buSzTx/>
        <a:buFontTx/>
        <a:buNone/>
        <a:tabLst/>
        <a:defRPr b="0" baseline="0" cap="none" i="0" spc="0" strike="noStrike" sz="2000" u="none">
          <a:solidFill>
            <a:schemeClr val="tx1"/>
          </a:solidFill>
          <a:uFillTx/>
          <a:latin typeface="+mn-lt"/>
          <a:ea typeface="+mn-ea"/>
          <a:cs typeface="+mn-cs"/>
          <a:sym typeface="Avenir Next Regular"/>
        </a:defRPr>
      </a:lvl8pPr>
      <a:lvl9pPr marL="0" marR="0" indent="0" algn="ctr" defTabSz="3428914" rtl="0" latinLnBrk="0">
        <a:lnSpc>
          <a:spcPct val="100000"/>
        </a:lnSpc>
        <a:spcBef>
          <a:spcPts val="3300"/>
        </a:spcBef>
        <a:spcAft>
          <a:spcPts val="0"/>
        </a:spcAft>
        <a:buClrTx/>
        <a:buSzTx/>
        <a:buFontTx/>
        <a:buNone/>
        <a:tabLst/>
        <a:defRPr b="0" baseline="0" cap="none" i="0" spc="0" strike="noStrike" sz="2000" u="none">
          <a:solidFill>
            <a:schemeClr val="tx1"/>
          </a:solidFill>
          <a:uFillTx/>
          <a:latin typeface="+mn-lt"/>
          <a:ea typeface="+mn-ea"/>
          <a:cs typeface="+mn-cs"/>
          <a:sym typeface="Avenir Next Regular"/>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2.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69" name="Изображение" descr="Изображение"/>
          <p:cNvPicPr>
            <a:picLocks noChangeAspect="1"/>
          </p:cNvPicPr>
          <p:nvPr>
            <p:ph type="pic" idx="13"/>
          </p:nvPr>
        </p:nvPicPr>
        <p:blipFill>
          <a:blip r:embed="rId2">
            <a:extLst/>
          </a:blip>
          <a:srcRect l="8671" t="920" r="56519" b="65746"/>
          <a:stretch>
            <a:fillRect/>
          </a:stretch>
        </p:blipFill>
        <p:spPr>
          <a:xfrm>
            <a:off x="-2" y="0"/>
            <a:ext cx="24384001" cy="13716000"/>
          </a:xfrm>
          <a:prstGeom prst="rect">
            <a:avLst/>
          </a:prstGeom>
        </p:spPr>
      </p:pic>
      <p:sp>
        <p:nvSpPr>
          <p:cNvPr id="170" name="Основні етапи процесу бенчмаркетингу"/>
          <p:cNvSpPr txBox="1"/>
          <p:nvPr>
            <p:ph type="title"/>
          </p:nvPr>
        </p:nvSpPr>
        <p:spPr>
          <a:prstGeom prst="rect">
            <a:avLst/>
          </a:prstGeom>
        </p:spPr>
        <p:txBody>
          <a:bodyPr/>
          <a:lstStyle/>
          <a:p>
            <a:pPr/>
            <a:r>
              <a:t>Основні етапи процесу бенчмаркетингу </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5" presetID="3" grpId="1" fill="hold">
                                  <p:stCondLst>
                                    <p:cond delay="0"/>
                                  </p:stCondLst>
                                  <p:iterate type="el" backwards="0">
                                    <p:tmAbs val="0"/>
                                  </p:iterate>
                                  <p:childTnLst>
                                    <p:set>
                                      <p:cBhvr>
                                        <p:cTn id="6" fill="hold"/>
                                        <p:tgtEl>
                                          <p:spTgt spid="170"/>
                                        </p:tgtEl>
                                        <p:attrNameLst>
                                          <p:attrName>style.visibility</p:attrName>
                                        </p:attrNameLst>
                                      </p:cBhvr>
                                      <p:to>
                                        <p:strVal val="visible"/>
                                      </p:to>
                                    </p:set>
                                    <p:animEffect filter="blinds(vertical)" transition="in">
                                      <p:cBhvr>
                                        <p:cTn id="7" dur="1000"/>
                                        <p:tgtEl>
                                          <p:spTgt spid="17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70" grpId="1"/>
    </p:bldLst>
  </p:timing>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2" name="Сутність і принципи бенчмаркетингу"/>
          <p:cNvSpPr txBox="1"/>
          <p:nvPr>
            <p:ph type="body" idx="14"/>
          </p:nvPr>
        </p:nvSpPr>
        <p:spPr>
          <a:xfrm>
            <a:off x="427504" y="264739"/>
            <a:ext cx="21869401" cy="694056"/>
          </a:xfrm>
          <a:prstGeom prst="rect">
            <a:avLst/>
          </a:prstGeom>
          <a:extLst>
            <a:ext uri="{C572A759-6A51-4108-AA02-DFA0A04FC94B}">
              <ma14:wrappingTextBoxFlag xmlns:ma14="http://schemas.microsoft.com/office/mac/drawingml/2011/main" val="1"/>
            </a:ext>
          </a:extLst>
        </p:spPr>
        <p:txBody>
          <a:bodyPr/>
          <a:lstStyle/>
          <a:p>
            <a:pPr/>
            <a:r>
              <a:t>Сутність і принципи бенчмаркетингу </a:t>
            </a:r>
          </a:p>
        </p:txBody>
      </p:sp>
      <p:sp>
        <p:nvSpPr>
          <p:cNvPr id="173" name="Чинники, які визначають успішність процесу бенчмаркетингу:…"/>
          <p:cNvSpPr txBox="1"/>
          <p:nvPr/>
        </p:nvSpPr>
        <p:spPr>
          <a:xfrm>
            <a:off x="805151" y="2061725"/>
            <a:ext cx="12145855" cy="364411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355600">
              <a:spcBef>
                <a:spcPts val="0"/>
              </a:spcBef>
              <a:defRPr sz="2500">
                <a:latin typeface="Times New Roman"/>
                <a:ea typeface="Times New Roman"/>
                <a:cs typeface="Times New Roman"/>
                <a:sym typeface="Times New Roman"/>
              </a:defRPr>
            </a:pPr>
            <a:r>
              <a:rPr b="1"/>
              <a:t>Чинники, які визначають успішність процесу бенчмаркетингу</a:t>
            </a:r>
            <a:r>
              <a:t>:</a:t>
            </a:r>
          </a:p>
          <a:p>
            <a:pPr defTabSz="355600">
              <a:spcBef>
                <a:spcPts val="0"/>
              </a:spcBef>
              <a:defRPr sz="2500">
                <a:latin typeface="Times New Roman"/>
                <a:ea typeface="Times New Roman"/>
                <a:cs typeface="Times New Roman"/>
                <a:sym typeface="Times New Roman"/>
              </a:defRPr>
            </a:pPr>
            <a:r>
              <a:t>− Об’єктивні («жорсткі») чинники – передбачають визначення чітких рамок проекту; ретельне планування часу; контроль за дотриманням вимог системи якості; облік наявних і потенційних бюджетних обмежень.</a:t>
            </a:r>
          </a:p>
          <a:p>
            <a:pPr defTabSz="355600">
              <a:spcBef>
                <a:spcPts val="0"/>
              </a:spcBef>
              <a:defRPr sz="2500">
                <a:latin typeface="Times New Roman"/>
                <a:ea typeface="Times New Roman"/>
                <a:cs typeface="Times New Roman"/>
                <a:sym typeface="Times New Roman"/>
              </a:defRPr>
            </a:pPr>
            <a:r>
              <a:t>− Суб'єктивні («м'які») чинники – сприятливий для співробітництва клімат; оптимістичний настрій колективу, орієнтованість співробітників на досягнення результату; усвідомлення важливості якості на всіх рівнях організації виробництва; зацікавленість; креативний підхід до способів управління та вирішення проблем; дотримання етики підприємництва (аналіз переваги не повинен перетворитися на промислове шпигунство).</a:t>
            </a:r>
          </a:p>
        </p:txBody>
      </p:sp>
      <p:sp>
        <p:nvSpPr>
          <p:cNvPr id="174" name="Найважливіші типи аналізу в бенчмаркетингу:…"/>
          <p:cNvSpPr txBox="1"/>
          <p:nvPr/>
        </p:nvSpPr>
        <p:spPr>
          <a:xfrm>
            <a:off x="757373" y="6633899"/>
            <a:ext cx="11503683" cy="293291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355600">
              <a:spcBef>
                <a:spcPts val="0"/>
              </a:spcBef>
              <a:defRPr b="1" sz="2500">
                <a:latin typeface="Times New Roman"/>
                <a:ea typeface="Times New Roman"/>
                <a:cs typeface="Times New Roman"/>
                <a:sym typeface="Times New Roman"/>
              </a:defRPr>
            </a:pPr>
            <a:r>
              <a:t>Найважливіші типи аналізу в бенчмаркетингу:</a:t>
            </a:r>
          </a:p>
          <a:p>
            <a:pPr defTabSz="355600">
              <a:spcBef>
                <a:spcPts val="0"/>
              </a:spcBef>
              <a:defRPr sz="2500">
                <a:latin typeface="Times New Roman"/>
                <a:ea typeface="Times New Roman"/>
                <a:cs typeface="Times New Roman"/>
                <a:sym typeface="Times New Roman"/>
              </a:defRPr>
            </a:pPr>
            <a:r>
              <a:t>1)  внутрішній аналіз переваги – орієнтований на порівняння показників усередині самої організації (між відділами, філіями або товарними групами);</a:t>
            </a:r>
          </a:p>
          <a:p>
            <a:pPr defTabSz="355600">
              <a:spcBef>
                <a:spcPts val="0"/>
              </a:spcBef>
              <a:defRPr sz="2500">
                <a:latin typeface="Times New Roman"/>
                <a:ea typeface="Times New Roman"/>
                <a:cs typeface="Times New Roman"/>
                <a:sym typeface="Times New Roman"/>
              </a:defRPr>
            </a:pPr>
            <a:r>
              <a:t>2)  зовнішній аналіз переваги – спрямований на подібні види діяльності в різних сферах (діяльність конкурентів на різних ринках);</a:t>
            </a:r>
          </a:p>
          <a:p>
            <a:pPr defTabSz="355600">
              <a:spcBef>
                <a:spcPts val="0"/>
              </a:spcBef>
              <a:defRPr sz="2500">
                <a:latin typeface="Times New Roman"/>
                <a:ea typeface="Times New Roman"/>
                <a:cs typeface="Times New Roman"/>
                <a:sym typeface="Times New Roman"/>
              </a:defRPr>
            </a:pPr>
            <a:r>
              <a:t>3)  функціональний аналіз переваги – передбачає порівняння подібних функцій або процесів у різних галузях з метою виявлення найкращих результатів всюди, де вони тільки можливі.</a:t>
            </a:r>
          </a:p>
        </p:txBody>
      </p:sp>
      <p:sp>
        <p:nvSpPr>
          <p:cNvPr id="175" name="Принципи бенчмаркінгу:…"/>
          <p:cNvSpPr txBox="1"/>
          <p:nvPr/>
        </p:nvSpPr>
        <p:spPr>
          <a:xfrm>
            <a:off x="14163732" y="2013586"/>
            <a:ext cx="9550492" cy="577771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355600">
              <a:spcBef>
                <a:spcPts val="0"/>
              </a:spcBef>
              <a:defRPr sz="2500">
                <a:latin typeface="Times New Roman"/>
                <a:ea typeface="Times New Roman"/>
                <a:cs typeface="Times New Roman"/>
                <a:sym typeface="Times New Roman"/>
              </a:defRPr>
            </a:pPr>
            <a:r>
              <a:rPr b="1"/>
              <a:t>Принципи бенчмаркінгу</a:t>
            </a:r>
            <a:r>
              <a:t>:</a:t>
            </a:r>
          </a:p>
          <a:p>
            <a:pPr defTabSz="355600">
              <a:spcBef>
                <a:spcPts val="0"/>
              </a:spcBef>
              <a:defRPr sz="2500">
                <a:latin typeface="Times New Roman"/>
                <a:ea typeface="Times New Roman"/>
                <a:cs typeface="Times New Roman"/>
                <a:sym typeface="Times New Roman"/>
              </a:defRPr>
            </a:pPr>
            <a:r>
              <a:t>1.  Взаємність. Бенчмаркінг ґрунтується на взаємовідносинах, взаєморозумінні та обміні даними. Однак сподіватися на беззастережну довіру не варто, оскільки партнери по бенчмаркінгу є конкурентами. Відтак на самому початку необхідно дійти згоди в питаннях обсягу інформації, форми обміну даними, характеру дослідження.</a:t>
            </a:r>
          </a:p>
          <a:p>
            <a:pPr defTabSz="355600">
              <a:spcBef>
                <a:spcPts val="0"/>
              </a:spcBef>
              <a:defRPr sz="2500">
                <a:latin typeface="Times New Roman"/>
                <a:ea typeface="Times New Roman"/>
                <a:cs typeface="Times New Roman"/>
                <a:sym typeface="Times New Roman"/>
              </a:defRPr>
            </a:pPr>
            <a:r>
              <a:t>2.  Аналогія. Оперативні процеси партнерів по бенчмаркінгу мають бути схожими. Відтак результати можна буде легко інтегрувати або інтерпретувати стосовно своєї організації.</a:t>
            </a:r>
          </a:p>
          <a:p>
            <a:pPr defTabSz="355600">
              <a:spcBef>
                <a:spcPts val="0"/>
              </a:spcBef>
              <a:defRPr sz="2500">
                <a:latin typeface="Times New Roman"/>
                <a:ea typeface="Times New Roman"/>
                <a:cs typeface="Times New Roman"/>
                <a:sym typeface="Times New Roman"/>
              </a:defRPr>
            </a:pPr>
            <a:r>
              <a:t>3.  Вимір. Бенчмаркінг спрямований на порівняння характеристик, досліджених, виміряних і проаналізованих на декількох підприємствах задля встановлення причин існуючих відмінностей у показниках ефективності, а також пошуку способів їх поліпшення.</a:t>
            </a:r>
          </a:p>
          <a:p>
            <a:pPr defTabSz="355600">
              <a:spcBef>
                <a:spcPts val="0"/>
              </a:spcBef>
              <a:defRPr sz="2500">
                <a:latin typeface="Times New Roman"/>
                <a:ea typeface="Times New Roman"/>
                <a:cs typeface="Times New Roman"/>
                <a:sym typeface="Times New Roman"/>
              </a:defRPr>
            </a:pPr>
            <a:r>
              <a:t>4.  Вірогідність. Бенчмаркінг має здійснюватися на основі фактичних даних, ґрунтовного аналізу і детального вивчення процесу.</a:t>
            </a:r>
          </a:p>
        </p:txBody>
      </p:sp>
      <p:pic>
        <p:nvPicPr>
          <p:cNvPr id="176" name="Изображение" descr="Изображение"/>
          <p:cNvPicPr>
            <a:picLocks noChangeAspect="1"/>
          </p:cNvPicPr>
          <p:nvPr/>
        </p:nvPicPr>
        <p:blipFill>
          <a:blip r:embed="rId2">
            <a:extLst/>
          </a:blip>
          <a:stretch>
            <a:fillRect/>
          </a:stretch>
        </p:blipFill>
        <p:spPr>
          <a:xfrm>
            <a:off x="16644281" y="8802711"/>
            <a:ext cx="6669534" cy="4986483"/>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10" presetID="19" grpId="1" fill="hold">
                                  <p:stCondLst>
                                    <p:cond delay="0"/>
                                  </p:stCondLst>
                                  <p:iterate type="el" backwards="0">
                                    <p:tmAbs val="0"/>
                                  </p:iterate>
                                  <p:childTnLst>
                                    <p:set>
                                      <p:cBhvr>
                                        <p:cTn id="6" fill="hold"/>
                                        <p:tgtEl>
                                          <p:spTgt spid="173"/>
                                        </p:tgtEl>
                                        <p:attrNameLst>
                                          <p:attrName>style.visibility</p:attrName>
                                        </p:attrNameLst>
                                      </p:cBhvr>
                                      <p:to>
                                        <p:strVal val="visible"/>
                                      </p:to>
                                    </p:set>
                                    <p:anim calcmode="lin" valueType="num">
                                      <p:cBhvr>
                                        <p:cTn id="7" dur="1000" fill="hold"/>
                                        <p:tgtEl>
                                          <p:spTgt spid="173"/>
                                        </p:tgtEl>
                                        <p:attrNameLst>
                                          <p:attrName>ppt_w</p:attrName>
                                        </p:attrNameLst>
                                      </p:cBhvr>
                                      <p:tavLst>
                                        <p:tav tm="0" fmla="#ppt_w*sin(2.5*pi*$)">
                                          <p:val>
                                            <p:fltVal val="0"/>
                                          </p:val>
                                        </p:tav>
                                        <p:tav tm="100000">
                                          <p:val>
                                            <p:fltVal val="1"/>
                                          </p:val>
                                        </p:tav>
                                      </p:tavLst>
                                    </p:anim>
                                    <p:anim calcmode="lin" valueType="num">
                                      <p:cBhvr>
                                        <p:cTn id="8" dur="1000" fill="hold"/>
                                        <p:tgtEl>
                                          <p:spTgt spid="173"/>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10" presetID="19" grpId="2" fill="hold">
                                  <p:stCondLst>
                                    <p:cond delay="0"/>
                                  </p:stCondLst>
                                  <p:iterate type="el" backwards="0">
                                    <p:tmAbs val="0"/>
                                  </p:iterate>
                                  <p:childTnLst>
                                    <p:set>
                                      <p:cBhvr>
                                        <p:cTn id="12" fill="hold"/>
                                        <p:tgtEl>
                                          <p:spTgt spid="174"/>
                                        </p:tgtEl>
                                        <p:attrNameLst>
                                          <p:attrName>style.visibility</p:attrName>
                                        </p:attrNameLst>
                                      </p:cBhvr>
                                      <p:to>
                                        <p:strVal val="visible"/>
                                      </p:to>
                                    </p:set>
                                    <p:anim calcmode="lin" valueType="num">
                                      <p:cBhvr>
                                        <p:cTn id="13" dur="1000" fill="hold"/>
                                        <p:tgtEl>
                                          <p:spTgt spid="174"/>
                                        </p:tgtEl>
                                        <p:attrNameLst>
                                          <p:attrName>ppt_w</p:attrName>
                                        </p:attrNameLst>
                                      </p:cBhvr>
                                      <p:tavLst>
                                        <p:tav tm="0" fmla="#ppt_w*sin(2.5*pi*$)">
                                          <p:val>
                                            <p:fltVal val="0"/>
                                          </p:val>
                                        </p:tav>
                                        <p:tav tm="100000">
                                          <p:val>
                                            <p:fltVal val="1"/>
                                          </p:val>
                                        </p:tav>
                                      </p:tavLst>
                                    </p:anim>
                                    <p:anim calcmode="lin" valueType="num">
                                      <p:cBhvr>
                                        <p:cTn id="14" dur="1000" fill="hold"/>
                                        <p:tgtEl>
                                          <p:spTgt spid="174"/>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10" presetID="19" grpId="3" fill="hold">
                                  <p:stCondLst>
                                    <p:cond delay="0"/>
                                  </p:stCondLst>
                                  <p:iterate type="el" backwards="0">
                                    <p:tmAbs val="0"/>
                                  </p:iterate>
                                  <p:childTnLst>
                                    <p:set>
                                      <p:cBhvr>
                                        <p:cTn id="18" fill="hold"/>
                                        <p:tgtEl>
                                          <p:spTgt spid="175"/>
                                        </p:tgtEl>
                                        <p:attrNameLst>
                                          <p:attrName>style.visibility</p:attrName>
                                        </p:attrNameLst>
                                      </p:cBhvr>
                                      <p:to>
                                        <p:strVal val="visible"/>
                                      </p:to>
                                    </p:set>
                                    <p:anim calcmode="lin" valueType="num">
                                      <p:cBhvr>
                                        <p:cTn id="19" dur="1000" fill="hold"/>
                                        <p:tgtEl>
                                          <p:spTgt spid="175"/>
                                        </p:tgtEl>
                                        <p:attrNameLst>
                                          <p:attrName>ppt_w</p:attrName>
                                        </p:attrNameLst>
                                      </p:cBhvr>
                                      <p:tavLst>
                                        <p:tav tm="0" fmla="#ppt_w*sin(2.5*pi*$)">
                                          <p:val>
                                            <p:fltVal val="0"/>
                                          </p:val>
                                        </p:tav>
                                        <p:tav tm="100000">
                                          <p:val>
                                            <p:fltVal val="1"/>
                                          </p:val>
                                        </p:tav>
                                      </p:tavLst>
                                    </p:anim>
                                    <p:anim calcmode="lin" valueType="num">
                                      <p:cBhvr>
                                        <p:cTn id="20" dur="1000" fill="hold"/>
                                        <p:tgtEl>
                                          <p:spTgt spid="17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74" grpId="2"/>
      <p:bldP build="whole" bldLvl="1" animBg="1" rev="0" advAuto="0" spid="173" grpId="1"/>
      <p:bldP build="whole" bldLvl="1" animBg="1" rev="0" advAuto="0" spid="175" grpId="3"/>
    </p:bldLst>
  </p:timing>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8" name="Структура та особливості процесу бенчмаркетингу"/>
          <p:cNvSpPr txBox="1"/>
          <p:nvPr>
            <p:ph type="body" idx="14"/>
          </p:nvPr>
        </p:nvSpPr>
        <p:spPr>
          <a:xfrm>
            <a:off x="427504" y="264739"/>
            <a:ext cx="21869401" cy="694056"/>
          </a:xfrm>
          <a:prstGeom prst="rect">
            <a:avLst/>
          </a:prstGeom>
          <a:extLst>
            <a:ext uri="{C572A759-6A51-4108-AA02-DFA0A04FC94B}">
              <ma14:wrappingTextBoxFlag xmlns:ma14="http://schemas.microsoft.com/office/mac/drawingml/2011/main" val="1"/>
            </a:ext>
          </a:extLst>
        </p:spPr>
        <p:txBody>
          <a:bodyPr/>
          <a:lstStyle/>
          <a:p>
            <a:pPr/>
            <a:r>
              <a:t>Структура та особливості процесу бенчмаркетингу </a:t>
            </a:r>
          </a:p>
        </p:txBody>
      </p:sp>
      <p:sp>
        <p:nvSpPr>
          <p:cNvPr id="179" name="Шість взаємопов’язаних етапів"/>
          <p:cNvSpPr txBox="1"/>
          <p:nvPr>
            <p:ph type="title"/>
          </p:nvPr>
        </p:nvSpPr>
        <p:spPr>
          <a:prstGeom prst="rect">
            <a:avLst/>
          </a:prstGeom>
        </p:spPr>
        <p:txBody>
          <a:bodyPr/>
          <a:lstStyle>
            <a:lvl1pPr defTabSz="560831">
              <a:defRPr spc="-384" sz="9600"/>
            </a:lvl1pPr>
          </a:lstStyle>
          <a:p>
            <a:pPr/>
            <a:r>
              <a:t>Шість взаємопов’язаних етапів </a:t>
            </a:r>
          </a:p>
        </p:txBody>
      </p:sp>
      <p:sp>
        <p:nvSpPr>
          <p:cNvPr id="180" name="1.  Визначення об'єкта аналізу переваги. На цьому етапі визначаються ті моменти роботи організації, які можна й потрібно досліджувати шляхом аналізу. Здійснюється критична оцінка підприємства (як його окремих складових, так і в цілому), показників його д"/>
          <p:cNvSpPr txBox="1"/>
          <p:nvPr/>
        </p:nvSpPr>
        <p:spPr>
          <a:xfrm>
            <a:off x="2568842" y="4112286"/>
            <a:ext cx="20000000" cy="161157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just" defTabSz="355600">
              <a:spcBef>
                <a:spcPts val="0"/>
              </a:spcBef>
              <a:defRPr sz="2600">
                <a:latin typeface="Times New Roman"/>
                <a:ea typeface="Times New Roman"/>
                <a:cs typeface="Times New Roman"/>
                <a:sym typeface="Times New Roman"/>
              </a:defRPr>
            </a:pPr>
            <a:r>
              <a:t>1.  </a:t>
            </a:r>
            <a:r>
              <a:rPr b="1" i="1"/>
              <a:t>Визначення об'єкта аналізу переваги</a:t>
            </a:r>
            <a:r>
              <a:t>. На цьому етапі визначаються ті моменти роботи організації, які можна й потрібно досліджувати шляхом аналізу. Здійснюється критична оцінка підприємства (як його окремих складових, так і в цілому), показників його діяльності та реальної ситуації. Приймається рішення про те,  стосовно чого (товарів, споживачів, обсягу продажів тощо ) і з яких позицій проводитиметься аналіз переваги.</a:t>
            </a:r>
          </a:p>
        </p:txBody>
      </p:sp>
      <p:sp>
        <p:nvSpPr>
          <p:cNvPr id="181" name="2.  Визначення партнерів по аналізу переваги. Після визначення мети     переходять до пошуку еталонного підприємства, придатного для зіставлення.…"/>
          <p:cNvSpPr txBox="1"/>
          <p:nvPr/>
        </p:nvSpPr>
        <p:spPr>
          <a:xfrm>
            <a:off x="6113138" y="6437063"/>
            <a:ext cx="16577091" cy="275457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just" defTabSz="355600">
              <a:spcBef>
                <a:spcPts val="0"/>
              </a:spcBef>
              <a:defRPr sz="2600">
                <a:latin typeface="Times New Roman"/>
                <a:ea typeface="Times New Roman"/>
                <a:cs typeface="Times New Roman"/>
                <a:sym typeface="Times New Roman"/>
              </a:defRPr>
            </a:pPr>
            <a:r>
              <a:t>2.  </a:t>
            </a:r>
            <a:r>
              <a:rPr b="1" i="1"/>
              <a:t>Визначення партнерів по аналізу переваги. </a:t>
            </a:r>
            <a:r>
              <a:t>Після визначення мети     переходять до пошуку еталонного підприємства, придатного для зіставлення.</a:t>
            </a:r>
          </a:p>
          <a:p>
            <a:pPr algn="just" defTabSz="355600">
              <a:spcBef>
                <a:spcPts val="0"/>
              </a:spcBef>
              <a:defRPr sz="2600">
                <a:latin typeface="Times New Roman"/>
                <a:ea typeface="Times New Roman"/>
                <a:cs typeface="Times New Roman"/>
                <a:sym typeface="Times New Roman"/>
              </a:defRPr>
            </a:pPr>
            <a:r>
              <a:t>Цей процес важкий, відповідальний і включає в себе декілька стадій:</a:t>
            </a:r>
          </a:p>
          <a:p>
            <a:pPr algn="just" defTabSz="355600">
              <a:spcBef>
                <a:spcPts val="0"/>
              </a:spcBef>
              <a:defRPr sz="2600">
                <a:latin typeface="Times New Roman"/>
                <a:ea typeface="Times New Roman"/>
                <a:cs typeface="Times New Roman"/>
                <a:sym typeface="Times New Roman"/>
              </a:defRPr>
            </a:pPr>
            <a:r>
              <a:t>1)  побіжний огляд – поверхневий огляд доступних джерел інформації, компонування та структурування  одержаних  даних;</a:t>
            </a:r>
          </a:p>
          <a:p>
            <a:pPr algn="just" defTabSz="355600">
              <a:spcBef>
                <a:spcPts val="0"/>
              </a:spcBef>
              <a:defRPr sz="2600">
                <a:latin typeface="Times New Roman"/>
                <a:ea typeface="Times New Roman"/>
                <a:cs typeface="Times New Roman"/>
                <a:sym typeface="Times New Roman"/>
              </a:defRPr>
            </a:pPr>
            <a:r>
              <a:t>2)  упорядкування наявних даних – детальний опис та аналіз зібраних відомостей;</a:t>
            </a:r>
          </a:p>
          <a:p>
            <a:pPr algn="just" defTabSz="355600">
              <a:spcBef>
                <a:spcPts val="0"/>
              </a:spcBef>
              <a:defRPr sz="2600">
                <a:latin typeface="Times New Roman"/>
                <a:ea typeface="Times New Roman"/>
                <a:cs typeface="Times New Roman"/>
                <a:sym typeface="Times New Roman"/>
              </a:defRPr>
            </a:pPr>
            <a:r>
              <a:t>3)  вибір кращих – визначення відповіднгих партнерів.</a:t>
            </a:r>
          </a:p>
        </p:txBody>
      </p:sp>
      <p:sp>
        <p:nvSpPr>
          <p:cNvPr id="182" name="3.  Збір інформації. На цьому етапі здійснюється збір первинних і вторинних даних, що становлять особливу цінність, вивчення й опис змісту праці, процесів або чинників, пов'язаних із продуктивністю."/>
          <p:cNvSpPr txBox="1"/>
          <p:nvPr/>
        </p:nvSpPr>
        <p:spPr>
          <a:xfrm>
            <a:off x="12166288" y="10570919"/>
            <a:ext cx="10672534" cy="123057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just" defTabSz="355600">
              <a:spcBef>
                <a:spcPts val="0"/>
              </a:spcBef>
              <a:defRPr sz="2600">
                <a:latin typeface="Times New Roman"/>
                <a:ea typeface="Times New Roman"/>
                <a:cs typeface="Times New Roman"/>
                <a:sym typeface="Times New Roman"/>
              </a:defRPr>
            </a:pPr>
            <a:r>
              <a:t>3.  </a:t>
            </a:r>
            <a:r>
              <a:rPr b="1" i="1"/>
              <a:t>Збір інформації</a:t>
            </a:r>
            <a:r>
              <a:t>. На цьому етапі здійснюється збір первинних і вторинних даних, що становлять особливу цінність, вивчення й опис змісту праці, процесів або чинників, пов'язаних із продуктивністю.</a:t>
            </a:r>
          </a:p>
        </p:txBody>
      </p:sp>
      <p:sp>
        <p:nvSpPr>
          <p:cNvPr id="183" name="Бумажный самолетик"/>
          <p:cNvSpPr/>
          <p:nvPr/>
        </p:nvSpPr>
        <p:spPr>
          <a:xfrm>
            <a:off x="3824183" y="6106830"/>
            <a:ext cx="1722232" cy="1904145"/>
          </a:xfrm>
          <a:custGeom>
            <a:avLst/>
            <a:gdLst/>
            <a:ahLst/>
            <a:cxnLst>
              <a:cxn ang="0">
                <a:pos x="wd2" y="hd2"/>
              </a:cxn>
              <a:cxn ang="5400000">
                <a:pos x="wd2" y="hd2"/>
              </a:cxn>
              <a:cxn ang="10800000">
                <a:pos x="wd2" y="hd2"/>
              </a:cxn>
              <a:cxn ang="16200000">
                <a:pos x="wd2" y="hd2"/>
              </a:cxn>
            </a:cxnLst>
            <a:rect l="0" t="0" r="r" b="b"/>
            <a:pathLst>
              <a:path w="21588" h="21600" fill="norm" stroke="1" extrusionOk="0">
                <a:moveTo>
                  <a:pt x="307" y="0"/>
                </a:moveTo>
                <a:cubicBezTo>
                  <a:pt x="317" y="4"/>
                  <a:pt x="326" y="10"/>
                  <a:pt x="335" y="16"/>
                </a:cubicBezTo>
                <a:lnTo>
                  <a:pt x="21496" y="13287"/>
                </a:lnTo>
                <a:cubicBezTo>
                  <a:pt x="21567" y="13332"/>
                  <a:pt x="21600" y="13405"/>
                  <a:pt x="21584" y="13482"/>
                </a:cubicBezTo>
                <a:cubicBezTo>
                  <a:pt x="21569" y="13559"/>
                  <a:pt x="21510" y="13616"/>
                  <a:pt x="21426" y="13635"/>
                </a:cubicBezTo>
                <a:lnTo>
                  <a:pt x="13553" y="15408"/>
                </a:lnTo>
                <a:lnTo>
                  <a:pt x="307" y="0"/>
                </a:lnTo>
                <a:close/>
                <a:moveTo>
                  <a:pt x="0" y="236"/>
                </a:moveTo>
                <a:lnTo>
                  <a:pt x="9903" y="16220"/>
                </a:lnTo>
                <a:lnTo>
                  <a:pt x="6323" y="17261"/>
                </a:lnTo>
                <a:lnTo>
                  <a:pt x="6245" y="17277"/>
                </a:lnTo>
                <a:lnTo>
                  <a:pt x="851" y="18840"/>
                </a:lnTo>
                <a:cubicBezTo>
                  <a:pt x="786" y="18859"/>
                  <a:pt x="716" y="18847"/>
                  <a:pt x="660" y="18811"/>
                </a:cubicBezTo>
                <a:cubicBezTo>
                  <a:pt x="605" y="18775"/>
                  <a:pt x="574" y="18719"/>
                  <a:pt x="572" y="18658"/>
                </a:cubicBezTo>
                <a:lnTo>
                  <a:pt x="0" y="236"/>
                </a:lnTo>
                <a:close/>
                <a:moveTo>
                  <a:pt x="1176" y="1518"/>
                </a:moveTo>
                <a:lnTo>
                  <a:pt x="13292" y="15603"/>
                </a:lnTo>
                <a:lnTo>
                  <a:pt x="10379" y="21558"/>
                </a:lnTo>
                <a:cubicBezTo>
                  <a:pt x="10372" y="21574"/>
                  <a:pt x="10362" y="21587"/>
                  <a:pt x="10351" y="21600"/>
                </a:cubicBezTo>
                <a:lnTo>
                  <a:pt x="10319" y="16268"/>
                </a:lnTo>
                <a:lnTo>
                  <a:pt x="10298" y="16233"/>
                </a:lnTo>
                <a:lnTo>
                  <a:pt x="1176" y="1518"/>
                </a:lnTo>
                <a:close/>
                <a:moveTo>
                  <a:pt x="9980" y="16517"/>
                </a:moveTo>
                <a:lnTo>
                  <a:pt x="10012" y="21597"/>
                </a:lnTo>
                <a:lnTo>
                  <a:pt x="6542" y="17520"/>
                </a:lnTo>
                <a:lnTo>
                  <a:pt x="9980" y="16517"/>
                </a:lnTo>
                <a:close/>
              </a:path>
            </a:pathLst>
          </a:custGeom>
          <a:solidFill>
            <a:schemeClr val="accent3">
              <a:hueOff val="3534278"/>
              <a:satOff val="23024"/>
              <a:lumOff val="-14394"/>
            </a:schemeClr>
          </a:solidFill>
          <a:ln w="12700">
            <a:miter lim="400000"/>
          </a:ln>
        </p:spPr>
        <p:txBody>
          <a:bodyPr lIns="50800" tIns="50800" rIns="50800" bIns="50800" anchor="ctr"/>
          <a:lstStyle/>
          <a:p>
            <a:pPr algn="ctr" defTabSz="821531">
              <a:spcBef>
                <a:spcPts val="0"/>
              </a:spcBef>
              <a:defRPr spc="-44" sz="2200">
                <a:solidFill>
                  <a:srgbClr val="FFFFFF"/>
                </a:solidFill>
              </a:defRPr>
            </a:pPr>
          </a:p>
        </p:txBody>
      </p:sp>
      <p:sp>
        <p:nvSpPr>
          <p:cNvPr id="184" name="Бумажный самолетик"/>
          <p:cNvSpPr/>
          <p:nvPr/>
        </p:nvSpPr>
        <p:spPr>
          <a:xfrm>
            <a:off x="8944223" y="9904840"/>
            <a:ext cx="1722232" cy="1904145"/>
          </a:xfrm>
          <a:custGeom>
            <a:avLst/>
            <a:gdLst/>
            <a:ahLst/>
            <a:cxnLst>
              <a:cxn ang="0">
                <a:pos x="wd2" y="hd2"/>
              </a:cxn>
              <a:cxn ang="5400000">
                <a:pos x="wd2" y="hd2"/>
              </a:cxn>
              <a:cxn ang="10800000">
                <a:pos x="wd2" y="hd2"/>
              </a:cxn>
              <a:cxn ang="16200000">
                <a:pos x="wd2" y="hd2"/>
              </a:cxn>
            </a:cxnLst>
            <a:rect l="0" t="0" r="r" b="b"/>
            <a:pathLst>
              <a:path w="21588" h="21600" fill="norm" stroke="1" extrusionOk="0">
                <a:moveTo>
                  <a:pt x="307" y="0"/>
                </a:moveTo>
                <a:cubicBezTo>
                  <a:pt x="317" y="4"/>
                  <a:pt x="326" y="10"/>
                  <a:pt x="335" y="16"/>
                </a:cubicBezTo>
                <a:lnTo>
                  <a:pt x="21496" y="13287"/>
                </a:lnTo>
                <a:cubicBezTo>
                  <a:pt x="21567" y="13332"/>
                  <a:pt x="21600" y="13405"/>
                  <a:pt x="21584" y="13482"/>
                </a:cubicBezTo>
                <a:cubicBezTo>
                  <a:pt x="21569" y="13559"/>
                  <a:pt x="21510" y="13616"/>
                  <a:pt x="21426" y="13635"/>
                </a:cubicBezTo>
                <a:lnTo>
                  <a:pt x="13553" y="15408"/>
                </a:lnTo>
                <a:lnTo>
                  <a:pt x="307" y="0"/>
                </a:lnTo>
                <a:close/>
                <a:moveTo>
                  <a:pt x="0" y="236"/>
                </a:moveTo>
                <a:lnTo>
                  <a:pt x="9903" y="16220"/>
                </a:lnTo>
                <a:lnTo>
                  <a:pt x="6323" y="17261"/>
                </a:lnTo>
                <a:lnTo>
                  <a:pt x="6245" y="17277"/>
                </a:lnTo>
                <a:lnTo>
                  <a:pt x="851" y="18840"/>
                </a:lnTo>
                <a:cubicBezTo>
                  <a:pt x="786" y="18859"/>
                  <a:pt x="716" y="18847"/>
                  <a:pt x="660" y="18811"/>
                </a:cubicBezTo>
                <a:cubicBezTo>
                  <a:pt x="605" y="18775"/>
                  <a:pt x="574" y="18719"/>
                  <a:pt x="572" y="18658"/>
                </a:cubicBezTo>
                <a:lnTo>
                  <a:pt x="0" y="236"/>
                </a:lnTo>
                <a:close/>
                <a:moveTo>
                  <a:pt x="1176" y="1518"/>
                </a:moveTo>
                <a:lnTo>
                  <a:pt x="13292" y="15603"/>
                </a:lnTo>
                <a:lnTo>
                  <a:pt x="10379" y="21558"/>
                </a:lnTo>
                <a:cubicBezTo>
                  <a:pt x="10372" y="21574"/>
                  <a:pt x="10362" y="21587"/>
                  <a:pt x="10351" y="21600"/>
                </a:cubicBezTo>
                <a:lnTo>
                  <a:pt x="10319" y="16268"/>
                </a:lnTo>
                <a:lnTo>
                  <a:pt x="10298" y="16233"/>
                </a:lnTo>
                <a:lnTo>
                  <a:pt x="1176" y="1518"/>
                </a:lnTo>
                <a:close/>
                <a:moveTo>
                  <a:pt x="9980" y="16517"/>
                </a:moveTo>
                <a:lnTo>
                  <a:pt x="10012" y="21597"/>
                </a:lnTo>
                <a:lnTo>
                  <a:pt x="6542" y="17520"/>
                </a:lnTo>
                <a:lnTo>
                  <a:pt x="9980" y="16517"/>
                </a:lnTo>
                <a:close/>
              </a:path>
            </a:pathLst>
          </a:custGeom>
          <a:solidFill>
            <a:schemeClr val="accent3">
              <a:hueOff val="3534278"/>
              <a:satOff val="23024"/>
              <a:lumOff val="-14394"/>
            </a:schemeClr>
          </a:solidFill>
          <a:ln w="12700">
            <a:miter lim="400000"/>
          </a:ln>
        </p:spPr>
        <p:txBody>
          <a:bodyPr lIns="50800" tIns="50800" rIns="50800" bIns="50800" anchor="ctr"/>
          <a:lstStyle/>
          <a:p>
            <a:pPr algn="ctr" defTabSz="821531">
              <a:spcBef>
                <a:spcPts val="0"/>
              </a:spcBef>
              <a:defRPr spc="-44" sz="2200">
                <a:solidFill>
                  <a:srgbClr val="FFFFFF"/>
                </a:solidFill>
              </a:defRPr>
            </a:pP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10" presetID="19" grpId="1" fill="hold">
                                  <p:stCondLst>
                                    <p:cond delay="0"/>
                                  </p:stCondLst>
                                  <p:iterate type="el" backwards="0">
                                    <p:tmAbs val="0"/>
                                  </p:iterate>
                                  <p:childTnLst>
                                    <p:set>
                                      <p:cBhvr>
                                        <p:cTn id="6" fill="hold"/>
                                        <p:tgtEl>
                                          <p:spTgt spid="179"/>
                                        </p:tgtEl>
                                        <p:attrNameLst>
                                          <p:attrName>style.visibility</p:attrName>
                                        </p:attrNameLst>
                                      </p:cBhvr>
                                      <p:to>
                                        <p:strVal val="visible"/>
                                      </p:to>
                                    </p:set>
                                    <p:anim calcmode="lin" valueType="num">
                                      <p:cBhvr>
                                        <p:cTn id="7" dur="1000" fill="hold"/>
                                        <p:tgtEl>
                                          <p:spTgt spid="179"/>
                                        </p:tgtEl>
                                        <p:attrNameLst>
                                          <p:attrName>ppt_w</p:attrName>
                                        </p:attrNameLst>
                                      </p:cBhvr>
                                      <p:tavLst>
                                        <p:tav tm="0" fmla="#ppt_w*sin(2.5*pi*$)">
                                          <p:val>
                                            <p:fltVal val="0"/>
                                          </p:val>
                                        </p:tav>
                                        <p:tav tm="100000">
                                          <p:val>
                                            <p:fltVal val="1"/>
                                          </p:val>
                                        </p:tav>
                                      </p:tavLst>
                                    </p:anim>
                                    <p:anim calcmode="lin" valueType="num">
                                      <p:cBhvr>
                                        <p:cTn id="8" dur="1000" fill="hold"/>
                                        <p:tgtEl>
                                          <p:spTgt spid="179"/>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9" presetID="15" grpId="2" fill="hold">
                                  <p:stCondLst>
                                    <p:cond delay="0"/>
                                  </p:stCondLst>
                                  <p:iterate type="el" backwards="0">
                                    <p:tmAbs val="0"/>
                                  </p:iterate>
                                  <p:childTnLst>
                                    <p:set>
                                      <p:cBhvr>
                                        <p:cTn id="12" fill="hold"/>
                                        <p:tgtEl>
                                          <p:spTgt spid="183"/>
                                        </p:tgtEl>
                                        <p:attrNameLst>
                                          <p:attrName>style.visibility</p:attrName>
                                        </p:attrNameLst>
                                      </p:cBhvr>
                                      <p:to>
                                        <p:strVal val="visible"/>
                                      </p:to>
                                    </p:set>
                                    <p:anim calcmode="lin" valueType="num">
                                      <p:cBhvr>
                                        <p:cTn id="13" dur="1000" fill="hold"/>
                                        <p:tgtEl>
                                          <p:spTgt spid="183"/>
                                        </p:tgtEl>
                                        <p:attrNameLst>
                                          <p:attrName>ppt_w</p:attrName>
                                        </p:attrNameLst>
                                      </p:cBhvr>
                                      <p:tavLst>
                                        <p:tav tm="0">
                                          <p:val>
                                            <p:fltVal val="0"/>
                                          </p:val>
                                        </p:tav>
                                        <p:tav tm="100000">
                                          <p:val>
                                            <p:strVal val="#ppt_w"/>
                                          </p:val>
                                        </p:tav>
                                      </p:tavLst>
                                    </p:anim>
                                    <p:anim calcmode="lin" valueType="num">
                                      <p:cBhvr>
                                        <p:cTn id="14" dur="1000" fill="hold"/>
                                        <p:tgtEl>
                                          <p:spTgt spid="183"/>
                                        </p:tgtEl>
                                        <p:attrNameLst>
                                          <p:attrName>ppt_h</p:attrName>
                                        </p:attrNameLst>
                                      </p:cBhvr>
                                      <p:tavLst>
                                        <p:tav tm="0">
                                          <p:val>
                                            <p:fltVal val="0"/>
                                          </p:val>
                                        </p:tav>
                                        <p:tav tm="100000">
                                          <p:val>
                                            <p:strVal val="#ppt_h"/>
                                          </p:val>
                                        </p:tav>
                                      </p:tavLst>
                                    </p:anim>
                                    <p:anim calcmode="lin" valueType="num">
                                      <p:cBhvr>
                                        <p:cTn id="15" dur="1000" fill="hold"/>
                                        <p:tgtEl>
                                          <p:spTgt spid="183"/>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18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9" presetID="15" grpId="3" fill="hold">
                                  <p:stCondLst>
                                    <p:cond delay="0"/>
                                  </p:stCondLst>
                                  <p:iterate type="el" backwards="0">
                                    <p:tmAbs val="0"/>
                                  </p:iterate>
                                  <p:childTnLst>
                                    <p:set>
                                      <p:cBhvr>
                                        <p:cTn id="20" fill="hold"/>
                                        <p:tgtEl>
                                          <p:spTgt spid="184"/>
                                        </p:tgtEl>
                                        <p:attrNameLst>
                                          <p:attrName>style.visibility</p:attrName>
                                        </p:attrNameLst>
                                      </p:cBhvr>
                                      <p:to>
                                        <p:strVal val="visible"/>
                                      </p:to>
                                    </p:set>
                                    <p:anim calcmode="lin" valueType="num">
                                      <p:cBhvr>
                                        <p:cTn id="21" dur="1000" fill="hold"/>
                                        <p:tgtEl>
                                          <p:spTgt spid="184"/>
                                        </p:tgtEl>
                                        <p:attrNameLst>
                                          <p:attrName>ppt_w</p:attrName>
                                        </p:attrNameLst>
                                      </p:cBhvr>
                                      <p:tavLst>
                                        <p:tav tm="0">
                                          <p:val>
                                            <p:fltVal val="0"/>
                                          </p:val>
                                        </p:tav>
                                        <p:tav tm="100000">
                                          <p:val>
                                            <p:strVal val="#ppt_w"/>
                                          </p:val>
                                        </p:tav>
                                      </p:tavLst>
                                    </p:anim>
                                    <p:anim calcmode="lin" valueType="num">
                                      <p:cBhvr>
                                        <p:cTn id="22" dur="1000" fill="hold"/>
                                        <p:tgtEl>
                                          <p:spTgt spid="184"/>
                                        </p:tgtEl>
                                        <p:attrNameLst>
                                          <p:attrName>ppt_h</p:attrName>
                                        </p:attrNameLst>
                                      </p:cBhvr>
                                      <p:tavLst>
                                        <p:tav tm="0">
                                          <p:val>
                                            <p:fltVal val="0"/>
                                          </p:val>
                                        </p:tav>
                                        <p:tav tm="100000">
                                          <p:val>
                                            <p:strVal val="#ppt_h"/>
                                          </p:val>
                                        </p:tav>
                                      </p:tavLst>
                                    </p:anim>
                                    <p:anim calcmode="lin" valueType="num">
                                      <p:cBhvr>
                                        <p:cTn id="23" dur="1000" fill="hold"/>
                                        <p:tgtEl>
                                          <p:spTgt spid="184"/>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18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84" grpId="3"/>
      <p:bldP build="whole" bldLvl="1" animBg="1" rev="0" advAuto="0" spid="183" grpId="2"/>
      <p:bldP build="whole" bldLvl="1" animBg="1" rev="0" advAuto="0" spid="179" grpId="1"/>
    </p:bldLst>
  </p:timing>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6" name="Структура та особливості процесу бенчмаркетингу"/>
          <p:cNvSpPr txBox="1"/>
          <p:nvPr>
            <p:ph type="body" idx="14"/>
          </p:nvPr>
        </p:nvSpPr>
        <p:spPr>
          <a:xfrm>
            <a:off x="427504" y="264739"/>
            <a:ext cx="21869401" cy="694056"/>
          </a:xfrm>
          <a:prstGeom prst="rect">
            <a:avLst/>
          </a:prstGeom>
          <a:extLst>
            <a:ext uri="{C572A759-6A51-4108-AA02-DFA0A04FC94B}">
              <ma14:wrappingTextBoxFlag xmlns:ma14="http://schemas.microsoft.com/office/mac/drawingml/2011/main" val="1"/>
            </a:ext>
          </a:extLst>
        </p:spPr>
        <p:txBody>
          <a:bodyPr/>
          <a:lstStyle/>
          <a:p>
            <a:pPr/>
            <a:r>
              <a:t>Структура та особливості процесу бенчмаркетингу </a:t>
            </a:r>
          </a:p>
        </p:txBody>
      </p:sp>
      <p:sp>
        <p:nvSpPr>
          <p:cNvPr id="187" name="Шість взаємопов’язаних етапів"/>
          <p:cNvSpPr txBox="1"/>
          <p:nvPr>
            <p:ph type="title"/>
          </p:nvPr>
        </p:nvSpPr>
        <p:spPr>
          <a:prstGeom prst="rect">
            <a:avLst/>
          </a:prstGeom>
        </p:spPr>
        <p:txBody>
          <a:bodyPr/>
          <a:lstStyle>
            <a:lvl1pPr defTabSz="560831">
              <a:defRPr spc="-384" sz="9600"/>
            </a:lvl1pPr>
          </a:lstStyle>
          <a:p>
            <a:pPr/>
            <a:r>
              <a:t>Шість взаємопов’язаних етапів </a:t>
            </a:r>
          </a:p>
        </p:txBody>
      </p:sp>
      <p:sp>
        <p:nvSpPr>
          <p:cNvPr id="188" name="4. Аналіз інформації. Цей етап носить аналітичний характер. Спрямований він не лише на виявлення подібностей та відмінностей, а й на з’ясування причинно-наслідкових зв'язків. Задля мінімізації впливу чинників, які можуть вплинути на якість аналізу, ускла"/>
          <p:cNvSpPr txBox="1"/>
          <p:nvPr/>
        </p:nvSpPr>
        <p:spPr>
          <a:xfrm>
            <a:off x="2568842" y="3717777"/>
            <a:ext cx="20000000" cy="240059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just" defTabSz="355600">
              <a:spcBef>
                <a:spcPts val="0"/>
              </a:spcBef>
              <a:defRPr sz="2300">
                <a:latin typeface="Times New Roman"/>
                <a:ea typeface="Times New Roman"/>
                <a:cs typeface="Times New Roman"/>
                <a:sym typeface="Times New Roman"/>
              </a:defRPr>
            </a:pPr>
            <a:r>
              <a:t>4. </a:t>
            </a:r>
            <a:r>
              <a:rPr b="1" i="1"/>
              <a:t>Аналіз інформації. </a:t>
            </a:r>
            <a:r>
              <a:t>Цей етап носить аналітичний характер. Спрямований він не лише на виявлення подібностей та відмінностей, а й на з’ясування причинно-наслідкових зв'язків. Задля мінімізації впливу чинників, які можуть вплинути на якість аналізу, ускладнити порівняння та спотворити результати, необхідно дотримуватися такого алгоритму роботи з даними:</a:t>
            </a:r>
          </a:p>
          <a:p>
            <a:pPr algn="just" defTabSz="355600">
              <a:spcBef>
                <a:spcPts val="0"/>
              </a:spcBef>
              <a:defRPr sz="2300">
                <a:latin typeface="Times New Roman"/>
                <a:ea typeface="Times New Roman"/>
                <a:cs typeface="Times New Roman"/>
                <a:sym typeface="Times New Roman"/>
              </a:defRPr>
            </a:pPr>
            <a:r>
              <a:t>1)  впорядкування та зіставлення одержаної  інформації;</a:t>
            </a:r>
          </a:p>
          <a:p>
            <a:pPr algn="just" defTabSz="355600">
              <a:spcBef>
                <a:spcPts val="0"/>
              </a:spcBef>
              <a:defRPr sz="2300">
                <a:latin typeface="Times New Roman"/>
                <a:ea typeface="Times New Roman"/>
                <a:cs typeface="Times New Roman"/>
                <a:sym typeface="Times New Roman"/>
              </a:defRPr>
            </a:pPr>
            <a:r>
              <a:t>2)  контроль якості інформаційних ресурсів на всіх стадіях (збір, аналіз тощо);  </a:t>
            </a:r>
          </a:p>
          <a:p>
            <a:pPr algn="just" defTabSz="355600">
              <a:spcBef>
                <a:spcPts val="0"/>
              </a:spcBef>
              <a:defRPr sz="2300">
                <a:latin typeface="Times New Roman"/>
                <a:ea typeface="Times New Roman"/>
                <a:cs typeface="Times New Roman"/>
                <a:sym typeface="Times New Roman"/>
              </a:defRPr>
            </a:pPr>
            <a:r>
              <a:t>3)  урахування чинників, які здатні негативно вплинути як на якість порівняння, так і результати;</a:t>
            </a:r>
          </a:p>
          <a:p>
            <a:pPr algn="just" defTabSz="355600">
              <a:spcBef>
                <a:spcPts val="0"/>
              </a:spcBef>
              <a:defRPr sz="2300">
                <a:latin typeface="Times New Roman"/>
                <a:ea typeface="Times New Roman"/>
                <a:cs typeface="Times New Roman"/>
                <a:sym typeface="Times New Roman"/>
              </a:defRPr>
            </a:pPr>
            <a:r>
              <a:t>4)  визначення недоліків у роботі  та  з’ясування причин їх появи.</a:t>
            </a:r>
          </a:p>
        </p:txBody>
      </p:sp>
      <p:sp>
        <p:nvSpPr>
          <p:cNvPr id="189" name="5.  Цілеспрямоване й раціональне використання одержаних даних. Цей етап  передбачає впровадження досвіду еталонної організації для оптимізації процесів власної та забезпечення її розвитку, мінімізації впливу зовнішнього середовища та підвищення конкурент"/>
          <p:cNvSpPr txBox="1"/>
          <p:nvPr/>
        </p:nvSpPr>
        <p:spPr>
          <a:xfrm>
            <a:off x="6113138" y="6614054"/>
            <a:ext cx="16577091" cy="240059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just" defTabSz="355600">
              <a:spcBef>
                <a:spcPts val="0"/>
              </a:spcBef>
              <a:defRPr sz="2300">
                <a:latin typeface="Times New Roman"/>
                <a:ea typeface="Times New Roman"/>
                <a:cs typeface="Times New Roman"/>
                <a:sym typeface="Times New Roman"/>
              </a:defRPr>
            </a:pPr>
            <a:r>
              <a:t>5.  </a:t>
            </a:r>
            <a:r>
              <a:rPr b="1" i="1"/>
              <a:t>Цілеспрямоване й раціональне використання одержаних даних. </a:t>
            </a:r>
            <a:r>
              <a:t>Цей етап  передбачає впровадження досвіду еталонної організації для оптимізації процесів власної та забезпечення її розвитку, мінімізації впливу зовнішнього середовища та підвищення конкурентоздатності.</a:t>
            </a:r>
          </a:p>
          <a:p>
            <a:pPr algn="just" defTabSz="355600">
              <a:spcBef>
                <a:spcPts val="0"/>
              </a:spcBef>
              <a:defRPr sz="2300">
                <a:latin typeface="Times New Roman"/>
                <a:ea typeface="Times New Roman"/>
                <a:cs typeface="Times New Roman"/>
                <a:sym typeface="Times New Roman"/>
              </a:defRPr>
            </a:pPr>
            <a:r>
              <a:t>Однак варто пам’ятати, що бенчмаркетинг не спонукає до сліпого копіювання й використання нововведень і досягнень кращих компаній, а стимулює всі процеси. Відтак позитивний досвід успішної компаній має дати поштовх подальшому прогресивному інноваційному розвитку власної компанії та її організаційної структури. Виявлений потенціал, використання якого може забезпечити суттєве поліпшення, потрібно реалізовувати за допомогою обґрунтованих, раціональних і добре спланованих заходів.</a:t>
            </a:r>
          </a:p>
        </p:txBody>
      </p:sp>
      <p:sp>
        <p:nvSpPr>
          <p:cNvPr id="190" name="6.  Контроль за процесом упровадження досвіду та повторне проведення аналізу. Контроль за процесом впровадження результатів аналізу повинен проводитися на кожному етапі поступово та цілеспрямовано. Він може здійснюватися в двох аспектах:…"/>
          <p:cNvSpPr txBox="1"/>
          <p:nvPr/>
        </p:nvSpPr>
        <p:spPr>
          <a:xfrm>
            <a:off x="12166288" y="9820809"/>
            <a:ext cx="10672534" cy="273079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just" defTabSz="355600">
              <a:spcBef>
                <a:spcPts val="0"/>
              </a:spcBef>
              <a:defRPr sz="2300">
                <a:latin typeface="Times New Roman"/>
                <a:ea typeface="Times New Roman"/>
                <a:cs typeface="Times New Roman"/>
                <a:sym typeface="Times New Roman"/>
              </a:defRPr>
            </a:pPr>
            <a:r>
              <a:t>6.  </a:t>
            </a:r>
            <a:r>
              <a:rPr b="1" i="1"/>
              <a:t>Контроль за процесом упровадження досвіду та повторне проведення аналізу. </a:t>
            </a:r>
            <a:r>
              <a:t>Контроль за процесом впровадження результатів аналізу повинен проводитися на кожному етапі поступово та цілеспрямовано. Він може здійснюватися в двох аспектах:</a:t>
            </a:r>
          </a:p>
          <a:p>
            <a:pPr algn="just" defTabSz="355600">
              <a:spcBef>
                <a:spcPts val="0"/>
              </a:spcBef>
              <a:defRPr sz="2300">
                <a:latin typeface="Times New Roman"/>
                <a:ea typeface="Times New Roman"/>
                <a:cs typeface="Times New Roman"/>
                <a:sym typeface="Times New Roman"/>
              </a:defRPr>
            </a:pPr>
            <a:r>
              <a:t>1)  відстеження розвитку визначених оціночних показників результатів діяльності організації;</a:t>
            </a:r>
          </a:p>
          <a:p>
            <a:pPr algn="just" defTabSz="355600">
              <a:spcBef>
                <a:spcPts val="0"/>
              </a:spcBef>
              <a:defRPr sz="2300">
                <a:latin typeface="Times New Roman"/>
                <a:ea typeface="Times New Roman"/>
                <a:cs typeface="Times New Roman"/>
                <a:sym typeface="Times New Roman"/>
              </a:defRPr>
            </a:pPr>
            <a:r>
              <a:t>2)  постійна перевірка досягнення проміжних цілей, дотримання встановлених планом норм і термінів стосовно ресурсів і робіт.</a:t>
            </a:r>
          </a:p>
        </p:txBody>
      </p:sp>
      <p:sp>
        <p:nvSpPr>
          <p:cNvPr id="191" name="Бумажный самолетик"/>
          <p:cNvSpPr/>
          <p:nvPr/>
        </p:nvSpPr>
        <p:spPr>
          <a:xfrm>
            <a:off x="3735403" y="6437063"/>
            <a:ext cx="1722232" cy="1904145"/>
          </a:xfrm>
          <a:custGeom>
            <a:avLst/>
            <a:gdLst/>
            <a:ahLst/>
            <a:cxnLst>
              <a:cxn ang="0">
                <a:pos x="wd2" y="hd2"/>
              </a:cxn>
              <a:cxn ang="5400000">
                <a:pos x="wd2" y="hd2"/>
              </a:cxn>
              <a:cxn ang="10800000">
                <a:pos x="wd2" y="hd2"/>
              </a:cxn>
              <a:cxn ang="16200000">
                <a:pos x="wd2" y="hd2"/>
              </a:cxn>
            </a:cxnLst>
            <a:rect l="0" t="0" r="r" b="b"/>
            <a:pathLst>
              <a:path w="21588" h="21600" fill="norm" stroke="1" extrusionOk="0">
                <a:moveTo>
                  <a:pt x="307" y="0"/>
                </a:moveTo>
                <a:cubicBezTo>
                  <a:pt x="317" y="4"/>
                  <a:pt x="326" y="10"/>
                  <a:pt x="335" y="16"/>
                </a:cubicBezTo>
                <a:lnTo>
                  <a:pt x="21496" y="13287"/>
                </a:lnTo>
                <a:cubicBezTo>
                  <a:pt x="21567" y="13332"/>
                  <a:pt x="21600" y="13405"/>
                  <a:pt x="21584" y="13482"/>
                </a:cubicBezTo>
                <a:cubicBezTo>
                  <a:pt x="21569" y="13559"/>
                  <a:pt x="21510" y="13616"/>
                  <a:pt x="21426" y="13635"/>
                </a:cubicBezTo>
                <a:lnTo>
                  <a:pt x="13553" y="15408"/>
                </a:lnTo>
                <a:lnTo>
                  <a:pt x="307" y="0"/>
                </a:lnTo>
                <a:close/>
                <a:moveTo>
                  <a:pt x="0" y="236"/>
                </a:moveTo>
                <a:lnTo>
                  <a:pt x="9903" y="16220"/>
                </a:lnTo>
                <a:lnTo>
                  <a:pt x="6323" y="17261"/>
                </a:lnTo>
                <a:lnTo>
                  <a:pt x="6245" y="17277"/>
                </a:lnTo>
                <a:lnTo>
                  <a:pt x="851" y="18840"/>
                </a:lnTo>
                <a:cubicBezTo>
                  <a:pt x="786" y="18859"/>
                  <a:pt x="716" y="18847"/>
                  <a:pt x="660" y="18811"/>
                </a:cubicBezTo>
                <a:cubicBezTo>
                  <a:pt x="605" y="18775"/>
                  <a:pt x="574" y="18719"/>
                  <a:pt x="572" y="18658"/>
                </a:cubicBezTo>
                <a:lnTo>
                  <a:pt x="0" y="236"/>
                </a:lnTo>
                <a:close/>
                <a:moveTo>
                  <a:pt x="1176" y="1518"/>
                </a:moveTo>
                <a:lnTo>
                  <a:pt x="13292" y="15603"/>
                </a:lnTo>
                <a:lnTo>
                  <a:pt x="10379" y="21558"/>
                </a:lnTo>
                <a:cubicBezTo>
                  <a:pt x="10372" y="21574"/>
                  <a:pt x="10362" y="21587"/>
                  <a:pt x="10351" y="21600"/>
                </a:cubicBezTo>
                <a:lnTo>
                  <a:pt x="10319" y="16268"/>
                </a:lnTo>
                <a:lnTo>
                  <a:pt x="10298" y="16233"/>
                </a:lnTo>
                <a:lnTo>
                  <a:pt x="1176" y="1518"/>
                </a:lnTo>
                <a:close/>
                <a:moveTo>
                  <a:pt x="9980" y="16517"/>
                </a:moveTo>
                <a:lnTo>
                  <a:pt x="10012" y="21597"/>
                </a:lnTo>
                <a:lnTo>
                  <a:pt x="6542" y="17520"/>
                </a:lnTo>
                <a:lnTo>
                  <a:pt x="9980" y="16517"/>
                </a:lnTo>
                <a:close/>
              </a:path>
            </a:pathLst>
          </a:custGeom>
          <a:solidFill>
            <a:schemeClr val="accent3">
              <a:hueOff val="3534278"/>
              <a:satOff val="23024"/>
              <a:lumOff val="-14394"/>
            </a:schemeClr>
          </a:solidFill>
          <a:ln w="12700">
            <a:miter lim="400000"/>
          </a:ln>
        </p:spPr>
        <p:txBody>
          <a:bodyPr lIns="50800" tIns="50800" rIns="50800" bIns="50800" anchor="ctr"/>
          <a:lstStyle/>
          <a:p>
            <a:pPr algn="ctr" defTabSz="821531">
              <a:spcBef>
                <a:spcPts val="0"/>
              </a:spcBef>
              <a:defRPr spc="-44" sz="2200">
                <a:solidFill>
                  <a:srgbClr val="FFFFFF"/>
                </a:solidFill>
              </a:defRPr>
            </a:pPr>
          </a:p>
        </p:txBody>
      </p:sp>
      <p:sp>
        <p:nvSpPr>
          <p:cNvPr id="192" name="Бумажный самолетик"/>
          <p:cNvSpPr/>
          <p:nvPr/>
        </p:nvSpPr>
        <p:spPr>
          <a:xfrm>
            <a:off x="8944223" y="9904840"/>
            <a:ext cx="1722232" cy="1904145"/>
          </a:xfrm>
          <a:custGeom>
            <a:avLst/>
            <a:gdLst/>
            <a:ahLst/>
            <a:cxnLst>
              <a:cxn ang="0">
                <a:pos x="wd2" y="hd2"/>
              </a:cxn>
              <a:cxn ang="5400000">
                <a:pos x="wd2" y="hd2"/>
              </a:cxn>
              <a:cxn ang="10800000">
                <a:pos x="wd2" y="hd2"/>
              </a:cxn>
              <a:cxn ang="16200000">
                <a:pos x="wd2" y="hd2"/>
              </a:cxn>
            </a:cxnLst>
            <a:rect l="0" t="0" r="r" b="b"/>
            <a:pathLst>
              <a:path w="21588" h="21600" fill="norm" stroke="1" extrusionOk="0">
                <a:moveTo>
                  <a:pt x="307" y="0"/>
                </a:moveTo>
                <a:cubicBezTo>
                  <a:pt x="317" y="4"/>
                  <a:pt x="326" y="10"/>
                  <a:pt x="335" y="16"/>
                </a:cubicBezTo>
                <a:lnTo>
                  <a:pt x="21496" y="13287"/>
                </a:lnTo>
                <a:cubicBezTo>
                  <a:pt x="21567" y="13332"/>
                  <a:pt x="21600" y="13405"/>
                  <a:pt x="21584" y="13482"/>
                </a:cubicBezTo>
                <a:cubicBezTo>
                  <a:pt x="21569" y="13559"/>
                  <a:pt x="21510" y="13616"/>
                  <a:pt x="21426" y="13635"/>
                </a:cubicBezTo>
                <a:lnTo>
                  <a:pt x="13553" y="15408"/>
                </a:lnTo>
                <a:lnTo>
                  <a:pt x="307" y="0"/>
                </a:lnTo>
                <a:close/>
                <a:moveTo>
                  <a:pt x="0" y="236"/>
                </a:moveTo>
                <a:lnTo>
                  <a:pt x="9903" y="16220"/>
                </a:lnTo>
                <a:lnTo>
                  <a:pt x="6323" y="17261"/>
                </a:lnTo>
                <a:lnTo>
                  <a:pt x="6245" y="17277"/>
                </a:lnTo>
                <a:lnTo>
                  <a:pt x="851" y="18840"/>
                </a:lnTo>
                <a:cubicBezTo>
                  <a:pt x="786" y="18859"/>
                  <a:pt x="716" y="18847"/>
                  <a:pt x="660" y="18811"/>
                </a:cubicBezTo>
                <a:cubicBezTo>
                  <a:pt x="605" y="18775"/>
                  <a:pt x="574" y="18719"/>
                  <a:pt x="572" y="18658"/>
                </a:cubicBezTo>
                <a:lnTo>
                  <a:pt x="0" y="236"/>
                </a:lnTo>
                <a:close/>
                <a:moveTo>
                  <a:pt x="1176" y="1518"/>
                </a:moveTo>
                <a:lnTo>
                  <a:pt x="13292" y="15603"/>
                </a:lnTo>
                <a:lnTo>
                  <a:pt x="10379" y="21558"/>
                </a:lnTo>
                <a:cubicBezTo>
                  <a:pt x="10372" y="21574"/>
                  <a:pt x="10362" y="21587"/>
                  <a:pt x="10351" y="21600"/>
                </a:cubicBezTo>
                <a:lnTo>
                  <a:pt x="10319" y="16268"/>
                </a:lnTo>
                <a:lnTo>
                  <a:pt x="10298" y="16233"/>
                </a:lnTo>
                <a:lnTo>
                  <a:pt x="1176" y="1518"/>
                </a:lnTo>
                <a:close/>
                <a:moveTo>
                  <a:pt x="9980" y="16517"/>
                </a:moveTo>
                <a:lnTo>
                  <a:pt x="10012" y="21597"/>
                </a:lnTo>
                <a:lnTo>
                  <a:pt x="6542" y="17520"/>
                </a:lnTo>
                <a:lnTo>
                  <a:pt x="9980" y="16517"/>
                </a:lnTo>
                <a:close/>
              </a:path>
            </a:pathLst>
          </a:custGeom>
          <a:solidFill>
            <a:schemeClr val="accent3">
              <a:hueOff val="3534278"/>
              <a:satOff val="23024"/>
              <a:lumOff val="-14394"/>
            </a:schemeClr>
          </a:solidFill>
          <a:ln w="12700">
            <a:miter lim="400000"/>
          </a:ln>
        </p:spPr>
        <p:txBody>
          <a:bodyPr lIns="50800" tIns="50800" rIns="50800" bIns="50800" anchor="ctr"/>
          <a:lstStyle/>
          <a:p>
            <a:pPr algn="ctr" defTabSz="821531">
              <a:spcBef>
                <a:spcPts val="0"/>
              </a:spcBef>
              <a:defRPr spc="-44" sz="2200">
                <a:solidFill>
                  <a:srgbClr val="FFFFFF"/>
                </a:solidFill>
              </a:defRPr>
            </a:pP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10" presetID="19" grpId="1" fill="hold">
                                  <p:stCondLst>
                                    <p:cond delay="0"/>
                                  </p:stCondLst>
                                  <p:iterate type="el" backwards="0">
                                    <p:tmAbs val="0"/>
                                  </p:iterate>
                                  <p:childTnLst>
                                    <p:set>
                                      <p:cBhvr>
                                        <p:cTn id="6" fill="hold"/>
                                        <p:tgtEl>
                                          <p:spTgt spid="187"/>
                                        </p:tgtEl>
                                        <p:attrNameLst>
                                          <p:attrName>style.visibility</p:attrName>
                                        </p:attrNameLst>
                                      </p:cBhvr>
                                      <p:to>
                                        <p:strVal val="visible"/>
                                      </p:to>
                                    </p:set>
                                    <p:anim calcmode="lin" valueType="num">
                                      <p:cBhvr>
                                        <p:cTn id="7" dur="1000" fill="hold"/>
                                        <p:tgtEl>
                                          <p:spTgt spid="187"/>
                                        </p:tgtEl>
                                        <p:attrNameLst>
                                          <p:attrName>ppt_w</p:attrName>
                                        </p:attrNameLst>
                                      </p:cBhvr>
                                      <p:tavLst>
                                        <p:tav tm="0" fmla="#ppt_w*sin(2.5*pi*$)">
                                          <p:val>
                                            <p:fltVal val="0"/>
                                          </p:val>
                                        </p:tav>
                                        <p:tav tm="100000">
                                          <p:val>
                                            <p:fltVal val="1"/>
                                          </p:val>
                                        </p:tav>
                                      </p:tavLst>
                                    </p:anim>
                                    <p:anim calcmode="lin" valueType="num">
                                      <p:cBhvr>
                                        <p:cTn id="8" dur="1000" fill="hold"/>
                                        <p:tgtEl>
                                          <p:spTgt spid="187"/>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9" presetID="15" grpId="2" fill="hold">
                                  <p:stCondLst>
                                    <p:cond delay="0"/>
                                  </p:stCondLst>
                                  <p:iterate type="el" backwards="0">
                                    <p:tmAbs val="0"/>
                                  </p:iterate>
                                  <p:childTnLst>
                                    <p:set>
                                      <p:cBhvr>
                                        <p:cTn id="12" fill="hold"/>
                                        <p:tgtEl>
                                          <p:spTgt spid="191"/>
                                        </p:tgtEl>
                                        <p:attrNameLst>
                                          <p:attrName>style.visibility</p:attrName>
                                        </p:attrNameLst>
                                      </p:cBhvr>
                                      <p:to>
                                        <p:strVal val="visible"/>
                                      </p:to>
                                    </p:set>
                                    <p:anim calcmode="lin" valueType="num">
                                      <p:cBhvr>
                                        <p:cTn id="13" dur="1000" fill="hold"/>
                                        <p:tgtEl>
                                          <p:spTgt spid="191"/>
                                        </p:tgtEl>
                                        <p:attrNameLst>
                                          <p:attrName>ppt_w</p:attrName>
                                        </p:attrNameLst>
                                      </p:cBhvr>
                                      <p:tavLst>
                                        <p:tav tm="0">
                                          <p:val>
                                            <p:fltVal val="0"/>
                                          </p:val>
                                        </p:tav>
                                        <p:tav tm="100000">
                                          <p:val>
                                            <p:strVal val="#ppt_w"/>
                                          </p:val>
                                        </p:tav>
                                      </p:tavLst>
                                    </p:anim>
                                    <p:anim calcmode="lin" valueType="num">
                                      <p:cBhvr>
                                        <p:cTn id="14" dur="1000" fill="hold"/>
                                        <p:tgtEl>
                                          <p:spTgt spid="191"/>
                                        </p:tgtEl>
                                        <p:attrNameLst>
                                          <p:attrName>ppt_h</p:attrName>
                                        </p:attrNameLst>
                                      </p:cBhvr>
                                      <p:tavLst>
                                        <p:tav tm="0">
                                          <p:val>
                                            <p:fltVal val="0"/>
                                          </p:val>
                                        </p:tav>
                                        <p:tav tm="100000">
                                          <p:val>
                                            <p:strVal val="#ppt_h"/>
                                          </p:val>
                                        </p:tav>
                                      </p:tavLst>
                                    </p:anim>
                                    <p:anim calcmode="lin" valueType="num">
                                      <p:cBhvr>
                                        <p:cTn id="15" dur="1000" fill="hold"/>
                                        <p:tgtEl>
                                          <p:spTgt spid="191"/>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19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9" presetID="15" grpId="3" fill="hold">
                                  <p:stCondLst>
                                    <p:cond delay="0"/>
                                  </p:stCondLst>
                                  <p:iterate type="el" backwards="0">
                                    <p:tmAbs val="0"/>
                                  </p:iterate>
                                  <p:childTnLst>
                                    <p:set>
                                      <p:cBhvr>
                                        <p:cTn id="20" fill="hold"/>
                                        <p:tgtEl>
                                          <p:spTgt spid="192"/>
                                        </p:tgtEl>
                                        <p:attrNameLst>
                                          <p:attrName>style.visibility</p:attrName>
                                        </p:attrNameLst>
                                      </p:cBhvr>
                                      <p:to>
                                        <p:strVal val="visible"/>
                                      </p:to>
                                    </p:set>
                                    <p:anim calcmode="lin" valueType="num">
                                      <p:cBhvr>
                                        <p:cTn id="21" dur="1000" fill="hold"/>
                                        <p:tgtEl>
                                          <p:spTgt spid="192"/>
                                        </p:tgtEl>
                                        <p:attrNameLst>
                                          <p:attrName>ppt_w</p:attrName>
                                        </p:attrNameLst>
                                      </p:cBhvr>
                                      <p:tavLst>
                                        <p:tav tm="0">
                                          <p:val>
                                            <p:fltVal val="0"/>
                                          </p:val>
                                        </p:tav>
                                        <p:tav tm="100000">
                                          <p:val>
                                            <p:strVal val="#ppt_w"/>
                                          </p:val>
                                        </p:tav>
                                      </p:tavLst>
                                    </p:anim>
                                    <p:anim calcmode="lin" valueType="num">
                                      <p:cBhvr>
                                        <p:cTn id="22" dur="1000" fill="hold"/>
                                        <p:tgtEl>
                                          <p:spTgt spid="192"/>
                                        </p:tgtEl>
                                        <p:attrNameLst>
                                          <p:attrName>ppt_h</p:attrName>
                                        </p:attrNameLst>
                                      </p:cBhvr>
                                      <p:tavLst>
                                        <p:tav tm="0">
                                          <p:val>
                                            <p:fltVal val="0"/>
                                          </p:val>
                                        </p:tav>
                                        <p:tav tm="100000">
                                          <p:val>
                                            <p:strVal val="#ppt_h"/>
                                          </p:val>
                                        </p:tav>
                                      </p:tavLst>
                                    </p:anim>
                                    <p:anim calcmode="lin" valueType="num">
                                      <p:cBhvr>
                                        <p:cTn id="23" dur="1000" fill="hold"/>
                                        <p:tgtEl>
                                          <p:spTgt spid="192"/>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19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92" grpId="3"/>
      <p:bldP build="whole" bldLvl="1" animBg="1" rev="0" advAuto="0" spid="187" grpId="1"/>
      <p:bldP build="whole" bldLvl="1" animBg="1" rev="0" advAuto="0" spid="191" grpId="2"/>
    </p:bldLst>
  </p:timing>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4" name="Аналіз переваги"/>
          <p:cNvSpPr txBox="1"/>
          <p:nvPr>
            <p:ph type="body" sz="quarter" idx="1"/>
          </p:nvPr>
        </p:nvSpPr>
        <p:spPr>
          <a:xfrm>
            <a:off x="1488265" y="1610170"/>
            <a:ext cx="21869401" cy="2560430"/>
          </a:xfrm>
          <a:prstGeom prst="rect">
            <a:avLst/>
          </a:prstGeom>
        </p:spPr>
        <p:txBody>
          <a:bodyPr/>
          <a:lstStyle>
            <a:lvl1pPr>
              <a:defRPr spc="-264" sz="13200"/>
            </a:lvl1pPr>
          </a:lstStyle>
          <a:p>
            <a:pPr/>
            <a:r>
              <a:t>Аналіз переваги </a:t>
            </a:r>
          </a:p>
        </p:txBody>
      </p:sp>
      <p:sp>
        <p:nvSpPr>
          <p:cNvPr id="195" name="Орнамент 16"/>
          <p:cNvSpPr/>
          <p:nvPr/>
        </p:nvSpPr>
        <p:spPr>
          <a:xfrm>
            <a:off x="8762152" y="4365376"/>
            <a:ext cx="6148495" cy="656482"/>
          </a:xfrm>
          <a:custGeom>
            <a:avLst/>
            <a:gdLst/>
            <a:ahLst/>
            <a:cxnLst>
              <a:cxn ang="0">
                <a:pos x="wd2" y="hd2"/>
              </a:cxn>
              <a:cxn ang="5400000">
                <a:pos x="wd2" y="hd2"/>
              </a:cxn>
              <a:cxn ang="10800000">
                <a:pos x="wd2" y="hd2"/>
              </a:cxn>
              <a:cxn ang="16200000">
                <a:pos x="wd2" y="hd2"/>
              </a:cxn>
            </a:cxnLst>
            <a:rect l="0" t="0" r="r" b="b"/>
            <a:pathLst>
              <a:path w="21600" h="16007" fill="norm" stroke="1" extrusionOk="0">
                <a:moveTo>
                  <a:pt x="9472" y="21"/>
                </a:moveTo>
                <a:cubicBezTo>
                  <a:pt x="9223" y="53"/>
                  <a:pt x="8975" y="641"/>
                  <a:pt x="8772" y="1801"/>
                </a:cubicBezTo>
                <a:cubicBezTo>
                  <a:pt x="8137" y="-1445"/>
                  <a:pt x="7234" y="1021"/>
                  <a:pt x="7074" y="6181"/>
                </a:cubicBezTo>
                <a:cubicBezTo>
                  <a:pt x="7070" y="6301"/>
                  <a:pt x="7067" y="6425"/>
                  <a:pt x="7064" y="6545"/>
                </a:cubicBezTo>
                <a:cubicBezTo>
                  <a:pt x="3830" y="6672"/>
                  <a:pt x="1931" y="6955"/>
                  <a:pt x="24" y="7259"/>
                </a:cubicBezTo>
                <a:cubicBezTo>
                  <a:pt x="10" y="7263"/>
                  <a:pt x="0" y="7349"/>
                  <a:pt x="0" y="7446"/>
                </a:cubicBezTo>
                <a:lnTo>
                  <a:pt x="0" y="8477"/>
                </a:lnTo>
                <a:cubicBezTo>
                  <a:pt x="0" y="8574"/>
                  <a:pt x="10" y="8649"/>
                  <a:pt x="24" y="8653"/>
                </a:cubicBezTo>
                <a:cubicBezTo>
                  <a:pt x="2070" y="8979"/>
                  <a:pt x="3801" y="9240"/>
                  <a:pt x="7072" y="9367"/>
                </a:cubicBezTo>
                <a:cubicBezTo>
                  <a:pt x="7243" y="14966"/>
                  <a:pt x="8249" y="17172"/>
                  <a:pt x="8848" y="13068"/>
                </a:cubicBezTo>
                <a:cubicBezTo>
                  <a:pt x="9572" y="8106"/>
                  <a:pt x="9322" y="9816"/>
                  <a:pt x="9376" y="9449"/>
                </a:cubicBezTo>
                <a:cubicBezTo>
                  <a:pt x="9794" y="12417"/>
                  <a:pt x="10494" y="19166"/>
                  <a:pt x="11426" y="14286"/>
                </a:cubicBezTo>
                <a:cubicBezTo>
                  <a:pt x="11850" y="16535"/>
                  <a:pt x="12432" y="16401"/>
                  <a:pt x="12832" y="14134"/>
                </a:cubicBezTo>
                <a:cubicBezTo>
                  <a:pt x="13467" y="17338"/>
                  <a:pt x="14364" y="14891"/>
                  <a:pt x="14524" y="9730"/>
                </a:cubicBezTo>
                <a:cubicBezTo>
                  <a:pt x="14528" y="9610"/>
                  <a:pt x="14531" y="9487"/>
                  <a:pt x="14534" y="9367"/>
                </a:cubicBezTo>
                <a:cubicBezTo>
                  <a:pt x="17341" y="9258"/>
                  <a:pt x="19089" y="9035"/>
                  <a:pt x="21575" y="8641"/>
                </a:cubicBezTo>
                <a:cubicBezTo>
                  <a:pt x="21589" y="8637"/>
                  <a:pt x="21600" y="8563"/>
                  <a:pt x="21600" y="8465"/>
                </a:cubicBezTo>
                <a:lnTo>
                  <a:pt x="21600" y="7435"/>
                </a:lnTo>
                <a:cubicBezTo>
                  <a:pt x="21600" y="7337"/>
                  <a:pt x="21590" y="7263"/>
                  <a:pt x="21576" y="7259"/>
                </a:cubicBezTo>
                <a:cubicBezTo>
                  <a:pt x="21279" y="7214"/>
                  <a:pt x="18303" y="6694"/>
                  <a:pt x="14528" y="6545"/>
                </a:cubicBezTo>
                <a:cubicBezTo>
                  <a:pt x="14357" y="934"/>
                  <a:pt x="13349" y="-1260"/>
                  <a:pt x="12751" y="2843"/>
                </a:cubicBezTo>
                <a:cubicBezTo>
                  <a:pt x="12026" y="7806"/>
                  <a:pt x="12277" y="6095"/>
                  <a:pt x="12223" y="6463"/>
                </a:cubicBezTo>
                <a:cubicBezTo>
                  <a:pt x="12091" y="5529"/>
                  <a:pt x="11785" y="3355"/>
                  <a:pt x="11654" y="2422"/>
                </a:cubicBezTo>
                <a:cubicBezTo>
                  <a:pt x="11648" y="2407"/>
                  <a:pt x="10958" y="-2434"/>
                  <a:pt x="10177" y="1614"/>
                </a:cubicBezTo>
                <a:cubicBezTo>
                  <a:pt x="9969" y="521"/>
                  <a:pt x="9721" y="-11"/>
                  <a:pt x="9472" y="21"/>
                </a:cubicBezTo>
                <a:close/>
                <a:moveTo>
                  <a:pt x="13483" y="2586"/>
                </a:moveTo>
                <a:cubicBezTo>
                  <a:pt x="13809" y="2629"/>
                  <a:pt x="14122" y="4076"/>
                  <a:pt x="14222" y="6545"/>
                </a:cubicBezTo>
                <a:cubicBezTo>
                  <a:pt x="12283" y="6470"/>
                  <a:pt x="14951" y="6558"/>
                  <a:pt x="12558" y="6498"/>
                </a:cubicBezTo>
                <a:cubicBezTo>
                  <a:pt x="12563" y="6456"/>
                  <a:pt x="12951" y="3936"/>
                  <a:pt x="12926" y="4097"/>
                </a:cubicBezTo>
                <a:cubicBezTo>
                  <a:pt x="13088" y="3040"/>
                  <a:pt x="13287" y="2560"/>
                  <a:pt x="13483" y="2586"/>
                </a:cubicBezTo>
                <a:close/>
                <a:moveTo>
                  <a:pt x="8117" y="2691"/>
                </a:moveTo>
                <a:cubicBezTo>
                  <a:pt x="8311" y="2707"/>
                  <a:pt x="8507" y="3237"/>
                  <a:pt x="8659" y="4354"/>
                </a:cubicBezTo>
                <a:cubicBezTo>
                  <a:pt x="8665" y="4403"/>
                  <a:pt x="8971" y="6573"/>
                  <a:pt x="8961" y="6498"/>
                </a:cubicBezTo>
                <a:cubicBezTo>
                  <a:pt x="7707" y="6531"/>
                  <a:pt x="9154" y="6465"/>
                  <a:pt x="7379" y="6533"/>
                </a:cubicBezTo>
                <a:cubicBezTo>
                  <a:pt x="7476" y="4057"/>
                  <a:pt x="7793" y="2666"/>
                  <a:pt x="8117" y="2691"/>
                </a:cubicBezTo>
                <a:close/>
                <a:moveTo>
                  <a:pt x="9529" y="2961"/>
                </a:moveTo>
                <a:cubicBezTo>
                  <a:pt x="9927" y="3168"/>
                  <a:pt x="10207" y="6148"/>
                  <a:pt x="10284" y="6474"/>
                </a:cubicBezTo>
                <a:lnTo>
                  <a:pt x="9480" y="6486"/>
                </a:lnTo>
                <a:lnTo>
                  <a:pt x="9096" y="3874"/>
                </a:lnTo>
                <a:cubicBezTo>
                  <a:pt x="9251" y="3127"/>
                  <a:pt x="9397" y="2891"/>
                  <a:pt x="9529" y="2961"/>
                </a:cubicBezTo>
                <a:close/>
                <a:moveTo>
                  <a:pt x="10947" y="3019"/>
                </a:moveTo>
                <a:cubicBezTo>
                  <a:pt x="11376" y="3474"/>
                  <a:pt x="11709" y="6643"/>
                  <a:pt x="11684" y="6474"/>
                </a:cubicBezTo>
                <a:lnTo>
                  <a:pt x="10895" y="6463"/>
                </a:lnTo>
                <a:lnTo>
                  <a:pt x="10496" y="3698"/>
                </a:lnTo>
                <a:cubicBezTo>
                  <a:pt x="10651" y="3023"/>
                  <a:pt x="10804" y="2868"/>
                  <a:pt x="10947" y="3019"/>
                </a:cubicBezTo>
                <a:close/>
                <a:moveTo>
                  <a:pt x="7378" y="9391"/>
                </a:moveTo>
                <a:cubicBezTo>
                  <a:pt x="8968" y="9454"/>
                  <a:pt x="8228" y="9407"/>
                  <a:pt x="9042" y="9426"/>
                </a:cubicBezTo>
                <a:cubicBezTo>
                  <a:pt x="9036" y="9463"/>
                  <a:pt x="8651" y="11988"/>
                  <a:pt x="8675" y="11827"/>
                </a:cubicBezTo>
                <a:cubicBezTo>
                  <a:pt x="8236" y="14694"/>
                  <a:pt x="7535" y="13281"/>
                  <a:pt x="7378" y="9391"/>
                </a:cubicBezTo>
                <a:close/>
                <a:moveTo>
                  <a:pt x="14221" y="9391"/>
                </a:moveTo>
                <a:cubicBezTo>
                  <a:pt x="14146" y="11306"/>
                  <a:pt x="13905" y="12840"/>
                  <a:pt x="13627" y="13162"/>
                </a:cubicBezTo>
                <a:cubicBezTo>
                  <a:pt x="13149" y="13687"/>
                  <a:pt x="12952" y="11633"/>
                  <a:pt x="12639" y="9426"/>
                </a:cubicBezTo>
                <a:cubicBezTo>
                  <a:pt x="13881" y="9392"/>
                  <a:pt x="12452" y="9462"/>
                  <a:pt x="14221" y="9391"/>
                </a:cubicBezTo>
                <a:close/>
                <a:moveTo>
                  <a:pt x="12120" y="9437"/>
                </a:moveTo>
                <a:lnTo>
                  <a:pt x="12509" y="12073"/>
                </a:lnTo>
                <a:cubicBezTo>
                  <a:pt x="11887" y="14996"/>
                  <a:pt x="11427" y="9888"/>
                  <a:pt x="11325" y="9449"/>
                </a:cubicBezTo>
                <a:lnTo>
                  <a:pt x="12120" y="9437"/>
                </a:lnTo>
                <a:close/>
                <a:moveTo>
                  <a:pt x="9917" y="9449"/>
                </a:moveTo>
                <a:lnTo>
                  <a:pt x="10714" y="9461"/>
                </a:lnTo>
                <a:lnTo>
                  <a:pt x="11111" y="12201"/>
                </a:lnTo>
                <a:cubicBezTo>
                  <a:pt x="10633" y="14338"/>
                  <a:pt x="10233" y="11576"/>
                  <a:pt x="10228" y="11557"/>
                </a:cubicBezTo>
                <a:cubicBezTo>
                  <a:pt x="10221" y="11516"/>
                  <a:pt x="9907" y="9382"/>
                  <a:pt x="9917" y="9449"/>
                </a:cubicBezTo>
                <a:close/>
              </a:path>
            </a:pathLst>
          </a:custGeom>
          <a:solidFill>
            <a:schemeClr val="accent4"/>
          </a:solidFill>
          <a:ln w="12700">
            <a:miter lim="400000"/>
          </a:ln>
        </p:spPr>
        <p:txBody>
          <a:bodyPr lIns="50800" tIns="50800" rIns="50800" bIns="50800" anchor="ctr"/>
          <a:lstStyle/>
          <a:p>
            <a:pPr algn="ctr" defTabSz="821531">
              <a:defRPr spc="-44" sz="2200"/>
            </a:pPr>
          </a:p>
        </p:txBody>
      </p:sp>
      <p:sp>
        <p:nvSpPr>
          <p:cNvPr id="196" name="Аналіз переваги  набуває все більшої популярності, у тому числі й серед керівників. Він спрямований на те, що лежить в основі індивідуального та колективного успіху, а отже, – і на підвищення ефективності роботи всього підприємства.…"/>
          <p:cNvSpPr txBox="1"/>
          <p:nvPr/>
        </p:nvSpPr>
        <p:spPr>
          <a:xfrm>
            <a:off x="1751691" y="5449210"/>
            <a:ext cx="20604820" cy="337363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ctr" defTabSz="355600">
              <a:spcBef>
                <a:spcPts val="0"/>
              </a:spcBef>
              <a:defRPr sz="3200">
                <a:latin typeface="Times New Roman"/>
                <a:ea typeface="Times New Roman"/>
                <a:cs typeface="Times New Roman"/>
                <a:sym typeface="Times New Roman"/>
              </a:defRPr>
            </a:pPr>
            <a:r>
              <a:t>Аналіз переваги  набуває все більшої популярності, у тому числі й серед керівників. Він спрямований на те, що лежить в основі індивідуального та колективного успіху, а отже, – і на підвищення ефективності роботи всього підприємства.</a:t>
            </a:r>
          </a:p>
          <a:p>
            <a:pPr algn="ctr" defTabSz="355600">
              <a:spcBef>
                <a:spcPts val="0"/>
              </a:spcBef>
              <a:defRPr sz="3200">
                <a:latin typeface="Times New Roman"/>
                <a:ea typeface="Times New Roman"/>
                <a:cs typeface="Times New Roman"/>
                <a:sym typeface="Times New Roman"/>
              </a:defRPr>
            </a:pPr>
          </a:p>
          <a:p>
            <a:pPr algn="ctr" defTabSz="355600">
              <a:spcBef>
                <a:spcPts val="0"/>
              </a:spcBef>
              <a:defRPr sz="3200">
                <a:latin typeface="Times New Roman"/>
                <a:ea typeface="Times New Roman"/>
                <a:cs typeface="Times New Roman"/>
                <a:sym typeface="Times New Roman"/>
              </a:defRPr>
            </a:pPr>
            <a:r>
              <a:t>Аналіз переваги націлений на інтереси й завдання підприємства, що дуже вигідно з точки зору роботодавців. Позитивний ефект досягається за рахунок зниження прагнення окремих працівників до підвищення кваліфікації виключно у власних цілях.</a:t>
            </a:r>
          </a:p>
        </p:txBody>
      </p:sp>
      <p:sp>
        <p:nvSpPr>
          <p:cNvPr id="197" name="Між аналізом переваги і підвищенням кваліфікації керівників, а також їх перепідготовкою існує взаємозв'язок. У зв’язку з цим можна виокремити шість фаз навчання:"/>
          <p:cNvSpPr txBox="1"/>
          <p:nvPr/>
        </p:nvSpPr>
        <p:spPr>
          <a:xfrm>
            <a:off x="4905652" y="9250198"/>
            <a:ext cx="16200620" cy="74959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355600">
              <a:spcBef>
                <a:spcPts val="0"/>
              </a:spcBef>
              <a:defRPr sz="2300">
                <a:latin typeface="Times New Roman"/>
                <a:ea typeface="Times New Roman"/>
                <a:cs typeface="Times New Roman"/>
                <a:sym typeface="Times New Roman"/>
              </a:defRPr>
            </a:lvl1pPr>
          </a:lstStyle>
          <a:p>
            <a:pPr/>
            <a:r>
              <a:t>Між аналізом переваги і підвищенням кваліфікації керівників, а також їх перепідготовкою існує взаємозв'язок. У зв’язку з цим можна виокремити шість фаз навчання:</a:t>
            </a:r>
          </a:p>
        </p:txBody>
      </p:sp>
      <p:sp>
        <p:nvSpPr>
          <p:cNvPr id="198" name="1.  Знайти волю і мужність, щоб виявити та проаналізувати існуючі проблеми.…"/>
          <p:cNvSpPr txBox="1"/>
          <p:nvPr/>
        </p:nvSpPr>
        <p:spPr>
          <a:xfrm>
            <a:off x="6200568" y="10101456"/>
            <a:ext cx="13099522" cy="199527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just" defTabSz="355600">
              <a:spcBef>
                <a:spcPts val="0"/>
              </a:spcBef>
              <a:defRPr sz="2100">
                <a:latin typeface="Times New Roman"/>
                <a:ea typeface="Times New Roman"/>
                <a:cs typeface="Times New Roman"/>
                <a:sym typeface="Times New Roman"/>
              </a:defRPr>
            </a:pPr>
            <a:r>
              <a:t>1.  Знайти волю і мужність, щоб виявити та проаналізувати існуючі проблеми. </a:t>
            </a:r>
          </a:p>
          <a:p>
            <a:pPr algn="just" defTabSz="355600">
              <a:spcBef>
                <a:spcPts val="0"/>
              </a:spcBef>
              <a:defRPr sz="2100">
                <a:latin typeface="Times New Roman"/>
                <a:ea typeface="Times New Roman"/>
                <a:cs typeface="Times New Roman"/>
                <a:sym typeface="Times New Roman"/>
              </a:defRPr>
            </a:pPr>
            <a:r>
              <a:t>2.  Визначити ступінь розробленості даного питання та доступні джерела інформації.</a:t>
            </a:r>
          </a:p>
          <a:p>
            <a:pPr algn="just" defTabSz="355600">
              <a:spcBef>
                <a:spcPts val="0"/>
              </a:spcBef>
              <a:defRPr sz="2100">
                <a:latin typeface="Times New Roman"/>
                <a:ea typeface="Times New Roman"/>
                <a:cs typeface="Times New Roman"/>
                <a:sym typeface="Times New Roman"/>
              </a:defRPr>
            </a:pPr>
            <a:r>
              <a:t>3.  Знайти інформацію і скористатися нею.</a:t>
            </a:r>
          </a:p>
          <a:p>
            <a:pPr algn="just" defTabSz="355600">
              <a:spcBef>
                <a:spcPts val="0"/>
              </a:spcBef>
              <a:defRPr sz="2100">
                <a:latin typeface="Times New Roman"/>
                <a:ea typeface="Times New Roman"/>
                <a:cs typeface="Times New Roman"/>
                <a:sym typeface="Times New Roman"/>
              </a:defRPr>
            </a:pPr>
            <a:r>
              <a:t>4.  Закріпити нові знання.</a:t>
            </a:r>
          </a:p>
          <a:p>
            <a:pPr algn="just" defTabSz="355600">
              <a:spcBef>
                <a:spcPts val="0"/>
              </a:spcBef>
              <a:defRPr sz="2100">
                <a:latin typeface="Times New Roman"/>
                <a:ea typeface="Times New Roman"/>
                <a:cs typeface="Times New Roman"/>
                <a:sym typeface="Times New Roman"/>
              </a:defRPr>
            </a:pPr>
            <a:r>
              <a:t>5.  Визначити й запам'ятати успішні способи дій та постійно модифікувати роботу підприємства.</a:t>
            </a:r>
          </a:p>
          <a:p>
            <a:pPr algn="just" defTabSz="355600">
              <a:spcBef>
                <a:spcPts val="0"/>
              </a:spcBef>
              <a:defRPr sz="2100">
                <a:latin typeface="Times New Roman"/>
                <a:ea typeface="Times New Roman"/>
                <a:cs typeface="Times New Roman"/>
                <a:sym typeface="Times New Roman"/>
              </a:defRPr>
            </a:pPr>
            <a:r>
              <a:t>6.  Розвивати  здатності:  застосовувати знову отримані знання.</a:t>
            </a:r>
          </a:p>
        </p:txBody>
      </p:sp>
      <p:sp>
        <p:nvSpPr>
          <p:cNvPr id="199" name="Після створення такого виробничого клімату, який заохочує до навчання, можна вважати, що інвестиції вкладені надійно та почали окупатися."/>
          <p:cNvSpPr txBox="1"/>
          <p:nvPr/>
        </p:nvSpPr>
        <p:spPr>
          <a:xfrm>
            <a:off x="18133220" y="12497041"/>
            <a:ext cx="6637507" cy="104277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355600">
              <a:spcBef>
                <a:spcPts val="0"/>
              </a:spcBef>
              <a:defRPr sz="2100">
                <a:latin typeface="Times New Roman"/>
                <a:ea typeface="Times New Roman"/>
                <a:cs typeface="Times New Roman"/>
                <a:sym typeface="Times New Roman"/>
              </a:defRPr>
            </a:lvl1pPr>
          </a:lstStyle>
          <a:p>
            <a:pPr/>
            <a:r>
              <a:t>Після створення такого виробничого клімату, який заохочує до навчання, можна вважати, що інвестиції вкладені надійно та почали окупатися.</a:t>
            </a:r>
          </a:p>
        </p:txBody>
      </p:sp>
      <p:sp>
        <p:nvSpPr>
          <p:cNvPr id="200" name="Орнамент 3"/>
          <p:cNvSpPr/>
          <p:nvPr/>
        </p:nvSpPr>
        <p:spPr>
          <a:xfrm>
            <a:off x="16928634" y="12496598"/>
            <a:ext cx="1044304" cy="1043658"/>
          </a:xfrm>
          <a:custGeom>
            <a:avLst/>
            <a:gdLst/>
            <a:ahLst/>
            <a:cxnLst>
              <a:cxn ang="0">
                <a:pos x="wd2" y="hd2"/>
              </a:cxn>
              <a:cxn ang="5400000">
                <a:pos x="wd2" y="hd2"/>
              </a:cxn>
              <a:cxn ang="10800000">
                <a:pos x="wd2" y="hd2"/>
              </a:cxn>
              <a:cxn ang="16200000">
                <a:pos x="wd2" y="hd2"/>
              </a:cxn>
            </a:cxnLst>
            <a:rect l="0" t="0" r="r" b="b"/>
            <a:pathLst>
              <a:path w="20681" h="21114" fill="norm" stroke="1" extrusionOk="0">
                <a:moveTo>
                  <a:pt x="4639" y="1"/>
                </a:moveTo>
                <a:cubicBezTo>
                  <a:pt x="3461" y="-16"/>
                  <a:pt x="2280" y="422"/>
                  <a:pt x="1377" y="1328"/>
                </a:cubicBezTo>
                <a:cubicBezTo>
                  <a:pt x="-448" y="3156"/>
                  <a:pt x="-459" y="6160"/>
                  <a:pt x="1345" y="8002"/>
                </a:cubicBezTo>
                <a:lnTo>
                  <a:pt x="2889" y="9578"/>
                </a:lnTo>
                <a:cubicBezTo>
                  <a:pt x="2933" y="9623"/>
                  <a:pt x="3002" y="9623"/>
                  <a:pt x="3046" y="9578"/>
                </a:cubicBezTo>
                <a:lnTo>
                  <a:pt x="4414" y="8180"/>
                </a:lnTo>
                <a:cubicBezTo>
                  <a:pt x="4458" y="8136"/>
                  <a:pt x="4458" y="8065"/>
                  <a:pt x="4414" y="8020"/>
                </a:cubicBezTo>
                <a:lnTo>
                  <a:pt x="2871" y="6442"/>
                </a:lnTo>
                <a:cubicBezTo>
                  <a:pt x="1931" y="5482"/>
                  <a:pt x="1920" y="3923"/>
                  <a:pt x="2841" y="2950"/>
                </a:cubicBezTo>
                <a:cubicBezTo>
                  <a:pt x="3789" y="1948"/>
                  <a:pt x="5385" y="1966"/>
                  <a:pt x="6350" y="2952"/>
                </a:cubicBezTo>
                <a:lnTo>
                  <a:pt x="12838" y="9578"/>
                </a:lnTo>
                <a:cubicBezTo>
                  <a:pt x="12882" y="9623"/>
                  <a:pt x="12953" y="9623"/>
                  <a:pt x="12997" y="9578"/>
                </a:cubicBezTo>
                <a:lnTo>
                  <a:pt x="14365" y="8180"/>
                </a:lnTo>
                <a:cubicBezTo>
                  <a:pt x="14409" y="8136"/>
                  <a:pt x="14409" y="8065"/>
                  <a:pt x="14365" y="8020"/>
                </a:cubicBezTo>
                <a:lnTo>
                  <a:pt x="7888" y="1403"/>
                </a:lnTo>
                <a:cubicBezTo>
                  <a:pt x="6993" y="489"/>
                  <a:pt x="5817" y="17"/>
                  <a:pt x="4639" y="1"/>
                </a:cubicBezTo>
                <a:close/>
                <a:moveTo>
                  <a:pt x="16042" y="1"/>
                </a:moveTo>
                <a:cubicBezTo>
                  <a:pt x="14864" y="17"/>
                  <a:pt x="13688" y="489"/>
                  <a:pt x="12793" y="1403"/>
                </a:cubicBezTo>
                <a:lnTo>
                  <a:pt x="11291" y="2938"/>
                </a:lnTo>
                <a:cubicBezTo>
                  <a:pt x="11247" y="2983"/>
                  <a:pt x="11247" y="3054"/>
                  <a:pt x="11291" y="3099"/>
                </a:cubicBezTo>
                <a:lnTo>
                  <a:pt x="12661" y="4497"/>
                </a:lnTo>
                <a:cubicBezTo>
                  <a:pt x="12704" y="4541"/>
                  <a:pt x="12774" y="4541"/>
                  <a:pt x="12817" y="4497"/>
                </a:cubicBezTo>
                <a:lnTo>
                  <a:pt x="14360" y="2920"/>
                </a:lnTo>
                <a:cubicBezTo>
                  <a:pt x="15302" y="1959"/>
                  <a:pt x="16828" y="1949"/>
                  <a:pt x="17781" y="2891"/>
                </a:cubicBezTo>
                <a:cubicBezTo>
                  <a:pt x="18761" y="3859"/>
                  <a:pt x="18744" y="5490"/>
                  <a:pt x="17779" y="6475"/>
                </a:cubicBezTo>
                <a:lnTo>
                  <a:pt x="11292" y="13102"/>
                </a:lnTo>
                <a:cubicBezTo>
                  <a:pt x="11249" y="13147"/>
                  <a:pt x="11249" y="13220"/>
                  <a:pt x="11292" y="13264"/>
                </a:cubicBezTo>
                <a:lnTo>
                  <a:pt x="12661" y="14662"/>
                </a:lnTo>
                <a:cubicBezTo>
                  <a:pt x="12704" y="14706"/>
                  <a:pt x="12774" y="14706"/>
                  <a:pt x="12817" y="14662"/>
                </a:cubicBezTo>
                <a:lnTo>
                  <a:pt x="19337" y="8002"/>
                </a:lnTo>
                <a:cubicBezTo>
                  <a:pt x="21140" y="6160"/>
                  <a:pt x="21129" y="3156"/>
                  <a:pt x="19304" y="1328"/>
                </a:cubicBezTo>
                <a:cubicBezTo>
                  <a:pt x="18401" y="423"/>
                  <a:pt x="17220" y="-16"/>
                  <a:pt x="16042" y="1"/>
                </a:cubicBezTo>
                <a:close/>
                <a:moveTo>
                  <a:pt x="7941" y="6406"/>
                </a:moveTo>
                <a:cubicBezTo>
                  <a:pt x="7913" y="6406"/>
                  <a:pt x="7886" y="6419"/>
                  <a:pt x="7864" y="6441"/>
                </a:cubicBezTo>
                <a:lnTo>
                  <a:pt x="1387" y="13058"/>
                </a:lnTo>
                <a:cubicBezTo>
                  <a:pt x="-403" y="14886"/>
                  <a:pt x="-460" y="17862"/>
                  <a:pt x="1312" y="19707"/>
                </a:cubicBezTo>
                <a:cubicBezTo>
                  <a:pt x="3102" y="21571"/>
                  <a:pt x="6043" y="21583"/>
                  <a:pt x="7846" y="19740"/>
                </a:cubicBezTo>
                <a:lnTo>
                  <a:pt x="9389" y="18164"/>
                </a:lnTo>
                <a:cubicBezTo>
                  <a:pt x="9432" y="18120"/>
                  <a:pt x="9432" y="18047"/>
                  <a:pt x="9389" y="18003"/>
                </a:cubicBezTo>
                <a:lnTo>
                  <a:pt x="8021" y="16605"/>
                </a:lnTo>
                <a:cubicBezTo>
                  <a:pt x="7977" y="16560"/>
                  <a:pt x="7907" y="16560"/>
                  <a:pt x="7864" y="16605"/>
                </a:cubicBezTo>
                <a:lnTo>
                  <a:pt x="6319" y="18182"/>
                </a:lnTo>
                <a:cubicBezTo>
                  <a:pt x="5379" y="19143"/>
                  <a:pt x="3855" y="19153"/>
                  <a:pt x="2902" y="18212"/>
                </a:cubicBezTo>
                <a:cubicBezTo>
                  <a:pt x="1921" y="17243"/>
                  <a:pt x="1937" y="15613"/>
                  <a:pt x="2902" y="14627"/>
                </a:cubicBezTo>
                <a:lnTo>
                  <a:pt x="9389" y="7999"/>
                </a:lnTo>
                <a:cubicBezTo>
                  <a:pt x="9432" y="7954"/>
                  <a:pt x="9432" y="7883"/>
                  <a:pt x="9389" y="7839"/>
                </a:cubicBezTo>
                <a:lnTo>
                  <a:pt x="8021" y="6441"/>
                </a:lnTo>
                <a:cubicBezTo>
                  <a:pt x="7999" y="6419"/>
                  <a:pt x="7970" y="6406"/>
                  <a:pt x="7941" y="6406"/>
                </a:cubicBezTo>
                <a:close/>
                <a:moveTo>
                  <a:pt x="7764" y="11488"/>
                </a:moveTo>
                <a:cubicBezTo>
                  <a:pt x="7735" y="11488"/>
                  <a:pt x="7706" y="11500"/>
                  <a:pt x="7684" y="11523"/>
                </a:cubicBezTo>
                <a:lnTo>
                  <a:pt x="6316" y="12921"/>
                </a:lnTo>
                <a:cubicBezTo>
                  <a:pt x="6273" y="12965"/>
                  <a:pt x="6273" y="13036"/>
                  <a:pt x="6316" y="13081"/>
                </a:cubicBezTo>
                <a:lnTo>
                  <a:pt x="12793" y="19698"/>
                </a:lnTo>
                <a:cubicBezTo>
                  <a:pt x="14583" y="21526"/>
                  <a:pt x="17497" y="21584"/>
                  <a:pt x="19304" y="19773"/>
                </a:cubicBezTo>
                <a:cubicBezTo>
                  <a:pt x="21129" y="17946"/>
                  <a:pt x="21139" y="14941"/>
                  <a:pt x="19337" y="13099"/>
                </a:cubicBezTo>
                <a:lnTo>
                  <a:pt x="17794" y="11523"/>
                </a:lnTo>
                <a:cubicBezTo>
                  <a:pt x="17750" y="11478"/>
                  <a:pt x="17679" y="11478"/>
                  <a:pt x="17635" y="11523"/>
                </a:cubicBezTo>
                <a:lnTo>
                  <a:pt x="16267" y="12921"/>
                </a:lnTo>
                <a:cubicBezTo>
                  <a:pt x="16223" y="12965"/>
                  <a:pt x="16223" y="13036"/>
                  <a:pt x="16267" y="13081"/>
                </a:cubicBezTo>
                <a:lnTo>
                  <a:pt x="17810" y="14657"/>
                </a:lnTo>
                <a:cubicBezTo>
                  <a:pt x="18751" y="15618"/>
                  <a:pt x="18761" y="17177"/>
                  <a:pt x="17841" y="18151"/>
                </a:cubicBezTo>
                <a:cubicBezTo>
                  <a:pt x="16892" y="19153"/>
                  <a:pt x="15296" y="19135"/>
                  <a:pt x="14331" y="18149"/>
                </a:cubicBezTo>
                <a:lnTo>
                  <a:pt x="7843" y="11523"/>
                </a:lnTo>
                <a:cubicBezTo>
                  <a:pt x="7821" y="11500"/>
                  <a:pt x="7792" y="11488"/>
                  <a:pt x="7764" y="11488"/>
                </a:cubicBezTo>
                <a:close/>
              </a:path>
            </a:pathLst>
          </a:custGeom>
          <a:solidFill>
            <a:srgbClr val="000000"/>
          </a:solidFill>
          <a:ln w="12700">
            <a:miter lim="400000"/>
          </a:ln>
        </p:spPr>
        <p:txBody>
          <a:bodyPr lIns="50800" tIns="50800" rIns="50800" bIns="50800" anchor="ctr"/>
          <a:lstStyle/>
          <a:p>
            <a:pPr algn="ctr" defTabSz="821531">
              <a:spcBef>
                <a:spcPts val="0"/>
              </a:spcBef>
              <a:defRPr spc="-44" sz="2200">
                <a:solidFill>
                  <a:srgbClr val="FFFFFF"/>
                </a:solidFill>
              </a:defRPr>
            </a:pP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5" grpId="1" fill="hold">
                                  <p:stCondLst>
                                    <p:cond delay="0"/>
                                  </p:stCondLst>
                                  <p:iterate type="el" backwards="0">
                                    <p:tmAbs val="0"/>
                                  </p:iterate>
                                  <p:childTnLst>
                                    <p:set>
                                      <p:cBhvr>
                                        <p:cTn id="6" fill="hold"/>
                                        <p:tgtEl>
                                          <p:spTgt spid="199"/>
                                        </p:tgtEl>
                                        <p:attrNameLst>
                                          <p:attrName>style.visibility</p:attrName>
                                        </p:attrNameLst>
                                      </p:cBhvr>
                                      <p:to>
                                        <p:strVal val="visible"/>
                                      </p:to>
                                    </p:set>
                                    <p:anim calcmode="lin" valueType="num">
                                      <p:cBhvr>
                                        <p:cTn id="7" dur="1000" fill="hold"/>
                                        <p:tgtEl>
                                          <p:spTgt spid="199"/>
                                        </p:tgtEl>
                                        <p:attrNameLst>
                                          <p:attrName>ppt_w</p:attrName>
                                        </p:attrNameLst>
                                      </p:cBhvr>
                                      <p:tavLst>
                                        <p:tav tm="0">
                                          <p:val>
                                            <p:fltVal val="0"/>
                                          </p:val>
                                        </p:tav>
                                        <p:tav tm="100000">
                                          <p:val>
                                            <p:strVal val="#ppt_w"/>
                                          </p:val>
                                        </p:tav>
                                      </p:tavLst>
                                    </p:anim>
                                    <p:anim calcmode="lin" valueType="num">
                                      <p:cBhvr>
                                        <p:cTn id="8" dur="1000" fill="hold"/>
                                        <p:tgtEl>
                                          <p:spTgt spid="199"/>
                                        </p:tgtEl>
                                        <p:attrNameLst>
                                          <p:attrName>ppt_h</p:attrName>
                                        </p:attrNameLst>
                                      </p:cBhvr>
                                      <p:tavLst>
                                        <p:tav tm="0">
                                          <p:val>
                                            <p:fltVal val="0"/>
                                          </p:val>
                                        </p:tav>
                                        <p:tav tm="100000">
                                          <p:val>
                                            <p:strVal val="#ppt_h"/>
                                          </p:val>
                                        </p:tav>
                                      </p:tavLst>
                                    </p:anim>
                                    <p:anim calcmode="lin" valueType="num">
                                      <p:cBhvr>
                                        <p:cTn id="9" dur="1000" fill="hold"/>
                                        <p:tgtEl>
                                          <p:spTgt spid="199"/>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99"/>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99" grpId="1"/>
    </p:bldLst>
  </p:timing>
</p:sld>
</file>

<file path=ppt/theme/theme1.xml><?xml version="1.0" encoding="utf-8"?>
<a:theme xmlns:a="http://schemas.openxmlformats.org/drawingml/2006/main" xmlns:r="http://schemas.openxmlformats.org/officeDocument/2006/relationships" name="27_Showcase">
  <a:themeElements>
    <a:clrScheme name="27_Showcase">
      <a:dk1>
        <a:srgbClr val="000000"/>
      </a:dk1>
      <a:lt1>
        <a:srgbClr val="FFFFFF"/>
      </a:lt1>
      <a:dk2>
        <a:srgbClr val="5E5E5E"/>
      </a:dk2>
      <a:lt2>
        <a:srgbClr val="D5D5D5"/>
      </a:lt2>
      <a:accent1>
        <a:srgbClr val="599DFF"/>
      </a:accent1>
      <a:accent2>
        <a:srgbClr val="00D4D2"/>
      </a:accent2>
      <a:accent3>
        <a:srgbClr val="38E53A"/>
      </a:accent3>
      <a:accent4>
        <a:srgbClr val="FFFA00"/>
      </a:accent4>
      <a:accent5>
        <a:srgbClr val="FF7D74"/>
      </a:accent5>
      <a:accent6>
        <a:srgbClr val="FF80E9"/>
      </a:accent6>
      <a:hlink>
        <a:srgbClr val="0000FF"/>
      </a:hlink>
      <a:folHlink>
        <a:srgbClr val="FF00FF"/>
      </a:folHlink>
    </a:clrScheme>
    <a:fontScheme name="27_Showcase">
      <a:majorFont>
        <a:latin typeface="Avenir Next Regular"/>
        <a:ea typeface="Avenir Next Regular"/>
        <a:cs typeface="Avenir Next Regular"/>
      </a:majorFont>
      <a:minorFont>
        <a:latin typeface="Avenir Next Regular"/>
        <a:ea typeface="Avenir Next Regular"/>
        <a:cs typeface="Avenir Next Regular"/>
      </a:minorFont>
    </a:fontScheme>
    <a:fmtScheme name="27_Showcas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1531" rtl="0" fontAlgn="auto" latinLnBrk="0" hangingPunct="0">
          <a:lnSpc>
            <a:spcPct val="100000"/>
          </a:lnSpc>
          <a:spcBef>
            <a:spcPts val="0"/>
          </a:spcBef>
          <a:spcAft>
            <a:spcPts val="0"/>
          </a:spcAft>
          <a:buClrTx/>
          <a:buSzTx/>
          <a:buFontTx/>
          <a:buNone/>
          <a:tabLst/>
          <a:defRPr b="0" baseline="0" cap="none" i="0" spc="-44" strike="noStrike" sz="2200" u="none" kumimoji="0" normalizeH="0">
            <a:ln>
              <a:noFill/>
            </a:ln>
            <a:solidFill>
              <a:srgbClr val="FFFFFF"/>
            </a:solidFill>
            <a:effectLst/>
            <a:uFillTx/>
            <a:latin typeface="Avenir Next Demi Bold"/>
            <a:ea typeface="Avenir Next Demi Bold"/>
            <a:cs typeface="Avenir Next Demi Bold"/>
            <a:sym typeface="Avenir Next Demi Bold"/>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l" defTabSz="584200" rtl="0" fontAlgn="auto" latinLnBrk="0" hangingPunct="0">
          <a:lnSpc>
            <a:spcPct val="100000"/>
          </a:lnSpc>
          <a:spcBef>
            <a:spcPts val="3300"/>
          </a:spcBef>
          <a:spcAft>
            <a:spcPts val="0"/>
          </a:spcAft>
          <a:buClrTx/>
          <a:buSzTx/>
          <a:buFontTx/>
          <a:buNone/>
          <a:tabLst/>
          <a:defRPr b="0" baseline="0" cap="none" i="0" spc="0" strike="noStrike" sz="4000" u="none" kumimoji="0" normalizeH="0">
            <a:ln>
              <a:noFill/>
            </a:ln>
            <a:solidFill>
              <a:srgbClr val="000000"/>
            </a:solidFill>
            <a:effectLst/>
            <a:uFillTx/>
            <a:latin typeface="Avenir Next Demi Bold"/>
            <a:ea typeface="Avenir Next Demi Bold"/>
            <a:cs typeface="Avenir Next Demi Bold"/>
            <a:sym typeface="Avenir Next Demi Bold"/>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27_Showcase">
  <a:themeElements>
    <a:clrScheme name="27_Showcase">
      <a:dk1>
        <a:srgbClr val="000000"/>
      </a:dk1>
      <a:lt1>
        <a:srgbClr val="FFFFFF"/>
      </a:lt1>
      <a:dk2>
        <a:srgbClr val="5E5E5E"/>
      </a:dk2>
      <a:lt2>
        <a:srgbClr val="D5D5D5"/>
      </a:lt2>
      <a:accent1>
        <a:srgbClr val="599DFF"/>
      </a:accent1>
      <a:accent2>
        <a:srgbClr val="00D4D2"/>
      </a:accent2>
      <a:accent3>
        <a:srgbClr val="38E53A"/>
      </a:accent3>
      <a:accent4>
        <a:srgbClr val="FFFA00"/>
      </a:accent4>
      <a:accent5>
        <a:srgbClr val="FF7D74"/>
      </a:accent5>
      <a:accent6>
        <a:srgbClr val="FF80E9"/>
      </a:accent6>
      <a:hlink>
        <a:srgbClr val="0000FF"/>
      </a:hlink>
      <a:folHlink>
        <a:srgbClr val="FF00FF"/>
      </a:folHlink>
    </a:clrScheme>
    <a:fontScheme name="27_Showcase">
      <a:majorFont>
        <a:latin typeface="Avenir Next Regular"/>
        <a:ea typeface="Avenir Next Regular"/>
        <a:cs typeface="Avenir Next Regular"/>
      </a:majorFont>
      <a:minorFont>
        <a:latin typeface="Avenir Next Regular"/>
        <a:ea typeface="Avenir Next Regular"/>
        <a:cs typeface="Avenir Next Regular"/>
      </a:minorFont>
    </a:fontScheme>
    <a:fmtScheme name="27_Showcas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1531" rtl="0" fontAlgn="auto" latinLnBrk="0" hangingPunct="0">
          <a:lnSpc>
            <a:spcPct val="100000"/>
          </a:lnSpc>
          <a:spcBef>
            <a:spcPts val="0"/>
          </a:spcBef>
          <a:spcAft>
            <a:spcPts val="0"/>
          </a:spcAft>
          <a:buClrTx/>
          <a:buSzTx/>
          <a:buFontTx/>
          <a:buNone/>
          <a:tabLst/>
          <a:defRPr b="0" baseline="0" cap="none" i="0" spc="-44" strike="noStrike" sz="2200" u="none" kumimoji="0" normalizeH="0">
            <a:ln>
              <a:noFill/>
            </a:ln>
            <a:solidFill>
              <a:srgbClr val="FFFFFF"/>
            </a:solidFill>
            <a:effectLst/>
            <a:uFillTx/>
            <a:latin typeface="Avenir Next Demi Bold"/>
            <a:ea typeface="Avenir Next Demi Bold"/>
            <a:cs typeface="Avenir Next Demi Bold"/>
            <a:sym typeface="Avenir Next Demi Bold"/>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l" defTabSz="584200" rtl="0" fontAlgn="auto" latinLnBrk="0" hangingPunct="0">
          <a:lnSpc>
            <a:spcPct val="100000"/>
          </a:lnSpc>
          <a:spcBef>
            <a:spcPts val="3300"/>
          </a:spcBef>
          <a:spcAft>
            <a:spcPts val="0"/>
          </a:spcAft>
          <a:buClrTx/>
          <a:buSzTx/>
          <a:buFontTx/>
          <a:buNone/>
          <a:tabLst/>
          <a:defRPr b="0" baseline="0" cap="none" i="0" spc="0" strike="noStrike" sz="4000" u="none" kumimoji="0" normalizeH="0">
            <a:ln>
              <a:noFill/>
            </a:ln>
            <a:solidFill>
              <a:srgbClr val="000000"/>
            </a:solidFill>
            <a:effectLst/>
            <a:uFillTx/>
            <a:latin typeface="Avenir Next Demi Bold"/>
            <a:ea typeface="Avenir Next Demi Bold"/>
            <a:cs typeface="Avenir Next Demi Bold"/>
            <a:sym typeface="Avenir Next Demi Bold"/>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