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77F6-DDA1-4439-BD90-09C876ECF237}" type="doc">
      <dgm:prSet loTypeId="urn:microsoft.com/office/officeart/2005/8/layout/default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3621B843-5C11-4533-972C-A7A83FF033A0}">
      <dgm:prSet phldrT="[Текст]"/>
      <dgm:spPr/>
      <dgm:t>
        <a:bodyPr/>
        <a:lstStyle/>
        <a:p>
          <a:r>
            <a:rPr lang="uk-UA" b="1" dirty="0"/>
            <a:t>збір і узагальнення фактів </a:t>
          </a:r>
        </a:p>
      </dgm:t>
    </dgm:pt>
    <dgm:pt modelId="{5A16BD59-FB4D-44E3-B381-C07C81FAE6EE}" type="parTrans" cxnId="{EDE8F907-3EFD-42BA-9C5F-94C38428B890}">
      <dgm:prSet/>
      <dgm:spPr/>
      <dgm:t>
        <a:bodyPr/>
        <a:lstStyle/>
        <a:p>
          <a:endParaRPr lang="uk-UA"/>
        </a:p>
      </dgm:t>
    </dgm:pt>
    <dgm:pt modelId="{8D98847B-078F-4522-861A-A7D784E65F4D}" type="sibTrans" cxnId="{EDE8F907-3EFD-42BA-9C5F-94C38428B890}">
      <dgm:prSet/>
      <dgm:spPr/>
      <dgm:t>
        <a:bodyPr/>
        <a:lstStyle/>
        <a:p>
          <a:endParaRPr lang="uk-UA"/>
        </a:p>
      </dgm:t>
    </dgm:pt>
    <dgm:pt modelId="{C7C236D1-491D-4D4D-81A9-175B436B88A7}">
      <dgm:prSet phldrT="[Текст]"/>
      <dgm:spPr/>
      <dgm:t>
        <a:bodyPr/>
        <a:lstStyle/>
        <a:p>
          <a:r>
            <a:rPr lang="uk-UA" b="1" dirty="0"/>
            <a:t>пояснення зовнішніх взаємозв’язків явищ </a:t>
          </a:r>
        </a:p>
      </dgm:t>
    </dgm:pt>
    <dgm:pt modelId="{9C3D7688-D15D-4C4A-9326-0F362E69E528}" type="parTrans" cxnId="{1E1B0C3D-7DA4-42F8-B367-7C4ACC6771A9}">
      <dgm:prSet/>
      <dgm:spPr/>
      <dgm:t>
        <a:bodyPr/>
        <a:lstStyle/>
        <a:p>
          <a:endParaRPr lang="uk-UA"/>
        </a:p>
      </dgm:t>
    </dgm:pt>
    <dgm:pt modelId="{36B5D27B-BA60-4C34-B6E5-714C7FF4017C}" type="sibTrans" cxnId="{1E1B0C3D-7DA4-42F8-B367-7C4ACC6771A9}">
      <dgm:prSet/>
      <dgm:spPr/>
      <dgm:t>
        <a:bodyPr/>
        <a:lstStyle/>
        <a:p>
          <a:endParaRPr lang="uk-UA"/>
        </a:p>
      </dgm:t>
    </dgm:pt>
    <dgm:pt modelId="{33DDAC6D-6EF0-4584-972C-217661C45943}">
      <dgm:prSet phldrT="[Текст]"/>
      <dgm:spPr/>
      <dgm:t>
        <a:bodyPr/>
        <a:lstStyle/>
        <a:p>
          <a:r>
            <a:rPr lang="uk-UA" b="1" dirty="0"/>
            <a:t>пояснення суті фізичних явищ, їх внутрішніх взаємозв’язків і розбіжностей </a:t>
          </a:r>
        </a:p>
      </dgm:t>
    </dgm:pt>
    <dgm:pt modelId="{2BEF4ACE-2437-4226-B95A-BB45ADB7C8F3}" type="parTrans" cxnId="{076921EA-CE92-4F2D-9CC4-2415657D9C5E}">
      <dgm:prSet/>
      <dgm:spPr/>
      <dgm:t>
        <a:bodyPr/>
        <a:lstStyle/>
        <a:p>
          <a:endParaRPr lang="uk-UA"/>
        </a:p>
      </dgm:t>
    </dgm:pt>
    <dgm:pt modelId="{FF89D6FE-92C5-4853-9A32-AC52F5AA5E32}" type="sibTrans" cxnId="{076921EA-CE92-4F2D-9CC4-2415657D9C5E}">
      <dgm:prSet/>
      <dgm:spPr/>
      <dgm:t>
        <a:bodyPr/>
        <a:lstStyle/>
        <a:p>
          <a:endParaRPr lang="uk-UA"/>
        </a:p>
      </dgm:t>
    </dgm:pt>
    <dgm:pt modelId="{399A725F-71CD-48EE-BFFF-BC4C7A2AA51F}">
      <dgm:prSet phldrT="[Текст]"/>
      <dgm:spPr/>
      <dgm:t>
        <a:bodyPr/>
        <a:lstStyle/>
        <a:p>
          <a:r>
            <a:rPr lang="uk-UA" b="1" dirty="0"/>
            <a:t>прогнозування процесів і явищ</a:t>
          </a:r>
        </a:p>
      </dgm:t>
    </dgm:pt>
    <dgm:pt modelId="{FF29B031-6C75-40FD-8383-5A3F7FC954C3}" type="parTrans" cxnId="{62381A2C-59B6-4BDD-85E8-123D4B62919D}">
      <dgm:prSet/>
      <dgm:spPr/>
      <dgm:t>
        <a:bodyPr/>
        <a:lstStyle/>
        <a:p>
          <a:endParaRPr lang="uk-UA"/>
        </a:p>
      </dgm:t>
    </dgm:pt>
    <dgm:pt modelId="{4A21BA72-DEB3-4952-9C27-762693F841CD}" type="sibTrans" cxnId="{62381A2C-59B6-4BDD-85E8-123D4B62919D}">
      <dgm:prSet/>
      <dgm:spPr/>
      <dgm:t>
        <a:bodyPr/>
        <a:lstStyle/>
        <a:p>
          <a:endParaRPr lang="uk-UA"/>
        </a:p>
      </dgm:t>
    </dgm:pt>
    <dgm:pt modelId="{736B968C-27C9-4DD2-B894-81F098489708}">
      <dgm:prSet phldrT="[Текст]"/>
      <dgm:spPr/>
      <dgm:t>
        <a:bodyPr/>
        <a:lstStyle/>
        <a:p>
          <a:r>
            <a:rPr lang="uk-UA" b="1" dirty="0"/>
            <a:t>встановлення можливих форм і напрямів практичного використання отриманих знань</a:t>
          </a:r>
        </a:p>
      </dgm:t>
    </dgm:pt>
    <dgm:pt modelId="{7AFADA96-C548-4E98-BE7A-952AD1C1A898}" type="parTrans" cxnId="{855A63C8-D642-4FEE-A6F3-7D90C53B4174}">
      <dgm:prSet/>
      <dgm:spPr/>
      <dgm:t>
        <a:bodyPr/>
        <a:lstStyle/>
        <a:p>
          <a:endParaRPr lang="uk-UA"/>
        </a:p>
      </dgm:t>
    </dgm:pt>
    <dgm:pt modelId="{155D720E-E93C-44F2-B564-840FA41C4CE3}" type="sibTrans" cxnId="{855A63C8-D642-4FEE-A6F3-7D90C53B4174}">
      <dgm:prSet/>
      <dgm:spPr/>
      <dgm:t>
        <a:bodyPr/>
        <a:lstStyle/>
        <a:p>
          <a:endParaRPr lang="uk-UA"/>
        </a:p>
      </dgm:t>
    </dgm:pt>
    <dgm:pt modelId="{59D1EDE5-D927-49A4-93C3-B6427C68A252}" type="pres">
      <dgm:prSet presAssocID="{162677F6-DDA1-4439-BD90-09C876ECF237}" presName="diagram" presStyleCnt="0">
        <dgm:presLayoutVars>
          <dgm:dir/>
          <dgm:resizeHandles val="exact"/>
        </dgm:presLayoutVars>
      </dgm:prSet>
      <dgm:spPr/>
    </dgm:pt>
    <dgm:pt modelId="{1222CEDC-8811-41EB-9B23-054DDED4404F}" type="pres">
      <dgm:prSet presAssocID="{3621B843-5C11-4533-972C-A7A83FF033A0}" presName="node" presStyleLbl="node1" presStyleIdx="0" presStyleCnt="5" custLinFactNeighborX="1017" custLinFactNeighborY="2542">
        <dgm:presLayoutVars>
          <dgm:bulletEnabled val="1"/>
        </dgm:presLayoutVars>
      </dgm:prSet>
      <dgm:spPr/>
    </dgm:pt>
    <dgm:pt modelId="{F5136DC8-7C8D-485E-95AA-57437CCA8C0B}" type="pres">
      <dgm:prSet presAssocID="{8D98847B-078F-4522-861A-A7D784E65F4D}" presName="sibTrans" presStyleCnt="0"/>
      <dgm:spPr/>
    </dgm:pt>
    <dgm:pt modelId="{65A53150-BAB7-4CC9-8CAC-21F4562D8AD8}" type="pres">
      <dgm:prSet presAssocID="{C7C236D1-491D-4D4D-81A9-175B436B88A7}" presName="node" presStyleLbl="node1" presStyleIdx="1" presStyleCnt="5">
        <dgm:presLayoutVars>
          <dgm:bulletEnabled val="1"/>
        </dgm:presLayoutVars>
      </dgm:prSet>
      <dgm:spPr/>
    </dgm:pt>
    <dgm:pt modelId="{F061F87A-786D-451A-A945-D08BF6E33971}" type="pres">
      <dgm:prSet presAssocID="{36B5D27B-BA60-4C34-B6E5-714C7FF4017C}" presName="sibTrans" presStyleCnt="0"/>
      <dgm:spPr/>
    </dgm:pt>
    <dgm:pt modelId="{9DE9C992-7C33-43CB-80B8-E8F665A37BA5}" type="pres">
      <dgm:prSet presAssocID="{33DDAC6D-6EF0-4584-972C-217661C45943}" presName="node" presStyleLbl="node1" presStyleIdx="2" presStyleCnt="5">
        <dgm:presLayoutVars>
          <dgm:bulletEnabled val="1"/>
        </dgm:presLayoutVars>
      </dgm:prSet>
      <dgm:spPr/>
    </dgm:pt>
    <dgm:pt modelId="{FD996574-CCC4-4C6E-8EAC-C38162683C3D}" type="pres">
      <dgm:prSet presAssocID="{FF89D6FE-92C5-4853-9A32-AC52F5AA5E32}" presName="sibTrans" presStyleCnt="0"/>
      <dgm:spPr/>
    </dgm:pt>
    <dgm:pt modelId="{B02ADFEB-0EB4-406E-A2E6-56303FC458A3}" type="pres">
      <dgm:prSet presAssocID="{399A725F-71CD-48EE-BFFF-BC4C7A2AA51F}" presName="node" presStyleLbl="node1" presStyleIdx="3" presStyleCnt="5">
        <dgm:presLayoutVars>
          <dgm:bulletEnabled val="1"/>
        </dgm:presLayoutVars>
      </dgm:prSet>
      <dgm:spPr/>
    </dgm:pt>
    <dgm:pt modelId="{27B86871-306E-48FE-B577-528A48445500}" type="pres">
      <dgm:prSet presAssocID="{4A21BA72-DEB3-4952-9C27-762693F841CD}" presName="sibTrans" presStyleCnt="0"/>
      <dgm:spPr/>
    </dgm:pt>
    <dgm:pt modelId="{5B5323B5-69D3-4ACC-8742-E597B53EAA91}" type="pres">
      <dgm:prSet presAssocID="{736B968C-27C9-4DD2-B894-81F098489708}" presName="node" presStyleLbl="node1" presStyleIdx="4" presStyleCnt="5">
        <dgm:presLayoutVars>
          <dgm:bulletEnabled val="1"/>
        </dgm:presLayoutVars>
      </dgm:prSet>
      <dgm:spPr/>
    </dgm:pt>
  </dgm:ptLst>
  <dgm:cxnLst>
    <dgm:cxn modelId="{EDE8F907-3EFD-42BA-9C5F-94C38428B890}" srcId="{162677F6-DDA1-4439-BD90-09C876ECF237}" destId="{3621B843-5C11-4533-972C-A7A83FF033A0}" srcOrd="0" destOrd="0" parTransId="{5A16BD59-FB4D-44E3-B381-C07C81FAE6EE}" sibTransId="{8D98847B-078F-4522-861A-A7D784E65F4D}"/>
    <dgm:cxn modelId="{62381A2C-59B6-4BDD-85E8-123D4B62919D}" srcId="{162677F6-DDA1-4439-BD90-09C876ECF237}" destId="{399A725F-71CD-48EE-BFFF-BC4C7A2AA51F}" srcOrd="3" destOrd="0" parTransId="{FF29B031-6C75-40FD-8383-5A3F7FC954C3}" sibTransId="{4A21BA72-DEB3-4952-9C27-762693F841CD}"/>
    <dgm:cxn modelId="{1E1B0C3D-7DA4-42F8-B367-7C4ACC6771A9}" srcId="{162677F6-DDA1-4439-BD90-09C876ECF237}" destId="{C7C236D1-491D-4D4D-81A9-175B436B88A7}" srcOrd="1" destOrd="0" parTransId="{9C3D7688-D15D-4C4A-9326-0F362E69E528}" sibTransId="{36B5D27B-BA60-4C34-B6E5-714C7FF4017C}"/>
    <dgm:cxn modelId="{BF0C5F43-A975-415A-8CBC-BE7642497296}" type="presOf" srcId="{162677F6-DDA1-4439-BD90-09C876ECF237}" destId="{59D1EDE5-D927-49A4-93C3-B6427C68A252}" srcOrd="0" destOrd="0" presId="urn:microsoft.com/office/officeart/2005/8/layout/default"/>
    <dgm:cxn modelId="{F80CA96F-0E1B-49DE-B07F-6D698E80E698}" type="presOf" srcId="{399A725F-71CD-48EE-BFFF-BC4C7A2AA51F}" destId="{B02ADFEB-0EB4-406E-A2E6-56303FC458A3}" srcOrd="0" destOrd="0" presId="urn:microsoft.com/office/officeart/2005/8/layout/default"/>
    <dgm:cxn modelId="{F47BA17D-F7FC-4AF9-B90A-3E6E1A47DCCA}" type="presOf" srcId="{C7C236D1-491D-4D4D-81A9-175B436B88A7}" destId="{65A53150-BAB7-4CC9-8CAC-21F4562D8AD8}" srcOrd="0" destOrd="0" presId="urn:microsoft.com/office/officeart/2005/8/layout/default"/>
    <dgm:cxn modelId="{C0BFCC88-92AE-41A0-9E19-EBAEE3FA1826}" type="presOf" srcId="{33DDAC6D-6EF0-4584-972C-217661C45943}" destId="{9DE9C992-7C33-43CB-80B8-E8F665A37BA5}" srcOrd="0" destOrd="0" presId="urn:microsoft.com/office/officeart/2005/8/layout/default"/>
    <dgm:cxn modelId="{FE9F409F-1B8A-4616-805E-486CA69B0BD0}" type="presOf" srcId="{3621B843-5C11-4533-972C-A7A83FF033A0}" destId="{1222CEDC-8811-41EB-9B23-054DDED4404F}" srcOrd="0" destOrd="0" presId="urn:microsoft.com/office/officeart/2005/8/layout/default"/>
    <dgm:cxn modelId="{2FAA9ABF-C657-48F5-A47E-CB7CD528CB72}" type="presOf" srcId="{736B968C-27C9-4DD2-B894-81F098489708}" destId="{5B5323B5-69D3-4ACC-8742-E597B53EAA91}" srcOrd="0" destOrd="0" presId="urn:microsoft.com/office/officeart/2005/8/layout/default"/>
    <dgm:cxn modelId="{855A63C8-D642-4FEE-A6F3-7D90C53B4174}" srcId="{162677F6-DDA1-4439-BD90-09C876ECF237}" destId="{736B968C-27C9-4DD2-B894-81F098489708}" srcOrd="4" destOrd="0" parTransId="{7AFADA96-C548-4E98-BE7A-952AD1C1A898}" sibTransId="{155D720E-E93C-44F2-B564-840FA41C4CE3}"/>
    <dgm:cxn modelId="{076921EA-CE92-4F2D-9CC4-2415657D9C5E}" srcId="{162677F6-DDA1-4439-BD90-09C876ECF237}" destId="{33DDAC6D-6EF0-4584-972C-217661C45943}" srcOrd="2" destOrd="0" parTransId="{2BEF4ACE-2437-4226-B95A-BB45ADB7C8F3}" sibTransId="{FF89D6FE-92C5-4853-9A32-AC52F5AA5E32}"/>
    <dgm:cxn modelId="{43AFF22F-DAAD-4854-A426-3183A37E4D5C}" type="presParOf" srcId="{59D1EDE5-D927-49A4-93C3-B6427C68A252}" destId="{1222CEDC-8811-41EB-9B23-054DDED4404F}" srcOrd="0" destOrd="0" presId="urn:microsoft.com/office/officeart/2005/8/layout/default"/>
    <dgm:cxn modelId="{890AAFAC-7C12-4AFF-B92B-C9E861DF9C80}" type="presParOf" srcId="{59D1EDE5-D927-49A4-93C3-B6427C68A252}" destId="{F5136DC8-7C8D-485E-95AA-57437CCA8C0B}" srcOrd="1" destOrd="0" presId="urn:microsoft.com/office/officeart/2005/8/layout/default"/>
    <dgm:cxn modelId="{3B29137E-F826-4FF2-9A37-24510761F3DA}" type="presParOf" srcId="{59D1EDE5-D927-49A4-93C3-B6427C68A252}" destId="{65A53150-BAB7-4CC9-8CAC-21F4562D8AD8}" srcOrd="2" destOrd="0" presId="urn:microsoft.com/office/officeart/2005/8/layout/default"/>
    <dgm:cxn modelId="{AFCDEC8B-D71E-4A49-9156-44874FAF0A02}" type="presParOf" srcId="{59D1EDE5-D927-49A4-93C3-B6427C68A252}" destId="{F061F87A-786D-451A-A945-D08BF6E33971}" srcOrd="3" destOrd="0" presId="urn:microsoft.com/office/officeart/2005/8/layout/default"/>
    <dgm:cxn modelId="{18972D1F-8D1D-4E70-BD90-9D4C00F9FC21}" type="presParOf" srcId="{59D1EDE5-D927-49A4-93C3-B6427C68A252}" destId="{9DE9C992-7C33-43CB-80B8-E8F665A37BA5}" srcOrd="4" destOrd="0" presId="urn:microsoft.com/office/officeart/2005/8/layout/default"/>
    <dgm:cxn modelId="{B2D45127-5AFA-4989-A524-52CE72F6DB61}" type="presParOf" srcId="{59D1EDE5-D927-49A4-93C3-B6427C68A252}" destId="{FD996574-CCC4-4C6E-8EAC-C38162683C3D}" srcOrd="5" destOrd="0" presId="urn:microsoft.com/office/officeart/2005/8/layout/default"/>
    <dgm:cxn modelId="{6629B93A-04CF-4B9F-867A-8DF2558F5B48}" type="presParOf" srcId="{59D1EDE5-D927-49A4-93C3-B6427C68A252}" destId="{B02ADFEB-0EB4-406E-A2E6-56303FC458A3}" srcOrd="6" destOrd="0" presId="urn:microsoft.com/office/officeart/2005/8/layout/default"/>
    <dgm:cxn modelId="{FACD7F1E-C940-402E-AE86-576E0D063BA1}" type="presParOf" srcId="{59D1EDE5-D927-49A4-93C3-B6427C68A252}" destId="{27B86871-306E-48FE-B577-528A48445500}" srcOrd="7" destOrd="0" presId="urn:microsoft.com/office/officeart/2005/8/layout/default"/>
    <dgm:cxn modelId="{C799EC80-5F87-420E-AC80-CEA4A2C24644}" type="presParOf" srcId="{59D1EDE5-D927-49A4-93C3-B6427C68A252}" destId="{5B5323B5-69D3-4ACC-8742-E597B53EAA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41ABA-0430-4292-A122-9F805BF5F874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CAA55B6-1A50-4E01-B954-3F26CB5B7B45}">
      <dgm:prSet phldrT="[Текст]" custT="1"/>
      <dgm:spPr/>
      <dgm:t>
        <a:bodyPr/>
        <a:lstStyle/>
        <a:p>
          <a:r>
            <a:rPr lang="uk-UA" sz="2400" b="1" dirty="0"/>
            <a:t>Категорія</a:t>
          </a:r>
          <a:endParaRPr lang="uk-UA" sz="2400" dirty="0"/>
        </a:p>
      </dgm:t>
    </dgm:pt>
    <dgm:pt modelId="{944E68E1-AA12-40B3-BE92-D1C3BBFC043C}" type="parTrans" cxnId="{FE496C79-8E2A-4BD2-8532-80AE9E290760}">
      <dgm:prSet/>
      <dgm:spPr/>
      <dgm:t>
        <a:bodyPr/>
        <a:lstStyle/>
        <a:p>
          <a:endParaRPr lang="uk-UA"/>
        </a:p>
      </dgm:t>
    </dgm:pt>
    <dgm:pt modelId="{7E28EEFF-E20A-497E-9D40-58827C8988D9}" type="sibTrans" cxnId="{FE496C79-8E2A-4BD2-8532-80AE9E290760}">
      <dgm:prSet/>
      <dgm:spPr/>
      <dgm:t>
        <a:bodyPr/>
        <a:lstStyle/>
        <a:p>
          <a:endParaRPr lang="uk-UA"/>
        </a:p>
      </dgm:t>
    </dgm:pt>
    <dgm:pt modelId="{0D524DB0-3A1D-4A03-A141-CDFDA5BC685A}">
      <dgm:prSet phldrT="[Текст]" custT="1"/>
      <dgm:spPr/>
      <dgm:t>
        <a:bodyPr/>
        <a:lstStyle/>
        <a:p>
          <a:r>
            <a:rPr lang="uk-UA" sz="2400" b="1" dirty="0"/>
            <a:t>Факт</a:t>
          </a:r>
          <a:endParaRPr lang="uk-UA" sz="2400" dirty="0"/>
        </a:p>
      </dgm:t>
    </dgm:pt>
    <dgm:pt modelId="{9903D8DD-F75C-4DC5-8B3D-46C0FD9975FA}" type="parTrans" cxnId="{338034A8-7EE7-43A7-8688-DE1E651F7623}">
      <dgm:prSet/>
      <dgm:spPr/>
      <dgm:t>
        <a:bodyPr/>
        <a:lstStyle/>
        <a:p>
          <a:endParaRPr lang="uk-UA"/>
        </a:p>
      </dgm:t>
    </dgm:pt>
    <dgm:pt modelId="{0C85ECAA-A4EB-46B1-8177-90DA067AD48C}" type="sibTrans" cxnId="{338034A8-7EE7-43A7-8688-DE1E651F7623}">
      <dgm:prSet/>
      <dgm:spPr/>
      <dgm:t>
        <a:bodyPr/>
        <a:lstStyle/>
        <a:p>
          <a:endParaRPr lang="uk-UA"/>
        </a:p>
      </dgm:t>
    </dgm:pt>
    <dgm:pt modelId="{4E7C89D6-F44A-46D9-8742-2B78CE9213D6}">
      <dgm:prSet phldrT="[Текст]" custT="1"/>
      <dgm:spPr/>
      <dgm:t>
        <a:bodyPr/>
        <a:lstStyle/>
        <a:p>
          <a:r>
            <a:rPr lang="uk-UA" sz="2400" b="1" dirty="0"/>
            <a:t>Наукова ідея </a:t>
          </a:r>
          <a:endParaRPr lang="uk-UA" sz="2400" dirty="0"/>
        </a:p>
      </dgm:t>
    </dgm:pt>
    <dgm:pt modelId="{05DDAD81-410E-4C26-99B8-3C1E56EF951E}" type="parTrans" cxnId="{81E8BE42-9D64-460C-8CA3-FD60EC753EBC}">
      <dgm:prSet/>
      <dgm:spPr/>
      <dgm:t>
        <a:bodyPr/>
        <a:lstStyle/>
        <a:p>
          <a:endParaRPr lang="uk-UA"/>
        </a:p>
      </dgm:t>
    </dgm:pt>
    <dgm:pt modelId="{67D0EBB4-6039-41F0-8A22-C7963B7C42CE}" type="sibTrans" cxnId="{81E8BE42-9D64-460C-8CA3-FD60EC753EBC}">
      <dgm:prSet/>
      <dgm:spPr/>
      <dgm:t>
        <a:bodyPr/>
        <a:lstStyle/>
        <a:p>
          <a:endParaRPr lang="uk-UA"/>
        </a:p>
      </dgm:t>
    </dgm:pt>
    <dgm:pt modelId="{8E18C577-3EA1-4277-A9B9-18F699A1C2F6}">
      <dgm:prSet phldrT="[Текст]" custT="1"/>
      <dgm:spPr/>
      <dgm:t>
        <a:bodyPr/>
        <a:lstStyle/>
        <a:p>
          <a:r>
            <a:rPr lang="uk-UA" sz="2400" b="1" dirty="0"/>
            <a:t>Аксіома</a:t>
          </a:r>
          <a:endParaRPr lang="uk-UA" sz="2400" dirty="0"/>
        </a:p>
      </dgm:t>
    </dgm:pt>
    <dgm:pt modelId="{63E38048-76BF-44BB-8B35-0EADDF076612}" type="parTrans" cxnId="{313D6151-5413-4E7B-85CF-D3531AC0518A}">
      <dgm:prSet/>
      <dgm:spPr/>
      <dgm:t>
        <a:bodyPr/>
        <a:lstStyle/>
        <a:p>
          <a:endParaRPr lang="uk-UA"/>
        </a:p>
      </dgm:t>
    </dgm:pt>
    <dgm:pt modelId="{61C402FA-C739-469D-AA74-FDFCAF8650D7}" type="sibTrans" cxnId="{313D6151-5413-4E7B-85CF-D3531AC0518A}">
      <dgm:prSet/>
      <dgm:spPr/>
      <dgm:t>
        <a:bodyPr/>
        <a:lstStyle/>
        <a:p>
          <a:endParaRPr lang="uk-UA"/>
        </a:p>
      </dgm:t>
    </dgm:pt>
    <dgm:pt modelId="{D3DE6EEA-EFFD-4C7E-BC45-642969A9137E}">
      <dgm:prSet phldrT="[Текст]" custT="1"/>
      <dgm:spPr/>
      <dgm:t>
        <a:bodyPr/>
        <a:lstStyle/>
        <a:p>
          <a:r>
            <a:rPr lang="uk-UA" sz="2400" b="1" dirty="0"/>
            <a:t>Закон</a:t>
          </a:r>
          <a:endParaRPr lang="uk-UA" sz="2400" dirty="0"/>
        </a:p>
      </dgm:t>
    </dgm:pt>
    <dgm:pt modelId="{31BA3C80-8F53-4485-97B6-79366E3F16F7}" type="parTrans" cxnId="{29EC23D6-0972-4408-A17E-FE51B5242795}">
      <dgm:prSet/>
      <dgm:spPr/>
      <dgm:t>
        <a:bodyPr/>
        <a:lstStyle/>
        <a:p>
          <a:endParaRPr lang="uk-UA"/>
        </a:p>
      </dgm:t>
    </dgm:pt>
    <dgm:pt modelId="{FF6DE4A6-1345-4EC3-9E2B-4EE87B551FB5}" type="sibTrans" cxnId="{29EC23D6-0972-4408-A17E-FE51B5242795}">
      <dgm:prSet/>
      <dgm:spPr/>
      <dgm:t>
        <a:bodyPr/>
        <a:lstStyle/>
        <a:p>
          <a:endParaRPr lang="uk-UA"/>
        </a:p>
      </dgm:t>
    </dgm:pt>
    <dgm:pt modelId="{0F00898E-768A-45C0-B28E-50F5DE60FCED}">
      <dgm:prSet phldrT="[Текст]" custT="1"/>
      <dgm:spPr/>
      <dgm:t>
        <a:bodyPr/>
        <a:lstStyle/>
        <a:p>
          <a:r>
            <a:rPr lang="uk-UA" sz="2400" b="1" dirty="0"/>
            <a:t>Теорія</a:t>
          </a:r>
          <a:endParaRPr lang="uk-UA" sz="2400" dirty="0"/>
        </a:p>
      </dgm:t>
    </dgm:pt>
    <dgm:pt modelId="{2B5D0BF1-7C3A-4EAA-9D73-AD9A60C9567B}" type="parTrans" cxnId="{2664E78B-FBA0-46F3-ADDB-D020D9823045}">
      <dgm:prSet/>
      <dgm:spPr/>
      <dgm:t>
        <a:bodyPr/>
        <a:lstStyle/>
        <a:p>
          <a:endParaRPr lang="uk-UA"/>
        </a:p>
      </dgm:t>
    </dgm:pt>
    <dgm:pt modelId="{E0082231-C311-4508-836C-ACD781B8C952}" type="sibTrans" cxnId="{2664E78B-FBA0-46F3-ADDB-D020D9823045}">
      <dgm:prSet/>
      <dgm:spPr/>
      <dgm:t>
        <a:bodyPr/>
        <a:lstStyle/>
        <a:p>
          <a:endParaRPr lang="uk-UA"/>
        </a:p>
      </dgm:t>
    </dgm:pt>
    <dgm:pt modelId="{D76EC6C8-BE7C-42C2-A60B-62C12D86EEF5}">
      <dgm:prSet phldrT="[Текст]" custT="1"/>
      <dgm:spPr/>
      <dgm:t>
        <a:bodyPr/>
        <a:lstStyle/>
        <a:p>
          <a:r>
            <a:rPr lang="uk-UA" sz="2400" b="1" dirty="0"/>
            <a:t>Гіпотеза</a:t>
          </a:r>
          <a:endParaRPr lang="uk-UA" sz="2400" dirty="0"/>
        </a:p>
      </dgm:t>
    </dgm:pt>
    <dgm:pt modelId="{8E0924B0-D57B-4A15-9EB3-CF54DE9FF0C8}" type="parTrans" cxnId="{98B65F34-F8E3-4355-9D60-918B2D474B95}">
      <dgm:prSet/>
      <dgm:spPr/>
      <dgm:t>
        <a:bodyPr/>
        <a:lstStyle/>
        <a:p>
          <a:endParaRPr lang="uk-UA"/>
        </a:p>
      </dgm:t>
    </dgm:pt>
    <dgm:pt modelId="{CCA7C2C9-A431-4A65-A0E4-86CA4079C577}" type="sibTrans" cxnId="{98B65F34-F8E3-4355-9D60-918B2D474B95}">
      <dgm:prSet/>
      <dgm:spPr/>
      <dgm:t>
        <a:bodyPr/>
        <a:lstStyle/>
        <a:p>
          <a:endParaRPr lang="uk-UA"/>
        </a:p>
      </dgm:t>
    </dgm:pt>
    <dgm:pt modelId="{11CB9C7A-772B-4AD3-8F7E-3D3C4D4BADC8}" type="pres">
      <dgm:prSet presAssocID="{63B41ABA-0430-4292-A122-9F805BF5F874}" presName="linear" presStyleCnt="0">
        <dgm:presLayoutVars>
          <dgm:animLvl val="lvl"/>
          <dgm:resizeHandles val="exact"/>
        </dgm:presLayoutVars>
      </dgm:prSet>
      <dgm:spPr/>
    </dgm:pt>
    <dgm:pt modelId="{041AF3A3-D19D-4B4C-9D6E-1B33CB47D141}" type="pres">
      <dgm:prSet presAssocID="{FCAA55B6-1A50-4E01-B954-3F26CB5B7B45}" presName="parentText" presStyleLbl="node1" presStyleIdx="0" presStyleCnt="4" custScaleX="65530" custLinFactNeighborX="17235" custLinFactNeighborY="7422">
        <dgm:presLayoutVars>
          <dgm:chMax val="0"/>
          <dgm:bulletEnabled val="1"/>
        </dgm:presLayoutVars>
      </dgm:prSet>
      <dgm:spPr/>
    </dgm:pt>
    <dgm:pt modelId="{C2322BC1-203F-4890-8934-BF241D334BEB}" type="pres">
      <dgm:prSet presAssocID="{FCAA55B6-1A50-4E01-B954-3F26CB5B7B45}" presName="childText" presStyleLbl="revTx" presStyleIdx="0" presStyleCnt="3">
        <dgm:presLayoutVars>
          <dgm:bulletEnabled val="1"/>
        </dgm:presLayoutVars>
      </dgm:prSet>
      <dgm:spPr/>
    </dgm:pt>
    <dgm:pt modelId="{DA471547-CCC1-45DE-A83B-20014196224E}" type="pres">
      <dgm:prSet presAssocID="{4E7C89D6-F44A-46D9-8742-2B78CE9213D6}" presName="parentText" presStyleLbl="node1" presStyleIdx="1" presStyleCnt="4" custScaleX="65909" custLinFactNeighborX="17046" custLinFactNeighborY="-18255">
        <dgm:presLayoutVars>
          <dgm:chMax val="0"/>
          <dgm:bulletEnabled val="1"/>
        </dgm:presLayoutVars>
      </dgm:prSet>
      <dgm:spPr/>
    </dgm:pt>
    <dgm:pt modelId="{BC6FD4F4-BE17-47E1-9492-0E4B43A70D5C}" type="pres">
      <dgm:prSet presAssocID="{4E7C89D6-F44A-46D9-8742-2B78CE9213D6}" presName="childText" presStyleLbl="revTx" presStyleIdx="1" presStyleCnt="3">
        <dgm:presLayoutVars>
          <dgm:bulletEnabled val="1"/>
        </dgm:presLayoutVars>
      </dgm:prSet>
      <dgm:spPr/>
    </dgm:pt>
    <dgm:pt modelId="{57505349-BE11-444D-A6C3-76FE0D71E0D9}" type="pres">
      <dgm:prSet presAssocID="{D3DE6EEA-EFFD-4C7E-BC45-642969A9137E}" presName="parentText" presStyleLbl="node1" presStyleIdx="2" presStyleCnt="4" custScaleX="64583" custLinFactNeighborX="16856" custLinFactNeighborY="7422">
        <dgm:presLayoutVars>
          <dgm:chMax val="0"/>
          <dgm:bulletEnabled val="1"/>
        </dgm:presLayoutVars>
      </dgm:prSet>
      <dgm:spPr/>
    </dgm:pt>
    <dgm:pt modelId="{C712E785-54F4-4848-8807-10E515C3F68B}" type="pres">
      <dgm:prSet presAssocID="{D3DE6EEA-EFFD-4C7E-BC45-642969A9137E}" presName="childText" presStyleLbl="revTx" presStyleIdx="2" presStyleCnt="3">
        <dgm:presLayoutVars>
          <dgm:bulletEnabled val="1"/>
        </dgm:presLayoutVars>
      </dgm:prSet>
      <dgm:spPr/>
    </dgm:pt>
    <dgm:pt modelId="{E9E2D0A8-295A-4F87-A719-2312B6C57335}" type="pres">
      <dgm:prSet presAssocID="{D76EC6C8-BE7C-42C2-A60B-62C12D86EEF5}" presName="parentText" presStyleLbl="node1" presStyleIdx="3" presStyleCnt="4" custScaleX="65910" custLinFactNeighborX="21781" custLinFactNeighborY="-15741">
        <dgm:presLayoutVars>
          <dgm:chMax val="0"/>
          <dgm:bulletEnabled val="1"/>
        </dgm:presLayoutVars>
      </dgm:prSet>
      <dgm:spPr/>
    </dgm:pt>
  </dgm:ptLst>
  <dgm:cxnLst>
    <dgm:cxn modelId="{98B65F34-F8E3-4355-9D60-918B2D474B95}" srcId="{63B41ABA-0430-4292-A122-9F805BF5F874}" destId="{D76EC6C8-BE7C-42C2-A60B-62C12D86EEF5}" srcOrd="3" destOrd="0" parTransId="{8E0924B0-D57B-4A15-9EB3-CF54DE9FF0C8}" sibTransId="{CCA7C2C9-A431-4A65-A0E4-86CA4079C577}"/>
    <dgm:cxn modelId="{81E8BE42-9D64-460C-8CA3-FD60EC753EBC}" srcId="{63B41ABA-0430-4292-A122-9F805BF5F874}" destId="{4E7C89D6-F44A-46D9-8742-2B78CE9213D6}" srcOrd="1" destOrd="0" parTransId="{05DDAD81-410E-4C26-99B8-3C1E56EF951E}" sibTransId="{67D0EBB4-6039-41F0-8A22-C7963B7C42CE}"/>
    <dgm:cxn modelId="{823A0F6E-68C9-4890-A61D-0286FEB976CA}" type="presOf" srcId="{0F00898E-768A-45C0-B28E-50F5DE60FCED}" destId="{C712E785-54F4-4848-8807-10E515C3F68B}" srcOrd="0" destOrd="0" presId="urn:microsoft.com/office/officeart/2005/8/layout/vList2"/>
    <dgm:cxn modelId="{313D6151-5413-4E7B-85CF-D3531AC0518A}" srcId="{4E7C89D6-F44A-46D9-8742-2B78CE9213D6}" destId="{8E18C577-3EA1-4277-A9B9-18F699A1C2F6}" srcOrd="0" destOrd="0" parTransId="{63E38048-76BF-44BB-8B35-0EADDF076612}" sibTransId="{61C402FA-C739-469D-AA74-FDFCAF8650D7}"/>
    <dgm:cxn modelId="{FE496C79-8E2A-4BD2-8532-80AE9E290760}" srcId="{63B41ABA-0430-4292-A122-9F805BF5F874}" destId="{FCAA55B6-1A50-4E01-B954-3F26CB5B7B45}" srcOrd="0" destOrd="0" parTransId="{944E68E1-AA12-40B3-BE92-D1C3BBFC043C}" sibTransId="{7E28EEFF-E20A-497E-9D40-58827C8988D9}"/>
    <dgm:cxn modelId="{AFA1F47E-8BCB-4AE3-8381-143E224D0367}" type="presOf" srcId="{D76EC6C8-BE7C-42C2-A60B-62C12D86EEF5}" destId="{E9E2D0A8-295A-4F87-A719-2312B6C57335}" srcOrd="0" destOrd="0" presId="urn:microsoft.com/office/officeart/2005/8/layout/vList2"/>
    <dgm:cxn modelId="{B65AD87F-2178-429B-82D0-0F26F077AAF7}" type="presOf" srcId="{63B41ABA-0430-4292-A122-9F805BF5F874}" destId="{11CB9C7A-772B-4AD3-8F7E-3D3C4D4BADC8}" srcOrd="0" destOrd="0" presId="urn:microsoft.com/office/officeart/2005/8/layout/vList2"/>
    <dgm:cxn modelId="{010F298A-D3D5-4148-A572-E40399F3A9D3}" type="presOf" srcId="{FCAA55B6-1A50-4E01-B954-3F26CB5B7B45}" destId="{041AF3A3-D19D-4B4C-9D6E-1B33CB47D141}" srcOrd="0" destOrd="0" presId="urn:microsoft.com/office/officeart/2005/8/layout/vList2"/>
    <dgm:cxn modelId="{2664E78B-FBA0-46F3-ADDB-D020D9823045}" srcId="{D3DE6EEA-EFFD-4C7E-BC45-642969A9137E}" destId="{0F00898E-768A-45C0-B28E-50F5DE60FCED}" srcOrd="0" destOrd="0" parTransId="{2B5D0BF1-7C3A-4EAA-9D73-AD9A60C9567B}" sibTransId="{E0082231-C311-4508-836C-ACD781B8C952}"/>
    <dgm:cxn modelId="{2021829E-F89F-4725-A70E-6377B43FFDEE}" type="presOf" srcId="{D3DE6EEA-EFFD-4C7E-BC45-642969A9137E}" destId="{57505349-BE11-444D-A6C3-76FE0D71E0D9}" srcOrd="0" destOrd="0" presId="urn:microsoft.com/office/officeart/2005/8/layout/vList2"/>
    <dgm:cxn modelId="{431397A0-B860-460D-A356-558ABD3B70C0}" type="presOf" srcId="{4E7C89D6-F44A-46D9-8742-2B78CE9213D6}" destId="{DA471547-CCC1-45DE-A83B-20014196224E}" srcOrd="0" destOrd="0" presId="urn:microsoft.com/office/officeart/2005/8/layout/vList2"/>
    <dgm:cxn modelId="{338034A8-7EE7-43A7-8688-DE1E651F7623}" srcId="{FCAA55B6-1A50-4E01-B954-3F26CB5B7B45}" destId="{0D524DB0-3A1D-4A03-A141-CDFDA5BC685A}" srcOrd="0" destOrd="0" parTransId="{9903D8DD-F75C-4DC5-8B3D-46C0FD9975FA}" sibTransId="{0C85ECAA-A4EB-46B1-8177-90DA067AD48C}"/>
    <dgm:cxn modelId="{69F481C6-C182-4E8F-8116-D18E0D6428B3}" type="presOf" srcId="{0D524DB0-3A1D-4A03-A141-CDFDA5BC685A}" destId="{C2322BC1-203F-4890-8934-BF241D334BEB}" srcOrd="0" destOrd="0" presId="urn:microsoft.com/office/officeart/2005/8/layout/vList2"/>
    <dgm:cxn modelId="{29EC23D6-0972-4408-A17E-FE51B5242795}" srcId="{63B41ABA-0430-4292-A122-9F805BF5F874}" destId="{D3DE6EEA-EFFD-4C7E-BC45-642969A9137E}" srcOrd="2" destOrd="0" parTransId="{31BA3C80-8F53-4485-97B6-79366E3F16F7}" sibTransId="{FF6DE4A6-1345-4EC3-9E2B-4EE87B551FB5}"/>
    <dgm:cxn modelId="{1369DCDE-2D6B-4224-AD82-7773884B0C8F}" type="presOf" srcId="{8E18C577-3EA1-4277-A9B9-18F699A1C2F6}" destId="{BC6FD4F4-BE17-47E1-9492-0E4B43A70D5C}" srcOrd="0" destOrd="0" presId="urn:microsoft.com/office/officeart/2005/8/layout/vList2"/>
    <dgm:cxn modelId="{29D3C017-352F-480C-8E88-C019400E04F5}" type="presParOf" srcId="{11CB9C7A-772B-4AD3-8F7E-3D3C4D4BADC8}" destId="{041AF3A3-D19D-4B4C-9D6E-1B33CB47D141}" srcOrd="0" destOrd="0" presId="urn:microsoft.com/office/officeart/2005/8/layout/vList2"/>
    <dgm:cxn modelId="{0FF4A70A-986B-46F2-8888-2C7C6CCA0EC9}" type="presParOf" srcId="{11CB9C7A-772B-4AD3-8F7E-3D3C4D4BADC8}" destId="{C2322BC1-203F-4890-8934-BF241D334BEB}" srcOrd="1" destOrd="0" presId="urn:microsoft.com/office/officeart/2005/8/layout/vList2"/>
    <dgm:cxn modelId="{D6C19252-AA8B-4F05-80AB-26BBDDC22B38}" type="presParOf" srcId="{11CB9C7A-772B-4AD3-8F7E-3D3C4D4BADC8}" destId="{DA471547-CCC1-45DE-A83B-20014196224E}" srcOrd="2" destOrd="0" presId="urn:microsoft.com/office/officeart/2005/8/layout/vList2"/>
    <dgm:cxn modelId="{D894445D-3343-4E83-8F52-C4E5FFE6FC17}" type="presParOf" srcId="{11CB9C7A-772B-4AD3-8F7E-3D3C4D4BADC8}" destId="{BC6FD4F4-BE17-47E1-9492-0E4B43A70D5C}" srcOrd="3" destOrd="0" presId="urn:microsoft.com/office/officeart/2005/8/layout/vList2"/>
    <dgm:cxn modelId="{A4280084-43B6-4F71-9739-EAE62DA68B0A}" type="presParOf" srcId="{11CB9C7A-772B-4AD3-8F7E-3D3C4D4BADC8}" destId="{57505349-BE11-444D-A6C3-76FE0D71E0D9}" srcOrd="4" destOrd="0" presId="urn:microsoft.com/office/officeart/2005/8/layout/vList2"/>
    <dgm:cxn modelId="{7E42F601-3090-43CF-B501-93B7B3F8B026}" type="presParOf" srcId="{11CB9C7A-772B-4AD3-8F7E-3D3C4D4BADC8}" destId="{C712E785-54F4-4848-8807-10E515C3F68B}" srcOrd="5" destOrd="0" presId="urn:microsoft.com/office/officeart/2005/8/layout/vList2"/>
    <dgm:cxn modelId="{D59BF044-9C86-453A-BD42-A884A3BF7B0E}" type="presParOf" srcId="{11CB9C7A-772B-4AD3-8F7E-3D3C4D4BADC8}" destId="{E9E2D0A8-295A-4F87-A719-2312B6C573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BE7E9-C5D2-4469-9979-B14F77214F19}" type="doc">
      <dgm:prSet loTypeId="urn:microsoft.com/office/officeart/2005/8/layout/defaul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B4BA19C8-266C-42C1-BD66-DC54EA5BE3DB}">
      <dgm:prSet phldrT="[Текст]"/>
      <dgm:spPr/>
      <dgm:t>
        <a:bodyPr/>
        <a:lstStyle/>
        <a:p>
          <a:r>
            <a:rPr lang="uk-UA" b="1" i="0" dirty="0"/>
            <a:t>творчий характер </a:t>
          </a:r>
        </a:p>
      </dgm:t>
    </dgm:pt>
    <dgm:pt modelId="{725F0447-6A62-48A8-ACE8-D2EC1A22C0B2}" type="parTrans" cxnId="{3641A5C7-48D2-4E3B-8E72-5C77F91C431B}">
      <dgm:prSet/>
      <dgm:spPr/>
      <dgm:t>
        <a:bodyPr/>
        <a:lstStyle/>
        <a:p>
          <a:endParaRPr lang="uk-UA"/>
        </a:p>
      </dgm:t>
    </dgm:pt>
    <dgm:pt modelId="{A1BCA355-8E40-41CA-8B76-7CDAFDC84A59}" type="sibTrans" cxnId="{3641A5C7-48D2-4E3B-8E72-5C77F91C431B}">
      <dgm:prSet/>
      <dgm:spPr/>
      <dgm:t>
        <a:bodyPr/>
        <a:lstStyle/>
        <a:p>
          <a:endParaRPr lang="uk-UA"/>
        </a:p>
      </dgm:t>
    </dgm:pt>
    <dgm:pt modelId="{B03FB31A-8892-4DF5-A9BA-7A308E232A93}">
      <dgm:prSet phldrT="[Текст]"/>
      <dgm:spPr/>
      <dgm:t>
        <a:bodyPr/>
        <a:lstStyle/>
        <a:p>
          <a:r>
            <a:rPr lang="uk-UA" b="1" i="0" dirty="0"/>
            <a:t>самостійність</a:t>
          </a:r>
        </a:p>
      </dgm:t>
    </dgm:pt>
    <dgm:pt modelId="{66951A8B-E633-4A5F-8425-A3CD93B1FDE9}" type="parTrans" cxnId="{57DDF29B-FA14-4070-9AAA-66FB6FC64CFA}">
      <dgm:prSet/>
      <dgm:spPr/>
      <dgm:t>
        <a:bodyPr/>
        <a:lstStyle/>
        <a:p>
          <a:endParaRPr lang="uk-UA"/>
        </a:p>
      </dgm:t>
    </dgm:pt>
    <dgm:pt modelId="{75DC4A9C-2C47-4452-AACC-70F459CDFF67}" type="sibTrans" cxnId="{57DDF29B-FA14-4070-9AAA-66FB6FC64CFA}">
      <dgm:prSet/>
      <dgm:spPr/>
      <dgm:t>
        <a:bodyPr/>
        <a:lstStyle/>
        <a:p>
          <a:endParaRPr lang="uk-UA"/>
        </a:p>
      </dgm:t>
    </dgm:pt>
    <dgm:pt modelId="{1F1FDAB6-D7F0-46BC-97BC-A00F0D34740A}">
      <dgm:prSet phldrT="[Текст]"/>
      <dgm:spPr/>
      <dgm:t>
        <a:bodyPr/>
        <a:lstStyle/>
        <a:p>
          <a:r>
            <a:rPr lang="uk-UA" b="1" i="0" dirty="0"/>
            <a:t>наступність знань </a:t>
          </a:r>
        </a:p>
      </dgm:t>
    </dgm:pt>
    <dgm:pt modelId="{482DEF1C-DFB9-4B6E-BCFA-E3451701C2E1}" type="parTrans" cxnId="{C07FDAE1-1195-4C5E-9187-660BFE7A6988}">
      <dgm:prSet/>
      <dgm:spPr/>
      <dgm:t>
        <a:bodyPr/>
        <a:lstStyle/>
        <a:p>
          <a:endParaRPr lang="uk-UA"/>
        </a:p>
      </dgm:t>
    </dgm:pt>
    <dgm:pt modelId="{ABEE7F3C-2113-4A4B-9606-6AE09001A89B}" type="sibTrans" cxnId="{C07FDAE1-1195-4C5E-9187-660BFE7A6988}">
      <dgm:prSet/>
      <dgm:spPr/>
      <dgm:t>
        <a:bodyPr/>
        <a:lstStyle/>
        <a:p>
          <a:endParaRPr lang="uk-UA"/>
        </a:p>
      </dgm:t>
    </dgm:pt>
    <dgm:pt modelId="{1C4DCD8E-C5D4-4CAF-8640-9B8A57BF5A41}">
      <dgm:prSet phldrT="[Текст]"/>
      <dgm:spPr/>
      <dgm:t>
        <a:bodyPr/>
        <a:lstStyle/>
        <a:p>
          <a:r>
            <a:rPr lang="uk-UA" b="1" i="0" dirty="0"/>
            <a:t>новизна та унікальність </a:t>
          </a:r>
        </a:p>
      </dgm:t>
    </dgm:pt>
    <dgm:pt modelId="{2D24026E-B58F-48AB-82EF-FB512AF8FB3F}" type="parTrans" cxnId="{C2F47918-6E1F-4A61-86A7-3D50525EDF1A}">
      <dgm:prSet/>
      <dgm:spPr/>
      <dgm:t>
        <a:bodyPr/>
        <a:lstStyle/>
        <a:p>
          <a:endParaRPr lang="uk-UA"/>
        </a:p>
      </dgm:t>
    </dgm:pt>
    <dgm:pt modelId="{714AEED3-18E0-48D6-9F91-E1CA8446C8D9}" type="sibTrans" cxnId="{C2F47918-6E1F-4A61-86A7-3D50525EDF1A}">
      <dgm:prSet/>
      <dgm:spPr/>
      <dgm:t>
        <a:bodyPr/>
        <a:lstStyle/>
        <a:p>
          <a:endParaRPr lang="uk-UA"/>
        </a:p>
      </dgm:t>
    </dgm:pt>
    <dgm:pt modelId="{2FB4F85A-FB8B-478E-B15A-DA8AAF241FBD}">
      <dgm:prSet phldrT="[Текст]"/>
      <dgm:spPr/>
      <dgm:t>
        <a:bodyPr/>
        <a:lstStyle/>
        <a:p>
          <a:r>
            <a:rPr lang="uk-UA" b="1" i="0" dirty="0"/>
            <a:t>зв’язок з іншими науками </a:t>
          </a:r>
        </a:p>
      </dgm:t>
    </dgm:pt>
    <dgm:pt modelId="{57EA67BF-1AFD-446B-BB72-4F84C1799AE4}" type="parTrans" cxnId="{E899F7EE-D096-4D62-B379-9BB00E1EC4B8}">
      <dgm:prSet/>
      <dgm:spPr/>
      <dgm:t>
        <a:bodyPr/>
        <a:lstStyle/>
        <a:p>
          <a:endParaRPr lang="uk-UA"/>
        </a:p>
      </dgm:t>
    </dgm:pt>
    <dgm:pt modelId="{C837B18A-24C9-4FCA-A732-717EED4D0D27}" type="sibTrans" cxnId="{E899F7EE-D096-4D62-B379-9BB00E1EC4B8}">
      <dgm:prSet/>
      <dgm:spPr/>
      <dgm:t>
        <a:bodyPr/>
        <a:lstStyle/>
        <a:p>
          <a:endParaRPr lang="uk-UA"/>
        </a:p>
      </dgm:t>
    </dgm:pt>
    <dgm:pt modelId="{C6EE4A3C-A87B-4CCC-99A1-91D77E002371}">
      <dgm:prSet/>
      <dgm:spPr/>
      <dgm:t>
        <a:bodyPr/>
        <a:lstStyle/>
        <a:p>
          <a:r>
            <a:rPr lang="uk-UA" b="1" i="0" dirty="0"/>
            <a:t>органічний зв’язок теорії та практики </a:t>
          </a:r>
        </a:p>
      </dgm:t>
    </dgm:pt>
    <dgm:pt modelId="{795BF384-70F8-403A-B8FE-2F690CBFC732}" type="parTrans" cxnId="{B3D54A8A-1215-458C-ADD6-6BF79D015EC3}">
      <dgm:prSet/>
      <dgm:spPr/>
      <dgm:t>
        <a:bodyPr/>
        <a:lstStyle/>
        <a:p>
          <a:endParaRPr lang="uk-UA"/>
        </a:p>
      </dgm:t>
    </dgm:pt>
    <dgm:pt modelId="{7DE7340C-8BDE-4A46-AC25-49BF6CDB3A66}" type="sibTrans" cxnId="{B3D54A8A-1215-458C-ADD6-6BF79D015EC3}">
      <dgm:prSet/>
      <dgm:spPr/>
      <dgm:t>
        <a:bodyPr/>
        <a:lstStyle/>
        <a:p>
          <a:endParaRPr lang="uk-UA"/>
        </a:p>
      </dgm:t>
    </dgm:pt>
    <dgm:pt modelId="{863B5469-1370-4429-A86C-60462F1CE82C}" type="pres">
      <dgm:prSet presAssocID="{222BE7E9-C5D2-4469-9979-B14F77214F19}" presName="diagram" presStyleCnt="0">
        <dgm:presLayoutVars>
          <dgm:dir/>
          <dgm:resizeHandles val="exact"/>
        </dgm:presLayoutVars>
      </dgm:prSet>
      <dgm:spPr/>
    </dgm:pt>
    <dgm:pt modelId="{A8400E9B-5F2D-4D74-B8AD-DEAEABECB2FC}" type="pres">
      <dgm:prSet presAssocID="{B4BA19C8-266C-42C1-BD66-DC54EA5BE3DB}" presName="node" presStyleLbl="node1" presStyleIdx="0" presStyleCnt="6" custLinFactNeighborX="-1286">
        <dgm:presLayoutVars>
          <dgm:bulletEnabled val="1"/>
        </dgm:presLayoutVars>
      </dgm:prSet>
      <dgm:spPr/>
    </dgm:pt>
    <dgm:pt modelId="{4AD52DFF-92BC-452E-97EC-EA5B1A95727D}" type="pres">
      <dgm:prSet presAssocID="{A1BCA355-8E40-41CA-8B76-7CDAFDC84A59}" presName="sibTrans" presStyleCnt="0"/>
      <dgm:spPr/>
    </dgm:pt>
    <dgm:pt modelId="{D54ACEE1-2E69-4128-B7F2-360885AD1E5D}" type="pres">
      <dgm:prSet presAssocID="{B03FB31A-8892-4DF5-A9BA-7A308E232A93}" presName="node" presStyleLbl="node1" presStyleIdx="1" presStyleCnt="6">
        <dgm:presLayoutVars>
          <dgm:bulletEnabled val="1"/>
        </dgm:presLayoutVars>
      </dgm:prSet>
      <dgm:spPr/>
    </dgm:pt>
    <dgm:pt modelId="{27A18EC1-D87A-46C4-BBA4-05BD6BBFDAEC}" type="pres">
      <dgm:prSet presAssocID="{75DC4A9C-2C47-4452-AACC-70F459CDFF67}" presName="sibTrans" presStyleCnt="0"/>
      <dgm:spPr/>
    </dgm:pt>
    <dgm:pt modelId="{AD7F0024-3927-4E3F-A5DF-32F2786D93FF}" type="pres">
      <dgm:prSet presAssocID="{1F1FDAB6-D7F0-46BC-97BC-A00F0D34740A}" presName="node" presStyleLbl="node1" presStyleIdx="2" presStyleCnt="6">
        <dgm:presLayoutVars>
          <dgm:bulletEnabled val="1"/>
        </dgm:presLayoutVars>
      </dgm:prSet>
      <dgm:spPr/>
    </dgm:pt>
    <dgm:pt modelId="{08E08289-7721-4035-BE19-70971EA408A9}" type="pres">
      <dgm:prSet presAssocID="{ABEE7F3C-2113-4A4B-9606-6AE09001A89B}" presName="sibTrans" presStyleCnt="0"/>
      <dgm:spPr/>
    </dgm:pt>
    <dgm:pt modelId="{D4282FE5-C91C-4DF2-BAB2-757337AF3B55}" type="pres">
      <dgm:prSet presAssocID="{1C4DCD8E-C5D4-4CAF-8640-9B8A57BF5A41}" presName="node" presStyleLbl="node1" presStyleIdx="3" presStyleCnt="6">
        <dgm:presLayoutVars>
          <dgm:bulletEnabled val="1"/>
        </dgm:presLayoutVars>
      </dgm:prSet>
      <dgm:spPr/>
    </dgm:pt>
    <dgm:pt modelId="{7A486FED-B35E-4D52-AE6F-9E33D7A814A2}" type="pres">
      <dgm:prSet presAssocID="{714AEED3-18E0-48D6-9F91-E1CA8446C8D9}" presName="sibTrans" presStyleCnt="0"/>
      <dgm:spPr/>
    </dgm:pt>
    <dgm:pt modelId="{E2949ABC-ABF7-422A-949A-859A7A13165C}" type="pres">
      <dgm:prSet presAssocID="{2FB4F85A-FB8B-478E-B15A-DA8AAF241FBD}" presName="node" presStyleLbl="node1" presStyleIdx="4" presStyleCnt="6">
        <dgm:presLayoutVars>
          <dgm:bulletEnabled val="1"/>
        </dgm:presLayoutVars>
      </dgm:prSet>
      <dgm:spPr/>
    </dgm:pt>
    <dgm:pt modelId="{1D568951-315E-488B-807F-289DC2741333}" type="pres">
      <dgm:prSet presAssocID="{C837B18A-24C9-4FCA-A732-717EED4D0D27}" presName="sibTrans" presStyleCnt="0"/>
      <dgm:spPr/>
    </dgm:pt>
    <dgm:pt modelId="{A717F110-ACE2-4EE0-B325-DF6F29FE6956}" type="pres">
      <dgm:prSet presAssocID="{C6EE4A3C-A87B-4CCC-99A1-91D77E002371}" presName="node" presStyleLbl="node1" presStyleIdx="5" presStyleCnt="6" custLinFactNeighborX="856" custLinFactNeighborY="2512">
        <dgm:presLayoutVars>
          <dgm:bulletEnabled val="1"/>
        </dgm:presLayoutVars>
      </dgm:prSet>
      <dgm:spPr/>
    </dgm:pt>
  </dgm:ptLst>
  <dgm:cxnLst>
    <dgm:cxn modelId="{C2F47918-6E1F-4A61-86A7-3D50525EDF1A}" srcId="{222BE7E9-C5D2-4469-9979-B14F77214F19}" destId="{1C4DCD8E-C5D4-4CAF-8640-9B8A57BF5A41}" srcOrd="3" destOrd="0" parTransId="{2D24026E-B58F-48AB-82EF-FB512AF8FB3F}" sibTransId="{714AEED3-18E0-48D6-9F91-E1CA8446C8D9}"/>
    <dgm:cxn modelId="{8BD54127-60E4-41CD-BCE2-89EA7D576448}" type="presOf" srcId="{2FB4F85A-FB8B-478E-B15A-DA8AAF241FBD}" destId="{E2949ABC-ABF7-422A-949A-859A7A13165C}" srcOrd="0" destOrd="0" presId="urn:microsoft.com/office/officeart/2005/8/layout/default"/>
    <dgm:cxn modelId="{9D5EF728-499B-4FDA-B248-38EA3571BB1D}" type="presOf" srcId="{B03FB31A-8892-4DF5-A9BA-7A308E232A93}" destId="{D54ACEE1-2E69-4128-B7F2-360885AD1E5D}" srcOrd="0" destOrd="0" presId="urn:microsoft.com/office/officeart/2005/8/layout/default"/>
    <dgm:cxn modelId="{AEAB514A-2BE2-4DA7-83BF-66649087F1F5}" type="presOf" srcId="{C6EE4A3C-A87B-4CCC-99A1-91D77E002371}" destId="{A717F110-ACE2-4EE0-B325-DF6F29FE6956}" srcOrd="0" destOrd="0" presId="urn:microsoft.com/office/officeart/2005/8/layout/default"/>
    <dgm:cxn modelId="{D0C90575-0DC9-43AB-AA16-786E1073E90F}" type="presOf" srcId="{222BE7E9-C5D2-4469-9979-B14F77214F19}" destId="{863B5469-1370-4429-A86C-60462F1CE82C}" srcOrd="0" destOrd="0" presId="urn:microsoft.com/office/officeart/2005/8/layout/default"/>
    <dgm:cxn modelId="{B3D54A8A-1215-458C-ADD6-6BF79D015EC3}" srcId="{222BE7E9-C5D2-4469-9979-B14F77214F19}" destId="{C6EE4A3C-A87B-4CCC-99A1-91D77E002371}" srcOrd="5" destOrd="0" parTransId="{795BF384-70F8-403A-B8FE-2F690CBFC732}" sibTransId="{7DE7340C-8BDE-4A46-AC25-49BF6CDB3A66}"/>
    <dgm:cxn modelId="{940EF795-B619-4798-91F8-1D035751E09B}" type="presOf" srcId="{1F1FDAB6-D7F0-46BC-97BC-A00F0D34740A}" destId="{AD7F0024-3927-4E3F-A5DF-32F2786D93FF}" srcOrd="0" destOrd="0" presId="urn:microsoft.com/office/officeart/2005/8/layout/default"/>
    <dgm:cxn modelId="{983D6B96-8CB9-47C4-AB5A-39CCB6AEBF61}" type="presOf" srcId="{B4BA19C8-266C-42C1-BD66-DC54EA5BE3DB}" destId="{A8400E9B-5F2D-4D74-B8AD-DEAEABECB2FC}" srcOrd="0" destOrd="0" presId="urn:microsoft.com/office/officeart/2005/8/layout/default"/>
    <dgm:cxn modelId="{57DDF29B-FA14-4070-9AAA-66FB6FC64CFA}" srcId="{222BE7E9-C5D2-4469-9979-B14F77214F19}" destId="{B03FB31A-8892-4DF5-A9BA-7A308E232A93}" srcOrd="1" destOrd="0" parTransId="{66951A8B-E633-4A5F-8425-A3CD93B1FDE9}" sibTransId="{75DC4A9C-2C47-4452-AACC-70F459CDFF67}"/>
    <dgm:cxn modelId="{B19933BF-51F4-4E58-B552-C896CC87970B}" type="presOf" srcId="{1C4DCD8E-C5D4-4CAF-8640-9B8A57BF5A41}" destId="{D4282FE5-C91C-4DF2-BAB2-757337AF3B55}" srcOrd="0" destOrd="0" presId="urn:microsoft.com/office/officeart/2005/8/layout/default"/>
    <dgm:cxn modelId="{3641A5C7-48D2-4E3B-8E72-5C77F91C431B}" srcId="{222BE7E9-C5D2-4469-9979-B14F77214F19}" destId="{B4BA19C8-266C-42C1-BD66-DC54EA5BE3DB}" srcOrd="0" destOrd="0" parTransId="{725F0447-6A62-48A8-ACE8-D2EC1A22C0B2}" sibTransId="{A1BCA355-8E40-41CA-8B76-7CDAFDC84A59}"/>
    <dgm:cxn modelId="{C07FDAE1-1195-4C5E-9187-660BFE7A6988}" srcId="{222BE7E9-C5D2-4469-9979-B14F77214F19}" destId="{1F1FDAB6-D7F0-46BC-97BC-A00F0D34740A}" srcOrd="2" destOrd="0" parTransId="{482DEF1C-DFB9-4B6E-BCFA-E3451701C2E1}" sibTransId="{ABEE7F3C-2113-4A4B-9606-6AE09001A89B}"/>
    <dgm:cxn modelId="{E899F7EE-D096-4D62-B379-9BB00E1EC4B8}" srcId="{222BE7E9-C5D2-4469-9979-B14F77214F19}" destId="{2FB4F85A-FB8B-478E-B15A-DA8AAF241FBD}" srcOrd="4" destOrd="0" parTransId="{57EA67BF-1AFD-446B-BB72-4F84C1799AE4}" sibTransId="{C837B18A-24C9-4FCA-A732-717EED4D0D27}"/>
    <dgm:cxn modelId="{9EE2199A-2BBA-46BE-9669-DE2874671CE5}" type="presParOf" srcId="{863B5469-1370-4429-A86C-60462F1CE82C}" destId="{A8400E9B-5F2D-4D74-B8AD-DEAEABECB2FC}" srcOrd="0" destOrd="0" presId="urn:microsoft.com/office/officeart/2005/8/layout/default"/>
    <dgm:cxn modelId="{FFF1F830-E074-4953-8F61-9DF84F2456FC}" type="presParOf" srcId="{863B5469-1370-4429-A86C-60462F1CE82C}" destId="{4AD52DFF-92BC-452E-97EC-EA5B1A95727D}" srcOrd="1" destOrd="0" presId="urn:microsoft.com/office/officeart/2005/8/layout/default"/>
    <dgm:cxn modelId="{13F97636-07AE-4144-B916-FA5DD3DE4B6A}" type="presParOf" srcId="{863B5469-1370-4429-A86C-60462F1CE82C}" destId="{D54ACEE1-2E69-4128-B7F2-360885AD1E5D}" srcOrd="2" destOrd="0" presId="urn:microsoft.com/office/officeart/2005/8/layout/default"/>
    <dgm:cxn modelId="{CEB0DB17-6EF2-4A5C-B9D1-416AF0D4689D}" type="presParOf" srcId="{863B5469-1370-4429-A86C-60462F1CE82C}" destId="{27A18EC1-D87A-46C4-BBA4-05BD6BBFDAEC}" srcOrd="3" destOrd="0" presId="urn:microsoft.com/office/officeart/2005/8/layout/default"/>
    <dgm:cxn modelId="{719D5B6A-C7E1-45EE-B83E-FDC0416BA433}" type="presParOf" srcId="{863B5469-1370-4429-A86C-60462F1CE82C}" destId="{AD7F0024-3927-4E3F-A5DF-32F2786D93FF}" srcOrd="4" destOrd="0" presId="urn:microsoft.com/office/officeart/2005/8/layout/default"/>
    <dgm:cxn modelId="{1EF4CCA0-DEEB-43E3-8199-1B6118AF8C70}" type="presParOf" srcId="{863B5469-1370-4429-A86C-60462F1CE82C}" destId="{08E08289-7721-4035-BE19-70971EA408A9}" srcOrd="5" destOrd="0" presId="urn:microsoft.com/office/officeart/2005/8/layout/default"/>
    <dgm:cxn modelId="{CA8528FA-35D9-43FA-BE0B-274E1A2DB0D8}" type="presParOf" srcId="{863B5469-1370-4429-A86C-60462F1CE82C}" destId="{D4282FE5-C91C-4DF2-BAB2-757337AF3B55}" srcOrd="6" destOrd="0" presId="urn:microsoft.com/office/officeart/2005/8/layout/default"/>
    <dgm:cxn modelId="{67565A3C-E548-46D5-88BB-922C294D045C}" type="presParOf" srcId="{863B5469-1370-4429-A86C-60462F1CE82C}" destId="{7A486FED-B35E-4D52-AE6F-9E33D7A814A2}" srcOrd="7" destOrd="0" presId="urn:microsoft.com/office/officeart/2005/8/layout/default"/>
    <dgm:cxn modelId="{40EC9ECD-6553-421C-9696-4EFDF9C7AA42}" type="presParOf" srcId="{863B5469-1370-4429-A86C-60462F1CE82C}" destId="{E2949ABC-ABF7-422A-949A-859A7A13165C}" srcOrd="8" destOrd="0" presId="urn:microsoft.com/office/officeart/2005/8/layout/default"/>
    <dgm:cxn modelId="{0DAF8427-8969-4450-A5E4-90BBBB63153B}" type="presParOf" srcId="{863B5469-1370-4429-A86C-60462F1CE82C}" destId="{1D568951-315E-488B-807F-289DC2741333}" srcOrd="9" destOrd="0" presId="urn:microsoft.com/office/officeart/2005/8/layout/default"/>
    <dgm:cxn modelId="{C420AB7B-BDB1-4353-8A24-2B8CBD76D863}" type="presParOf" srcId="{863B5469-1370-4429-A86C-60462F1CE82C}" destId="{A717F110-ACE2-4EE0-B325-DF6F29FE69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CEDC-8811-41EB-9B23-054DDED4404F}">
      <dsp:nvSpPr>
        <dsp:cNvPr id="0" name=""/>
        <dsp:cNvSpPr/>
      </dsp:nvSpPr>
      <dsp:spPr>
        <a:xfrm>
          <a:off x="503124" y="31962"/>
          <a:ext cx="2080989" cy="1248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збір і узагальнення фактів </a:t>
          </a:r>
        </a:p>
      </dsp:txBody>
      <dsp:txXfrm>
        <a:off x="503124" y="31962"/>
        <a:ext cx="2080989" cy="1248593"/>
      </dsp:txXfrm>
    </dsp:sp>
    <dsp:sp modelId="{65A53150-BAB7-4CC9-8CAC-21F4562D8AD8}">
      <dsp:nvSpPr>
        <dsp:cNvPr id="0" name=""/>
        <dsp:cNvSpPr/>
      </dsp:nvSpPr>
      <dsp:spPr>
        <a:xfrm>
          <a:off x="2771049" y="223"/>
          <a:ext cx="2080989" cy="1248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пояснення зовнішніх взаємозв’язків явищ </a:t>
          </a:r>
        </a:p>
      </dsp:txBody>
      <dsp:txXfrm>
        <a:off x="2771049" y="223"/>
        <a:ext cx="2080989" cy="1248593"/>
      </dsp:txXfrm>
    </dsp:sp>
    <dsp:sp modelId="{9DE9C992-7C33-43CB-80B8-E8F665A37BA5}">
      <dsp:nvSpPr>
        <dsp:cNvPr id="0" name=""/>
        <dsp:cNvSpPr/>
      </dsp:nvSpPr>
      <dsp:spPr>
        <a:xfrm>
          <a:off x="481961" y="1456915"/>
          <a:ext cx="2080989" cy="1248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пояснення суті фізичних явищ, їх внутрішніх взаємозв’язків і розбіжностей </a:t>
          </a:r>
        </a:p>
      </dsp:txBody>
      <dsp:txXfrm>
        <a:off x="481961" y="1456915"/>
        <a:ext cx="2080989" cy="1248593"/>
      </dsp:txXfrm>
    </dsp:sp>
    <dsp:sp modelId="{B02ADFEB-0EB4-406E-A2E6-56303FC458A3}">
      <dsp:nvSpPr>
        <dsp:cNvPr id="0" name=""/>
        <dsp:cNvSpPr/>
      </dsp:nvSpPr>
      <dsp:spPr>
        <a:xfrm>
          <a:off x="2771049" y="1456915"/>
          <a:ext cx="2080989" cy="1248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прогнозування процесів і явищ</a:t>
          </a:r>
        </a:p>
      </dsp:txBody>
      <dsp:txXfrm>
        <a:off x="2771049" y="1456915"/>
        <a:ext cx="2080989" cy="1248593"/>
      </dsp:txXfrm>
    </dsp:sp>
    <dsp:sp modelId="{5B5323B5-69D3-4ACC-8742-E597B53EAA91}">
      <dsp:nvSpPr>
        <dsp:cNvPr id="0" name=""/>
        <dsp:cNvSpPr/>
      </dsp:nvSpPr>
      <dsp:spPr>
        <a:xfrm>
          <a:off x="1626505" y="2913608"/>
          <a:ext cx="2080989" cy="1248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встановлення можливих форм і напрямів практичного використання отриманих знань</a:t>
          </a:r>
        </a:p>
      </dsp:txBody>
      <dsp:txXfrm>
        <a:off x="1626505" y="2913608"/>
        <a:ext cx="2080989" cy="1248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AF3A3-D19D-4B4C-9D6E-1B33CB47D141}">
      <dsp:nvSpPr>
        <dsp:cNvPr id="0" name=""/>
        <dsp:cNvSpPr/>
      </dsp:nvSpPr>
      <dsp:spPr>
        <a:xfrm>
          <a:off x="3467130" y="73540"/>
          <a:ext cx="6591269" cy="580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Категорія</a:t>
          </a:r>
          <a:endParaRPr lang="uk-UA" sz="2400" kern="1200" dirty="0"/>
        </a:p>
      </dsp:txBody>
      <dsp:txXfrm>
        <a:off x="3495459" y="101869"/>
        <a:ext cx="6534611" cy="523662"/>
      </dsp:txXfrm>
    </dsp:sp>
    <dsp:sp modelId="{C2322BC1-203F-4890-8934-BF241D334BEB}">
      <dsp:nvSpPr>
        <dsp:cNvPr id="0" name=""/>
        <dsp:cNvSpPr/>
      </dsp:nvSpPr>
      <dsp:spPr>
        <a:xfrm>
          <a:off x="0" y="615758"/>
          <a:ext cx="1005839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Факт</a:t>
          </a:r>
          <a:endParaRPr lang="uk-UA" sz="2400" kern="1200" dirty="0"/>
        </a:p>
      </dsp:txBody>
      <dsp:txXfrm>
        <a:off x="0" y="615758"/>
        <a:ext cx="10058399" cy="513360"/>
      </dsp:txXfrm>
    </dsp:sp>
    <dsp:sp modelId="{DA471547-CCC1-45DE-A83B-20014196224E}">
      <dsp:nvSpPr>
        <dsp:cNvPr id="0" name=""/>
        <dsp:cNvSpPr/>
      </dsp:nvSpPr>
      <dsp:spPr>
        <a:xfrm>
          <a:off x="3429009" y="1035404"/>
          <a:ext cx="6629390" cy="580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Наукова ідея </a:t>
          </a:r>
          <a:endParaRPr lang="uk-UA" sz="2400" kern="1200" dirty="0"/>
        </a:p>
      </dsp:txBody>
      <dsp:txXfrm>
        <a:off x="3457338" y="1063733"/>
        <a:ext cx="6572732" cy="523662"/>
      </dsp:txXfrm>
    </dsp:sp>
    <dsp:sp modelId="{BC6FD4F4-BE17-47E1-9492-0E4B43A70D5C}">
      <dsp:nvSpPr>
        <dsp:cNvPr id="0" name=""/>
        <dsp:cNvSpPr/>
      </dsp:nvSpPr>
      <dsp:spPr>
        <a:xfrm>
          <a:off x="0" y="1709438"/>
          <a:ext cx="1005839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Аксіома</a:t>
          </a:r>
          <a:endParaRPr lang="uk-UA" sz="2400" kern="1200" dirty="0"/>
        </a:p>
      </dsp:txBody>
      <dsp:txXfrm>
        <a:off x="0" y="1709438"/>
        <a:ext cx="10058399" cy="513360"/>
      </dsp:txXfrm>
    </dsp:sp>
    <dsp:sp modelId="{57505349-BE11-444D-A6C3-76FE0D71E0D9}">
      <dsp:nvSpPr>
        <dsp:cNvPr id="0" name=""/>
        <dsp:cNvSpPr/>
      </dsp:nvSpPr>
      <dsp:spPr>
        <a:xfrm>
          <a:off x="3476635" y="2260900"/>
          <a:ext cx="6496016" cy="58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Закон</a:t>
          </a:r>
          <a:endParaRPr lang="uk-UA" sz="2400" kern="1200" dirty="0"/>
        </a:p>
      </dsp:txBody>
      <dsp:txXfrm>
        <a:off x="3504964" y="2289229"/>
        <a:ext cx="6439358" cy="523662"/>
      </dsp:txXfrm>
    </dsp:sp>
    <dsp:sp modelId="{C712E785-54F4-4848-8807-10E515C3F68B}">
      <dsp:nvSpPr>
        <dsp:cNvPr id="0" name=""/>
        <dsp:cNvSpPr/>
      </dsp:nvSpPr>
      <dsp:spPr>
        <a:xfrm>
          <a:off x="0" y="2803118"/>
          <a:ext cx="1005839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Теорія</a:t>
          </a:r>
          <a:endParaRPr lang="uk-UA" sz="2400" kern="1200" dirty="0"/>
        </a:p>
      </dsp:txBody>
      <dsp:txXfrm>
        <a:off x="0" y="2803118"/>
        <a:ext cx="10058399" cy="513360"/>
      </dsp:txXfrm>
    </dsp:sp>
    <dsp:sp modelId="{E9E2D0A8-295A-4F87-A719-2312B6C57335}">
      <dsp:nvSpPr>
        <dsp:cNvPr id="0" name=""/>
        <dsp:cNvSpPr/>
      </dsp:nvSpPr>
      <dsp:spPr>
        <a:xfrm>
          <a:off x="3428908" y="3235670"/>
          <a:ext cx="6629491" cy="580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Гіпотеза</a:t>
          </a:r>
          <a:endParaRPr lang="uk-UA" sz="2400" kern="1200" dirty="0"/>
        </a:p>
      </dsp:txBody>
      <dsp:txXfrm>
        <a:off x="3457237" y="3263999"/>
        <a:ext cx="6572833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00E9B-5F2D-4D74-B8AD-DEAEABECB2FC}">
      <dsp:nvSpPr>
        <dsp:cNvPr id="0" name=""/>
        <dsp:cNvSpPr/>
      </dsp:nvSpPr>
      <dsp:spPr>
        <a:xfrm>
          <a:off x="766779" y="917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творчий характер </a:t>
          </a:r>
        </a:p>
      </dsp:txBody>
      <dsp:txXfrm>
        <a:off x="766779" y="917"/>
        <a:ext cx="2110457" cy="1266274"/>
      </dsp:txXfrm>
    </dsp:sp>
    <dsp:sp modelId="{D54ACEE1-2E69-4128-B7F2-360885AD1E5D}">
      <dsp:nvSpPr>
        <dsp:cNvPr id="0" name=""/>
        <dsp:cNvSpPr/>
      </dsp:nvSpPr>
      <dsp:spPr>
        <a:xfrm>
          <a:off x="3115422" y="917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самостійність</a:t>
          </a:r>
        </a:p>
      </dsp:txBody>
      <dsp:txXfrm>
        <a:off x="3115422" y="917"/>
        <a:ext cx="2110457" cy="1266274"/>
      </dsp:txXfrm>
    </dsp:sp>
    <dsp:sp modelId="{AD7F0024-3927-4E3F-A5DF-32F2786D93FF}">
      <dsp:nvSpPr>
        <dsp:cNvPr id="0" name=""/>
        <dsp:cNvSpPr/>
      </dsp:nvSpPr>
      <dsp:spPr>
        <a:xfrm>
          <a:off x="793919" y="1478237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наступність знань </a:t>
          </a:r>
        </a:p>
      </dsp:txBody>
      <dsp:txXfrm>
        <a:off x="793919" y="1478237"/>
        <a:ext cx="2110457" cy="1266274"/>
      </dsp:txXfrm>
    </dsp:sp>
    <dsp:sp modelId="{D4282FE5-C91C-4DF2-BAB2-757337AF3B55}">
      <dsp:nvSpPr>
        <dsp:cNvPr id="0" name=""/>
        <dsp:cNvSpPr/>
      </dsp:nvSpPr>
      <dsp:spPr>
        <a:xfrm>
          <a:off x="3115422" y="1478237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новизна та унікальність </a:t>
          </a:r>
        </a:p>
      </dsp:txBody>
      <dsp:txXfrm>
        <a:off x="3115422" y="1478237"/>
        <a:ext cx="2110457" cy="1266274"/>
      </dsp:txXfrm>
    </dsp:sp>
    <dsp:sp modelId="{E2949ABC-ABF7-422A-949A-859A7A13165C}">
      <dsp:nvSpPr>
        <dsp:cNvPr id="0" name=""/>
        <dsp:cNvSpPr/>
      </dsp:nvSpPr>
      <dsp:spPr>
        <a:xfrm>
          <a:off x="793919" y="2955557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зв’язок з іншими науками </a:t>
          </a:r>
        </a:p>
      </dsp:txBody>
      <dsp:txXfrm>
        <a:off x="793919" y="2955557"/>
        <a:ext cx="2110457" cy="1266274"/>
      </dsp:txXfrm>
    </dsp:sp>
    <dsp:sp modelId="{A717F110-ACE2-4EE0-B325-DF6F29FE6956}">
      <dsp:nvSpPr>
        <dsp:cNvPr id="0" name=""/>
        <dsp:cNvSpPr/>
      </dsp:nvSpPr>
      <dsp:spPr>
        <a:xfrm>
          <a:off x="3133488" y="2956475"/>
          <a:ext cx="2110457" cy="1266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/>
            <a:t>органічний зв’язок теорії та практики </a:t>
          </a:r>
        </a:p>
      </dsp:txBody>
      <dsp:txXfrm>
        <a:off x="3133488" y="2956475"/>
        <a:ext cx="2110457" cy="126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8B9EBBA-996F-894A-B54A-D6246ED52CEA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7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0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FA1846-DA80-1C48-A609-854EA85C59AD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3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1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6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85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65159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869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8F046-8D61-ED70-1672-1EDF453E8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kern="0" dirty="0">
                <a:effectLst/>
                <a:ea typeface="Calibri" panose="020F0502020204030204" pitchFamily="34" charset="0"/>
              </a:rPr>
              <a:t>Наука й наукові дослідження у сучасному світі </a:t>
            </a:r>
            <a:endParaRPr lang="uk-UA" sz="32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A1E8C87-CA22-3E90-9396-5C727FBC0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</a:t>
            </a:r>
          </a:p>
        </p:txBody>
      </p:sp>
    </p:spTree>
    <p:extLst>
      <p:ext uri="{BB962C8B-B14F-4D97-AF65-F5344CB8AC3E}">
        <p14:creationId xmlns:p14="http://schemas.microsoft.com/office/powerpoint/2010/main" val="264496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710E3-218A-8B79-5405-22106138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0121AB7-9197-8F82-5758-8BB735BF4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509" y="2103438"/>
            <a:ext cx="5242982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7E4677-96C2-8633-EE40-31191136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0931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ea typeface="Calibri" panose="020F0502020204030204" pitchFamily="34" charset="0"/>
              </a:rPr>
              <a:t>План</a:t>
            </a:r>
            <a:endParaRPr lang="uk-UA" sz="2800" b="1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B25F414-CA3F-1446-DB8C-0D676E78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0700"/>
            <a:ext cx="10058400" cy="424434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Поняття та загальні відомості про науку.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Мета науки.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Історичні етапи розвитку науки та її зв‘язку з практикою.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Основні поняття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Класифікація типів галузей наук.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Особливості наукового дослідження.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b="1" dirty="0">
                <a:effectLst/>
                <a:ea typeface="Times New Roman" panose="02020603050405020304" pitchFamily="18" charset="0"/>
              </a:rPr>
              <a:t>Класифікація наукових досліджень.</a:t>
            </a:r>
          </a:p>
        </p:txBody>
      </p:sp>
    </p:spTree>
    <p:extLst>
      <p:ext uri="{BB962C8B-B14F-4D97-AF65-F5344CB8AC3E}">
        <p14:creationId xmlns:p14="http://schemas.microsoft.com/office/powerpoint/2010/main" val="334891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8CE8-4C06-BF7A-E734-74C2F365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ПОНЯТТЯ ТА ЗАГАЛЬНІ ВІДОМОСТІ ПРО НАУКУ</a:t>
            </a:r>
            <a:endParaRPr lang="uk-UA" sz="28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E8FC243-4F42-8D93-4C2F-DB0E39B39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021" y="2433887"/>
            <a:ext cx="4653833" cy="261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063BF97-D5E8-5108-441E-0E94ACEBCD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kern="0" dirty="0">
                <a:effectLst/>
                <a:ea typeface="Calibri" panose="020F0502020204030204" pitchFamily="34" charset="0"/>
              </a:rPr>
              <a:t>Наука</a:t>
            </a:r>
            <a:r>
              <a:rPr lang="uk-UA" sz="2400" kern="0" dirty="0">
                <a:effectLst/>
                <a:ea typeface="Calibri" panose="020F0502020204030204" pitchFamily="34" charset="0"/>
              </a:rPr>
              <a:t> – сфера діяльності людини, спрямована на отримання (вироблення і систематизацію у вигляді теорій, гіпотез, законів природи або суспільства тощо) нових знань про навколишній світ; результат людської діяльності; одна із форм суспільної свідомості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233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21AF-6737-F2A7-15BD-94F76E3C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570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МЕТА І ЗАВДАННЯ НАУКИ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F36B23-AF7B-6BF7-C1E2-11BC3E01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1893570"/>
            <a:ext cx="4448175" cy="374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Головна мета науки</a:t>
            </a:r>
            <a:r>
              <a:rPr lang="uk-UA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отримання нових знань і використання їх у практичному освоєнні світу</a:t>
            </a:r>
          </a:p>
          <a:p>
            <a:pPr marL="0" indent="0">
              <a:buNone/>
            </a:pPr>
            <a:r>
              <a:rPr lang="uk-UA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Головною метою </a:t>
            </a:r>
            <a:r>
              <a:rPr lang="uk-UA" sz="20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фундаментальних наукових</a:t>
            </a:r>
            <a:r>
              <a:rPr lang="uk-UA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досліджень є пошук пояснення того, чому відбуваються певні речі в природному світі.</a:t>
            </a:r>
            <a:endParaRPr lang="uk-UA" sz="20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Прикладні наукові дослідження стосуються пошуку відповідей на конкретні питання, які допомагають людству, наприклад, медичні дослідження або екологічні дослідження</a:t>
            </a:r>
            <a:endParaRPr lang="uk-UA" sz="20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C12A871-C20D-3692-D864-FFC0B3DBBA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4054053"/>
              </p:ext>
            </p:extLst>
          </p:nvPr>
        </p:nvGraphicFramePr>
        <p:xfrm>
          <a:off x="5791200" y="1752600"/>
          <a:ext cx="533400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53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58B033-ECE8-48D6-723A-D7A15B18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ІСТОРИЧНІ ЕТАПИ РОЗВИТКУ НАУКИ ТА ЇЇ ЗВ’ЯЗКУ З ПРАКТИКОЮ</a:t>
            </a:r>
            <a:endParaRPr lang="uk-UA" sz="2800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DAF6A83-C91F-2B2E-4FE8-6781229B4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7" y="2736056"/>
            <a:ext cx="72104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16EFA-6D32-B297-AD7E-D2731A46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5031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ОСНОВНІ ПОНЯТТЯ НАУКИ</a:t>
            </a:r>
            <a:endParaRPr lang="uk-UA" sz="2800" dirty="0">
              <a:latin typeface="+mn-lt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1FD52D0-08DB-DE40-2B3E-8A3F7F7AC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84085"/>
              </p:ext>
            </p:extLst>
          </p:nvPr>
        </p:nvGraphicFramePr>
        <p:xfrm>
          <a:off x="1066800" y="16081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1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704AE-E6B6-D8F1-C313-12F9386B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38531"/>
          </a:xfrm>
        </p:spPr>
        <p:txBody>
          <a:bodyPr/>
          <a:lstStyle/>
          <a:p>
            <a:pPr algn="ctr"/>
            <a:r>
              <a:rPr lang="uk-U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kern="0" dirty="0">
                <a:effectLst/>
                <a:ea typeface="Calibri" panose="020F0502020204030204" pitchFamily="34" charset="0"/>
              </a:rPr>
              <a:t>СУЧАСНА КЛАСИФІКАЦІЯ НАУК</a:t>
            </a:r>
            <a:endParaRPr lang="uk-UA" sz="28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8F07F22-C201-E000-9C4A-674325CD1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891575"/>
              </p:ext>
            </p:extLst>
          </p:nvPr>
        </p:nvGraphicFramePr>
        <p:xfrm>
          <a:off x="1066800" y="1457325"/>
          <a:ext cx="10058400" cy="4686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351849">
                  <a:extLst>
                    <a:ext uri="{9D8B030D-6E8A-4147-A177-3AD203B41FA5}">
                      <a16:colId xmlns:a16="http://schemas.microsoft.com/office/drawing/2014/main" val="1127064800"/>
                    </a:ext>
                  </a:extLst>
                </a:gridCol>
                <a:gridCol w="3769888">
                  <a:extLst>
                    <a:ext uri="{9D8B030D-6E8A-4147-A177-3AD203B41FA5}">
                      <a16:colId xmlns:a16="http://schemas.microsoft.com/office/drawing/2014/main" val="2850829005"/>
                    </a:ext>
                  </a:extLst>
                </a:gridCol>
                <a:gridCol w="1080272">
                  <a:extLst>
                    <a:ext uri="{9D8B030D-6E8A-4147-A177-3AD203B41FA5}">
                      <a16:colId xmlns:a16="http://schemas.microsoft.com/office/drawing/2014/main" val="928671209"/>
                    </a:ext>
                  </a:extLst>
                </a:gridCol>
                <a:gridCol w="3856391">
                  <a:extLst>
                    <a:ext uri="{9D8B030D-6E8A-4147-A177-3AD203B41FA5}">
                      <a16:colId xmlns:a16="http://schemas.microsoft.com/office/drawing/2014/main" val="689002914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Шифр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Основні галузі науки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Шифр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Основні галузі науки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068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Фізико-математичні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15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Фармацевтичні науки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82514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02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Хімічні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16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Ветеринарні науки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71032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03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Біологічні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17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Мистецтвознавство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3851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04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Геологічні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18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Архітектура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85737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05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Технічні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19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Психологічні науки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6576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06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Сільськогосподарські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20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Військові науки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98526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07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Історичні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21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Національна безпека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15266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08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Економічні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22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Соціологічні науки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13459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09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Філософські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23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Політичні науки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50193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Філологічні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24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Фізичне виховання та спорт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9699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Географічні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25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Державне управління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609316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12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Юридичні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26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Культурологія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04847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13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</a:rPr>
                        <a:t>Педагогічні науки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6896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14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Медичні науки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27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Соціальні комунікації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65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1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BEAC6-890D-3A85-E05E-89F58AAE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831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ea typeface="Times New Roman" panose="02020603050405020304" pitchFamily="18" charset="0"/>
              </a:rPr>
              <a:t>НАУКОВЕ ДОСЛІДЖЕННЯ </a:t>
            </a:r>
            <a:endParaRPr lang="uk-UA" sz="2800" b="1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77593E6-2781-7BD9-5AF0-829F399BB2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500288"/>
            <a:ext cx="3431799" cy="2254828"/>
          </a:xfrm>
          <a:prstGeom prst="rect">
            <a:avLst/>
          </a:prstGeom>
        </p:spPr>
      </p:pic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E8EED6C5-299C-4920-14C3-6FE7294316D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7301647"/>
              </p:ext>
            </p:extLst>
          </p:nvPr>
        </p:nvGraphicFramePr>
        <p:xfrm>
          <a:off x="5105400" y="1628776"/>
          <a:ext cx="6019800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12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371B97-A3C6-0542-24DC-15DC200D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4338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effectLst/>
                <a:ea typeface="Calibri" panose="020F0502020204030204" pitchFamily="34" charset="0"/>
              </a:rPr>
              <a:t>КЛАСИФІКАЦІЯ НАУКОВИХ ДОСЛІДЖЕНЬ</a:t>
            </a:r>
            <a:endParaRPr lang="uk-UA" sz="2800" b="1" dirty="0"/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16A02CA9-1DB4-0E99-9B2F-AE1E90837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853657"/>
              </p:ext>
            </p:extLst>
          </p:nvPr>
        </p:nvGraphicFramePr>
        <p:xfrm>
          <a:off x="885825" y="1504950"/>
          <a:ext cx="10239375" cy="455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375">
                  <a:extLst>
                    <a:ext uri="{9D8B030D-6E8A-4147-A177-3AD203B41FA5}">
                      <a16:colId xmlns:a16="http://schemas.microsoft.com/office/drawing/2014/main" val="3536450517"/>
                    </a:ext>
                  </a:extLst>
                </a:gridCol>
              </a:tblGrid>
              <a:tr h="50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джерелами фінансування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76681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методом дослідження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65773"/>
                  </a:ext>
                </a:extLst>
              </a:tr>
              <a:tr h="395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тривалістю розробки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63948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сферою використання результатів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55399"/>
                  </a:ext>
                </a:extLst>
              </a:tr>
              <a:tr h="636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видами зв’язку з суспільним виробництвом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24686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стадіями НД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18875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ступенем важливості для народного господарства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80722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складом якостей об’єктів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443149"/>
                  </a:ext>
                </a:extLst>
              </a:tr>
              <a:tr h="50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 місцем проведення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7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000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Мило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86</TotalTime>
  <Words>355</Words>
  <Application>Microsoft Office PowerPoint</Application>
  <PresentationFormat>Широкий екран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Мило</vt:lpstr>
      <vt:lpstr>Наука й наукові дослідження у сучасному світі </vt:lpstr>
      <vt:lpstr>План</vt:lpstr>
      <vt:lpstr>ПОНЯТТЯ ТА ЗАГАЛЬНІ ВІДОМОСТІ ПРО НАУКУ</vt:lpstr>
      <vt:lpstr>МЕТА І ЗАВДАННЯ НАУКИ</vt:lpstr>
      <vt:lpstr>ІСТОРИЧНІ ЕТАПИ РОЗВИТКУ НАУКИ ТА ЇЇ ЗВ’ЯЗКУ З ПРАКТИКОЮ</vt:lpstr>
      <vt:lpstr>ОСНОВНІ ПОНЯТТЯ НАУКИ</vt:lpstr>
      <vt:lpstr> СУЧАСНА КЛАСИФІКАЦІЯ НАУК</vt:lpstr>
      <vt:lpstr>НАУКОВЕ ДОСЛІДЖЕННЯ </vt:lpstr>
      <vt:lpstr>КЛАСИФІКАЦІЯ НАУКОВИХ ДОСЛІДЖЕНЬ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й наукові дослідження у сучасному світі </dc:title>
  <dc:creator>Viktoriia Peretiatko</dc:creator>
  <cp:lastModifiedBy>Viktoriia Peretiatko</cp:lastModifiedBy>
  <cp:revision>5</cp:revision>
  <dcterms:created xsi:type="dcterms:W3CDTF">2025-02-17T22:16:45Z</dcterms:created>
  <dcterms:modified xsi:type="dcterms:W3CDTF">2025-02-17T23:42:59Z</dcterms:modified>
</cp:coreProperties>
</file>