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9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8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6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7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1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1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1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6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5F9D-7439-4684-A7E4-52F19235782F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575-B14B-4296-BD96-A232C8210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/>
          <a:lstStyle/>
          <a:p>
            <a:r>
              <a:rPr lang="uk-UA" dirty="0" smtClean="0"/>
              <a:t>Контекстна реклама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439150" cy="474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82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Способи оплати реклами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CPM (</a:t>
            </a:r>
            <a:r>
              <a:rPr lang="ru-RU" b="1" dirty="0" err="1" smtClean="0"/>
              <a:t>ціна</a:t>
            </a:r>
            <a:r>
              <a:rPr lang="ru-RU" b="1" dirty="0" smtClean="0"/>
              <a:t> за </a:t>
            </a:r>
            <a:r>
              <a:rPr lang="ru-RU" b="1" dirty="0" err="1" smtClean="0"/>
              <a:t>тисячу</a:t>
            </a:r>
            <a:r>
              <a:rPr lang="ru-RU" b="1" dirty="0" smtClean="0"/>
              <a:t> </a:t>
            </a:r>
            <a:r>
              <a:rPr lang="ru-RU" b="1" dirty="0" err="1" smtClean="0"/>
              <a:t>показів</a:t>
            </a:r>
            <a:r>
              <a:rPr lang="ru-RU" b="1" dirty="0" smtClean="0"/>
              <a:t>)</a:t>
            </a:r>
          </a:p>
          <a:p>
            <a:pPr marL="0" indent="0" fontAlgn="base">
              <a:buNone/>
            </a:pP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en-US" dirty="0"/>
              <a:t>CPM-</a:t>
            </a:r>
            <a:r>
              <a:rPr lang="ru-RU" dirty="0" err="1"/>
              <a:t>моделі</a:t>
            </a:r>
            <a:r>
              <a:rPr lang="ru-RU" dirty="0"/>
              <a:t>:</a:t>
            </a:r>
          </a:p>
          <a:p>
            <a:pPr fontAlgn="base"/>
            <a:r>
              <a:rPr lang="ru-RU" dirty="0"/>
              <a:t>як правило, </a:t>
            </a:r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легкість</a:t>
            </a:r>
            <a:r>
              <a:rPr lang="ru-RU" dirty="0"/>
              <a:t> </a:t>
            </a:r>
            <a:r>
              <a:rPr lang="ru-RU" dirty="0" err="1"/>
              <a:t>прогнозування</a:t>
            </a:r>
            <a:r>
              <a:rPr lang="ru-RU" dirty="0"/>
              <a:t> бюджету, </a:t>
            </a:r>
            <a:r>
              <a:rPr lang="ru-RU" dirty="0" err="1"/>
              <a:t>оскільки</a:t>
            </a:r>
            <a:r>
              <a:rPr lang="ru-RU" dirty="0"/>
              <a:t> ставка за </a:t>
            </a:r>
            <a:r>
              <a:rPr lang="ru-RU" dirty="0" err="1"/>
              <a:t>тисячу</a:t>
            </a:r>
            <a:r>
              <a:rPr lang="ru-RU" dirty="0"/>
              <a:t> </a:t>
            </a:r>
            <a:r>
              <a:rPr lang="ru-RU" dirty="0" err="1"/>
              <a:t>показів</a:t>
            </a:r>
            <a:r>
              <a:rPr lang="ru-RU" dirty="0"/>
              <a:t>, </a:t>
            </a:r>
            <a:r>
              <a:rPr lang="ru-RU" dirty="0" err="1"/>
              <a:t>фіксована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гарантія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ваше </a:t>
            </a:r>
            <a:r>
              <a:rPr lang="ru-RU" dirty="0" err="1"/>
              <a:t>оголошення</a:t>
            </a:r>
            <a:r>
              <a:rPr lang="ru-RU" dirty="0"/>
              <a:t> буде показано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вам </a:t>
            </a:r>
            <a:r>
              <a:rPr lang="ru-RU" dirty="0" err="1"/>
              <a:t>потрібно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 err="1"/>
              <a:t>Недоліки</a:t>
            </a:r>
            <a:r>
              <a:rPr lang="ru-RU" dirty="0"/>
              <a:t>:</a:t>
            </a:r>
          </a:p>
          <a:p>
            <a:pPr fontAlgn="base"/>
            <a:r>
              <a:rPr lang="ru-RU" dirty="0" err="1"/>
              <a:t>покази</a:t>
            </a:r>
            <a:r>
              <a:rPr lang="ru-RU" dirty="0"/>
              <a:t> не </a:t>
            </a:r>
            <a:r>
              <a:rPr lang="ru-RU" dirty="0" err="1"/>
              <a:t>гарантують</a:t>
            </a:r>
            <a:r>
              <a:rPr lang="ru-RU" dirty="0"/>
              <a:t> переходи, </a:t>
            </a:r>
            <a:r>
              <a:rPr lang="ru-RU" dirty="0" err="1"/>
              <a:t>відповідно</a:t>
            </a:r>
            <a:r>
              <a:rPr lang="ru-RU" dirty="0"/>
              <a:t>, бюджет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витрачений</a:t>
            </a:r>
            <a:r>
              <a:rPr lang="ru-RU" dirty="0"/>
              <a:t> </a:t>
            </a:r>
            <a:r>
              <a:rPr lang="ru-RU" dirty="0" err="1"/>
              <a:t>неефективно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спрогнозувати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при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показів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 і «</a:t>
            </a:r>
            <a:r>
              <a:rPr lang="ru-RU" dirty="0" err="1"/>
              <a:t>банерна</a:t>
            </a:r>
            <a:r>
              <a:rPr lang="ru-RU" dirty="0"/>
              <a:t> </a:t>
            </a:r>
            <a:r>
              <a:rPr lang="ru-RU" dirty="0" err="1"/>
              <a:t>сліпота</a:t>
            </a:r>
            <a:r>
              <a:rPr lang="ru-RU" dirty="0"/>
              <a:t>» у </a:t>
            </a:r>
            <a:r>
              <a:rPr lang="ru-RU" dirty="0" err="1"/>
              <a:t>аудиторії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77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Способи оплати реклами в інтернеті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b="1" dirty="0" smtClean="0"/>
              <a:t>PPC (</a:t>
            </a:r>
            <a:r>
              <a:rPr lang="ru-RU" sz="5900" b="1" dirty="0" smtClean="0"/>
              <a:t>оплата за </a:t>
            </a:r>
            <a:r>
              <a:rPr lang="ru-RU" sz="5900" b="1" dirty="0" err="1" smtClean="0"/>
              <a:t>клік</a:t>
            </a:r>
            <a:r>
              <a:rPr lang="ru-RU" sz="5900" b="1" dirty="0" smtClean="0"/>
              <a:t>)</a:t>
            </a:r>
          </a:p>
          <a:p>
            <a:pPr marL="0" indent="0" fontAlgn="base">
              <a:buNone/>
            </a:pPr>
            <a:r>
              <a:rPr lang="ru-RU" dirty="0"/>
              <a:t>До </a:t>
            </a:r>
            <a:r>
              <a:rPr lang="ru-RU" dirty="0" err="1"/>
              <a:t>плюсів</a:t>
            </a:r>
            <a:r>
              <a:rPr lang="ru-RU" dirty="0"/>
              <a:t> PPC-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</a:t>
            </a:r>
          </a:p>
          <a:p>
            <a:pPr fontAlgn="base"/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показів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переходів</a:t>
            </a:r>
            <a:r>
              <a:rPr lang="ru-RU" dirty="0"/>
              <a:t> легко </a:t>
            </a:r>
            <a:r>
              <a:rPr lang="ru-RU" dirty="0" err="1"/>
              <a:t>відстежити</a:t>
            </a:r>
            <a:r>
              <a:rPr lang="ru-RU" dirty="0"/>
              <a:t>: </a:t>
            </a:r>
            <a:r>
              <a:rPr lang="ru-RU" dirty="0" err="1"/>
              <a:t>хто</a:t>
            </a:r>
            <a:r>
              <a:rPr lang="ru-RU" dirty="0"/>
              <a:t> і коли натискав на </a:t>
            </a:r>
            <a:r>
              <a:rPr lang="ru-RU" dirty="0" err="1"/>
              <a:t>оголошення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менший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перевитрати</a:t>
            </a:r>
            <a:r>
              <a:rPr lang="ru-RU" dirty="0"/>
              <a:t> бюджету, так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купуєте</a:t>
            </a:r>
            <a:r>
              <a:rPr lang="ru-RU" dirty="0"/>
              <a:t>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кліків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вам </a:t>
            </a:r>
            <a:r>
              <a:rPr lang="ru-RU" dirty="0" err="1"/>
              <a:t>потрібно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бюджету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часу;</a:t>
            </a:r>
          </a:p>
          <a:p>
            <a:pPr fontAlgn="base"/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таргетингу</a:t>
            </a:r>
            <a:r>
              <a:rPr lang="ru-RU" dirty="0"/>
              <a:t> за </a:t>
            </a:r>
            <a:r>
              <a:rPr lang="ru-RU" dirty="0" err="1"/>
              <a:t>демографічними</a:t>
            </a:r>
            <a:r>
              <a:rPr lang="ru-RU" dirty="0"/>
              <a:t>, </a:t>
            </a:r>
            <a:r>
              <a:rPr lang="ru-RU" dirty="0" err="1"/>
              <a:t>географічними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параметрами;</a:t>
            </a:r>
          </a:p>
          <a:p>
            <a:pPr fontAlgn="base"/>
            <a:r>
              <a:rPr lang="ru-RU" dirty="0"/>
              <a:t>в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 ROI, PPC-реклама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трафіку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плата за </a:t>
            </a:r>
            <a:r>
              <a:rPr lang="ru-RU" dirty="0" err="1"/>
              <a:t>покази</a:t>
            </a:r>
            <a:r>
              <a:rPr lang="ru-RU" dirty="0"/>
              <a:t>.</a:t>
            </a:r>
          </a:p>
          <a:p>
            <a:pPr marL="0" indent="0" fontAlgn="base">
              <a:buNone/>
            </a:pPr>
            <a:r>
              <a:rPr lang="ru-RU" dirty="0" err="1"/>
              <a:t>Мінуси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є:</a:t>
            </a:r>
          </a:p>
          <a:p>
            <a:pPr fontAlgn="base"/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кліка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аукціону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рекламодавцями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висококонкурентних</a:t>
            </a:r>
            <a:r>
              <a:rPr lang="ru-RU" dirty="0"/>
              <a:t> тематиках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дорогим </a:t>
            </a:r>
            <a:r>
              <a:rPr lang="ru-RU" dirty="0" err="1"/>
              <a:t>задоволенням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потенційного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на сайт, не </a:t>
            </a:r>
            <a:r>
              <a:rPr lang="ru-RU" dirty="0" err="1"/>
              <a:t>гарантує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конверсійної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боку.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просто </a:t>
            </a:r>
            <a:r>
              <a:rPr lang="ru-RU" dirty="0" err="1"/>
              <a:t>цікавиться</a:t>
            </a:r>
            <a:r>
              <a:rPr lang="ru-RU" dirty="0"/>
              <a:t>, але,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збирається</a:t>
            </a:r>
            <a:r>
              <a:rPr lang="ru-RU" dirty="0"/>
              <a:t>;</a:t>
            </a:r>
          </a:p>
          <a:p>
            <a:pPr fontAlgn="base"/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навчитеся</a:t>
            </a:r>
            <a:r>
              <a:rPr lang="ru-RU" dirty="0"/>
              <a:t> </a:t>
            </a:r>
            <a:r>
              <a:rPr lang="ru-RU" dirty="0" err="1"/>
              <a:t>належним</a:t>
            </a:r>
            <a:r>
              <a:rPr lang="ru-RU" dirty="0"/>
              <a:t> чином </a:t>
            </a:r>
            <a:r>
              <a:rPr lang="ru-RU" dirty="0" err="1"/>
              <a:t>оптимізувати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витратити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грошей на </a:t>
            </a:r>
            <a:r>
              <a:rPr lang="ru-RU" dirty="0" err="1"/>
              <a:t>експерименти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як </a:t>
            </a:r>
            <a:r>
              <a:rPr lang="ru-RU" dirty="0" err="1"/>
              <a:t>свідчить</a:t>
            </a:r>
            <a:r>
              <a:rPr lang="ru-RU" dirty="0"/>
              <a:t> статистика,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кліків</a:t>
            </a:r>
            <a:r>
              <a:rPr lang="ru-RU" dirty="0"/>
              <a:t> по </a:t>
            </a:r>
            <a:r>
              <a:rPr lang="ru-RU" dirty="0" err="1"/>
              <a:t>оголошеннях</a:t>
            </a:r>
            <a:r>
              <a:rPr lang="ru-RU" dirty="0"/>
              <a:t>, є </a:t>
            </a:r>
            <a:r>
              <a:rPr lang="ru-RU" dirty="0" err="1"/>
              <a:t>випадковими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. Вам же, все одно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оплатити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50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Медійна (банерна) реклама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3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476672"/>
            <a:ext cx="8050085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Тізерна</a:t>
            </a:r>
            <a:r>
              <a:rPr lang="uk-UA" dirty="0" smtClean="0"/>
              <a:t> реклама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43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Реклама в </a:t>
            </a:r>
            <a:r>
              <a:rPr lang="uk-UA" dirty="0" err="1" smtClean="0"/>
              <a:t>соцмережах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 кліки: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8557"/>
            <a:ext cx="7892051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29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- За покази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2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Ретаргетинг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2048669"/>
            <a:ext cx="75342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67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482755" cy="54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28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Вірусна реклама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8181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53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303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Контекстна реклама</vt:lpstr>
      <vt:lpstr>Медійна (банерна) реклама</vt:lpstr>
      <vt:lpstr>Презентация PowerPoint</vt:lpstr>
      <vt:lpstr>Тізерна реклама</vt:lpstr>
      <vt:lpstr>Реклама в соцмережах</vt:lpstr>
      <vt:lpstr>- За покази</vt:lpstr>
      <vt:lpstr>Ретаргетинг</vt:lpstr>
      <vt:lpstr>Презентация PowerPoint</vt:lpstr>
      <vt:lpstr>Вірусна реклама</vt:lpstr>
      <vt:lpstr>Способи оплати реклами в інтернеті</vt:lpstr>
      <vt:lpstr>Способи оплати реклами в інтернеті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Контекстна реклама</dc:title>
  <dc:creator>Людмила</dc:creator>
  <cp:lastModifiedBy>Людмила</cp:lastModifiedBy>
  <cp:revision>3</cp:revision>
  <dcterms:created xsi:type="dcterms:W3CDTF">2019-10-09T18:21:11Z</dcterms:created>
  <dcterms:modified xsi:type="dcterms:W3CDTF">2019-10-09T18:54:18Z</dcterms:modified>
</cp:coreProperties>
</file>