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707" autoAdjust="0"/>
  </p:normalViewPr>
  <p:slideViewPr>
    <p:cSldViewPr snapToGrid="0">
      <p:cViewPr>
        <p:scale>
          <a:sx n="66" d="100"/>
          <a:sy n="66" d="100"/>
        </p:scale>
        <p:origin x="-97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068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4012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90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16227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74887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8123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5823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9577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9607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709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7161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D296-2B23-4C80-B14E-A492B2D988F2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14FC-E5D8-48F9-8DA0-F9BB006184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1009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0683" y="2910802"/>
            <a:ext cx="3271538" cy="1031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6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 7</a:t>
            </a:r>
            <a:endParaRPr lang="uk-UA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19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075" y="624114"/>
            <a:ext cx="10924268" cy="4120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ми поговоримо про «компаньйона» тривожності, який завжди йде з нею поруч. Це нетерпимість до невизначеності.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Будь-яка людина не любить перебувати у невизначеності. Але якщо у тебе підвищена тривожність, ти зовсім не толеруєш цю невизначеність. Тобі завжди потрібно знати усі деталі наперед про подію, або наслідки певної події.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Скажімо, ти здав/ла іспит, і тобі треба чекати на оцінку упродовж кількох днів. Впевнені, тобі дається це дуже важко, адже ти мусиш знати все напевно, і контролювати ситуацію. Все має бути під твоїм тотальним контролем. А ті речі, які ти не можеш контролювати, тебе жахають і страшать. Чи ти пізнаєш себе? Тоді тобі варто продовжити з нами це заняття і виконати низку вправ.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33061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143" y="449943"/>
            <a:ext cx="10885714" cy="326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 чи тобі властива така поведінка: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не замовляєш в кафе страви, які ти ніколи не коштував/ла або тобі їх ніхто не рекомендував.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відкладаєш справи і не робиш їх, тому що немає впевненості, що ти зможеш їх зробити правильно. Або ж ти відкладаєш справу до останньої хвилини, аби мінімізувати час на вивчення невідомих деталей завдання.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не можеш записатися у спортзал, бо увесь час намагаєшся дізнатися різні деталі, аби не помилитися з вибором, і таким чином вже майже рік не займаєшся спортом.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не можеш придбати собі взуття, бо не впевнений/на, що саме ти хочеш і чи дійсно це тобі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підійде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 якщо ти помилишся, ти будеш страждати від того, що обрав/ла не те.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16_wo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4594" y="3618838"/>
            <a:ext cx="5181600" cy="304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1627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566057"/>
            <a:ext cx="1038225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Спробуй тепер зануритися у кожну ситуацію і уяви, що в тебе є найкращий друг, подумай, щоб ти йому порадив/ла, якби він звернувся до тебе за порадою, як вчинити у такій ситуації.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fdf16defd6ac1bdc8d6a905b35ff8cb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478" y="2167844"/>
            <a:ext cx="7242493" cy="423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231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4086"/>
            <a:ext cx="11677650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 подумай про те, що саме тебе зараз найбільше хвилює. Можливо, ти хвилюєшся, що твої батьки захворіють і помруть? А можливо ти хвилюєшся за те, що тобі потрібно їхати у далеку дорогу. А можливо, ти думаєш увесь час, аби здати успішно сесію. Спробуй пізнати і означити свою тривогу. Якщо тривога вже означена, то зателефонуй чи напиши комусь із своїх близьких і запитай, чи в них бувають такі тривоги? Ми впевнені, що ти – не один/на із такими переживаннями. Можливо, стратегії інших людей для подолання тривоги тобі будуть корисними.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unnamed (3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7468" y="2643187"/>
            <a:ext cx="7110413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370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685" y="464457"/>
            <a:ext cx="10755085" cy="533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подумаємо про те, чи всі речі ми можемо контролювати у нашому житті. Як ти думаєш, що саме ми не можемо контролювати. Правильно, ми не можемо контролювати питання життя і смерті, щасливого чи нещасного випадку і багато інших речей. Знаючи це, тобі варто відпустити цей контроль, бо все одно багато речей у своєму житті ти не зможеш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відконтролювати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Натомість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подумай, що саме залежить від тебе у цій ситуації і спробуй це зробити, а далі -  відкрийся невідомості і невизначеності, і чекай із цікавістю і подивом, що життя дарує тобі кожної миті і насолоджуйся цим моментом. Наприклад у ситуації із Василем він не може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відконтролювати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чи він займе призове місце. Це залежіть від багатьох чинників: від кількості гарних робіт, які беруть участь у конкурсі; від власних вподобань членів журі тощо. Але від нього залежить, як він підготується до виступу і оформить цю роботу. Тому варто зробити лише те, що є в межах власного контролю.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87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57" y="478972"/>
            <a:ext cx="11074400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для того, щоб навчитися жити у невідомості і спокійно її сприймати упродовж наступного тижня спробуй виконати такі завдання: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Напиши комусь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mail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відправ його без перевірки помилок і не перевіряючи його у відправлених.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Зайти в будь-який магазин і купи будь-яку хлібину, не шукаючи її ціни чи дати приготування.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ти упродовж деякого часу відкладав/ла будь-яку покупку через страх помилитися, обов’язково зроби це.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ти перед тим, як щось вчинити детально збираєш інформацію, спробуй це зробити спонтанно, відразу, не вдаючись у деталі.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13353711_133537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28" y="3294743"/>
            <a:ext cx="443502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994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650" y="523157"/>
            <a:ext cx="10896600" cy="1258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того, як ти це зробив/ла подумай про свої відчуття.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ти відкриваєшся до невизначеності, чи вдається тобі пробудити цікавість у ситуаціях, які ти не можеш контролювати?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1562788256_9873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046" y="2017082"/>
            <a:ext cx="7600950" cy="447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390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5850" y="471785"/>
            <a:ext cx="10725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тепер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давай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зробимо сьому вправу на релаксацію. Пропонуємо тобі її виконувати упродовж тижня двічі на день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До зустрічі наступному тижні!</a:t>
            </a:r>
            <a:endParaRPr lang="uk-UA" sz="2400" dirty="0"/>
          </a:p>
        </p:txBody>
      </p:sp>
      <p:pic>
        <p:nvPicPr>
          <p:cNvPr id="3" name="Рисунок 2" descr="C:\Users\Home_PC\Desktop\1502127624-stacked-ston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614" y="1501547"/>
            <a:ext cx="7995785" cy="462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104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746</Words>
  <Application>Microsoft Office PowerPoint</Application>
  <PresentationFormat>Произвольный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Home_PC</cp:lastModifiedBy>
  <cp:revision>3</cp:revision>
  <dcterms:created xsi:type="dcterms:W3CDTF">2021-05-05T11:45:43Z</dcterms:created>
  <dcterms:modified xsi:type="dcterms:W3CDTF">2021-05-12T14:04:14Z</dcterms:modified>
</cp:coreProperties>
</file>