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40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316698-0AE2-49B5-8C79-1633A9DD76C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15E4170-A049-4CCE-9363-1AA731590D67}">
      <dgm:prSet phldrT="[Текст]"/>
      <dgm:spPr>
        <a:solidFill>
          <a:schemeClr val="accent5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ru-RU" b="0" i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глобальний погляд на комплексні, масштабні світові проблеми, що відображає дедалі зростаючу взаємозалежність країн в рамках єдиної планетарної системи;</a:t>
          </a:r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0492B3-F4F9-4EE1-8003-9DCD7ACD7B11}" type="parTrans" cxnId="{0E3B9323-380D-448A-B76E-ED0071E03327}">
      <dgm:prSet/>
      <dgm:spPr/>
      <dgm:t>
        <a:bodyPr/>
        <a:lstStyle/>
        <a:p>
          <a:endParaRPr lang="ru-RU"/>
        </a:p>
      </dgm:t>
    </dgm:pt>
    <dgm:pt modelId="{71AF837D-E3F2-4593-9F78-222AAC844D88}" type="sibTrans" cxnId="{0E3B9323-380D-448A-B76E-ED0071E03327}">
      <dgm:prSet/>
      <dgm:spPr/>
      <dgm:t>
        <a:bodyPr/>
        <a:lstStyle/>
        <a:p>
          <a:endParaRPr lang="ru-RU"/>
        </a:p>
      </dgm:t>
    </dgm:pt>
    <dgm:pt modelId="{0ECAD7FC-9A16-4F37-8858-DDF24018869C}">
      <dgm:prSet/>
      <dgm:spPr>
        <a:solidFill>
          <a:schemeClr val="accent5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міждисциплінарний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(«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холістичний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»)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підхід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розгляд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сукупності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актуальних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проблем --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політичних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економічних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соціальних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екологічних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технологічних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культурних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соціо-психологічних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- в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їхній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взаємодії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як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частин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єдиного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цілого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gm:t>
    </dgm:pt>
    <dgm:pt modelId="{B9D260EC-FEE1-4003-82FE-69282506EC73}" type="parTrans" cxnId="{3D100C1E-8CDE-4A95-A511-0D0BCEC37BD6}">
      <dgm:prSet/>
      <dgm:spPr/>
      <dgm:t>
        <a:bodyPr/>
        <a:lstStyle/>
        <a:p>
          <a:endParaRPr lang="ru-RU"/>
        </a:p>
      </dgm:t>
    </dgm:pt>
    <dgm:pt modelId="{CEDBA89F-1A1F-415A-9D0D-35123ADA54E5}" type="sibTrans" cxnId="{3D100C1E-8CDE-4A95-A511-0D0BCEC37BD6}">
      <dgm:prSet/>
      <dgm:spPr/>
      <dgm:t>
        <a:bodyPr/>
        <a:lstStyle/>
        <a:p>
          <a:endParaRPr lang="ru-RU"/>
        </a:p>
      </dgm:t>
    </dgm:pt>
    <dgm:pt modelId="{5E6A9FD6-8477-475F-9F13-C4DB21DD91BA}">
      <dgm:prSet/>
      <dgm:spPr>
        <a:solidFill>
          <a:schemeClr val="accent5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розгляд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довгострокових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наслідків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нинішніх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проблем, а також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політичних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рішень і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практичних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заходів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знаходяться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арсеналі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сучасної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політики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-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підхід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який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не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завжди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можуть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собі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дозволити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уряди,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зазвичай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реагують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переважно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поточні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потреби слабо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поінформованих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виборців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08562C64-4DC0-48EC-8B69-0EE8F6E75710}" type="parTrans" cxnId="{D2F56BC3-9600-4FA7-B49D-8B04C3059C3F}">
      <dgm:prSet/>
      <dgm:spPr/>
      <dgm:t>
        <a:bodyPr/>
        <a:lstStyle/>
        <a:p>
          <a:endParaRPr lang="ru-RU"/>
        </a:p>
      </dgm:t>
    </dgm:pt>
    <dgm:pt modelId="{77DDFC4A-2C6F-4AB9-AD29-19604043931D}" type="sibTrans" cxnId="{D2F56BC3-9600-4FA7-B49D-8B04C3059C3F}">
      <dgm:prSet/>
      <dgm:spPr/>
      <dgm:t>
        <a:bodyPr/>
        <a:lstStyle/>
        <a:p>
          <a:endParaRPr lang="ru-RU"/>
        </a:p>
      </dgm:t>
    </dgm:pt>
    <dgm:pt modelId="{8D27E84D-86D4-46A8-9CC4-0AB791394D8F}" type="pres">
      <dgm:prSet presAssocID="{2F316698-0AE2-49B5-8C79-1633A9DD76C6}" presName="Name0" presStyleCnt="0">
        <dgm:presLayoutVars>
          <dgm:chMax val="7"/>
          <dgm:chPref val="7"/>
          <dgm:dir/>
        </dgm:presLayoutVars>
      </dgm:prSet>
      <dgm:spPr/>
    </dgm:pt>
    <dgm:pt modelId="{DD3D86A9-7050-46E7-A2B2-297BFEACFA4F}" type="pres">
      <dgm:prSet presAssocID="{2F316698-0AE2-49B5-8C79-1633A9DD76C6}" presName="Name1" presStyleCnt="0"/>
      <dgm:spPr/>
    </dgm:pt>
    <dgm:pt modelId="{1739D689-8317-4F9A-9FD5-392920FE21E1}" type="pres">
      <dgm:prSet presAssocID="{2F316698-0AE2-49B5-8C79-1633A9DD76C6}" presName="cycle" presStyleCnt="0"/>
      <dgm:spPr/>
    </dgm:pt>
    <dgm:pt modelId="{6BF04416-BEF5-4731-9836-DB74ADC83D35}" type="pres">
      <dgm:prSet presAssocID="{2F316698-0AE2-49B5-8C79-1633A9DD76C6}" presName="srcNode" presStyleLbl="node1" presStyleIdx="0" presStyleCnt="3"/>
      <dgm:spPr/>
    </dgm:pt>
    <dgm:pt modelId="{75708C4C-6A40-4D0A-AF1F-04F567DE1BF5}" type="pres">
      <dgm:prSet presAssocID="{2F316698-0AE2-49B5-8C79-1633A9DD76C6}" presName="conn" presStyleLbl="parChTrans1D2" presStyleIdx="0" presStyleCnt="1"/>
      <dgm:spPr/>
    </dgm:pt>
    <dgm:pt modelId="{A95982FF-5372-4470-B228-AC3D1C0B2F9E}" type="pres">
      <dgm:prSet presAssocID="{2F316698-0AE2-49B5-8C79-1633A9DD76C6}" presName="extraNode" presStyleLbl="node1" presStyleIdx="0" presStyleCnt="3"/>
      <dgm:spPr/>
    </dgm:pt>
    <dgm:pt modelId="{6492091F-26E5-4AA5-8A64-16D6ABF84C28}" type="pres">
      <dgm:prSet presAssocID="{2F316698-0AE2-49B5-8C79-1633A9DD76C6}" presName="dstNode" presStyleLbl="node1" presStyleIdx="0" presStyleCnt="3"/>
      <dgm:spPr/>
    </dgm:pt>
    <dgm:pt modelId="{03BD75BB-45BF-4F68-B375-796AF75132EA}" type="pres">
      <dgm:prSet presAssocID="{515E4170-A049-4CCE-9363-1AA731590D67}" presName="text_1" presStyleLbl="node1" presStyleIdx="0" presStyleCnt="3">
        <dgm:presLayoutVars>
          <dgm:bulletEnabled val="1"/>
        </dgm:presLayoutVars>
      </dgm:prSet>
      <dgm:spPr/>
    </dgm:pt>
    <dgm:pt modelId="{E907DB39-F9CC-4D2D-AEED-2DFBA310EB62}" type="pres">
      <dgm:prSet presAssocID="{515E4170-A049-4CCE-9363-1AA731590D67}" presName="accent_1" presStyleCnt="0"/>
      <dgm:spPr/>
    </dgm:pt>
    <dgm:pt modelId="{10D5773B-19AA-4000-859E-414CF6DA8C43}" type="pres">
      <dgm:prSet presAssocID="{515E4170-A049-4CCE-9363-1AA731590D67}" presName="accentRepeatNode" presStyleLbl="solidFgAcc1" presStyleIdx="0" presStyleCnt="3"/>
      <dgm:spPr/>
    </dgm:pt>
    <dgm:pt modelId="{8DD69078-F68B-403F-87C6-D4A14CA84CCE}" type="pres">
      <dgm:prSet presAssocID="{0ECAD7FC-9A16-4F37-8858-DDF24018869C}" presName="text_2" presStyleLbl="node1" presStyleIdx="1" presStyleCnt="3">
        <dgm:presLayoutVars>
          <dgm:bulletEnabled val="1"/>
        </dgm:presLayoutVars>
      </dgm:prSet>
      <dgm:spPr/>
    </dgm:pt>
    <dgm:pt modelId="{34A33BEC-496E-4602-8518-E0D5921BA586}" type="pres">
      <dgm:prSet presAssocID="{0ECAD7FC-9A16-4F37-8858-DDF24018869C}" presName="accent_2" presStyleCnt="0"/>
      <dgm:spPr/>
    </dgm:pt>
    <dgm:pt modelId="{06671555-CA4D-43C5-8939-55624D4E2BCE}" type="pres">
      <dgm:prSet presAssocID="{0ECAD7FC-9A16-4F37-8858-DDF24018869C}" presName="accentRepeatNode" presStyleLbl="solidFgAcc1" presStyleIdx="1" presStyleCnt="3"/>
      <dgm:spPr/>
    </dgm:pt>
    <dgm:pt modelId="{51A1FB39-B082-4344-B6ED-383BB2BFDF62}" type="pres">
      <dgm:prSet presAssocID="{5E6A9FD6-8477-475F-9F13-C4DB21DD91BA}" presName="text_3" presStyleLbl="node1" presStyleIdx="2" presStyleCnt="3">
        <dgm:presLayoutVars>
          <dgm:bulletEnabled val="1"/>
        </dgm:presLayoutVars>
      </dgm:prSet>
      <dgm:spPr/>
    </dgm:pt>
    <dgm:pt modelId="{667FB079-9164-43E2-8BD9-8D6CAF6044E3}" type="pres">
      <dgm:prSet presAssocID="{5E6A9FD6-8477-475F-9F13-C4DB21DD91BA}" presName="accent_3" presStyleCnt="0"/>
      <dgm:spPr/>
    </dgm:pt>
    <dgm:pt modelId="{92163397-CF86-4072-9C75-B9E435BD2506}" type="pres">
      <dgm:prSet presAssocID="{5E6A9FD6-8477-475F-9F13-C4DB21DD91BA}" presName="accentRepeatNode" presStyleLbl="solidFgAcc1" presStyleIdx="2" presStyleCnt="3"/>
      <dgm:spPr/>
    </dgm:pt>
  </dgm:ptLst>
  <dgm:cxnLst>
    <dgm:cxn modelId="{033B2F17-3C42-443A-8346-858887F5676D}" type="presOf" srcId="{515E4170-A049-4CCE-9363-1AA731590D67}" destId="{03BD75BB-45BF-4F68-B375-796AF75132EA}" srcOrd="0" destOrd="0" presId="urn:microsoft.com/office/officeart/2008/layout/VerticalCurvedList"/>
    <dgm:cxn modelId="{AF36F318-D53C-43B8-AC88-00AE54E1FAE3}" type="presOf" srcId="{71AF837D-E3F2-4593-9F78-222AAC844D88}" destId="{75708C4C-6A40-4D0A-AF1F-04F567DE1BF5}" srcOrd="0" destOrd="0" presId="urn:microsoft.com/office/officeart/2008/layout/VerticalCurvedList"/>
    <dgm:cxn modelId="{3D100C1E-8CDE-4A95-A511-0D0BCEC37BD6}" srcId="{2F316698-0AE2-49B5-8C79-1633A9DD76C6}" destId="{0ECAD7FC-9A16-4F37-8858-DDF24018869C}" srcOrd="1" destOrd="0" parTransId="{B9D260EC-FEE1-4003-82FE-69282506EC73}" sibTransId="{CEDBA89F-1A1F-415A-9D0D-35123ADA54E5}"/>
    <dgm:cxn modelId="{0E3B9323-380D-448A-B76E-ED0071E03327}" srcId="{2F316698-0AE2-49B5-8C79-1633A9DD76C6}" destId="{515E4170-A049-4CCE-9363-1AA731590D67}" srcOrd="0" destOrd="0" parTransId="{4D0492B3-F4F9-4EE1-8003-9DCD7ACD7B11}" sibTransId="{71AF837D-E3F2-4593-9F78-222AAC844D88}"/>
    <dgm:cxn modelId="{75EDB14E-53E3-4B80-96C2-1561D7BE7289}" type="presOf" srcId="{2F316698-0AE2-49B5-8C79-1633A9DD76C6}" destId="{8D27E84D-86D4-46A8-9CC4-0AB791394D8F}" srcOrd="0" destOrd="0" presId="urn:microsoft.com/office/officeart/2008/layout/VerticalCurvedList"/>
    <dgm:cxn modelId="{49F9F5B2-B8FD-4B31-8669-41632C928208}" type="presOf" srcId="{0ECAD7FC-9A16-4F37-8858-DDF24018869C}" destId="{8DD69078-F68B-403F-87C6-D4A14CA84CCE}" srcOrd="0" destOrd="0" presId="urn:microsoft.com/office/officeart/2008/layout/VerticalCurvedList"/>
    <dgm:cxn modelId="{D2F56BC3-9600-4FA7-B49D-8B04C3059C3F}" srcId="{2F316698-0AE2-49B5-8C79-1633A9DD76C6}" destId="{5E6A9FD6-8477-475F-9F13-C4DB21DD91BA}" srcOrd="2" destOrd="0" parTransId="{08562C64-4DC0-48EC-8B69-0EE8F6E75710}" sibTransId="{77DDFC4A-2C6F-4AB9-AD29-19604043931D}"/>
    <dgm:cxn modelId="{FFCE30DF-CA05-4A10-BB63-7420851CE0E0}" type="presOf" srcId="{5E6A9FD6-8477-475F-9F13-C4DB21DD91BA}" destId="{51A1FB39-B082-4344-B6ED-383BB2BFDF62}" srcOrd="0" destOrd="0" presId="urn:microsoft.com/office/officeart/2008/layout/VerticalCurvedList"/>
    <dgm:cxn modelId="{ED736331-5EFE-4E45-B996-415C34CB9D5B}" type="presParOf" srcId="{8D27E84D-86D4-46A8-9CC4-0AB791394D8F}" destId="{DD3D86A9-7050-46E7-A2B2-297BFEACFA4F}" srcOrd="0" destOrd="0" presId="urn:microsoft.com/office/officeart/2008/layout/VerticalCurvedList"/>
    <dgm:cxn modelId="{518C3354-0D45-4538-8035-ED09D005BCC6}" type="presParOf" srcId="{DD3D86A9-7050-46E7-A2B2-297BFEACFA4F}" destId="{1739D689-8317-4F9A-9FD5-392920FE21E1}" srcOrd="0" destOrd="0" presId="urn:microsoft.com/office/officeart/2008/layout/VerticalCurvedList"/>
    <dgm:cxn modelId="{C96A5896-8F5E-4BD3-B682-11D232843C5C}" type="presParOf" srcId="{1739D689-8317-4F9A-9FD5-392920FE21E1}" destId="{6BF04416-BEF5-4731-9836-DB74ADC83D35}" srcOrd="0" destOrd="0" presId="urn:microsoft.com/office/officeart/2008/layout/VerticalCurvedList"/>
    <dgm:cxn modelId="{6C647774-5832-4791-A0CE-44CA9FB920D6}" type="presParOf" srcId="{1739D689-8317-4F9A-9FD5-392920FE21E1}" destId="{75708C4C-6A40-4D0A-AF1F-04F567DE1BF5}" srcOrd="1" destOrd="0" presId="urn:microsoft.com/office/officeart/2008/layout/VerticalCurvedList"/>
    <dgm:cxn modelId="{E383578A-E474-4296-8197-0AA2542541A4}" type="presParOf" srcId="{1739D689-8317-4F9A-9FD5-392920FE21E1}" destId="{A95982FF-5372-4470-B228-AC3D1C0B2F9E}" srcOrd="2" destOrd="0" presId="urn:microsoft.com/office/officeart/2008/layout/VerticalCurvedList"/>
    <dgm:cxn modelId="{F59F0732-189E-4619-A5C6-3FA04BDCB64E}" type="presParOf" srcId="{1739D689-8317-4F9A-9FD5-392920FE21E1}" destId="{6492091F-26E5-4AA5-8A64-16D6ABF84C28}" srcOrd="3" destOrd="0" presId="urn:microsoft.com/office/officeart/2008/layout/VerticalCurvedList"/>
    <dgm:cxn modelId="{DE7E50A3-F3EF-4A72-A14D-EFE00C83F1A2}" type="presParOf" srcId="{DD3D86A9-7050-46E7-A2B2-297BFEACFA4F}" destId="{03BD75BB-45BF-4F68-B375-796AF75132EA}" srcOrd="1" destOrd="0" presId="urn:microsoft.com/office/officeart/2008/layout/VerticalCurvedList"/>
    <dgm:cxn modelId="{02DCC210-421C-41FA-BFE3-786577EC35D3}" type="presParOf" srcId="{DD3D86A9-7050-46E7-A2B2-297BFEACFA4F}" destId="{E907DB39-F9CC-4D2D-AEED-2DFBA310EB62}" srcOrd="2" destOrd="0" presId="urn:microsoft.com/office/officeart/2008/layout/VerticalCurvedList"/>
    <dgm:cxn modelId="{B4898C78-C04B-4603-B498-9816B0EF0A45}" type="presParOf" srcId="{E907DB39-F9CC-4D2D-AEED-2DFBA310EB62}" destId="{10D5773B-19AA-4000-859E-414CF6DA8C43}" srcOrd="0" destOrd="0" presId="urn:microsoft.com/office/officeart/2008/layout/VerticalCurvedList"/>
    <dgm:cxn modelId="{5F0B71E0-C313-42E6-A5BF-B79AFA349FB7}" type="presParOf" srcId="{DD3D86A9-7050-46E7-A2B2-297BFEACFA4F}" destId="{8DD69078-F68B-403F-87C6-D4A14CA84CCE}" srcOrd="3" destOrd="0" presId="urn:microsoft.com/office/officeart/2008/layout/VerticalCurvedList"/>
    <dgm:cxn modelId="{6E45E4B3-BE47-4D5A-8624-9BA73FCA1B9A}" type="presParOf" srcId="{DD3D86A9-7050-46E7-A2B2-297BFEACFA4F}" destId="{34A33BEC-496E-4602-8518-E0D5921BA586}" srcOrd="4" destOrd="0" presId="urn:microsoft.com/office/officeart/2008/layout/VerticalCurvedList"/>
    <dgm:cxn modelId="{E4B768AB-9DA0-48A6-8C76-24BF703F6F84}" type="presParOf" srcId="{34A33BEC-496E-4602-8518-E0D5921BA586}" destId="{06671555-CA4D-43C5-8939-55624D4E2BCE}" srcOrd="0" destOrd="0" presId="urn:microsoft.com/office/officeart/2008/layout/VerticalCurvedList"/>
    <dgm:cxn modelId="{D9231720-40A3-4875-B2BC-B3FF98D764E1}" type="presParOf" srcId="{DD3D86A9-7050-46E7-A2B2-297BFEACFA4F}" destId="{51A1FB39-B082-4344-B6ED-383BB2BFDF62}" srcOrd="5" destOrd="0" presId="urn:microsoft.com/office/officeart/2008/layout/VerticalCurvedList"/>
    <dgm:cxn modelId="{44AD9405-BFA0-4976-9029-5DEDDF5B2B91}" type="presParOf" srcId="{DD3D86A9-7050-46E7-A2B2-297BFEACFA4F}" destId="{667FB079-9164-43E2-8BD9-8D6CAF6044E3}" srcOrd="6" destOrd="0" presId="urn:microsoft.com/office/officeart/2008/layout/VerticalCurvedList"/>
    <dgm:cxn modelId="{5B40A1DE-846C-4B88-94B3-6D0E02AF08CC}" type="presParOf" srcId="{667FB079-9164-43E2-8BD9-8D6CAF6044E3}" destId="{92163397-CF86-4072-9C75-B9E435BD250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9DD451-0832-4262-A4F4-EC26B8595B35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CCCC4D7-B5F2-4CC9-AD35-40D2C9EE34D4}">
      <dgm:prSet phldrT="[Текст]"/>
      <dgm:spPr>
        <a:solidFill>
          <a:schemeClr val="accent5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популяризацію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українському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суспільстві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ідей «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Римського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клубу» та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їхній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розвиток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умовах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викликів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постали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перед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Україною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4B027B-1BC1-41B0-A8F9-21B313E1BF89}" type="parTrans" cxnId="{A07B648A-585D-4457-9BB0-F11A44458D56}">
      <dgm:prSet/>
      <dgm:spPr/>
      <dgm:t>
        <a:bodyPr/>
        <a:lstStyle/>
        <a:p>
          <a:endParaRPr lang="ru-RU"/>
        </a:p>
      </dgm:t>
    </dgm:pt>
    <dgm:pt modelId="{B4A0549C-61FA-4DE1-B7ED-8CEA0F81585C}" type="sibTrans" cxnId="{A07B648A-585D-4457-9BB0-F11A44458D56}">
      <dgm:prSet/>
      <dgm:spPr/>
      <dgm:t>
        <a:bodyPr/>
        <a:lstStyle/>
        <a:p>
          <a:endParaRPr lang="ru-RU"/>
        </a:p>
      </dgm:t>
    </dgm:pt>
    <dgm:pt modelId="{0871C14D-265D-472B-AB43-7D1ED41AE701}">
      <dgm:prSet/>
      <dgm:spPr>
        <a:solidFill>
          <a:schemeClr val="accent5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формування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сучасної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стратегії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України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контексті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глобалізації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європейського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цивілізаційного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вибору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gm:t>
    </dgm:pt>
    <dgm:pt modelId="{FAA0E2DB-F57F-45A6-A3D5-61F22871DE8F}" type="parTrans" cxnId="{43CBD792-66B0-4EC1-A7E0-3C048783EABD}">
      <dgm:prSet/>
      <dgm:spPr/>
      <dgm:t>
        <a:bodyPr/>
        <a:lstStyle/>
        <a:p>
          <a:endParaRPr lang="ru-RU"/>
        </a:p>
      </dgm:t>
    </dgm:pt>
    <dgm:pt modelId="{A20EE696-62E7-41D7-9AE5-B476A99D764D}" type="sibTrans" cxnId="{43CBD792-66B0-4EC1-A7E0-3C048783EABD}">
      <dgm:prSet/>
      <dgm:spPr/>
      <dgm:t>
        <a:bodyPr/>
        <a:lstStyle/>
        <a:p>
          <a:endParaRPr lang="ru-RU"/>
        </a:p>
      </dgm:t>
    </dgm:pt>
    <dgm:pt modelId="{C5AA39EF-1679-4DE2-A86B-A710E532EFC0}">
      <dgm:prSet/>
      <dgm:spPr>
        <a:solidFill>
          <a:schemeClr val="accent5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сприяння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впровадженню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Україні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принципів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сталого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збалансованого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гармонійного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 та «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еко-соціальної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ринкової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економіки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»;</a:t>
          </a:r>
        </a:p>
      </dgm:t>
    </dgm:pt>
    <dgm:pt modelId="{2A7FACF9-EAC4-4FE3-A4CC-0301DCB06283}" type="parTrans" cxnId="{D15FEB12-C571-4626-B37E-67D0E6D4BB4D}">
      <dgm:prSet/>
      <dgm:spPr/>
      <dgm:t>
        <a:bodyPr/>
        <a:lstStyle/>
        <a:p>
          <a:endParaRPr lang="ru-RU"/>
        </a:p>
      </dgm:t>
    </dgm:pt>
    <dgm:pt modelId="{99860CB3-C426-471E-8282-683CE68489D3}" type="sibTrans" cxnId="{D15FEB12-C571-4626-B37E-67D0E6D4BB4D}">
      <dgm:prSet/>
      <dgm:spPr/>
      <dgm:t>
        <a:bodyPr/>
        <a:lstStyle/>
        <a:p>
          <a:endParaRPr lang="ru-RU"/>
        </a:p>
      </dgm:t>
    </dgm:pt>
    <dgm:pt modelId="{8134E635-05F8-428E-A000-334A6DE7EAD0}">
      <dgm:prSet/>
      <dgm:spPr>
        <a:solidFill>
          <a:schemeClr val="accent5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підтримку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процесу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постіндустріальної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модернізації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України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0C9A15EA-5D0D-4D71-98AC-9A74D689644C}" type="parTrans" cxnId="{39AF5060-6A69-432D-BCAA-4F4D61D30708}">
      <dgm:prSet/>
      <dgm:spPr/>
      <dgm:t>
        <a:bodyPr/>
        <a:lstStyle/>
        <a:p>
          <a:endParaRPr lang="ru-RU"/>
        </a:p>
      </dgm:t>
    </dgm:pt>
    <dgm:pt modelId="{DCD79A90-CD6A-498D-AB7C-F308741BFAA7}" type="sibTrans" cxnId="{39AF5060-6A69-432D-BCAA-4F4D61D30708}">
      <dgm:prSet/>
      <dgm:spPr/>
      <dgm:t>
        <a:bodyPr/>
        <a:lstStyle/>
        <a:p>
          <a:endParaRPr lang="ru-RU"/>
        </a:p>
      </dgm:t>
    </dgm:pt>
    <dgm:pt modelId="{EFA3E0F2-5AD1-40B6-9FC7-30EAF31D5890}">
      <dgm:prSet/>
      <dgm:spPr>
        <a:solidFill>
          <a:schemeClr val="accent5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Українська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асоціація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Римського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клубу є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офіційною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національною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асоціацією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афілійованою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всесвітнього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Римського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клубу.</a:t>
          </a:r>
        </a:p>
      </dgm:t>
    </dgm:pt>
    <dgm:pt modelId="{341D7A09-193A-4AD8-BEFD-3A8E5377BA71}" type="parTrans" cxnId="{F21BDBE3-AFA7-4319-A27C-7FBF8B0E720C}">
      <dgm:prSet/>
      <dgm:spPr/>
      <dgm:t>
        <a:bodyPr/>
        <a:lstStyle/>
        <a:p>
          <a:endParaRPr lang="ru-RU"/>
        </a:p>
      </dgm:t>
    </dgm:pt>
    <dgm:pt modelId="{B215ECC2-D8BF-406F-96DF-F4261073EC12}" type="sibTrans" cxnId="{F21BDBE3-AFA7-4319-A27C-7FBF8B0E720C}">
      <dgm:prSet/>
      <dgm:spPr/>
      <dgm:t>
        <a:bodyPr/>
        <a:lstStyle/>
        <a:p>
          <a:endParaRPr lang="ru-RU"/>
        </a:p>
      </dgm:t>
    </dgm:pt>
    <dgm:pt modelId="{3127CA0C-0601-40BE-A311-E7AAD3E72B10}" type="pres">
      <dgm:prSet presAssocID="{CA9DD451-0832-4262-A4F4-EC26B8595B35}" presName="Name0" presStyleCnt="0">
        <dgm:presLayoutVars>
          <dgm:chMax val="7"/>
          <dgm:chPref val="7"/>
          <dgm:dir/>
        </dgm:presLayoutVars>
      </dgm:prSet>
      <dgm:spPr/>
    </dgm:pt>
    <dgm:pt modelId="{7A0E055C-B4DA-4608-B9B9-D6CD926EA508}" type="pres">
      <dgm:prSet presAssocID="{CA9DD451-0832-4262-A4F4-EC26B8595B35}" presName="Name1" presStyleCnt="0"/>
      <dgm:spPr/>
    </dgm:pt>
    <dgm:pt modelId="{6C76E7B5-EE47-49DF-BA79-812BE8C178C7}" type="pres">
      <dgm:prSet presAssocID="{CA9DD451-0832-4262-A4F4-EC26B8595B35}" presName="cycle" presStyleCnt="0"/>
      <dgm:spPr/>
    </dgm:pt>
    <dgm:pt modelId="{0BA7B151-D726-4643-942C-1E98202A5785}" type="pres">
      <dgm:prSet presAssocID="{CA9DD451-0832-4262-A4F4-EC26B8595B35}" presName="srcNode" presStyleLbl="node1" presStyleIdx="0" presStyleCnt="5"/>
      <dgm:spPr/>
    </dgm:pt>
    <dgm:pt modelId="{8D120A41-4A30-4B7C-99E6-2AF96DEA1F46}" type="pres">
      <dgm:prSet presAssocID="{CA9DD451-0832-4262-A4F4-EC26B8595B35}" presName="conn" presStyleLbl="parChTrans1D2" presStyleIdx="0" presStyleCnt="1"/>
      <dgm:spPr/>
    </dgm:pt>
    <dgm:pt modelId="{A7095BB5-8A12-45F0-AC98-7C129E436B2A}" type="pres">
      <dgm:prSet presAssocID="{CA9DD451-0832-4262-A4F4-EC26B8595B35}" presName="extraNode" presStyleLbl="node1" presStyleIdx="0" presStyleCnt="5"/>
      <dgm:spPr/>
    </dgm:pt>
    <dgm:pt modelId="{DC58B5F6-0629-4118-BF16-3449EC6C2BA9}" type="pres">
      <dgm:prSet presAssocID="{CA9DD451-0832-4262-A4F4-EC26B8595B35}" presName="dstNode" presStyleLbl="node1" presStyleIdx="0" presStyleCnt="5"/>
      <dgm:spPr/>
    </dgm:pt>
    <dgm:pt modelId="{F4D88597-3C1C-4059-8294-7AF3F585B95E}" type="pres">
      <dgm:prSet presAssocID="{6CCCC4D7-B5F2-4CC9-AD35-40D2C9EE34D4}" presName="text_1" presStyleLbl="node1" presStyleIdx="0" presStyleCnt="5">
        <dgm:presLayoutVars>
          <dgm:bulletEnabled val="1"/>
        </dgm:presLayoutVars>
      </dgm:prSet>
      <dgm:spPr/>
    </dgm:pt>
    <dgm:pt modelId="{91B8FC06-D1D4-413E-8962-93DA3BFEED6A}" type="pres">
      <dgm:prSet presAssocID="{6CCCC4D7-B5F2-4CC9-AD35-40D2C9EE34D4}" presName="accent_1" presStyleCnt="0"/>
      <dgm:spPr/>
    </dgm:pt>
    <dgm:pt modelId="{49499766-8557-4CCE-A961-5F173EBD424C}" type="pres">
      <dgm:prSet presAssocID="{6CCCC4D7-B5F2-4CC9-AD35-40D2C9EE34D4}" presName="accentRepeatNode" presStyleLbl="solidFgAcc1" presStyleIdx="0" presStyleCnt="5"/>
      <dgm:spPr/>
    </dgm:pt>
    <dgm:pt modelId="{6631AE4D-F2AA-45D2-A5E5-DAABB828F2E1}" type="pres">
      <dgm:prSet presAssocID="{0871C14D-265D-472B-AB43-7D1ED41AE701}" presName="text_2" presStyleLbl="node1" presStyleIdx="1" presStyleCnt="5">
        <dgm:presLayoutVars>
          <dgm:bulletEnabled val="1"/>
        </dgm:presLayoutVars>
      </dgm:prSet>
      <dgm:spPr/>
    </dgm:pt>
    <dgm:pt modelId="{A84A2465-E6F8-446C-8EDD-B7BEB7FB2416}" type="pres">
      <dgm:prSet presAssocID="{0871C14D-265D-472B-AB43-7D1ED41AE701}" presName="accent_2" presStyleCnt="0"/>
      <dgm:spPr/>
    </dgm:pt>
    <dgm:pt modelId="{9EECFE4D-1F84-466C-B4C0-6A1C095D7E33}" type="pres">
      <dgm:prSet presAssocID="{0871C14D-265D-472B-AB43-7D1ED41AE701}" presName="accentRepeatNode" presStyleLbl="solidFgAcc1" presStyleIdx="1" presStyleCnt="5"/>
      <dgm:spPr/>
    </dgm:pt>
    <dgm:pt modelId="{30B09D54-8ED6-41E4-AAF9-99B151E3B98F}" type="pres">
      <dgm:prSet presAssocID="{C5AA39EF-1679-4DE2-A86B-A710E532EFC0}" presName="text_3" presStyleLbl="node1" presStyleIdx="2" presStyleCnt="5">
        <dgm:presLayoutVars>
          <dgm:bulletEnabled val="1"/>
        </dgm:presLayoutVars>
      </dgm:prSet>
      <dgm:spPr/>
    </dgm:pt>
    <dgm:pt modelId="{82066140-5370-45B3-AB2A-7A41ED0AA0B3}" type="pres">
      <dgm:prSet presAssocID="{C5AA39EF-1679-4DE2-A86B-A710E532EFC0}" presName="accent_3" presStyleCnt="0"/>
      <dgm:spPr/>
    </dgm:pt>
    <dgm:pt modelId="{1DCBC2D6-6E55-40E3-883C-A1903AE16E2B}" type="pres">
      <dgm:prSet presAssocID="{C5AA39EF-1679-4DE2-A86B-A710E532EFC0}" presName="accentRepeatNode" presStyleLbl="solidFgAcc1" presStyleIdx="2" presStyleCnt="5"/>
      <dgm:spPr/>
    </dgm:pt>
    <dgm:pt modelId="{79E4D4C9-84F4-4CC5-8EB2-327045BD8745}" type="pres">
      <dgm:prSet presAssocID="{8134E635-05F8-428E-A000-334A6DE7EAD0}" presName="text_4" presStyleLbl="node1" presStyleIdx="3" presStyleCnt="5">
        <dgm:presLayoutVars>
          <dgm:bulletEnabled val="1"/>
        </dgm:presLayoutVars>
      </dgm:prSet>
      <dgm:spPr/>
    </dgm:pt>
    <dgm:pt modelId="{893BE02C-7EC3-4832-A7D9-E078925CD4FD}" type="pres">
      <dgm:prSet presAssocID="{8134E635-05F8-428E-A000-334A6DE7EAD0}" presName="accent_4" presStyleCnt="0"/>
      <dgm:spPr/>
    </dgm:pt>
    <dgm:pt modelId="{18965FE7-40A4-48DC-BD20-1D3F28107C6A}" type="pres">
      <dgm:prSet presAssocID="{8134E635-05F8-428E-A000-334A6DE7EAD0}" presName="accentRepeatNode" presStyleLbl="solidFgAcc1" presStyleIdx="3" presStyleCnt="5"/>
      <dgm:spPr/>
    </dgm:pt>
    <dgm:pt modelId="{8050CEA7-2E48-42D4-B060-2129C81A4E18}" type="pres">
      <dgm:prSet presAssocID="{EFA3E0F2-5AD1-40B6-9FC7-30EAF31D5890}" presName="text_5" presStyleLbl="node1" presStyleIdx="4" presStyleCnt="5">
        <dgm:presLayoutVars>
          <dgm:bulletEnabled val="1"/>
        </dgm:presLayoutVars>
      </dgm:prSet>
      <dgm:spPr/>
    </dgm:pt>
    <dgm:pt modelId="{7728023C-1D2F-4C07-8BFD-5FB38A7490AC}" type="pres">
      <dgm:prSet presAssocID="{EFA3E0F2-5AD1-40B6-9FC7-30EAF31D5890}" presName="accent_5" presStyleCnt="0"/>
      <dgm:spPr/>
    </dgm:pt>
    <dgm:pt modelId="{25FEDE17-D951-482B-85EF-7E873E5298F9}" type="pres">
      <dgm:prSet presAssocID="{EFA3E0F2-5AD1-40B6-9FC7-30EAF31D5890}" presName="accentRepeatNode" presStyleLbl="solidFgAcc1" presStyleIdx="4" presStyleCnt="5"/>
      <dgm:spPr/>
    </dgm:pt>
  </dgm:ptLst>
  <dgm:cxnLst>
    <dgm:cxn modelId="{2415EC02-B284-494E-9EAD-06350CABAFD9}" type="presOf" srcId="{CA9DD451-0832-4262-A4F4-EC26B8595B35}" destId="{3127CA0C-0601-40BE-A311-E7AAD3E72B10}" srcOrd="0" destOrd="0" presId="urn:microsoft.com/office/officeart/2008/layout/VerticalCurvedList"/>
    <dgm:cxn modelId="{D15FEB12-C571-4626-B37E-67D0E6D4BB4D}" srcId="{CA9DD451-0832-4262-A4F4-EC26B8595B35}" destId="{C5AA39EF-1679-4DE2-A86B-A710E532EFC0}" srcOrd="2" destOrd="0" parTransId="{2A7FACF9-EAC4-4FE3-A4CC-0301DCB06283}" sibTransId="{99860CB3-C426-471E-8282-683CE68489D3}"/>
    <dgm:cxn modelId="{7D3EE445-754D-4050-B862-E4EBE724412B}" type="presOf" srcId="{B4A0549C-61FA-4DE1-B7ED-8CEA0F81585C}" destId="{8D120A41-4A30-4B7C-99E6-2AF96DEA1F46}" srcOrd="0" destOrd="0" presId="urn:microsoft.com/office/officeart/2008/layout/VerticalCurvedList"/>
    <dgm:cxn modelId="{39AF5060-6A69-432D-BCAA-4F4D61D30708}" srcId="{CA9DD451-0832-4262-A4F4-EC26B8595B35}" destId="{8134E635-05F8-428E-A000-334A6DE7EAD0}" srcOrd="3" destOrd="0" parTransId="{0C9A15EA-5D0D-4D71-98AC-9A74D689644C}" sibTransId="{DCD79A90-CD6A-498D-AB7C-F308741BFAA7}"/>
    <dgm:cxn modelId="{1C0B8968-A448-44E6-AEDD-DD89B2B1B249}" type="presOf" srcId="{6CCCC4D7-B5F2-4CC9-AD35-40D2C9EE34D4}" destId="{F4D88597-3C1C-4059-8294-7AF3F585B95E}" srcOrd="0" destOrd="0" presId="urn:microsoft.com/office/officeart/2008/layout/VerticalCurvedList"/>
    <dgm:cxn modelId="{A07B648A-585D-4457-9BB0-F11A44458D56}" srcId="{CA9DD451-0832-4262-A4F4-EC26B8595B35}" destId="{6CCCC4D7-B5F2-4CC9-AD35-40D2C9EE34D4}" srcOrd="0" destOrd="0" parTransId="{554B027B-1BC1-41B0-A8F9-21B313E1BF89}" sibTransId="{B4A0549C-61FA-4DE1-B7ED-8CEA0F81585C}"/>
    <dgm:cxn modelId="{E8E4258D-E358-43C8-A810-8867C5A99C34}" type="presOf" srcId="{EFA3E0F2-5AD1-40B6-9FC7-30EAF31D5890}" destId="{8050CEA7-2E48-42D4-B060-2129C81A4E18}" srcOrd="0" destOrd="0" presId="urn:microsoft.com/office/officeart/2008/layout/VerticalCurvedList"/>
    <dgm:cxn modelId="{C183908F-B8AB-46E3-A8F7-E8358DFD9330}" type="presOf" srcId="{8134E635-05F8-428E-A000-334A6DE7EAD0}" destId="{79E4D4C9-84F4-4CC5-8EB2-327045BD8745}" srcOrd="0" destOrd="0" presId="urn:microsoft.com/office/officeart/2008/layout/VerticalCurvedList"/>
    <dgm:cxn modelId="{43CBD792-66B0-4EC1-A7E0-3C048783EABD}" srcId="{CA9DD451-0832-4262-A4F4-EC26B8595B35}" destId="{0871C14D-265D-472B-AB43-7D1ED41AE701}" srcOrd="1" destOrd="0" parTransId="{FAA0E2DB-F57F-45A6-A3D5-61F22871DE8F}" sibTransId="{A20EE696-62E7-41D7-9AE5-B476A99D764D}"/>
    <dgm:cxn modelId="{2C5B71CE-03DE-4BCC-84E0-16394FCC564A}" type="presOf" srcId="{0871C14D-265D-472B-AB43-7D1ED41AE701}" destId="{6631AE4D-F2AA-45D2-A5E5-DAABB828F2E1}" srcOrd="0" destOrd="0" presId="urn:microsoft.com/office/officeart/2008/layout/VerticalCurvedList"/>
    <dgm:cxn modelId="{F21BDBE3-AFA7-4319-A27C-7FBF8B0E720C}" srcId="{CA9DD451-0832-4262-A4F4-EC26B8595B35}" destId="{EFA3E0F2-5AD1-40B6-9FC7-30EAF31D5890}" srcOrd="4" destOrd="0" parTransId="{341D7A09-193A-4AD8-BEFD-3A8E5377BA71}" sibTransId="{B215ECC2-D8BF-406F-96DF-F4261073EC12}"/>
    <dgm:cxn modelId="{E0AD5EE7-CC33-47D1-B88F-04830B6892B7}" type="presOf" srcId="{C5AA39EF-1679-4DE2-A86B-A710E532EFC0}" destId="{30B09D54-8ED6-41E4-AAF9-99B151E3B98F}" srcOrd="0" destOrd="0" presId="urn:microsoft.com/office/officeart/2008/layout/VerticalCurvedList"/>
    <dgm:cxn modelId="{25B5A740-B0C3-4F5F-A50A-686BE3016441}" type="presParOf" srcId="{3127CA0C-0601-40BE-A311-E7AAD3E72B10}" destId="{7A0E055C-B4DA-4608-B9B9-D6CD926EA508}" srcOrd="0" destOrd="0" presId="urn:microsoft.com/office/officeart/2008/layout/VerticalCurvedList"/>
    <dgm:cxn modelId="{66A37B6E-E061-4386-A4CD-6C86651B5A75}" type="presParOf" srcId="{7A0E055C-B4DA-4608-B9B9-D6CD926EA508}" destId="{6C76E7B5-EE47-49DF-BA79-812BE8C178C7}" srcOrd="0" destOrd="0" presId="urn:microsoft.com/office/officeart/2008/layout/VerticalCurvedList"/>
    <dgm:cxn modelId="{ED81D10D-44C3-4360-8F49-F79D3528AAED}" type="presParOf" srcId="{6C76E7B5-EE47-49DF-BA79-812BE8C178C7}" destId="{0BA7B151-D726-4643-942C-1E98202A5785}" srcOrd="0" destOrd="0" presId="urn:microsoft.com/office/officeart/2008/layout/VerticalCurvedList"/>
    <dgm:cxn modelId="{5DFF5152-3835-47F0-89C9-FF05D380563F}" type="presParOf" srcId="{6C76E7B5-EE47-49DF-BA79-812BE8C178C7}" destId="{8D120A41-4A30-4B7C-99E6-2AF96DEA1F46}" srcOrd="1" destOrd="0" presId="urn:microsoft.com/office/officeart/2008/layout/VerticalCurvedList"/>
    <dgm:cxn modelId="{AE2D558C-D4F7-4049-93D1-8B37A587ECDD}" type="presParOf" srcId="{6C76E7B5-EE47-49DF-BA79-812BE8C178C7}" destId="{A7095BB5-8A12-45F0-AC98-7C129E436B2A}" srcOrd="2" destOrd="0" presId="urn:microsoft.com/office/officeart/2008/layout/VerticalCurvedList"/>
    <dgm:cxn modelId="{D83567CC-547D-496C-B5E1-BC7647CA5D92}" type="presParOf" srcId="{6C76E7B5-EE47-49DF-BA79-812BE8C178C7}" destId="{DC58B5F6-0629-4118-BF16-3449EC6C2BA9}" srcOrd="3" destOrd="0" presId="urn:microsoft.com/office/officeart/2008/layout/VerticalCurvedList"/>
    <dgm:cxn modelId="{F5C7AED9-1B20-47A9-96DF-399C44310CB5}" type="presParOf" srcId="{7A0E055C-B4DA-4608-B9B9-D6CD926EA508}" destId="{F4D88597-3C1C-4059-8294-7AF3F585B95E}" srcOrd="1" destOrd="0" presId="urn:microsoft.com/office/officeart/2008/layout/VerticalCurvedList"/>
    <dgm:cxn modelId="{7F81CD11-0AB2-432D-A20B-959F9BECD49F}" type="presParOf" srcId="{7A0E055C-B4DA-4608-B9B9-D6CD926EA508}" destId="{91B8FC06-D1D4-413E-8962-93DA3BFEED6A}" srcOrd="2" destOrd="0" presId="urn:microsoft.com/office/officeart/2008/layout/VerticalCurvedList"/>
    <dgm:cxn modelId="{5E8A2920-4C66-4B0B-A90A-B38B502BDF1F}" type="presParOf" srcId="{91B8FC06-D1D4-413E-8962-93DA3BFEED6A}" destId="{49499766-8557-4CCE-A961-5F173EBD424C}" srcOrd="0" destOrd="0" presId="urn:microsoft.com/office/officeart/2008/layout/VerticalCurvedList"/>
    <dgm:cxn modelId="{77797BCA-C3D2-440B-8D04-5207C394DF8A}" type="presParOf" srcId="{7A0E055C-B4DA-4608-B9B9-D6CD926EA508}" destId="{6631AE4D-F2AA-45D2-A5E5-DAABB828F2E1}" srcOrd="3" destOrd="0" presId="urn:microsoft.com/office/officeart/2008/layout/VerticalCurvedList"/>
    <dgm:cxn modelId="{371D0C5D-2729-4967-B2C5-65DB643893EE}" type="presParOf" srcId="{7A0E055C-B4DA-4608-B9B9-D6CD926EA508}" destId="{A84A2465-E6F8-446C-8EDD-B7BEB7FB2416}" srcOrd="4" destOrd="0" presId="urn:microsoft.com/office/officeart/2008/layout/VerticalCurvedList"/>
    <dgm:cxn modelId="{D6E4AF66-2B3C-4CDE-8BE6-0747CC5FCC44}" type="presParOf" srcId="{A84A2465-E6F8-446C-8EDD-B7BEB7FB2416}" destId="{9EECFE4D-1F84-466C-B4C0-6A1C095D7E33}" srcOrd="0" destOrd="0" presId="urn:microsoft.com/office/officeart/2008/layout/VerticalCurvedList"/>
    <dgm:cxn modelId="{A9309F89-F0E9-42AD-8B76-F5333F775ECB}" type="presParOf" srcId="{7A0E055C-B4DA-4608-B9B9-D6CD926EA508}" destId="{30B09D54-8ED6-41E4-AAF9-99B151E3B98F}" srcOrd="5" destOrd="0" presId="urn:microsoft.com/office/officeart/2008/layout/VerticalCurvedList"/>
    <dgm:cxn modelId="{500CF9FD-6262-4927-A27C-2D3EE9CE7CF3}" type="presParOf" srcId="{7A0E055C-B4DA-4608-B9B9-D6CD926EA508}" destId="{82066140-5370-45B3-AB2A-7A41ED0AA0B3}" srcOrd="6" destOrd="0" presId="urn:microsoft.com/office/officeart/2008/layout/VerticalCurvedList"/>
    <dgm:cxn modelId="{5C6660F6-8AF1-496E-9029-9908BFABB68E}" type="presParOf" srcId="{82066140-5370-45B3-AB2A-7A41ED0AA0B3}" destId="{1DCBC2D6-6E55-40E3-883C-A1903AE16E2B}" srcOrd="0" destOrd="0" presId="urn:microsoft.com/office/officeart/2008/layout/VerticalCurvedList"/>
    <dgm:cxn modelId="{E1F3BF17-C8C8-425C-90BF-7335AC267314}" type="presParOf" srcId="{7A0E055C-B4DA-4608-B9B9-D6CD926EA508}" destId="{79E4D4C9-84F4-4CC5-8EB2-327045BD8745}" srcOrd="7" destOrd="0" presId="urn:microsoft.com/office/officeart/2008/layout/VerticalCurvedList"/>
    <dgm:cxn modelId="{B93433CD-0506-4511-BC39-0D1EAF3835FE}" type="presParOf" srcId="{7A0E055C-B4DA-4608-B9B9-D6CD926EA508}" destId="{893BE02C-7EC3-4832-A7D9-E078925CD4FD}" srcOrd="8" destOrd="0" presId="urn:microsoft.com/office/officeart/2008/layout/VerticalCurvedList"/>
    <dgm:cxn modelId="{C5EBA2CD-B4F8-4242-89B5-85689AF7E61F}" type="presParOf" srcId="{893BE02C-7EC3-4832-A7D9-E078925CD4FD}" destId="{18965FE7-40A4-48DC-BD20-1D3F28107C6A}" srcOrd="0" destOrd="0" presId="urn:microsoft.com/office/officeart/2008/layout/VerticalCurvedList"/>
    <dgm:cxn modelId="{38CD2BBD-58B6-4E38-9978-54E0DA3E4E89}" type="presParOf" srcId="{7A0E055C-B4DA-4608-B9B9-D6CD926EA508}" destId="{8050CEA7-2E48-42D4-B060-2129C81A4E18}" srcOrd="9" destOrd="0" presId="urn:microsoft.com/office/officeart/2008/layout/VerticalCurvedList"/>
    <dgm:cxn modelId="{77082F0D-B8BD-4475-87E0-FC6549FA04F9}" type="presParOf" srcId="{7A0E055C-B4DA-4608-B9B9-D6CD926EA508}" destId="{7728023C-1D2F-4C07-8BFD-5FB38A7490AC}" srcOrd="10" destOrd="0" presId="urn:microsoft.com/office/officeart/2008/layout/VerticalCurvedList"/>
    <dgm:cxn modelId="{5C9B0FFB-02AE-40DD-8523-7CFEFE1ABF6B}" type="presParOf" srcId="{7728023C-1D2F-4C07-8BFD-5FB38A7490AC}" destId="{25FEDE17-D951-482B-85EF-7E873E5298F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708C4C-6A40-4D0A-AF1F-04F567DE1BF5}">
      <dsp:nvSpPr>
        <dsp:cNvPr id="0" name=""/>
        <dsp:cNvSpPr/>
      </dsp:nvSpPr>
      <dsp:spPr>
        <a:xfrm>
          <a:off x="-5561745" y="-851603"/>
          <a:ext cx="6622991" cy="6622991"/>
        </a:xfrm>
        <a:prstGeom prst="blockArc">
          <a:avLst>
            <a:gd name="adj1" fmla="val 18900000"/>
            <a:gd name="adj2" fmla="val 2700000"/>
            <a:gd name="adj3" fmla="val 32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BD75BB-45BF-4F68-B375-796AF75132EA}">
      <dsp:nvSpPr>
        <dsp:cNvPr id="0" name=""/>
        <dsp:cNvSpPr/>
      </dsp:nvSpPr>
      <dsp:spPr>
        <a:xfrm>
          <a:off x="682866" y="491978"/>
          <a:ext cx="9078314" cy="983957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101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глобальний погляд на комплексні, масштабні світові проблеми, що відображає дедалі зростаючу взаємозалежність країн в рамках єдиної планетарної системи;</a:t>
          </a:r>
          <a:endParaRPr lang="ru-RU" sz="17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2866" y="491978"/>
        <a:ext cx="9078314" cy="983957"/>
      </dsp:txXfrm>
    </dsp:sp>
    <dsp:sp modelId="{10D5773B-19AA-4000-859E-414CF6DA8C43}">
      <dsp:nvSpPr>
        <dsp:cNvPr id="0" name=""/>
        <dsp:cNvSpPr/>
      </dsp:nvSpPr>
      <dsp:spPr>
        <a:xfrm>
          <a:off x="67893" y="368983"/>
          <a:ext cx="1229946" cy="12299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D69078-F68B-403F-87C6-D4A14CA84CCE}">
      <dsp:nvSpPr>
        <dsp:cNvPr id="0" name=""/>
        <dsp:cNvSpPr/>
      </dsp:nvSpPr>
      <dsp:spPr>
        <a:xfrm>
          <a:off x="1040534" y="1967913"/>
          <a:ext cx="8720646" cy="983957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101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міждисциплінарний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(«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холістичний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»)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підхід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розгляд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сукупності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актуальних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проблем --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політичних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економічних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соціальних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екологічних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технологічних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культурних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соціо-психологічних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- в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їхній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взаємодії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як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частин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єдиного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цілого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sp:txBody>
      <dsp:txXfrm>
        <a:off x="1040534" y="1967913"/>
        <a:ext cx="8720646" cy="983957"/>
      </dsp:txXfrm>
    </dsp:sp>
    <dsp:sp modelId="{06671555-CA4D-43C5-8939-55624D4E2BCE}">
      <dsp:nvSpPr>
        <dsp:cNvPr id="0" name=""/>
        <dsp:cNvSpPr/>
      </dsp:nvSpPr>
      <dsp:spPr>
        <a:xfrm>
          <a:off x="425561" y="1844919"/>
          <a:ext cx="1229946" cy="12299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A1FB39-B082-4344-B6ED-383BB2BFDF62}">
      <dsp:nvSpPr>
        <dsp:cNvPr id="0" name=""/>
        <dsp:cNvSpPr/>
      </dsp:nvSpPr>
      <dsp:spPr>
        <a:xfrm>
          <a:off x="682866" y="3443849"/>
          <a:ext cx="9078314" cy="983957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101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розгляд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довгострокових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наслідків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нинішніх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проблем, а також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політичних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рішень і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практичних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заходів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знаходяться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арсеналі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сучасної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політики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-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підхід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який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не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завжди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можуть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собі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дозволити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уряди,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зазвичай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реагують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переважно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поточні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потреби слабо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поінформованих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виборців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682866" y="3443849"/>
        <a:ext cx="9078314" cy="983957"/>
      </dsp:txXfrm>
    </dsp:sp>
    <dsp:sp modelId="{92163397-CF86-4072-9C75-B9E435BD2506}">
      <dsp:nvSpPr>
        <dsp:cNvPr id="0" name=""/>
        <dsp:cNvSpPr/>
      </dsp:nvSpPr>
      <dsp:spPr>
        <a:xfrm>
          <a:off x="67893" y="3320854"/>
          <a:ext cx="1229946" cy="12299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120A41-4A30-4B7C-99E6-2AF96DEA1F46}">
      <dsp:nvSpPr>
        <dsp:cNvPr id="0" name=""/>
        <dsp:cNvSpPr/>
      </dsp:nvSpPr>
      <dsp:spPr>
        <a:xfrm>
          <a:off x="-5596303" y="-856733"/>
          <a:ext cx="6663081" cy="6663081"/>
        </a:xfrm>
        <a:prstGeom prst="blockArc">
          <a:avLst>
            <a:gd name="adj1" fmla="val 18900000"/>
            <a:gd name="adj2" fmla="val 2700000"/>
            <a:gd name="adj3" fmla="val 324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D88597-3C1C-4059-8294-7AF3F585B95E}">
      <dsp:nvSpPr>
        <dsp:cNvPr id="0" name=""/>
        <dsp:cNvSpPr/>
      </dsp:nvSpPr>
      <dsp:spPr>
        <a:xfrm>
          <a:off x="466374" y="309251"/>
          <a:ext cx="8914703" cy="618899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1252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популяризацію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українському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суспільстві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ідей «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Римського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клубу» та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їхній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розвиток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умовах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викликів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постали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перед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Україною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17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6374" y="309251"/>
        <a:ext cx="8914703" cy="618899"/>
      </dsp:txXfrm>
    </dsp:sp>
    <dsp:sp modelId="{49499766-8557-4CCE-A961-5F173EBD424C}">
      <dsp:nvSpPr>
        <dsp:cNvPr id="0" name=""/>
        <dsp:cNvSpPr/>
      </dsp:nvSpPr>
      <dsp:spPr>
        <a:xfrm>
          <a:off x="79561" y="231889"/>
          <a:ext cx="773624" cy="7736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31AE4D-F2AA-45D2-A5E5-DAABB828F2E1}">
      <dsp:nvSpPr>
        <dsp:cNvPr id="0" name=""/>
        <dsp:cNvSpPr/>
      </dsp:nvSpPr>
      <dsp:spPr>
        <a:xfrm>
          <a:off x="909859" y="1237304"/>
          <a:ext cx="8471218" cy="618899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1252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формування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сучасної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стратегії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України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контексті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глобалізації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європейського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цивілізаційного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вибору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sp:txBody>
      <dsp:txXfrm>
        <a:off x="909859" y="1237304"/>
        <a:ext cx="8471218" cy="618899"/>
      </dsp:txXfrm>
    </dsp:sp>
    <dsp:sp modelId="{9EECFE4D-1F84-466C-B4C0-6A1C095D7E33}">
      <dsp:nvSpPr>
        <dsp:cNvPr id="0" name=""/>
        <dsp:cNvSpPr/>
      </dsp:nvSpPr>
      <dsp:spPr>
        <a:xfrm>
          <a:off x="523047" y="1159942"/>
          <a:ext cx="773624" cy="7736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B09D54-8ED6-41E4-AAF9-99B151E3B98F}">
      <dsp:nvSpPr>
        <dsp:cNvPr id="0" name=""/>
        <dsp:cNvSpPr/>
      </dsp:nvSpPr>
      <dsp:spPr>
        <a:xfrm>
          <a:off x="1045974" y="2165357"/>
          <a:ext cx="8335103" cy="618899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1252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сприяння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впровадженню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Україні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принципів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сталого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збалансованого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гармонійного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 та «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еко-соціальної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ринкової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економіки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»;</a:t>
          </a:r>
        </a:p>
      </dsp:txBody>
      <dsp:txXfrm>
        <a:off x="1045974" y="2165357"/>
        <a:ext cx="8335103" cy="618899"/>
      </dsp:txXfrm>
    </dsp:sp>
    <dsp:sp modelId="{1DCBC2D6-6E55-40E3-883C-A1903AE16E2B}">
      <dsp:nvSpPr>
        <dsp:cNvPr id="0" name=""/>
        <dsp:cNvSpPr/>
      </dsp:nvSpPr>
      <dsp:spPr>
        <a:xfrm>
          <a:off x="659161" y="2087994"/>
          <a:ext cx="773624" cy="7736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E4D4C9-84F4-4CC5-8EB2-327045BD8745}">
      <dsp:nvSpPr>
        <dsp:cNvPr id="0" name=""/>
        <dsp:cNvSpPr/>
      </dsp:nvSpPr>
      <dsp:spPr>
        <a:xfrm>
          <a:off x="909859" y="3093409"/>
          <a:ext cx="8471218" cy="618899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1252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підтримку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процесу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постіндустріальної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модернізації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України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909859" y="3093409"/>
        <a:ext cx="8471218" cy="618899"/>
      </dsp:txXfrm>
    </dsp:sp>
    <dsp:sp modelId="{18965FE7-40A4-48DC-BD20-1D3F28107C6A}">
      <dsp:nvSpPr>
        <dsp:cNvPr id="0" name=""/>
        <dsp:cNvSpPr/>
      </dsp:nvSpPr>
      <dsp:spPr>
        <a:xfrm>
          <a:off x="523047" y="3016047"/>
          <a:ext cx="773624" cy="7736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50CEA7-2E48-42D4-B060-2129C81A4E18}">
      <dsp:nvSpPr>
        <dsp:cNvPr id="0" name=""/>
        <dsp:cNvSpPr/>
      </dsp:nvSpPr>
      <dsp:spPr>
        <a:xfrm>
          <a:off x="466374" y="4021462"/>
          <a:ext cx="8914703" cy="618899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1252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Українська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асоціація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Римського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клубу є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офіційною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національною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асоціацією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афілійованою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всесвітнього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Римського</a:t>
          </a:r>
          <a:r>
            <a:rPr lang="ru-RU" sz="17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клубу.</a:t>
          </a:r>
        </a:p>
      </dsp:txBody>
      <dsp:txXfrm>
        <a:off x="466374" y="4021462"/>
        <a:ext cx="8914703" cy="618899"/>
      </dsp:txXfrm>
    </dsp:sp>
    <dsp:sp modelId="{25FEDE17-D951-482B-85EF-7E873E5298F9}">
      <dsp:nvSpPr>
        <dsp:cNvPr id="0" name=""/>
        <dsp:cNvSpPr/>
      </dsp:nvSpPr>
      <dsp:spPr>
        <a:xfrm>
          <a:off x="79561" y="3944099"/>
          <a:ext cx="773624" cy="7736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CE7186-5AB6-4EA6-A350-F2A4BD5E6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0D4B88-A157-4FB1-A425-AB2A9D669D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B90037-1BC0-4FEA-AFD3-680BC56A8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590123-2DCC-4E2B-88AE-7EC3F6CE6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1D5B9C-EC88-4E2D-A6ED-516255E70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4E8F26A-C6A8-4805-BBA1-23A629F4AF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658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D22556-7316-4B18-ABD5-769790E40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E3D293A-D8AA-4041-9FAF-3358F5FE6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8D14FA-49F9-40FC-B17D-7DFE89C11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EADB11-729D-4FD2-99DB-1D239330B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9AD55D-1BF2-48B4-8ACD-F673367B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445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8B7A932-1047-45E9-A860-2ADB5B3664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B6EDA1E-44E4-4641-82CE-96C6F2D31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D7081C-0194-4897-B7FC-9DCC52268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0A5D7B-B4B8-4B90-A0A2-12631FE6F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5BBD32-D082-458E-A9ED-5B9C6EB50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27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DFEE06-6E48-4C4D-A71F-C2B778051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60A0F2-68C5-4212-AD2C-1943252E8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6ACD53-904A-485E-B1BB-412E2FCB9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E8050B-D8EE-4DD0-95E5-CA1F9981E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F79FD9-B2D9-4085-ABC6-22F49DD20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004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A3E00A-4BCE-4006-A66E-7632B5116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AF77FD-0433-4310-9E66-7B7B6051A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637A47-9CF6-4702-B32D-65D5FE680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A29316-8D2A-4FD3-A1C0-2A5236FCC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866BFA-D573-49A5-9875-47872580A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68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8C3012-55E7-493D-BB4C-4A8DA26F6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C4B89E-9F5F-4F7B-9328-F71A849CC3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6388D9F-E539-461C-9387-2FAF369F3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8A510E-11D7-417C-9A3C-6C6918B48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FC9F1D9-C80E-43D1-AAC8-94945B73A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F49B2E-4F59-4104-AEB6-F23423646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854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A72B24-01B7-4A81-A3E6-553EB5656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300D63C-4046-4033-819E-30705E05E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F91FBAD-4CD7-48B6-9141-5B8E674516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011C4DF-28C1-4821-918D-A9014D9BE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BFC491A-AA42-4B02-80A2-82AB709520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FAC7A2-0C86-45A2-8A6C-063E825BA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03CADE8-9DE8-4490-870B-06938E7DA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8A4DEBA-A96E-47F1-B0BD-CA2769A0D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20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0AE547-5A90-49BC-A059-B58258F37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BB9779E-3E45-47FD-994A-0A60EF8E2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D9B2A91-A5CC-4D09-AF68-91DACC862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06CF5D5-C47E-40AA-A3C3-36839DF7A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62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562618E-3B2A-4ACF-A542-0204F1B9B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AE53B61-0F95-47BF-BFA7-A5E6D669D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3982D59-9D37-4857-9D63-99C35424D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632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8EC1C4-5CBC-4A67-9431-D0E3CCE15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27A0A1-3E88-476D-8C0E-0164AFB43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8BA306-2B75-4123-8E18-0A12E0215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60CF63-6F4F-448E-B75C-60BB8AB59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BBB68A2-FE8D-4CC4-95F6-C320B5FDD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E44BBB0-65CE-4EA6-9E75-4C22E2E37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991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E2ABA3-C638-453A-9A80-17D310DA4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B4ABE1B-5140-4CD5-8FF7-3478B62A69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C463184-496B-4E05-9E37-3B071838EC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0BD0817-3E88-4B72-A98D-BC2BBFF11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68A376-7642-4899-963D-106015329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AC9FC7D-6C98-4452-83A1-787FECE59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904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82D898-E915-4466-9684-443741A7F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40BD9E0-98A7-41D0-8A08-4E3D1E54D6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6E3937-2BA7-4C55-AF7F-05269A69C9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C2EF5-CEE7-4AC2-94EC-2A1C0F915E80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1B9EEE-6150-49BC-8F43-1A684BF895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40203D-588E-41A1-806B-A54C6F3881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50B182B-4CC1-415F-BD65-70B724D3EBA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79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7BE39B-FA86-4A4B-ABFB-7C6716A61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489" y="1672046"/>
            <a:ext cx="7021088" cy="3202392"/>
          </a:xfrm>
        </p:spPr>
        <p:txBody>
          <a:bodyPr>
            <a:noAutofit/>
          </a:bodyPr>
          <a:lstStyle/>
          <a:p>
            <a:pPr algn="l"/>
            <a:r>
              <a:rPr lang="ru-RU" sz="6600" b="1" dirty="0" err="1">
                <a:solidFill>
                  <a:srgbClr val="E2102B"/>
                </a:solidFill>
                <a:latin typeface="Bahnschrift" panose="020B0502040204020203" pitchFamily="34" charset="0"/>
              </a:rPr>
              <a:t>Римський</a:t>
            </a:r>
            <a:r>
              <a:rPr lang="ru-RU" sz="6600" b="1" dirty="0">
                <a:solidFill>
                  <a:srgbClr val="E2102B"/>
                </a:solidFill>
                <a:latin typeface="Bahnschrift" panose="020B0502040204020203" pitchFamily="34" charset="0"/>
              </a:rPr>
              <a:t> клуб та </a:t>
            </a:r>
            <a:r>
              <a:rPr lang="ru-RU" sz="6600" b="1" dirty="0" err="1">
                <a:solidFill>
                  <a:srgbClr val="E2102B"/>
                </a:solidFill>
                <a:latin typeface="Bahnschrift" panose="020B0502040204020203" pitchFamily="34" charset="0"/>
              </a:rPr>
              <a:t>його</a:t>
            </a:r>
            <a:r>
              <a:rPr lang="ru-RU" sz="6600" b="1" dirty="0">
                <a:solidFill>
                  <a:srgbClr val="E2102B"/>
                </a:solidFill>
                <a:latin typeface="Bahnschrift" panose="020B0502040204020203" pitchFamily="34" charset="0"/>
              </a:rPr>
              <a:t> роль в </a:t>
            </a:r>
            <a:r>
              <a:rPr lang="ru-RU" sz="6600" b="1" dirty="0" err="1">
                <a:solidFill>
                  <a:srgbClr val="E2102B"/>
                </a:solidFill>
                <a:latin typeface="Bahnschrift" panose="020B0502040204020203" pitchFamily="34" charset="0"/>
              </a:rPr>
              <a:t>дослідженні</a:t>
            </a:r>
            <a:r>
              <a:rPr lang="ru-RU" sz="6600" b="1" dirty="0">
                <a:solidFill>
                  <a:srgbClr val="E2102B"/>
                </a:solidFill>
                <a:latin typeface="Bahnschrift" panose="020B0502040204020203" pitchFamily="34" charset="0"/>
              </a:rPr>
              <a:t> </a:t>
            </a:r>
            <a:r>
              <a:rPr lang="ru-RU" sz="6600" b="1" dirty="0" err="1">
                <a:solidFill>
                  <a:srgbClr val="E2102B"/>
                </a:solidFill>
                <a:latin typeface="Bahnschrift" panose="020B0502040204020203" pitchFamily="34" charset="0"/>
              </a:rPr>
              <a:t>майбутнього</a:t>
            </a:r>
            <a:endParaRPr lang="ru-RU" sz="6600" b="1" dirty="0">
              <a:solidFill>
                <a:srgbClr val="E2102B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F1408C5-15EB-45D0-86F9-5FF4D41955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2489" y="4874438"/>
            <a:ext cx="5394036" cy="1655762"/>
          </a:xfrm>
        </p:spPr>
        <p:txBody>
          <a:bodyPr>
            <a:normAutofit/>
          </a:bodyPr>
          <a:lstStyle/>
          <a:p>
            <a:pPr algn="l"/>
            <a:r>
              <a:rPr lang="uk-UA" sz="1600" dirty="0"/>
              <a:t>Прядко Анна </a:t>
            </a:r>
          </a:p>
          <a:p>
            <a:pPr algn="l"/>
            <a:r>
              <a:rPr lang="uk-UA" sz="1600" dirty="0"/>
              <a:t>6.0549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197411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09980" y="697076"/>
            <a:ext cx="41720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Римський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 у 21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5611" y="1255438"/>
            <a:ext cx="1156933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початку 21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кліматичних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використання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підтвердили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Римського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опинилися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відродили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діяльності Клубу: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безмежне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вічно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роки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Римський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розпочав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удосконалив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завдання.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зобов'язання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сильно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Масштаби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число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Національних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Асоціацій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продовжує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зростати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більше 30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членство кожного з яких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1500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п'яти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континентах. Вони стали опорою роботи Клубу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усьому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розширюючи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зміцнюючи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обізнаність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Клубу,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клубам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408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0188" y="684014"/>
            <a:ext cx="42916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Римського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клубу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95943" y="1436915"/>
            <a:ext cx="3754245" cy="5094514"/>
          </a:xfrm>
          <a:prstGeom prst="roundRect">
            <a:avLst>
              <a:gd name="adj" fmla="val 7032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18877" y="1436915"/>
            <a:ext cx="3754245" cy="5094514"/>
          </a:xfrm>
          <a:prstGeom prst="roundRect">
            <a:avLst>
              <a:gd name="adj" fmla="val 7032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241812" y="1436915"/>
            <a:ext cx="3754245" cy="5094514"/>
          </a:xfrm>
          <a:prstGeom prst="roundRect">
            <a:avLst>
              <a:gd name="adj" fmla="val 7032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9817" y="1537348"/>
            <a:ext cx="378037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Перша мета: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її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біофізичними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межами («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межами»)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людина у своїй діяльності, повинна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оточуючої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доводячи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крайніх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8877" y="1436915"/>
            <a:ext cx="375424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Друга мета: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тільки планета, але й можливості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психологічні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цивілізацію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якесь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штучне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людина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змушена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однієї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напружувати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виснажувати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йде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деградація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біофізичних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41811" y="1489167"/>
            <a:ext cx="375424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Третя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мета: культурна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спадщина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цивілізації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тільки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дбайливе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зберегти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різних культур.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організації типу ЮНЕСКО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роботу, але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962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95943" y="1436915"/>
            <a:ext cx="3754245" cy="5094514"/>
          </a:xfrm>
          <a:prstGeom prst="roundRect">
            <a:avLst>
              <a:gd name="adj" fmla="val 7032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221480" y="1436915"/>
            <a:ext cx="3754245" cy="5094514"/>
          </a:xfrm>
          <a:prstGeom prst="roundRect">
            <a:avLst>
              <a:gd name="adj" fmla="val 7032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247017" y="1436915"/>
            <a:ext cx="3754245" cy="5094514"/>
          </a:xfrm>
          <a:prstGeom prst="roundRect">
            <a:avLst>
              <a:gd name="adj" fmla="val 7032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3950188" y="684014"/>
            <a:ext cx="42916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Римського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клубу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817" y="1436915"/>
            <a:ext cx="3780371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Четверта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мета: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світове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співтовариство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співтовариство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більш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більш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співіснування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не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держав, а також ряду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егоцентричних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держав. Тому необхідно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переосмислити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ідею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щоб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шляхи для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нинішньої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співтовариство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21480" y="1436915"/>
            <a:ext cx="374686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П'ята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мета: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розмістити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чисельність яких через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десятків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вдвічі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більше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нинішнього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41812" y="1436915"/>
            <a:ext cx="375945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Шоста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мета: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виробнича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</a:t>
            </a:r>
          </a:p>
          <a:p>
            <a:pPr algn="ctr"/>
            <a:endParaRPr lang="ru-RU" sz="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істеблішменту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або план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відчутніше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філософські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проблем,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щоб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безупинно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зростаюче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планети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279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27BE39B-FA86-4A4B-ABFB-7C6716A61746}"/>
              </a:ext>
            </a:extLst>
          </p:cNvPr>
          <p:cNvSpPr txBox="1">
            <a:spLocks/>
          </p:cNvSpPr>
          <p:nvPr/>
        </p:nvSpPr>
        <p:spPr>
          <a:xfrm>
            <a:off x="372489" y="1672046"/>
            <a:ext cx="7021088" cy="32023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9600" b="1" dirty="0">
                <a:solidFill>
                  <a:srgbClr val="E2102B"/>
                </a:solidFill>
                <a:latin typeface="Bahnschrift" panose="020B0502040204020203" pitchFamily="34" charset="0"/>
              </a:rPr>
              <a:t>ДЯКУЮ ЗА УВАГУ!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995828" y="4720437"/>
            <a:ext cx="103105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>
                <a:solidFill>
                  <a:srgbClr val="E2102B"/>
                </a:solidFill>
                <a:latin typeface="Bahnschrift" panose="020B0502040204020203" pitchFamily="34" charset="0"/>
              </a:rPr>
              <a:t>😊</a:t>
            </a:r>
          </a:p>
        </p:txBody>
      </p:sp>
    </p:spTree>
    <p:extLst>
      <p:ext uri="{BB962C8B-B14F-4D97-AF65-F5344CB8AC3E}">
        <p14:creationId xmlns:p14="http://schemas.microsoft.com/office/powerpoint/2010/main" val="199711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Римський клуб — Вікіпеді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476103"/>
            <a:ext cx="6099515" cy="5194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26423" y="1166842"/>
            <a:ext cx="625275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Римський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неурядова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організація,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об'єднує в своїх рядах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діячів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лідерів думок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більш,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30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стурбованих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перспективами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1968 р з ініціативи А.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Печчеї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промисловця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члена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Оліветті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і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Атлантичної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(однієї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НАТО).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147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250" y="777967"/>
            <a:ext cx="118480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членів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Римського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націлені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2250" y="2217395"/>
            <a:ext cx="468956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Римський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 в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даний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членів;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Вінтертурі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фонду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Римського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можливість для великих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донорів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Клубу.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7097" y="2217395"/>
            <a:ext cx="6994903" cy="393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80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5463" y="1434185"/>
            <a:ext cx="118610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 клубом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людством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шляхом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свідомість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виправленню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нинішньої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43" t="108" r="35"/>
          <a:stretch/>
        </p:blipFill>
        <p:spPr>
          <a:xfrm>
            <a:off x="1946332" y="2724310"/>
            <a:ext cx="8299335" cy="4133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908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21971" y="1051842"/>
            <a:ext cx="89480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Римський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клуб в своїй діяльності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дотримується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засадничих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152456034"/>
              </p:ext>
            </p:extLst>
          </p:nvPr>
        </p:nvGraphicFramePr>
        <p:xfrm>
          <a:off x="1181463" y="1781461"/>
          <a:ext cx="9829074" cy="4919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6794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7285" y="1028841"/>
            <a:ext cx="88174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Римського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організація,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якої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094987543"/>
              </p:ext>
            </p:extLst>
          </p:nvPr>
        </p:nvGraphicFramePr>
        <p:xfrm>
          <a:off x="1370874" y="1908386"/>
          <a:ext cx="9450252" cy="4949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4003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3360" y="576501"/>
            <a:ext cx="678833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проект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Римському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клубу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Пошуки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конструктивної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зростаючу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невизначеність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світового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Хасаном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Озбекханом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турком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кібернетики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планування,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очолював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каліфорнійських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мозкових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складалася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грубої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моделі або декількох моделей, - яка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дозволить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найбільш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взаємозв'язкі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між ними».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нестачу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Римського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клубу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відмовилися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2854" y="576501"/>
            <a:ext cx="2989761" cy="47708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164284" y="5347396"/>
            <a:ext cx="29783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Хасан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Озбекханом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995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191" y="545673"/>
            <a:ext cx="6096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1974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завершено роботу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Людство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біля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поворотного пункту»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Месаровіч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(США) і Е. Пестель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намагалися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усунути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«Меж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Вони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розділили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Землю на десять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вважаючи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більш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374" r="522"/>
          <a:stretch/>
        </p:blipFill>
        <p:spPr>
          <a:xfrm>
            <a:off x="6945067" y="1839887"/>
            <a:ext cx="2319957" cy="317822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945066" y="4988407"/>
            <a:ext cx="23199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</a:t>
            </a:r>
            <a:r>
              <a:rPr lang="ru-RU" sz="20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Месаровіч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5191" y="3584251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Перебудова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світового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третя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(Ян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Тінберген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1977),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приділено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слаборозвиненим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яких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відкидали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погоджувати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мету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1184" y="1839888"/>
            <a:ext cx="2262613" cy="317822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9711183" y="4988407"/>
            <a:ext cx="22626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Ян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Тінберген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356036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363" y="498850"/>
            <a:ext cx="644501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«Мета глобального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четверта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(Е.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Ласло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1977), яка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присвячувалась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перевагу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якості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Необхідно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стримувати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бажання заради умов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Людські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якості»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Печчеї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1977), де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якщо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радикально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(1978-1980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присвячені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проблемам: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відходів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0826" y="1876135"/>
            <a:ext cx="2218379" cy="310573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5231" y="1876134"/>
            <a:ext cx="2113710" cy="310772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060826" y="4981865"/>
            <a:ext cx="22183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Е.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Ласло</a:t>
            </a:r>
            <a:endParaRPr lang="en-US" sz="2000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532652" y="4981865"/>
            <a:ext cx="216628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Печчеї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7754290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1166</Words>
  <Application>Microsoft Macintosh PowerPoint</Application>
  <PresentationFormat>Широкоэкранный</PresentationFormat>
  <Paragraphs>64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Bahnschrift</vt:lpstr>
      <vt:lpstr>Calibri</vt:lpstr>
      <vt:lpstr>Calibri Light</vt:lpstr>
      <vt:lpstr>Times New Roman</vt:lpstr>
      <vt:lpstr>Тема Office</vt:lpstr>
      <vt:lpstr>Римський клуб та його роль в дослідженні майбутнього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Microsoft Office User</cp:lastModifiedBy>
  <cp:revision>12</cp:revision>
  <dcterms:created xsi:type="dcterms:W3CDTF">2021-10-25T08:59:21Z</dcterms:created>
  <dcterms:modified xsi:type="dcterms:W3CDTF">2022-11-08T10:13:47Z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304290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S9.2.0</vt:lpwstr>
  </property>
</Properties>
</file>