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6AC0B9-6148-46EC-9317-FF670C5CFE8B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6AB339-1A3D-44C1-84F7-85F4F7E517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port.ru/managemen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D:\Revil\mngmnt\man0000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управл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208912" cy="2713856"/>
          </a:xfrm>
        </p:spPr>
        <p:txBody>
          <a:bodyPr>
            <a:normAutofit/>
          </a:bodyPr>
          <a:lstStyle/>
          <a:p>
            <a:pPr algn="l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1.Основи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теорії прийняття рішень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2.Процес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прийняття рішень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3.Стилі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і методи прийняття рішень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5" y="0"/>
          <a:ext cx="8316417" cy="6381328"/>
        </p:xfrm>
        <a:graphic>
          <a:graphicData uri="http://schemas.openxmlformats.org/drawingml/2006/table">
            <a:tbl>
              <a:tblPr/>
              <a:tblGrid>
                <a:gridCol w="2752734"/>
                <a:gridCol w="2790965"/>
                <a:gridCol w="2772718"/>
              </a:tblGrid>
              <a:tr h="1063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Класична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модель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Адміністративна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модель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Політична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модель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Чіткість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цілей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усвідомлення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проблеми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Визначеність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ситуації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інформація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про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варіанти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рішення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їх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можливі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результати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Людина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робить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раціональний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вибір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отримання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максимально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корисних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результатів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Неясні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проблеми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цілі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Невизначеність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умов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Обмежена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інформація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про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варіанти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рішення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їх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наслідки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Вибір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задовільного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варіанта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рішення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проблеми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основі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інтуїції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Плюралізм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конфліктуючі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цілі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Стан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невизначеності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Неузгодженість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думок,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невизначеність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інформації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Переговори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дискусії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між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членами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коаліцій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2. Процес прийняття рішень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i="1" dirty="0" smtClean="0"/>
              <a:t>1.Підготовка рішення.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а)виявлення проблеми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б)аналіз інформації.</a:t>
            </a: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в) визначення цілей вирішення проблеми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2.</a:t>
            </a:r>
            <a:r>
              <a:rPr lang="uk-UA" b="1" i="1" dirty="0" smtClean="0"/>
              <a:t> Прийняття рішення.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а)виявлення обмежень.</a:t>
            </a: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б) формування альтернатив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в) аналіз та оцінка варіантів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г) вибір одного варіанту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3. </a:t>
            </a:r>
            <a:r>
              <a:rPr lang="uk-UA" b="1" i="1" dirty="0" smtClean="0"/>
              <a:t>Реалізація рішення.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а) виділення ресурсів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б) доведення до виконавців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в) контроль та оцінка результатів.</a:t>
            </a:r>
            <a:r>
              <a:rPr lang="uk-UA" dirty="0" smtClean="0"/>
              <a:t>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Ідентифікація проблеми: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Розбіжність між станом справ і цілями або стандартами</a:t>
            </a:r>
          </a:p>
          <a:p>
            <a:pPr>
              <a:buNone/>
            </a:pPr>
            <a:endParaRPr lang="uk-UA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проблеми на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uk-UA" sz="4000" b="1" i="1" dirty="0" err="1" smtClean="0">
                <a:latin typeface="Times New Roman" pitchFamily="18" charset="0"/>
                <a:cs typeface="Times New Roman" pitchFamily="18" charset="0"/>
              </a:rPr>
              <a:t>неджера</a:t>
            </a:r>
            <a:endParaRPr lang="uk-UA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Нестача ресурсів для вирішення проблеми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3.Стилі і методи прийняття рішень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0" y="836571"/>
            <a:ext cx="9144000" cy="5760780"/>
            <a:chOff x="2308" y="1106"/>
            <a:chExt cx="7200" cy="2665"/>
          </a:xfrm>
        </p:grpSpPr>
        <p:sp>
          <p:nvSpPr>
            <p:cNvPr id="2356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308" y="1106"/>
              <a:ext cx="7200" cy="25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4617" y="1476"/>
              <a:ext cx="1631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Аналітичний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6248" y="1472"/>
              <a:ext cx="2098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Концептуальний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4617" y="2286"/>
              <a:ext cx="1631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Директивний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6248" y="2286"/>
              <a:ext cx="2098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Поведінковий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V="1">
              <a:off x="3937" y="1476"/>
              <a:ext cx="2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937" y="1341"/>
              <a:ext cx="817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Толерантність до невизначеності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733" y="1476"/>
              <a:ext cx="1072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Висока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790" y="2826"/>
              <a:ext cx="1017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Низька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5433" y="3366"/>
              <a:ext cx="1630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Спосіб мислення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7063" y="3501"/>
              <a:ext cx="8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 flipH="1">
              <a:off x="4617" y="3501"/>
              <a:ext cx="8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2846" y="3366"/>
              <a:ext cx="163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Раціональний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4" name="Text Box 2"/>
            <p:cNvSpPr txBox="1">
              <a:spLocks noChangeArrowheads="1"/>
            </p:cNvSpPr>
            <p:nvPr/>
          </p:nvSpPr>
          <p:spPr bwMode="auto">
            <a:xfrm>
              <a:off x="7878" y="3366"/>
              <a:ext cx="1489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Інтуїтивний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Адизес</a:t>
            </a:r>
            <a:r>
              <a:rPr lang="ru-RU" dirty="0" smtClean="0"/>
              <a:t> 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5400" dirty="0" err="1" smtClean="0"/>
              <a:t>Стили</a:t>
            </a:r>
            <a:r>
              <a:rPr lang="uk-UA" sz="5400" dirty="0" smtClean="0"/>
              <a:t> </a:t>
            </a:r>
            <a:r>
              <a:rPr lang="uk-UA" sz="5400" dirty="0" err="1" smtClean="0"/>
              <a:t>менеджмента</a:t>
            </a:r>
            <a:r>
              <a:rPr lang="uk-UA" sz="5400" dirty="0" smtClean="0"/>
              <a:t>  - </a:t>
            </a:r>
            <a:r>
              <a:rPr lang="ru-RU" sz="5400" dirty="0" err="1" smtClean="0"/>
              <a:t>эфективные</a:t>
            </a:r>
            <a:r>
              <a:rPr lang="ru-RU" sz="5400" dirty="0" smtClean="0"/>
              <a:t> и </a:t>
            </a:r>
            <a:r>
              <a:rPr lang="ru-RU" sz="5400" dirty="0" err="1" smtClean="0"/>
              <a:t>неефективные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>
                <a:hlinkClick r:id="rId2"/>
              </a:rPr>
              <a:t>http://www.5port.ru/management/</a:t>
            </a:r>
            <a:endParaRPr lang="ru-RU" sz="5400" dirty="0" smtClean="0"/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>Модель прийняття рішень </a:t>
            </a:r>
            <a:r>
              <a:rPr lang="uk-UA" sz="2700" b="1" dirty="0" err="1" smtClean="0"/>
              <a:t>Врума-Дисаго</a:t>
            </a: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2200" dirty="0" smtClean="0"/>
              <a:t>дозволяє менеджеру оцінити ступінь участі підлеглих в прийнятті конкретного рішення.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b="1" dirty="0" smtClean="0"/>
              <a:t>Самостійне рішення</a:t>
            </a:r>
            <a:r>
              <a:rPr lang="uk-UA" dirty="0" smtClean="0"/>
              <a:t> (автократичний стиль). 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uk-UA" b="1" dirty="0" smtClean="0"/>
              <a:t>Індивідуальні консультації</a:t>
            </a:r>
            <a:r>
              <a:rPr lang="uk-UA" dirty="0" smtClean="0"/>
              <a:t> (консультативний стиль). 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uk-UA" b="1" dirty="0" smtClean="0"/>
              <a:t>Групова консультація</a:t>
            </a:r>
            <a:r>
              <a:rPr lang="uk-UA" dirty="0" smtClean="0"/>
              <a:t> (консультативний стиль).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uk-UA" b="1" dirty="0" smtClean="0"/>
              <a:t>Делегування</a:t>
            </a:r>
            <a:r>
              <a:rPr lang="uk-UA" dirty="0" smtClean="0"/>
              <a:t> (демократичний стиль).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Групові методи прийняття рішень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uk-UA" dirty="0" smtClean="0"/>
              <a:t>Мозковий штурм.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Метод номінальних груп (NGT).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Метод експертних оцінок (метод </a:t>
            </a:r>
            <a:r>
              <a:rPr lang="uk-UA" dirty="0" err="1" smtClean="0"/>
              <a:t>Дельфі</a:t>
            </a:r>
            <a:r>
              <a:rPr lang="uk-UA" dirty="0" smtClean="0"/>
              <a:t>).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uk-UA" dirty="0" smtClean="0"/>
              <a:t>Електронні збори (електронна мозкова атака).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Revil\mngmnt\man0000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404664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1.Основи теорії прийняття рішень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sz="4000" b="1" u="sng" dirty="0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uk-UA" sz="4000" u="sng" dirty="0" smtClean="0">
                <a:latin typeface="Times New Roman" pitchFamily="18" charset="0"/>
                <a:cs typeface="Times New Roman" pitchFamily="18" charset="0"/>
              </a:rPr>
              <a:t> - це вибір альтернативи. </a:t>
            </a:r>
            <a:endParaRPr lang="en-US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Типи проблем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- структуровані (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прості, звичні );</a:t>
            </a:r>
          </a:p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- неструктуровані (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нові і нестандартні).</a:t>
            </a:r>
          </a:p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Типи рішень:</a:t>
            </a:r>
          </a:p>
          <a:p>
            <a:pPr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програмовані і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непрограмовані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/>
              <a:t>Умови прийняття рішень 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Визначеність 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Невизначеність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Ризик</a:t>
            </a:r>
          </a:p>
          <a:p>
            <a:pPr>
              <a:buFont typeface="Wingdings" pitchFamily="2" charset="2"/>
              <a:buChar char="Ø"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Непередбачуваність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Підходи до прийняття 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Раціональність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передбачає: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Чіткість проблеми.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Чіткість цілей рішення.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Знання варіантів вибору.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Сталість переваг.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Відсутність часових або матеріальних обмежень.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Максимальна віддача (вигода).</a:t>
            </a:r>
          </a:p>
          <a:p>
            <a:pPr lvl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Обмежена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раціональність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варіанти вибору припустимого, задовільного, достатньо правильного рішення. 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Інтуїція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це здібність швидко приймати рішення на основі минулого досвіду.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Моделі</a:t>
            </a:r>
            <a:r>
              <a:rPr lang="ru-RU" b="1" dirty="0" smtClean="0"/>
              <a:t> </a:t>
            </a:r>
            <a:r>
              <a:rPr lang="ru-RU" b="1" dirty="0" err="1" smtClean="0"/>
              <a:t>прийняття</a:t>
            </a:r>
            <a:r>
              <a:rPr lang="ru-RU" b="1" dirty="0" smtClean="0"/>
              <a:t> </a:t>
            </a:r>
            <a:r>
              <a:rPr lang="ru-RU" b="1" dirty="0" err="1" smtClean="0"/>
              <a:t>рішень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Класична</a:t>
            </a:r>
            <a:endParaRPr lang="ru-RU" dirty="0" smtClean="0"/>
          </a:p>
          <a:p>
            <a:pPr lvl="0"/>
            <a:r>
              <a:rPr lang="ru-RU" dirty="0" err="1" smtClean="0"/>
              <a:t>Адміністративна</a:t>
            </a:r>
            <a:endParaRPr lang="ru-RU" dirty="0" smtClean="0"/>
          </a:p>
          <a:p>
            <a:r>
              <a:rPr lang="ru-RU" dirty="0" err="1" smtClean="0"/>
              <a:t>Політична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менеджери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раціональні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економічним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інтересам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err="1" smtClean="0"/>
              <a:t>Базові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концепції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класичної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моделі</a:t>
            </a:r>
            <a:r>
              <a:rPr lang="ru-RU" sz="2400" dirty="0" smtClean="0"/>
              <a:t>: </a:t>
            </a:r>
          </a:p>
          <a:p>
            <a:pPr lvl="0"/>
            <a:r>
              <a:rPr lang="ru-RU" sz="2400" dirty="0" err="1" smtClean="0"/>
              <a:t>Структуровані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.</a:t>
            </a:r>
          </a:p>
          <a:p>
            <a:pPr lvl="0"/>
            <a:r>
              <a:rPr lang="ru-RU" sz="2400" dirty="0" err="1" smtClean="0"/>
              <a:t>Програмовані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.</a:t>
            </a:r>
          </a:p>
          <a:p>
            <a:pPr lvl="0"/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ризику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Раціональність</a:t>
            </a:r>
            <a:r>
              <a:rPr lang="ru-RU" sz="2400" dirty="0" smtClean="0"/>
              <a:t>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Класична</a:t>
            </a:r>
            <a:r>
              <a:rPr lang="ru-RU" sz="2400" dirty="0" smtClean="0"/>
              <a:t> модель </a:t>
            </a:r>
            <a:r>
              <a:rPr lang="ru-RU" sz="2400" dirty="0" err="1" smtClean="0"/>
              <a:t>передбачає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Адміністративна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модель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обмеженнями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раціональності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8686800" cy="42353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моделі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Неструктуровані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раціональність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§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Раціональні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8448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\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непрограмованих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непередбачуваності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Неструктуровані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невизначеності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непередбачуваності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Інтуїція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коаліцій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альянсів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менеджерів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384</TotalTime>
  <Words>425</Words>
  <Application>Microsoft Office PowerPoint</Application>
  <PresentationFormat>Экран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Тема 4. Прийняття управлінських рішень </vt:lpstr>
      <vt:lpstr>Слайд 2</vt:lpstr>
      <vt:lpstr>1.Основи теорії прийняття рішень </vt:lpstr>
      <vt:lpstr>Умови прийняття рішень : </vt:lpstr>
      <vt:lpstr>Підходи до прийняття рішень </vt:lpstr>
      <vt:lpstr>Моделі прийняття рішень </vt:lpstr>
      <vt:lpstr>Класична модель  менеджери повинні приймати раціональні рішення, які відповідають економічним інтересам організації.</vt:lpstr>
      <vt:lpstr>Адміністративна модель –  прийняття рішень у ситуаціях з обмеженнями,   що впливають на ступінь раціональності рішень.</vt:lpstr>
      <vt:lpstr>\ Політична модель –  прийняття непрограмованих рішень в умовах невизначеності і непередбачуваності . </vt:lpstr>
      <vt:lpstr>Слайд 10</vt:lpstr>
      <vt:lpstr> 2. Процес прийняття рішень   </vt:lpstr>
      <vt:lpstr>Ідентифікація проблеми: </vt:lpstr>
      <vt:lpstr>3.Стилі і методи прийняття рішень </vt:lpstr>
      <vt:lpstr>Адизес И.</vt:lpstr>
      <vt:lpstr>Модель прийняття рішень Врума-Дисаго  дозволяє менеджеру оцінити ступінь участі підлеглих в прийнятті конкретного рішення. </vt:lpstr>
      <vt:lpstr>Групові методи прийняття рішень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Прийняття управлінських рішень </dc:title>
  <dc:creator>Natala</dc:creator>
  <cp:lastModifiedBy>Natala</cp:lastModifiedBy>
  <cp:revision>37</cp:revision>
  <dcterms:created xsi:type="dcterms:W3CDTF">2012-09-03T14:38:20Z</dcterms:created>
  <dcterms:modified xsi:type="dcterms:W3CDTF">2013-09-15T17:02:13Z</dcterms:modified>
</cp:coreProperties>
</file>