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9"/>
  </p:notesMasterIdLst>
  <p:handoutMasterIdLst>
    <p:handoutMasterId r:id="rId10"/>
  </p:handoutMasterIdLst>
  <p:sldIdLst>
    <p:sldId id="256" r:id="rId2"/>
    <p:sldId id="257" r:id="rId3"/>
    <p:sldId id="258" r:id="rId4"/>
    <p:sldId id="262" r:id="rId5"/>
    <p:sldId id="279" r:id="rId6"/>
    <p:sldId id="280" r:id="rId7"/>
    <p:sldId id="277" r:id="rId8"/>
  </p:sldIdLst>
  <p:sldSz cx="12192000" cy="6858000"/>
  <p:notesSz cx="6858000" cy="9144000"/>
  <p:defaultTextStyle>
    <a:defPPr rtl="0">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orient="horz" pos="3113"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53164"/>
    <a:srgbClr val="225B5F"/>
    <a:srgbClr val="E6E6E6"/>
    <a:srgbClr val="0F1722"/>
    <a:srgbClr val="348151"/>
    <a:srgbClr val="1B243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301B821-A1FF-4177-AEE7-76D212191A0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2" autoAdjust="0"/>
    <p:restoredTop sz="94660"/>
  </p:normalViewPr>
  <p:slideViewPr>
    <p:cSldViewPr snapToGrid="0" showGuides="1">
      <p:cViewPr varScale="1">
        <p:scale>
          <a:sx n="82" d="100"/>
          <a:sy n="82" d="100"/>
        </p:scale>
        <p:origin x="720" y="72"/>
      </p:cViewPr>
      <p:guideLst>
        <p:guide orient="horz" pos="2160"/>
        <p:guide pos="3840"/>
        <p:guide orient="horz" pos="3113"/>
      </p:guideLst>
    </p:cSldViewPr>
  </p:slideViewPr>
  <p:notesTextViewPr>
    <p:cViewPr>
      <p:scale>
        <a:sx n="1" d="1"/>
        <a:sy n="1" d="1"/>
      </p:scale>
      <p:origin x="0" y="0"/>
    </p:cViewPr>
  </p:notesTextViewPr>
  <p:sorterViewPr>
    <p:cViewPr>
      <p:scale>
        <a:sx n="66" d="100"/>
        <a:sy n="66" d="100"/>
      </p:scale>
      <p:origin x="0" y="0"/>
    </p:cViewPr>
  </p:sorterViewPr>
  <p:notesViewPr>
    <p:cSldViewPr snapToGrid="0">
      <p:cViewPr varScale="1">
        <p:scale>
          <a:sx n="85" d="100"/>
          <a:sy n="85" d="100"/>
        </p:scale>
        <p:origin x="3054"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a:extLst>
              <a:ext uri="{FF2B5EF4-FFF2-40B4-BE49-F238E27FC236}">
                <a16:creationId xmlns:a16="http://schemas.microsoft.com/office/drawing/2014/main" id="{5E4FC509-A25D-4AC1-956B-244FAC61AF2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uk-UA" dirty="0"/>
          </a:p>
        </p:txBody>
      </p:sp>
      <p:sp>
        <p:nvSpPr>
          <p:cNvPr id="3" name="Місце для дати 2">
            <a:extLst>
              <a:ext uri="{FF2B5EF4-FFF2-40B4-BE49-F238E27FC236}">
                <a16:creationId xmlns:a16="http://schemas.microsoft.com/office/drawing/2014/main" id="{F1EDCBDF-04F2-4646-A118-9A2CBABEDF9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C475D3F2-E044-4CAF-8E8B-6DE12CFFA89B}" type="datetime1">
              <a:rPr lang="uk-UA" smtClean="0"/>
              <a:t>24.10.2025</a:t>
            </a:fld>
            <a:endParaRPr lang="uk-UA" dirty="0"/>
          </a:p>
        </p:txBody>
      </p:sp>
      <p:sp>
        <p:nvSpPr>
          <p:cNvPr id="4" name="Місце для нижнього колонтитула 3">
            <a:extLst>
              <a:ext uri="{FF2B5EF4-FFF2-40B4-BE49-F238E27FC236}">
                <a16:creationId xmlns:a16="http://schemas.microsoft.com/office/drawing/2014/main" id="{95BD4EF4-9023-4CAF-937E-F78CF009DBD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uk-UA" dirty="0"/>
          </a:p>
        </p:txBody>
      </p:sp>
      <p:sp>
        <p:nvSpPr>
          <p:cNvPr id="5" name="Місце для номера слайда 4">
            <a:extLst>
              <a:ext uri="{FF2B5EF4-FFF2-40B4-BE49-F238E27FC236}">
                <a16:creationId xmlns:a16="http://schemas.microsoft.com/office/drawing/2014/main" id="{C0300887-CA61-4CEF-BD28-E51D6F957D7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CA00C303-0EDA-42E1-9745-6C6A39A7B5C4}" type="slidenum">
              <a:rPr lang="uk-UA" smtClean="0"/>
              <a:t>‹#›</a:t>
            </a:fld>
            <a:endParaRPr lang="uk-UA" dirty="0"/>
          </a:p>
        </p:txBody>
      </p:sp>
    </p:spTree>
    <p:extLst>
      <p:ext uri="{BB962C8B-B14F-4D97-AF65-F5344CB8AC3E}">
        <p14:creationId xmlns:p14="http://schemas.microsoft.com/office/powerpoint/2010/main" val="301676646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uk-UA" noProof="0" dirty="0"/>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19AA573-4FA9-4EBE-9562-3CA59976C3DF}" type="datetime1">
              <a:rPr lang="uk-UA" smtClean="0"/>
              <a:pPr/>
              <a:t>24.10.2025</a:t>
            </a:fld>
            <a:endParaRPr lang="uk-UA" dirty="0"/>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uk-UA" noProof="0" dirty="0"/>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uk-UA" noProof="0" dirty="0"/>
              <a:t>Зразок тексту</a:t>
            </a:r>
          </a:p>
          <a:p>
            <a:pPr lvl="1" rtl="0"/>
            <a:r>
              <a:rPr lang="uk-UA" noProof="0" dirty="0"/>
              <a:t>Другий рівень</a:t>
            </a:r>
          </a:p>
          <a:p>
            <a:pPr lvl="2" rtl="0"/>
            <a:r>
              <a:rPr lang="uk-UA" noProof="0" dirty="0"/>
              <a:t>Третій рівень</a:t>
            </a:r>
          </a:p>
          <a:p>
            <a:pPr lvl="3" rtl="0"/>
            <a:r>
              <a:rPr lang="uk-UA" noProof="0" dirty="0"/>
              <a:t>Четвертий рівень</a:t>
            </a:r>
          </a:p>
          <a:p>
            <a:pPr lvl="4" rtl="0"/>
            <a:r>
              <a:rPr lang="uk-UA" noProof="0" dirty="0"/>
              <a:t>П’ятий рівень</a:t>
            </a:r>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uk-UA" noProof="0" dirty="0"/>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6FC40A10-6036-4879-816D-55C01FC94846}" type="slidenum">
              <a:rPr lang="uk-UA" noProof="0" smtClean="0"/>
              <a:t>‹#›</a:t>
            </a:fld>
            <a:endParaRPr lang="uk-UA" noProof="0" dirty="0"/>
          </a:p>
        </p:txBody>
      </p:sp>
    </p:spTree>
    <p:extLst>
      <p:ext uri="{BB962C8B-B14F-4D97-AF65-F5344CB8AC3E}">
        <p14:creationId xmlns:p14="http://schemas.microsoft.com/office/powerpoint/2010/main" val="76573961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rtlCol="0"/>
          <a:lstStyle/>
          <a:p>
            <a:pPr rtl="0"/>
            <a:endParaRPr lang="uk-UA" dirty="0"/>
          </a:p>
        </p:txBody>
      </p:sp>
      <p:sp>
        <p:nvSpPr>
          <p:cNvPr id="4" name="Місце для номера слайда 3"/>
          <p:cNvSpPr>
            <a:spLocks noGrp="1"/>
          </p:cNvSpPr>
          <p:nvPr>
            <p:ph type="sldNum" sz="quarter" idx="10"/>
          </p:nvPr>
        </p:nvSpPr>
        <p:spPr/>
        <p:txBody>
          <a:bodyPr rtlCol="0"/>
          <a:lstStyle/>
          <a:p>
            <a:pPr rtl="0"/>
            <a:fld id="{6FC40A10-6036-4879-816D-55C01FC94846}" type="slidenum">
              <a:rPr lang="uk-UA" smtClean="0"/>
              <a:t>1</a:t>
            </a:fld>
            <a:endParaRPr lang="uk-UA" dirty="0"/>
          </a:p>
        </p:txBody>
      </p:sp>
    </p:spTree>
    <p:extLst>
      <p:ext uri="{BB962C8B-B14F-4D97-AF65-F5344CB8AC3E}">
        <p14:creationId xmlns:p14="http://schemas.microsoft.com/office/powerpoint/2010/main" val="38483395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rtlCol="0"/>
          <a:lstStyle/>
          <a:p>
            <a:pPr rtl="0"/>
            <a:endParaRPr lang="uk-UA" dirty="0"/>
          </a:p>
        </p:txBody>
      </p:sp>
      <p:sp>
        <p:nvSpPr>
          <p:cNvPr id="4" name="Місце для номера слайда 3"/>
          <p:cNvSpPr>
            <a:spLocks noGrp="1"/>
          </p:cNvSpPr>
          <p:nvPr>
            <p:ph type="sldNum" sz="quarter" idx="10"/>
          </p:nvPr>
        </p:nvSpPr>
        <p:spPr/>
        <p:txBody>
          <a:bodyPr rtlCol="0"/>
          <a:lstStyle/>
          <a:p>
            <a:pPr rtl="0"/>
            <a:fld id="{6FC40A10-6036-4879-816D-55C01FC94846}" type="slidenum">
              <a:rPr lang="uk-UA" smtClean="0"/>
              <a:t>2</a:t>
            </a:fld>
            <a:endParaRPr lang="uk-UA" dirty="0"/>
          </a:p>
        </p:txBody>
      </p:sp>
    </p:spTree>
    <p:extLst>
      <p:ext uri="{BB962C8B-B14F-4D97-AF65-F5344CB8AC3E}">
        <p14:creationId xmlns:p14="http://schemas.microsoft.com/office/powerpoint/2010/main" val="29018113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rtlCol="0"/>
          <a:lstStyle/>
          <a:p>
            <a:pPr rtl="0"/>
            <a:endParaRPr lang="uk-UA" dirty="0"/>
          </a:p>
        </p:txBody>
      </p:sp>
      <p:sp>
        <p:nvSpPr>
          <p:cNvPr id="4" name="Місце для номера слайда 3"/>
          <p:cNvSpPr>
            <a:spLocks noGrp="1"/>
          </p:cNvSpPr>
          <p:nvPr>
            <p:ph type="sldNum" sz="quarter" idx="10"/>
          </p:nvPr>
        </p:nvSpPr>
        <p:spPr/>
        <p:txBody>
          <a:bodyPr rtlCol="0"/>
          <a:lstStyle/>
          <a:p>
            <a:pPr rtl="0"/>
            <a:fld id="{6FC40A10-6036-4879-816D-55C01FC94846}" type="slidenum">
              <a:rPr lang="uk-UA" smtClean="0"/>
              <a:t>3</a:t>
            </a:fld>
            <a:endParaRPr lang="uk-UA" dirty="0"/>
          </a:p>
        </p:txBody>
      </p:sp>
    </p:spTree>
    <p:extLst>
      <p:ext uri="{BB962C8B-B14F-4D97-AF65-F5344CB8AC3E}">
        <p14:creationId xmlns:p14="http://schemas.microsoft.com/office/powerpoint/2010/main" val="17871548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rtlCol="0"/>
          <a:lstStyle/>
          <a:p>
            <a:pPr rtl="0"/>
            <a:endParaRPr lang="uk-UA" dirty="0"/>
          </a:p>
        </p:txBody>
      </p:sp>
      <p:sp>
        <p:nvSpPr>
          <p:cNvPr id="4" name="Місце для номера слайда 3"/>
          <p:cNvSpPr>
            <a:spLocks noGrp="1"/>
          </p:cNvSpPr>
          <p:nvPr>
            <p:ph type="sldNum" sz="quarter" idx="10"/>
          </p:nvPr>
        </p:nvSpPr>
        <p:spPr/>
        <p:txBody>
          <a:bodyPr rtlCol="0"/>
          <a:lstStyle/>
          <a:p>
            <a:pPr rtl="0"/>
            <a:fld id="{6FC40A10-6036-4879-816D-55C01FC94846}" type="slidenum">
              <a:rPr lang="uk-UA" smtClean="0"/>
              <a:t>4</a:t>
            </a:fld>
            <a:endParaRPr lang="uk-UA" dirty="0"/>
          </a:p>
        </p:txBody>
      </p:sp>
    </p:spTree>
    <p:extLst>
      <p:ext uri="{BB962C8B-B14F-4D97-AF65-F5344CB8AC3E}">
        <p14:creationId xmlns:p14="http://schemas.microsoft.com/office/powerpoint/2010/main" val="22852177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rtlCol="0"/>
          <a:lstStyle/>
          <a:p>
            <a:pPr rtl="0"/>
            <a:endParaRPr lang="uk-UA" dirty="0"/>
          </a:p>
        </p:txBody>
      </p:sp>
      <p:sp>
        <p:nvSpPr>
          <p:cNvPr id="4" name="Місце для номера слайда 3"/>
          <p:cNvSpPr>
            <a:spLocks noGrp="1"/>
          </p:cNvSpPr>
          <p:nvPr>
            <p:ph type="sldNum" sz="quarter" idx="10"/>
          </p:nvPr>
        </p:nvSpPr>
        <p:spPr/>
        <p:txBody>
          <a:bodyPr rtlCol="0"/>
          <a:lstStyle/>
          <a:p>
            <a:pPr rtl="0"/>
            <a:fld id="{6FC40A10-6036-4879-816D-55C01FC94846}" type="slidenum">
              <a:rPr lang="uk-UA" smtClean="0"/>
              <a:t>5</a:t>
            </a:fld>
            <a:endParaRPr lang="uk-UA" dirty="0"/>
          </a:p>
        </p:txBody>
      </p:sp>
    </p:spTree>
    <p:extLst>
      <p:ext uri="{BB962C8B-B14F-4D97-AF65-F5344CB8AC3E}">
        <p14:creationId xmlns:p14="http://schemas.microsoft.com/office/powerpoint/2010/main" val="7408388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31FF0F-A729-7A25-EBCD-1940E3538AD6}"/>
            </a:ext>
          </a:extLst>
        </p:cNvPr>
        <p:cNvGrpSpPr/>
        <p:nvPr/>
      </p:nvGrpSpPr>
      <p:grpSpPr>
        <a:xfrm>
          <a:off x="0" y="0"/>
          <a:ext cx="0" cy="0"/>
          <a:chOff x="0" y="0"/>
          <a:chExt cx="0" cy="0"/>
        </a:xfrm>
      </p:grpSpPr>
      <p:sp>
        <p:nvSpPr>
          <p:cNvPr id="2" name="Місце для зображення 1">
            <a:extLst>
              <a:ext uri="{FF2B5EF4-FFF2-40B4-BE49-F238E27FC236}">
                <a16:creationId xmlns:a16="http://schemas.microsoft.com/office/drawing/2014/main" id="{5728C7B4-29AE-FE53-65D1-8B303FFCB2D8}"/>
              </a:ext>
            </a:extLst>
          </p:cNvPr>
          <p:cNvSpPr>
            <a:spLocks noGrp="1" noRot="1" noChangeAspect="1"/>
          </p:cNvSpPr>
          <p:nvPr>
            <p:ph type="sldImg"/>
          </p:nvPr>
        </p:nvSpPr>
        <p:spPr/>
      </p:sp>
      <p:sp>
        <p:nvSpPr>
          <p:cNvPr id="3" name="Місце для нотаток 2">
            <a:extLst>
              <a:ext uri="{FF2B5EF4-FFF2-40B4-BE49-F238E27FC236}">
                <a16:creationId xmlns:a16="http://schemas.microsoft.com/office/drawing/2014/main" id="{8732368F-B2FB-A0A0-B146-1D3578E9D0B7}"/>
              </a:ext>
            </a:extLst>
          </p:cNvPr>
          <p:cNvSpPr>
            <a:spLocks noGrp="1"/>
          </p:cNvSpPr>
          <p:nvPr>
            <p:ph type="body" idx="1"/>
          </p:nvPr>
        </p:nvSpPr>
        <p:spPr/>
        <p:txBody>
          <a:bodyPr rtlCol="0"/>
          <a:lstStyle/>
          <a:p>
            <a:pPr rtl="0"/>
            <a:endParaRPr lang="uk-UA" dirty="0"/>
          </a:p>
        </p:txBody>
      </p:sp>
      <p:sp>
        <p:nvSpPr>
          <p:cNvPr id="4" name="Місце для номера слайда 3">
            <a:extLst>
              <a:ext uri="{FF2B5EF4-FFF2-40B4-BE49-F238E27FC236}">
                <a16:creationId xmlns:a16="http://schemas.microsoft.com/office/drawing/2014/main" id="{1B4A0E38-F47B-A428-0C53-9101D7582731}"/>
              </a:ext>
            </a:extLst>
          </p:cNvPr>
          <p:cNvSpPr>
            <a:spLocks noGrp="1"/>
          </p:cNvSpPr>
          <p:nvPr>
            <p:ph type="sldNum" sz="quarter" idx="10"/>
          </p:nvPr>
        </p:nvSpPr>
        <p:spPr/>
        <p:txBody>
          <a:bodyPr rtlCol="0"/>
          <a:lstStyle/>
          <a:p>
            <a:pPr rtl="0"/>
            <a:fld id="{6FC40A10-6036-4879-816D-55C01FC94846}" type="slidenum">
              <a:rPr lang="uk-UA" smtClean="0"/>
              <a:t>6</a:t>
            </a:fld>
            <a:endParaRPr lang="uk-UA" dirty="0"/>
          </a:p>
        </p:txBody>
      </p:sp>
    </p:spTree>
    <p:extLst>
      <p:ext uri="{BB962C8B-B14F-4D97-AF65-F5344CB8AC3E}">
        <p14:creationId xmlns:p14="http://schemas.microsoft.com/office/powerpoint/2010/main" val="25664931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rtlCol="0"/>
          <a:lstStyle/>
          <a:p>
            <a:pPr rtl="0"/>
            <a:endParaRPr lang="uk-UA" dirty="0"/>
          </a:p>
        </p:txBody>
      </p:sp>
      <p:sp>
        <p:nvSpPr>
          <p:cNvPr id="4" name="Місце для номера слайда 3"/>
          <p:cNvSpPr>
            <a:spLocks noGrp="1"/>
          </p:cNvSpPr>
          <p:nvPr>
            <p:ph type="sldNum" sz="quarter" idx="10"/>
          </p:nvPr>
        </p:nvSpPr>
        <p:spPr/>
        <p:txBody>
          <a:bodyPr rtlCol="0"/>
          <a:lstStyle/>
          <a:p>
            <a:pPr rtl="0"/>
            <a:fld id="{6FC40A10-6036-4879-816D-55C01FC94846}" type="slidenum">
              <a:rPr lang="uk-UA" smtClean="0"/>
              <a:t>7</a:t>
            </a:fld>
            <a:endParaRPr lang="uk-UA" dirty="0"/>
          </a:p>
        </p:txBody>
      </p:sp>
    </p:spTree>
    <p:extLst>
      <p:ext uri="{BB962C8B-B14F-4D97-AF65-F5344CB8AC3E}">
        <p14:creationId xmlns:p14="http://schemas.microsoft.com/office/powerpoint/2010/main" val="153248857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ий слайд з емблемою">
    <p:spTree>
      <p:nvGrpSpPr>
        <p:cNvPr id="1" name=""/>
        <p:cNvGrpSpPr/>
        <p:nvPr/>
      </p:nvGrpSpPr>
      <p:grpSpPr>
        <a:xfrm>
          <a:off x="0" y="0"/>
          <a:ext cx="0" cy="0"/>
          <a:chOff x="0" y="0"/>
          <a:chExt cx="0" cy="0"/>
        </a:xfrm>
      </p:grpSpPr>
      <p:sp>
        <p:nvSpPr>
          <p:cNvPr id="8" name="Прямокутник 7">
            <a:extLst>
              <a:ext uri="{FF2B5EF4-FFF2-40B4-BE49-F238E27FC236}">
                <a16:creationId xmlns:a16="http://schemas.microsoft.com/office/drawing/2014/main" id="{278196A9-689D-4410-BFC0-7ACB19755A0C}"/>
              </a:ext>
            </a:extLst>
          </p:cNvPr>
          <p:cNvSpPr/>
          <p:nvPr userDrawn="1"/>
        </p:nvSpPr>
        <p:spPr>
          <a:xfrm>
            <a:off x="0" y="0"/>
            <a:ext cx="12192000" cy="4416552"/>
          </a:xfrm>
          <a:prstGeom prst="rect">
            <a:avLst/>
          </a:prstGeom>
          <a:blipFill>
            <a:blip r:embed="rId2"/>
            <a:srcRect/>
            <a:stretch>
              <a:fillRect l="-842" r="-842"/>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sp>
        <p:nvSpPr>
          <p:cNvPr id="2" name="Заголовок 1">
            <a:extLst>
              <a:ext uri="{FF2B5EF4-FFF2-40B4-BE49-F238E27FC236}">
                <a16:creationId xmlns:a16="http://schemas.microsoft.com/office/drawing/2014/main" id="{129BFEAD-57CF-438A-8084-C5AC7F47E544}"/>
              </a:ext>
            </a:extLst>
          </p:cNvPr>
          <p:cNvSpPr>
            <a:spLocks noGrp="1"/>
          </p:cNvSpPr>
          <p:nvPr>
            <p:ph type="ctrTitle" hasCustomPrompt="1"/>
          </p:nvPr>
        </p:nvSpPr>
        <p:spPr>
          <a:xfrm>
            <a:off x="1524000" y="2462986"/>
            <a:ext cx="9144000" cy="1786094"/>
          </a:xfrm>
        </p:spPr>
        <p:txBody>
          <a:bodyPr rtlCol="0" anchor="b"/>
          <a:lstStyle>
            <a:lvl1pPr algn="ctr">
              <a:defRPr sz="6000"/>
            </a:lvl1pPr>
          </a:lstStyle>
          <a:p>
            <a:pPr rtl="0"/>
            <a:r>
              <a:rPr lang="uk-UA" noProof="0" dirty="0"/>
              <a:t>КЛАЦНІТЬ, ЩОБ ЗМІНИТИ СТИЛЬ ЗРАЗКА ЗАГОЛОВКА</a:t>
            </a:r>
          </a:p>
        </p:txBody>
      </p:sp>
      <p:sp>
        <p:nvSpPr>
          <p:cNvPr id="4" name="Місце для дати 3">
            <a:extLst>
              <a:ext uri="{FF2B5EF4-FFF2-40B4-BE49-F238E27FC236}">
                <a16:creationId xmlns:a16="http://schemas.microsoft.com/office/drawing/2014/main" id="{7E17A3CB-B083-4E49-9123-A5E47559DCDB}"/>
              </a:ext>
            </a:extLst>
          </p:cNvPr>
          <p:cNvSpPr>
            <a:spLocks noGrp="1"/>
          </p:cNvSpPr>
          <p:nvPr>
            <p:ph type="dt" sz="half" idx="10"/>
          </p:nvPr>
        </p:nvSpPr>
        <p:spPr/>
        <p:txBody>
          <a:bodyPr rtlCol="0"/>
          <a:lstStyle/>
          <a:p>
            <a:pPr rtl="0"/>
            <a:r>
              <a:rPr lang="uk-UA" noProof="0" dirty="0"/>
              <a:t>ДД.ММ.20XX</a:t>
            </a:r>
          </a:p>
        </p:txBody>
      </p:sp>
      <p:sp>
        <p:nvSpPr>
          <p:cNvPr id="5" name="Місце для нижнього колонтитула 4">
            <a:extLst>
              <a:ext uri="{FF2B5EF4-FFF2-40B4-BE49-F238E27FC236}">
                <a16:creationId xmlns:a16="http://schemas.microsoft.com/office/drawing/2014/main" id="{A8C4102C-4609-416C-A808-0FFE0051DAA1}"/>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6" name="Місце для номера слайда 5">
            <a:extLst>
              <a:ext uri="{FF2B5EF4-FFF2-40B4-BE49-F238E27FC236}">
                <a16:creationId xmlns:a16="http://schemas.microsoft.com/office/drawing/2014/main" id="{2D7BCC5D-6F2C-472F-BD4C-4096793DFC24}"/>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7" name="Прямокутник 6">
            <a:extLst>
              <a:ext uri="{FF2B5EF4-FFF2-40B4-BE49-F238E27FC236}">
                <a16:creationId xmlns:a16="http://schemas.microsoft.com/office/drawing/2014/main" id="{7BE854BB-FA44-4CAB-85DF-F5C412560348}"/>
              </a:ext>
            </a:extLst>
          </p:cNvPr>
          <p:cNvSpPr/>
          <p:nvPr userDrawn="1"/>
        </p:nvSpPr>
        <p:spPr>
          <a:xfrm>
            <a:off x="0" y="4416552"/>
            <a:ext cx="12192000" cy="2441448"/>
          </a:xfrm>
          <a:prstGeom prst="rect">
            <a:avLst/>
          </a:prstGeom>
          <a:gradFill flip="none" rotWithShape="1">
            <a:gsLst>
              <a:gs pos="0">
                <a:schemeClr val="accent2"/>
              </a:gs>
              <a:gs pos="34000">
                <a:srgbClr val="0F1722"/>
              </a:gs>
              <a:gs pos="69000">
                <a:srgbClr val="0F1722"/>
              </a:gs>
              <a:gs pos="100000">
                <a:schemeClr val="accent5"/>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sp>
        <p:nvSpPr>
          <p:cNvPr id="3" name="Підзаголовок 2">
            <a:extLst>
              <a:ext uri="{FF2B5EF4-FFF2-40B4-BE49-F238E27FC236}">
                <a16:creationId xmlns:a16="http://schemas.microsoft.com/office/drawing/2014/main" id="{389BFFF1-5465-4317-B9DB-C23A5B1D76EF}"/>
              </a:ext>
            </a:extLst>
          </p:cNvPr>
          <p:cNvSpPr>
            <a:spLocks noGrp="1"/>
          </p:cNvSpPr>
          <p:nvPr>
            <p:ph type="subTitle" idx="1"/>
          </p:nvPr>
        </p:nvSpPr>
        <p:spPr>
          <a:xfrm>
            <a:off x="1524000" y="4734696"/>
            <a:ext cx="9144000" cy="459798"/>
          </a:xfrm>
        </p:spPr>
        <p:txBody>
          <a:bodyPr lIns="0" tIns="0" rIns="0" bIns="0" rtlCol="0">
            <a:normAutofit/>
          </a:bodyPr>
          <a:lstStyle>
            <a:lvl1pPr marL="0" indent="0" algn="ctr">
              <a:lnSpc>
                <a:spcPct val="100000"/>
              </a:lnSpc>
              <a:spcBef>
                <a:spcPts val="0"/>
              </a:spcBef>
              <a:buNone/>
              <a:defRPr sz="2800" b="1">
                <a:latin typeface="+mn-lt"/>
                <a:cs typeface="Segoe UI Semibold" panose="020B07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ru-RU" noProof="0"/>
              <a:t>Образец подзаголовка</a:t>
            </a:r>
            <a:endParaRPr lang="uk-UA" noProof="0" dirty="0"/>
          </a:p>
        </p:txBody>
      </p:sp>
      <p:sp>
        <p:nvSpPr>
          <p:cNvPr id="10" name="Місце для зображення 9">
            <a:extLst>
              <a:ext uri="{FF2B5EF4-FFF2-40B4-BE49-F238E27FC236}">
                <a16:creationId xmlns:a16="http://schemas.microsoft.com/office/drawing/2014/main" id="{EA313B4B-5B98-4B33-885A-DF7669E72D7A}"/>
              </a:ext>
            </a:extLst>
          </p:cNvPr>
          <p:cNvSpPr>
            <a:spLocks noGrp="1"/>
          </p:cNvSpPr>
          <p:nvPr>
            <p:ph type="pic" sz="quarter" idx="13"/>
          </p:nvPr>
        </p:nvSpPr>
        <p:spPr>
          <a:xfrm>
            <a:off x="5355336" y="1172982"/>
            <a:ext cx="1481328" cy="758952"/>
          </a:xfrm>
        </p:spPr>
        <p:txBody>
          <a:bodyPr rtlCol="0" anchor="ctr" anchorCtr="0">
            <a:normAutofit/>
          </a:bodyPr>
          <a:lstStyle>
            <a:lvl1pPr marL="0" indent="0" algn="ctr">
              <a:buNone/>
              <a:defRPr sz="1400"/>
            </a:lvl1pPr>
          </a:lstStyle>
          <a:p>
            <a:pPr rtl="0"/>
            <a:r>
              <a:rPr lang="ru-RU" noProof="0"/>
              <a:t>Вставка рисунка</a:t>
            </a:r>
            <a:endParaRPr lang="uk-UA" noProof="0" dirty="0"/>
          </a:p>
        </p:txBody>
      </p:sp>
      <p:grpSp>
        <p:nvGrpSpPr>
          <p:cNvPr id="15" name="Група 14">
            <a:extLst>
              <a:ext uri="{FF2B5EF4-FFF2-40B4-BE49-F238E27FC236}">
                <a16:creationId xmlns:a16="http://schemas.microsoft.com/office/drawing/2014/main" id="{676B4374-8F24-43DE-860D-E5C6EA850AB4}"/>
              </a:ext>
            </a:extLst>
          </p:cNvPr>
          <p:cNvGrpSpPr/>
          <p:nvPr userDrawn="1"/>
        </p:nvGrpSpPr>
        <p:grpSpPr>
          <a:xfrm>
            <a:off x="4000267" y="2253996"/>
            <a:ext cx="4208399" cy="100584"/>
            <a:chOff x="4012694" y="2253996"/>
            <a:chExt cx="4208399" cy="100584"/>
          </a:xfrm>
        </p:grpSpPr>
        <p:sp>
          <p:nvSpPr>
            <p:cNvPr id="11" name="Овал 10">
              <a:extLst>
                <a:ext uri="{FF2B5EF4-FFF2-40B4-BE49-F238E27FC236}">
                  <a16:creationId xmlns:a16="http://schemas.microsoft.com/office/drawing/2014/main" id="{585C7755-9394-4129-AB48-1AC32DA80C75}"/>
                </a:ext>
              </a:extLst>
            </p:cNvPr>
            <p:cNvSpPr/>
            <p:nvPr userDrawn="1"/>
          </p:nvSpPr>
          <p:spPr>
            <a:xfrm>
              <a:off x="4012694" y="2253996"/>
              <a:ext cx="100584"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3" name="Пряма сполучна лінія 12">
              <a:extLst>
                <a:ext uri="{FF2B5EF4-FFF2-40B4-BE49-F238E27FC236}">
                  <a16:creationId xmlns:a16="http://schemas.microsoft.com/office/drawing/2014/main" id="{64C71ABE-575A-48CF-82B1-EDE8535F3993}"/>
                </a:ext>
              </a:extLst>
            </p:cNvPr>
            <p:cNvCxnSpPr/>
            <p:nvPr userDrawn="1"/>
          </p:nvCxnSpPr>
          <p:spPr>
            <a:xfrm>
              <a:off x="4098120" y="2307679"/>
              <a:ext cx="4016907"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Овал 13">
              <a:extLst>
                <a:ext uri="{FF2B5EF4-FFF2-40B4-BE49-F238E27FC236}">
                  <a16:creationId xmlns:a16="http://schemas.microsoft.com/office/drawing/2014/main" id="{E3C1EA63-78B2-4715-B4DC-63D98AC7F354}"/>
                </a:ext>
              </a:extLst>
            </p:cNvPr>
            <p:cNvSpPr/>
            <p:nvPr userDrawn="1"/>
          </p:nvSpPr>
          <p:spPr>
            <a:xfrm>
              <a:off x="8120509" y="2253996"/>
              <a:ext cx="100584"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grpSp>
      <p:grpSp>
        <p:nvGrpSpPr>
          <p:cNvPr id="16" name="Група 15">
            <a:extLst>
              <a:ext uri="{FF2B5EF4-FFF2-40B4-BE49-F238E27FC236}">
                <a16:creationId xmlns:a16="http://schemas.microsoft.com/office/drawing/2014/main" id="{E9BB74A1-0BEA-4AD8-8138-0641A45D8B40}"/>
              </a:ext>
            </a:extLst>
          </p:cNvPr>
          <p:cNvGrpSpPr/>
          <p:nvPr userDrawn="1"/>
        </p:nvGrpSpPr>
        <p:grpSpPr>
          <a:xfrm>
            <a:off x="4652581" y="5305363"/>
            <a:ext cx="2886839" cy="100584"/>
            <a:chOff x="3631690" y="2253996"/>
            <a:chExt cx="5028467" cy="100584"/>
          </a:xfrm>
        </p:grpSpPr>
        <p:sp>
          <p:nvSpPr>
            <p:cNvPr id="17" name="Овал 16">
              <a:extLst>
                <a:ext uri="{FF2B5EF4-FFF2-40B4-BE49-F238E27FC236}">
                  <a16:creationId xmlns:a16="http://schemas.microsoft.com/office/drawing/2014/main" id="{73D0026E-5270-4C52-A1AF-5631E8192DCD}"/>
                </a:ext>
              </a:extLst>
            </p:cNvPr>
            <p:cNvSpPr/>
            <p:nvPr userDrawn="1"/>
          </p:nvSpPr>
          <p:spPr>
            <a:xfrm>
              <a:off x="3631690" y="2253996"/>
              <a:ext cx="175203"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8" name="Пряма сполучна лінія 17">
              <a:extLst>
                <a:ext uri="{FF2B5EF4-FFF2-40B4-BE49-F238E27FC236}">
                  <a16:creationId xmlns:a16="http://schemas.microsoft.com/office/drawing/2014/main" id="{A6085D92-5F70-4097-A2FF-C15B13788D08}"/>
                </a:ext>
              </a:extLst>
            </p:cNvPr>
            <p:cNvCxnSpPr/>
            <p:nvPr userDrawn="1"/>
          </p:nvCxnSpPr>
          <p:spPr>
            <a:xfrm>
              <a:off x="3681984" y="2307679"/>
              <a:ext cx="4828032"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Овал 18">
              <a:extLst>
                <a:ext uri="{FF2B5EF4-FFF2-40B4-BE49-F238E27FC236}">
                  <a16:creationId xmlns:a16="http://schemas.microsoft.com/office/drawing/2014/main" id="{BE68EB6C-48D0-4EBF-8541-926D16790F52}"/>
                </a:ext>
              </a:extLst>
            </p:cNvPr>
            <p:cNvSpPr/>
            <p:nvPr userDrawn="1"/>
          </p:nvSpPr>
          <p:spPr>
            <a:xfrm>
              <a:off x="8484578" y="2253996"/>
              <a:ext cx="175579"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grpSp>
    </p:spTree>
    <p:extLst>
      <p:ext uri="{BB962C8B-B14F-4D97-AF65-F5344CB8AC3E}">
        <p14:creationId xmlns:p14="http://schemas.microsoft.com/office/powerpoint/2010/main" val="3424638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Порівняння чисел">
    <p:spTree>
      <p:nvGrpSpPr>
        <p:cNvPr id="1" name=""/>
        <p:cNvGrpSpPr/>
        <p:nvPr/>
      </p:nvGrpSpPr>
      <p:grpSpPr>
        <a:xfrm>
          <a:off x="0" y="0"/>
          <a:ext cx="0" cy="0"/>
          <a:chOff x="0" y="0"/>
          <a:chExt cx="0" cy="0"/>
        </a:xfrm>
      </p:grpSpPr>
      <p:sp>
        <p:nvSpPr>
          <p:cNvPr id="15" name="Прямокутник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5" name="Місце для дати 4">
            <a:extLst>
              <a:ext uri="{FF2B5EF4-FFF2-40B4-BE49-F238E27FC236}">
                <a16:creationId xmlns:a16="http://schemas.microsoft.com/office/drawing/2014/main" id="{2D9775F3-A041-479A-8038-652B7D9C72E9}"/>
              </a:ext>
            </a:extLst>
          </p:cNvPr>
          <p:cNvSpPr>
            <a:spLocks noGrp="1"/>
          </p:cNvSpPr>
          <p:nvPr>
            <p:ph type="dt" sz="half" idx="10"/>
          </p:nvPr>
        </p:nvSpPr>
        <p:spPr/>
        <p:txBody>
          <a:bodyPr rtlCol="0"/>
          <a:lstStyle/>
          <a:p>
            <a:pPr rtl="0"/>
            <a:r>
              <a:rPr lang="uk-UA" noProof="0" dirty="0"/>
              <a:t>ДД.ММ.20XX</a:t>
            </a:r>
          </a:p>
        </p:txBody>
      </p:sp>
      <p:sp>
        <p:nvSpPr>
          <p:cNvPr id="6" name="Місце для нижнього колонтитула 5">
            <a:extLst>
              <a:ext uri="{FF2B5EF4-FFF2-40B4-BE49-F238E27FC236}">
                <a16:creationId xmlns:a16="http://schemas.microsoft.com/office/drawing/2014/main" id="{29BEDD04-BE4E-4B91-B13E-0C4FB3E1658F}"/>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7" name="Місце для номера слайда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8" name="Заголовок 1">
            <a:extLst>
              <a:ext uri="{FF2B5EF4-FFF2-40B4-BE49-F238E27FC236}">
                <a16:creationId xmlns:a16="http://schemas.microsoft.com/office/drawing/2014/main" id="{ABF87C9E-53A2-4DE1-89DC-3907BE2E3D3C}"/>
              </a:ext>
            </a:extLst>
          </p:cNvPr>
          <p:cNvSpPr>
            <a:spLocks noGrp="1"/>
          </p:cNvSpPr>
          <p:nvPr>
            <p:ph type="title"/>
          </p:nvPr>
        </p:nvSpPr>
        <p:spPr>
          <a:xfrm>
            <a:off x="4292016" y="707529"/>
            <a:ext cx="7118056" cy="569086"/>
          </a:xfrm>
        </p:spPr>
        <p:txBody>
          <a:bodyPr lIns="0" tIns="0" rIns="0" bIns="0" rtlCol="0" anchor="b">
            <a:normAutofit/>
          </a:bodyPr>
          <a:lstStyle>
            <a:lvl1pPr algn="l">
              <a:defRPr sz="3600"/>
            </a:lvl1pPr>
          </a:lstStyle>
          <a:p>
            <a:pPr rtl="0"/>
            <a:r>
              <a:rPr lang="ru-RU" noProof="0"/>
              <a:t>Образец заголовка</a:t>
            </a:r>
            <a:endParaRPr lang="uk-UA" noProof="0" dirty="0"/>
          </a:p>
        </p:txBody>
      </p:sp>
      <p:sp>
        <p:nvSpPr>
          <p:cNvPr id="9" name="Місце для тексту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4292016" y="1625821"/>
            <a:ext cx="7096709" cy="978407"/>
          </a:xfrm>
        </p:spPr>
        <p:txBody>
          <a:bodyPr lIns="0" tIns="0" rIns="0" bIns="0" rtlCol="0">
            <a:normAutofit/>
          </a:bodyPr>
          <a:lstStyle>
            <a:lvl1pPr marL="0" indent="0" algn="l">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10" name="Місце для зображення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rtlCol="0" anchor="ctr" anchorCtr="0">
            <a:normAutofit/>
          </a:bodyPr>
          <a:lstStyle>
            <a:lvl1pPr marL="0" indent="0" algn="ctr">
              <a:buNone/>
              <a:defRPr sz="1200"/>
            </a:lvl1pPr>
          </a:lstStyle>
          <a:p>
            <a:pPr rtl="0"/>
            <a:r>
              <a:rPr lang="ru-RU" noProof="0"/>
              <a:t>Вставка рисунка</a:t>
            </a:r>
            <a:endParaRPr lang="uk-UA" noProof="0" dirty="0"/>
          </a:p>
        </p:txBody>
      </p:sp>
      <p:grpSp>
        <p:nvGrpSpPr>
          <p:cNvPr id="11" name="Група 10">
            <a:extLst>
              <a:ext uri="{FF2B5EF4-FFF2-40B4-BE49-F238E27FC236}">
                <a16:creationId xmlns:a16="http://schemas.microsoft.com/office/drawing/2014/main" id="{59E4D57E-4989-4939-A31F-637543FAB606}"/>
              </a:ext>
            </a:extLst>
          </p:cNvPr>
          <p:cNvGrpSpPr/>
          <p:nvPr userDrawn="1"/>
        </p:nvGrpSpPr>
        <p:grpSpPr>
          <a:xfrm flipH="1">
            <a:off x="4314481" y="1375202"/>
            <a:ext cx="7877519" cy="100800"/>
            <a:chOff x="245550" y="3240138"/>
            <a:chExt cx="4015976" cy="100800"/>
          </a:xfrm>
        </p:grpSpPr>
        <p:cxnSp>
          <p:nvCxnSpPr>
            <p:cNvPr id="12" name="Пряма сполучна лінія 11">
              <a:extLst>
                <a:ext uri="{FF2B5EF4-FFF2-40B4-BE49-F238E27FC236}">
                  <a16:creationId xmlns:a16="http://schemas.microsoft.com/office/drawing/2014/main" id="{370B72A7-B625-48B8-88E6-BCE2A4DD531E}"/>
                </a:ext>
              </a:extLst>
            </p:cNvPr>
            <p:cNvCxnSpPr>
              <a:cxnSpLocks/>
              <a:endCxn id="13" idx="6"/>
            </p:cNvCxnSpPr>
            <p:nvPr userDrawn="1"/>
          </p:nvCxnSpPr>
          <p:spPr>
            <a:xfrm>
              <a:off x="245550" y="3290538"/>
              <a:ext cx="4015976"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Овал 12">
              <a:extLst>
                <a:ext uri="{FF2B5EF4-FFF2-40B4-BE49-F238E27FC236}">
                  <a16:creationId xmlns:a16="http://schemas.microsoft.com/office/drawing/2014/main" id="{01ED729F-F8A5-4244-9776-4935C260F11F}"/>
                </a:ext>
              </a:extLst>
            </p:cNvPr>
            <p:cNvSpPr/>
            <p:nvPr userDrawn="1"/>
          </p:nvSpPr>
          <p:spPr>
            <a:xfrm>
              <a:off x="4210138" y="3240138"/>
              <a:ext cx="51388"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cxnSp>
        <p:nvCxnSpPr>
          <p:cNvPr id="17" name="Пряма сполучна лінія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Овал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9" name="Пряма сполучна лінія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Овал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sp>
        <p:nvSpPr>
          <p:cNvPr id="16" name="Місце для тексту 15">
            <a:extLst>
              <a:ext uri="{FF2B5EF4-FFF2-40B4-BE49-F238E27FC236}">
                <a16:creationId xmlns:a16="http://schemas.microsoft.com/office/drawing/2014/main" id="{D0092E26-7A96-4712-98A7-FFDA7C3D7721}"/>
              </a:ext>
            </a:extLst>
          </p:cNvPr>
          <p:cNvSpPr>
            <a:spLocks noGrp="1"/>
          </p:cNvSpPr>
          <p:nvPr>
            <p:ph type="body" sz="quarter" idx="26" hasCustomPrompt="1"/>
          </p:nvPr>
        </p:nvSpPr>
        <p:spPr>
          <a:xfrm>
            <a:off x="783723" y="3301941"/>
            <a:ext cx="3408243" cy="978408"/>
          </a:xfrm>
          <a:prstGeom prst="rect">
            <a:avLst/>
          </a:prstGeom>
          <a:ln w="6350">
            <a:noFill/>
          </a:ln>
        </p:spPr>
        <p:txBody>
          <a:bodyPr lIns="0" tIns="0" rIns="0" bIns="0" rtlCol="0" anchor="ctr" anchorCtr="0">
            <a:noAutofit/>
          </a:bodyPr>
          <a:lstStyle>
            <a:lvl1pPr marL="0" indent="0" algn="l">
              <a:buNone/>
              <a:defRPr sz="7000" b="1">
                <a:ln w="6350">
                  <a:solidFill>
                    <a:schemeClr val="tx1"/>
                  </a:solidFill>
                </a:ln>
                <a:noFill/>
                <a:latin typeface="+mj-lt"/>
              </a:defRPr>
            </a:lvl1pPr>
          </a:lstStyle>
          <a:p>
            <a:pPr lvl="0" rtl="0"/>
            <a:r>
              <a:rPr lang="uk-UA" noProof="0" dirty="0"/>
              <a:t>12 345 ₴</a:t>
            </a:r>
          </a:p>
        </p:txBody>
      </p:sp>
      <p:sp>
        <p:nvSpPr>
          <p:cNvPr id="34" name="Місце для тексту 2">
            <a:extLst>
              <a:ext uri="{FF2B5EF4-FFF2-40B4-BE49-F238E27FC236}">
                <a16:creationId xmlns:a16="http://schemas.microsoft.com/office/drawing/2014/main" id="{B17B484C-F876-40B2-89DE-FC7A9E54C835}"/>
              </a:ext>
            </a:extLst>
          </p:cNvPr>
          <p:cNvSpPr>
            <a:spLocks noGrp="1"/>
          </p:cNvSpPr>
          <p:nvPr>
            <p:ph type="body" idx="27" hasCustomPrompt="1"/>
          </p:nvPr>
        </p:nvSpPr>
        <p:spPr>
          <a:xfrm>
            <a:off x="5716329" y="3394494"/>
            <a:ext cx="5678300" cy="978407"/>
          </a:xfrm>
        </p:spPr>
        <p:txBody>
          <a:bodyPr lIns="0" tIns="0" rIns="0" bIns="0" rtlCol="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36" name="Місце для тексту 2">
            <a:extLst>
              <a:ext uri="{FF2B5EF4-FFF2-40B4-BE49-F238E27FC236}">
                <a16:creationId xmlns:a16="http://schemas.microsoft.com/office/drawing/2014/main" id="{99E02476-A734-4A74-BC42-F104B37C8C19}"/>
              </a:ext>
            </a:extLst>
          </p:cNvPr>
          <p:cNvSpPr>
            <a:spLocks noGrp="1"/>
          </p:cNvSpPr>
          <p:nvPr>
            <p:ph type="body" idx="29" hasCustomPrompt="1"/>
          </p:nvPr>
        </p:nvSpPr>
        <p:spPr>
          <a:xfrm>
            <a:off x="4292016" y="3394494"/>
            <a:ext cx="1399099" cy="978407"/>
          </a:xfrm>
        </p:spPr>
        <p:txBody>
          <a:bodyPr lIns="0" tIns="0" rIns="0" bIns="0" rtlCol="0" anchor="t"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26" name="Місце для тексту 15">
            <a:extLst>
              <a:ext uri="{FF2B5EF4-FFF2-40B4-BE49-F238E27FC236}">
                <a16:creationId xmlns:a16="http://schemas.microsoft.com/office/drawing/2014/main" id="{EA5D8D7D-F37C-49AD-98F0-641CE42B8A83}"/>
              </a:ext>
            </a:extLst>
          </p:cNvPr>
          <p:cNvSpPr>
            <a:spLocks noGrp="1"/>
          </p:cNvSpPr>
          <p:nvPr>
            <p:ph type="body" sz="quarter" idx="30" hasCustomPrompt="1"/>
          </p:nvPr>
        </p:nvSpPr>
        <p:spPr>
          <a:xfrm>
            <a:off x="783723" y="4594663"/>
            <a:ext cx="3408243" cy="978408"/>
          </a:xfrm>
          <a:prstGeom prst="rect">
            <a:avLst/>
          </a:prstGeom>
          <a:ln w="6350">
            <a:noFill/>
          </a:ln>
        </p:spPr>
        <p:txBody>
          <a:bodyPr lIns="0" tIns="0" rIns="0" bIns="0" rtlCol="0" anchor="ctr" anchorCtr="0">
            <a:noAutofit/>
          </a:bodyPr>
          <a:lstStyle>
            <a:lvl1pPr marL="0" indent="0" algn="l">
              <a:buNone/>
              <a:defRPr sz="7000" b="1">
                <a:ln w="6350">
                  <a:solidFill>
                    <a:schemeClr val="tx1"/>
                  </a:solidFill>
                </a:ln>
                <a:noFill/>
                <a:latin typeface="+mj-lt"/>
              </a:defRPr>
            </a:lvl1pPr>
          </a:lstStyle>
          <a:p>
            <a:pPr lvl="0" rtl="0"/>
            <a:r>
              <a:rPr lang="uk-UA" noProof="0" dirty="0"/>
              <a:t>6 789 ₴</a:t>
            </a:r>
          </a:p>
        </p:txBody>
      </p:sp>
      <p:sp>
        <p:nvSpPr>
          <p:cNvPr id="27" name="Місце для тексту 2">
            <a:extLst>
              <a:ext uri="{FF2B5EF4-FFF2-40B4-BE49-F238E27FC236}">
                <a16:creationId xmlns:a16="http://schemas.microsoft.com/office/drawing/2014/main" id="{521FF93D-8384-4E22-8645-BDE6AB983488}"/>
              </a:ext>
            </a:extLst>
          </p:cNvPr>
          <p:cNvSpPr>
            <a:spLocks noGrp="1"/>
          </p:cNvSpPr>
          <p:nvPr>
            <p:ph type="body" idx="31" hasCustomPrompt="1"/>
          </p:nvPr>
        </p:nvSpPr>
        <p:spPr>
          <a:xfrm>
            <a:off x="5716329" y="4687216"/>
            <a:ext cx="5678300" cy="978407"/>
          </a:xfrm>
        </p:spPr>
        <p:txBody>
          <a:bodyPr lIns="0" tIns="0" rIns="0" bIns="0" rtlCol="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28" name="Місце для тексту 2">
            <a:extLst>
              <a:ext uri="{FF2B5EF4-FFF2-40B4-BE49-F238E27FC236}">
                <a16:creationId xmlns:a16="http://schemas.microsoft.com/office/drawing/2014/main" id="{BA358F36-EA77-462E-9158-AFDF1D449A1A}"/>
              </a:ext>
            </a:extLst>
          </p:cNvPr>
          <p:cNvSpPr>
            <a:spLocks noGrp="1"/>
          </p:cNvSpPr>
          <p:nvPr>
            <p:ph type="body" idx="32" hasCustomPrompt="1"/>
          </p:nvPr>
        </p:nvSpPr>
        <p:spPr>
          <a:xfrm>
            <a:off x="4292016" y="4687216"/>
            <a:ext cx="1399099" cy="978407"/>
          </a:xfrm>
        </p:spPr>
        <p:txBody>
          <a:bodyPr lIns="0" tIns="0" rIns="0" bIns="0" rtlCol="0" anchor="t"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Tree>
    <p:extLst>
      <p:ext uri="{BB962C8B-B14F-4D97-AF65-F5344CB8AC3E}">
        <p14:creationId xmlns:p14="http://schemas.microsoft.com/office/powerpoint/2010/main" val="3404119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Макет для елементів вмісту з колами">
    <p:spTree>
      <p:nvGrpSpPr>
        <p:cNvPr id="1" name=""/>
        <p:cNvGrpSpPr/>
        <p:nvPr/>
      </p:nvGrpSpPr>
      <p:grpSpPr>
        <a:xfrm>
          <a:off x="0" y="0"/>
          <a:ext cx="0" cy="0"/>
          <a:chOff x="0" y="0"/>
          <a:chExt cx="0" cy="0"/>
        </a:xfrm>
      </p:grpSpPr>
      <p:sp>
        <p:nvSpPr>
          <p:cNvPr id="7" name="Прямокутник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2" name="Заголовок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6" y="3242645"/>
            <a:ext cx="4464049" cy="1177174"/>
          </a:xfrm>
        </p:spPr>
        <p:txBody>
          <a:bodyPr lIns="0" tIns="0" rIns="0" bIns="0" rtlCol="0" anchor="b">
            <a:normAutofit/>
          </a:bodyPr>
          <a:lstStyle>
            <a:lvl1pPr>
              <a:defRPr sz="3600"/>
            </a:lvl1pPr>
          </a:lstStyle>
          <a:p>
            <a:pPr rtl="0"/>
            <a:r>
              <a:rPr lang="uk-UA" noProof="0" dirty="0"/>
              <a:t>КЛАЦНІТЬ, ЩОБ ЗМІНИТИ.</a:t>
            </a:r>
          </a:p>
        </p:txBody>
      </p:sp>
      <p:sp>
        <p:nvSpPr>
          <p:cNvPr id="3" name="Місце для тексту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826770" y="4872948"/>
            <a:ext cx="4443165" cy="882062"/>
          </a:xfrm>
        </p:spPr>
        <p:txBody>
          <a:bodyPr lIns="0" tIns="0" rIns="0" bIns="0" rtlCol="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4" name="Місце для дати 3">
            <a:extLst>
              <a:ext uri="{FF2B5EF4-FFF2-40B4-BE49-F238E27FC236}">
                <a16:creationId xmlns:a16="http://schemas.microsoft.com/office/drawing/2014/main" id="{49EFC6D7-3241-401C-A16A-4A7CC2653954}"/>
              </a:ext>
            </a:extLst>
          </p:cNvPr>
          <p:cNvSpPr>
            <a:spLocks noGrp="1"/>
          </p:cNvSpPr>
          <p:nvPr>
            <p:ph type="dt" sz="half" idx="10"/>
          </p:nvPr>
        </p:nvSpPr>
        <p:spPr/>
        <p:txBody>
          <a:bodyPr rtlCol="0"/>
          <a:lstStyle/>
          <a:p>
            <a:pPr rtl="0"/>
            <a:r>
              <a:rPr lang="uk-UA" noProof="0" dirty="0"/>
              <a:t>ДД.ММ.20XX</a:t>
            </a:r>
          </a:p>
        </p:txBody>
      </p:sp>
      <p:sp>
        <p:nvSpPr>
          <p:cNvPr id="5" name="Місце для нижнього колонтитула 4">
            <a:extLst>
              <a:ext uri="{FF2B5EF4-FFF2-40B4-BE49-F238E27FC236}">
                <a16:creationId xmlns:a16="http://schemas.microsoft.com/office/drawing/2014/main" id="{F345D6DC-ABA5-4D00-9CD3-92FFDD1FA2DC}"/>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6" name="Місце для номера слайда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11" name="Місце для зображення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rtlCol="0" anchor="ctr" anchorCtr="0">
            <a:normAutofit/>
          </a:bodyPr>
          <a:lstStyle>
            <a:lvl1pPr marL="0" indent="0" algn="ctr">
              <a:buNone/>
              <a:defRPr sz="1200"/>
            </a:lvl1pPr>
          </a:lstStyle>
          <a:p>
            <a:pPr rtl="0"/>
            <a:r>
              <a:rPr lang="ru-RU" noProof="0"/>
              <a:t>Вставка рисунка</a:t>
            </a:r>
            <a:endParaRPr lang="uk-UA" noProof="0" dirty="0"/>
          </a:p>
        </p:txBody>
      </p:sp>
      <p:grpSp>
        <p:nvGrpSpPr>
          <p:cNvPr id="15" name="Група 14">
            <a:extLst>
              <a:ext uri="{FF2B5EF4-FFF2-40B4-BE49-F238E27FC236}">
                <a16:creationId xmlns:a16="http://schemas.microsoft.com/office/drawing/2014/main" id="{B7317392-EF87-4050-8BBE-32F74B0CF15A}"/>
              </a:ext>
            </a:extLst>
          </p:cNvPr>
          <p:cNvGrpSpPr/>
          <p:nvPr userDrawn="1"/>
        </p:nvGrpSpPr>
        <p:grpSpPr>
          <a:xfrm>
            <a:off x="0" y="4581382"/>
            <a:ext cx="4759871" cy="100800"/>
            <a:chOff x="-1228304" y="3240138"/>
            <a:chExt cx="4759871" cy="100800"/>
          </a:xfrm>
        </p:grpSpPr>
        <p:cxnSp>
          <p:nvCxnSpPr>
            <p:cNvPr id="13" name="Пряма сполучна лінія 12">
              <a:extLst>
                <a:ext uri="{FF2B5EF4-FFF2-40B4-BE49-F238E27FC236}">
                  <a16:creationId xmlns:a16="http://schemas.microsoft.com/office/drawing/2014/main" id="{785A4134-866D-4143-AC1E-8A2FFDB49855}"/>
                </a:ext>
              </a:extLst>
            </p:cNvPr>
            <p:cNvCxnSpPr>
              <a:cxnSpLocks/>
            </p:cNvCxnSpPr>
            <p:nvPr userDrawn="1"/>
          </p:nvCxnSpPr>
          <p:spPr>
            <a:xfrm>
              <a:off x="-1228304" y="3290538"/>
              <a:ext cx="47244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Овал 13">
              <a:extLst>
                <a:ext uri="{FF2B5EF4-FFF2-40B4-BE49-F238E27FC236}">
                  <a16:creationId xmlns:a16="http://schemas.microsoft.com/office/drawing/2014/main" id="{1BBC5D9C-B8FB-455B-9398-36DB21F2765E}"/>
                </a:ext>
              </a:extLst>
            </p:cNvPr>
            <p:cNvSpPr/>
            <p:nvPr userDrawn="1"/>
          </p:nvSpPr>
          <p:spPr>
            <a:xfrm>
              <a:off x="3430767"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sp>
        <p:nvSpPr>
          <p:cNvPr id="16" name="Місце для тексту 2">
            <a:extLst>
              <a:ext uri="{FF2B5EF4-FFF2-40B4-BE49-F238E27FC236}">
                <a16:creationId xmlns:a16="http://schemas.microsoft.com/office/drawing/2014/main" id="{BB522941-5C7D-4701-9AD7-BB4C11C6EBCE}"/>
              </a:ext>
            </a:extLst>
          </p:cNvPr>
          <p:cNvSpPr>
            <a:spLocks noGrp="1"/>
          </p:cNvSpPr>
          <p:nvPr>
            <p:ph type="body" idx="14" hasCustomPrompt="1"/>
          </p:nvPr>
        </p:nvSpPr>
        <p:spPr>
          <a:xfrm>
            <a:off x="5533023" y="4551485"/>
            <a:ext cx="5855702" cy="1208079"/>
          </a:xfrm>
        </p:spPr>
        <p:txBody>
          <a:bodyPr lIns="0" tIns="0" rIns="0" bIns="0" rtlCol="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17" name="Овал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8" name="Пряма сполучна лінія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Овал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20" name="Пряма сполучна лінія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9" name="Овал 8">
            <a:extLst>
              <a:ext uri="{FF2B5EF4-FFF2-40B4-BE49-F238E27FC236}">
                <a16:creationId xmlns:a16="http://schemas.microsoft.com/office/drawing/2014/main" id="{ADC059E4-36DE-4100-8F15-85A9F37E84FE}"/>
              </a:ext>
            </a:extLst>
          </p:cNvPr>
          <p:cNvSpPr/>
          <p:nvPr userDrawn="1"/>
        </p:nvSpPr>
        <p:spPr>
          <a:xfrm>
            <a:off x="3616960" y="859665"/>
            <a:ext cx="2121408" cy="2121408"/>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sp>
        <p:nvSpPr>
          <p:cNvPr id="21" name="Овал 20">
            <a:extLst>
              <a:ext uri="{FF2B5EF4-FFF2-40B4-BE49-F238E27FC236}">
                <a16:creationId xmlns:a16="http://schemas.microsoft.com/office/drawing/2014/main" id="{34E475F8-9B44-4A3E-9F99-CF0346C89B8E}"/>
              </a:ext>
            </a:extLst>
          </p:cNvPr>
          <p:cNvSpPr/>
          <p:nvPr userDrawn="1"/>
        </p:nvSpPr>
        <p:spPr>
          <a:xfrm>
            <a:off x="5522965" y="836613"/>
            <a:ext cx="2816352" cy="281635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sp>
        <p:nvSpPr>
          <p:cNvPr id="22" name="Овал 21">
            <a:extLst>
              <a:ext uri="{FF2B5EF4-FFF2-40B4-BE49-F238E27FC236}">
                <a16:creationId xmlns:a16="http://schemas.microsoft.com/office/drawing/2014/main" id="{EF5FAF95-28E9-4D03-884C-A89CBC8B61DC}"/>
              </a:ext>
            </a:extLst>
          </p:cNvPr>
          <p:cNvSpPr/>
          <p:nvPr userDrawn="1"/>
        </p:nvSpPr>
        <p:spPr>
          <a:xfrm>
            <a:off x="8123915" y="859665"/>
            <a:ext cx="3273552" cy="327355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sp>
        <p:nvSpPr>
          <p:cNvPr id="27" name="Місце для тексту 15">
            <a:extLst>
              <a:ext uri="{FF2B5EF4-FFF2-40B4-BE49-F238E27FC236}">
                <a16:creationId xmlns:a16="http://schemas.microsoft.com/office/drawing/2014/main" id="{5F221D05-AC12-4B7C-A00B-E28F93E23D7A}"/>
              </a:ext>
            </a:extLst>
          </p:cNvPr>
          <p:cNvSpPr>
            <a:spLocks noGrp="1"/>
          </p:cNvSpPr>
          <p:nvPr>
            <p:ph type="body" sz="quarter" idx="26" hasCustomPrompt="1"/>
          </p:nvPr>
        </p:nvSpPr>
        <p:spPr>
          <a:xfrm>
            <a:off x="3851931" y="1382322"/>
            <a:ext cx="1681092" cy="978408"/>
          </a:xfrm>
          <a:prstGeom prst="rect">
            <a:avLst/>
          </a:prstGeom>
          <a:ln w="6350">
            <a:noFill/>
          </a:ln>
        </p:spPr>
        <p:txBody>
          <a:bodyPr lIns="0" tIns="0" rIns="0" bIns="0" rtlCol="0" anchor="ctr" anchorCtr="0">
            <a:noAutofit/>
          </a:bodyPr>
          <a:lstStyle>
            <a:lvl1pPr marL="0" indent="0" algn="ctr">
              <a:buNone/>
              <a:defRPr sz="7000" b="1">
                <a:ln w="6350">
                  <a:solidFill>
                    <a:schemeClr val="tx1"/>
                  </a:solidFill>
                </a:ln>
                <a:noFill/>
                <a:latin typeface="+mj-lt"/>
              </a:defRPr>
            </a:lvl1pPr>
          </a:lstStyle>
          <a:p>
            <a:pPr lvl="0" rtl="0"/>
            <a:r>
              <a:rPr lang="uk-UA" noProof="0" dirty="0"/>
              <a:t>МЛРД ГРН</a:t>
            </a:r>
          </a:p>
        </p:txBody>
      </p:sp>
      <p:sp>
        <p:nvSpPr>
          <p:cNvPr id="28" name="Місце для тексту 2">
            <a:extLst>
              <a:ext uri="{FF2B5EF4-FFF2-40B4-BE49-F238E27FC236}">
                <a16:creationId xmlns:a16="http://schemas.microsoft.com/office/drawing/2014/main" id="{A3904B01-A725-4CE3-9321-D42F3E296703}"/>
              </a:ext>
            </a:extLst>
          </p:cNvPr>
          <p:cNvSpPr>
            <a:spLocks noGrp="1"/>
          </p:cNvSpPr>
          <p:nvPr>
            <p:ph type="body" idx="29" hasCustomPrompt="1"/>
          </p:nvPr>
        </p:nvSpPr>
        <p:spPr>
          <a:xfrm>
            <a:off x="3927524" y="2363691"/>
            <a:ext cx="1519848" cy="617093"/>
          </a:xfrm>
        </p:spPr>
        <p:txBody>
          <a:bodyPr lIns="0" tIns="0" rIns="0" bIns="0" rtlCol="0" anchor="t" anchorCtr="0">
            <a:normAutofit/>
          </a:bodyPr>
          <a:lstStyle>
            <a:lvl1pPr marL="0" indent="0" algn="ct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Назва</a:t>
            </a:r>
            <a:br>
              <a:rPr lang="uk-UA" noProof="0" dirty="0"/>
            </a:br>
            <a:r>
              <a:rPr lang="uk-UA" noProof="0" dirty="0"/>
              <a:t>розділу 1</a:t>
            </a:r>
          </a:p>
        </p:txBody>
      </p:sp>
      <p:sp>
        <p:nvSpPr>
          <p:cNvPr id="29" name="Місце для тексту 2">
            <a:extLst>
              <a:ext uri="{FF2B5EF4-FFF2-40B4-BE49-F238E27FC236}">
                <a16:creationId xmlns:a16="http://schemas.microsoft.com/office/drawing/2014/main" id="{D9CE08AF-782B-4514-BE33-D3AED71A7344}"/>
              </a:ext>
            </a:extLst>
          </p:cNvPr>
          <p:cNvSpPr>
            <a:spLocks noGrp="1"/>
          </p:cNvSpPr>
          <p:nvPr>
            <p:ph type="body" idx="30" hasCustomPrompt="1"/>
          </p:nvPr>
        </p:nvSpPr>
        <p:spPr>
          <a:xfrm>
            <a:off x="3806132" y="1185842"/>
            <a:ext cx="1519848" cy="250619"/>
          </a:xfrm>
        </p:spPr>
        <p:txBody>
          <a:bodyPr lIns="0" tIns="0" rIns="0" bIns="0" rtlCol="0" anchor="t" anchorCtr="0">
            <a:normAutofit/>
          </a:bodyPr>
          <a:lstStyle>
            <a:lvl1pPr marL="0" indent="0" algn="r">
              <a:spcBef>
                <a:spcPts val="600"/>
              </a:spcBef>
              <a:buClr>
                <a:schemeClr val="tx1"/>
              </a:buClr>
              <a:buFont typeface="Courier New" panose="02070309020205020404" pitchFamily="49" charset="0"/>
              <a:buNone/>
              <a:defRPr sz="1800" b="0">
                <a:solidFill>
                  <a:schemeClr val="tx1"/>
                </a:solidFill>
                <a:latin typeface="+mn-lt"/>
                <a:cs typeface="Segoe UI Light"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100</a:t>
            </a:r>
          </a:p>
        </p:txBody>
      </p:sp>
      <p:sp>
        <p:nvSpPr>
          <p:cNvPr id="30" name="Місце для тексту 15">
            <a:extLst>
              <a:ext uri="{FF2B5EF4-FFF2-40B4-BE49-F238E27FC236}">
                <a16:creationId xmlns:a16="http://schemas.microsoft.com/office/drawing/2014/main" id="{614098B4-704D-42A8-B776-2C93C30C39DA}"/>
              </a:ext>
            </a:extLst>
          </p:cNvPr>
          <p:cNvSpPr>
            <a:spLocks noGrp="1"/>
          </p:cNvSpPr>
          <p:nvPr>
            <p:ph type="body" sz="quarter" idx="31" hasCustomPrompt="1"/>
          </p:nvPr>
        </p:nvSpPr>
        <p:spPr>
          <a:xfrm>
            <a:off x="6113495" y="1767897"/>
            <a:ext cx="1681092" cy="978408"/>
          </a:xfrm>
          <a:prstGeom prst="rect">
            <a:avLst/>
          </a:prstGeom>
          <a:ln w="6350">
            <a:noFill/>
          </a:ln>
        </p:spPr>
        <p:txBody>
          <a:bodyPr lIns="0" tIns="0" rIns="0" bIns="0" rtlCol="0" anchor="ctr" anchorCtr="0">
            <a:noAutofit/>
          </a:bodyPr>
          <a:lstStyle>
            <a:lvl1pPr marL="0" indent="0" algn="ctr">
              <a:buNone/>
              <a:defRPr sz="7000" b="1">
                <a:ln w="6350">
                  <a:solidFill>
                    <a:schemeClr val="tx1"/>
                  </a:solidFill>
                </a:ln>
                <a:noFill/>
                <a:latin typeface="+mj-lt"/>
              </a:defRPr>
            </a:lvl1pPr>
          </a:lstStyle>
          <a:p>
            <a:pPr lvl="0" rtl="0"/>
            <a:r>
              <a:rPr lang="uk-UA" noProof="0" dirty="0"/>
              <a:t>МЛРД ГРН</a:t>
            </a:r>
          </a:p>
        </p:txBody>
      </p:sp>
      <p:sp>
        <p:nvSpPr>
          <p:cNvPr id="31" name="Місце для тексту 2">
            <a:extLst>
              <a:ext uri="{FF2B5EF4-FFF2-40B4-BE49-F238E27FC236}">
                <a16:creationId xmlns:a16="http://schemas.microsoft.com/office/drawing/2014/main" id="{CE6465F4-0B4D-4B43-BE59-BC984FE8EF05}"/>
              </a:ext>
            </a:extLst>
          </p:cNvPr>
          <p:cNvSpPr>
            <a:spLocks noGrp="1"/>
          </p:cNvSpPr>
          <p:nvPr>
            <p:ph type="body" idx="32" hasCustomPrompt="1"/>
          </p:nvPr>
        </p:nvSpPr>
        <p:spPr>
          <a:xfrm>
            <a:off x="6189088" y="2753338"/>
            <a:ext cx="1519848" cy="617093"/>
          </a:xfrm>
        </p:spPr>
        <p:txBody>
          <a:bodyPr lIns="0" tIns="0" rIns="0" bIns="0" rtlCol="0" anchor="t" anchorCtr="0">
            <a:normAutofit/>
          </a:bodyPr>
          <a:lstStyle>
            <a:lvl1pPr marL="0" indent="0" algn="ct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Назва</a:t>
            </a:r>
            <a:br>
              <a:rPr lang="uk-UA" noProof="0" dirty="0"/>
            </a:br>
            <a:r>
              <a:rPr lang="uk-UA" noProof="0" dirty="0"/>
              <a:t>розділу 1</a:t>
            </a:r>
          </a:p>
        </p:txBody>
      </p:sp>
      <p:sp>
        <p:nvSpPr>
          <p:cNvPr id="32" name="Місце для тексту 2">
            <a:extLst>
              <a:ext uri="{FF2B5EF4-FFF2-40B4-BE49-F238E27FC236}">
                <a16:creationId xmlns:a16="http://schemas.microsoft.com/office/drawing/2014/main" id="{4DBC997E-F996-4F59-A610-3C8558F180CA}"/>
              </a:ext>
            </a:extLst>
          </p:cNvPr>
          <p:cNvSpPr>
            <a:spLocks noGrp="1"/>
          </p:cNvSpPr>
          <p:nvPr>
            <p:ph type="body" idx="33" hasCustomPrompt="1"/>
          </p:nvPr>
        </p:nvSpPr>
        <p:spPr>
          <a:xfrm>
            <a:off x="6067696" y="1537655"/>
            <a:ext cx="1519848" cy="250619"/>
          </a:xfrm>
        </p:spPr>
        <p:txBody>
          <a:bodyPr lIns="0" tIns="0" rIns="0" bIns="0" rtlCol="0" anchor="t" anchorCtr="0">
            <a:normAutofit/>
          </a:bodyPr>
          <a:lstStyle>
            <a:lvl1pPr marL="0" indent="0" algn="r">
              <a:spcBef>
                <a:spcPts val="600"/>
              </a:spcBef>
              <a:buClr>
                <a:schemeClr val="tx1"/>
              </a:buClr>
              <a:buFont typeface="Courier New" panose="02070309020205020404" pitchFamily="49" charset="0"/>
              <a:buNone/>
              <a:defRPr sz="1800" b="0">
                <a:solidFill>
                  <a:schemeClr val="tx1"/>
                </a:solidFill>
                <a:latin typeface="+mn-lt"/>
                <a:cs typeface="Segoe UI Light"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100</a:t>
            </a:r>
          </a:p>
        </p:txBody>
      </p:sp>
      <p:sp>
        <p:nvSpPr>
          <p:cNvPr id="33" name="Місце для тексту 15">
            <a:extLst>
              <a:ext uri="{FF2B5EF4-FFF2-40B4-BE49-F238E27FC236}">
                <a16:creationId xmlns:a16="http://schemas.microsoft.com/office/drawing/2014/main" id="{D2098E46-8023-469E-86ED-39848BCA69B9}"/>
              </a:ext>
            </a:extLst>
          </p:cNvPr>
          <p:cNvSpPr>
            <a:spLocks noGrp="1"/>
          </p:cNvSpPr>
          <p:nvPr>
            <p:ph type="body" sz="quarter" idx="34" hasCustomPrompt="1"/>
          </p:nvPr>
        </p:nvSpPr>
        <p:spPr>
          <a:xfrm>
            <a:off x="8714444" y="2049128"/>
            <a:ext cx="2010420" cy="978408"/>
          </a:xfrm>
          <a:prstGeom prst="rect">
            <a:avLst/>
          </a:prstGeom>
          <a:ln w="6350">
            <a:noFill/>
          </a:ln>
        </p:spPr>
        <p:txBody>
          <a:bodyPr lIns="0" tIns="0" rIns="0" bIns="0" rtlCol="0" anchor="ctr" anchorCtr="0">
            <a:noAutofit/>
          </a:bodyPr>
          <a:lstStyle>
            <a:lvl1pPr marL="0" indent="0" algn="ctr">
              <a:buNone/>
              <a:defRPr sz="7000" b="1">
                <a:ln w="6350">
                  <a:solidFill>
                    <a:schemeClr val="tx1"/>
                  </a:solidFill>
                </a:ln>
                <a:noFill/>
                <a:latin typeface="+mj-lt"/>
              </a:defRPr>
            </a:lvl1pPr>
          </a:lstStyle>
          <a:p>
            <a:pPr lvl="0" rtl="0"/>
            <a:r>
              <a:rPr lang="uk-UA" noProof="0" dirty="0"/>
              <a:t>МЛРД ГРН</a:t>
            </a:r>
          </a:p>
        </p:txBody>
      </p:sp>
      <p:sp>
        <p:nvSpPr>
          <p:cNvPr id="34" name="Місце для тексту 2">
            <a:extLst>
              <a:ext uri="{FF2B5EF4-FFF2-40B4-BE49-F238E27FC236}">
                <a16:creationId xmlns:a16="http://schemas.microsoft.com/office/drawing/2014/main" id="{93715D94-9DBE-476D-B2A4-208BC6D40C35}"/>
              </a:ext>
            </a:extLst>
          </p:cNvPr>
          <p:cNvSpPr>
            <a:spLocks noGrp="1"/>
          </p:cNvSpPr>
          <p:nvPr>
            <p:ph type="body" idx="35" hasCustomPrompt="1"/>
          </p:nvPr>
        </p:nvSpPr>
        <p:spPr>
          <a:xfrm>
            <a:off x="8981735" y="3034569"/>
            <a:ext cx="1519848" cy="617093"/>
          </a:xfrm>
        </p:spPr>
        <p:txBody>
          <a:bodyPr lIns="0" tIns="0" rIns="0" bIns="0" rtlCol="0" anchor="t" anchorCtr="0">
            <a:normAutofit/>
          </a:bodyPr>
          <a:lstStyle>
            <a:lvl1pPr marL="0" indent="0" algn="ct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Назва</a:t>
            </a:r>
            <a:br>
              <a:rPr lang="uk-UA" noProof="0" dirty="0"/>
            </a:br>
            <a:r>
              <a:rPr lang="uk-UA" noProof="0" dirty="0"/>
              <a:t>розділу 1</a:t>
            </a:r>
          </a:p>
        </p:txBody>
      </p:sp>
      <p:sp>
        <p:nvSpPr>
          <p:cNvPr id="35" name="Місце для тексту 2">
            <a:extLst>
              <a:ext uri="{FF2B5EF4-FFF2-40B4-BE49-F238E27FC236}">
                <a16:creationId xmlns:a16="http://schemas.microsoft.com/office/drawing/2014/main" id="{C6E1A50B-8AFF-497B-8AEC-C61D95DC0685}"/>
              </a:ext>
            </a:extLst>
          </p:cNvPr>
          <p:cNvSpPr>
            <a:spLocks noGrp="1"/>
          </p:cNvSpPr>
          <p:nvPr>
            <p:ph type="body" idx="36" hasCustomPrompt="1"/>
          </p:nvPr>
        </p:nvSpPr>
        <p:spPr>
          <a:xfrm>
            <a:off x="9089050" y="1818886"/>
            <a:ext cx="1519848" cy="250619"/>
          </a:xfrm>
        </p:spPr>
        <p:txBody>
          <a:bodyPr lIns="0" tIns="0" rIns="0" bIns="0" rtlCol="0" anchor="t" anchorCtr="0">
            <a:normAutofit/>
          </a:bodyPr>
          <a:lstStyle>
            <a:lvl1pPr marL="0" indent="0" algn="r">
              <a:spcBef>
                <a:spcPts val="600"/>
              </a:spcBef>
              <a:buClr>
                <a:schemeClr val="tx1"/>
              </a:buClr>
              <a:buFont typeface="Courier New" panose="02070309020205020404" pitchFamily="49" charset="0"/>
              <a:buNone/>
              <a:defRPr sz="1800" b="0">
                <a:solidFill>
                  <a:schemeClr val="tx1"/>
                </a:solidFill>
                <a:latin typeface="+mn-lt"/>
                <a:cs typeface="Segoe UI Light"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100</a:t>
            </a:r>
          </a:p>
        </p:txBody>
      </p:sp>
    </p:spTree>
    <p:extLst>
      <p:ext uri="{BB962C8B-B14F-4D97-AF65-F5344CB8AC3E}">
        <p14:creationId xmlns:p14="http://schemas.microsoft.com/office/powerpoint/2010/main" val="39429258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Два розділи з підзаголовком">
    <p:spTree>
      <p:nvGrpSpPr>
        <p:cNvPr id="1" name=""/>
        <p:cNvGrpSpPr/>
        <p:nvPr/>
      </p:nvGrpSpPr>
      <p:grpSpPr>
        <a:xfrm>
          <a:off x="0" y="0"/>
          <a:ext cx="0" cy="0"/>
          <a:chOff x="0" y="0"/>
          <a:chExt cx="0" cy="0"/>
        </a:xfrm>
      </p:grpSpPr>
      <p:sp>
        <p:nvSpPr>
          <p:cNvPr id="15" name="Прямокутник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5" name="Місце для дати 4">
            <a:extLst>
              <a:ext uri="{FF2B5EF4-FFF2-40B4-BE49-F238E27FC236}">
                <a16:creationId xmlns:a16="http://schemas.microsoft.com/office/drawing/2014/main" id="{2D9775F3-A041-479A-8038-652B7D9C72E9}"/>
              </a:ext>
            </a:extLst>
          </p:cNvPr>
          <p:cNvSpPr>
            <a:spLocks noGrp="1"/>
          </p:cNvSpPr>
          <p:nvPr>
            <p:ph type="dt" sz="half" idx="10"/>
          </p:nvPr>
        </p:nvSpPr>
        <p:spPr/>
        <p:txBody>
          <a:bodyPr rtlCol="0"/>
          <a:lstStyle/>
          <a:p>
            <a:pPr rtl="0"/>
            <a:r>
              <a:rPr lang="uk-UA" noProof="0" dirty="0"/>
              <a:t>ДД.ММ.20XX</a:t>
            </a:r>
          </a:p>
        </p:txBody>
      </p:sp>
      <p:sp>
        <p:nvSpPr>
          <p:cNvPr id="6" name="Місце для нижнього колонтитула 5">
            <a:extLst>
              <a:ext uri="{FF2B5EF4-FFF2-40B4-BE49-F238E27FC236}">
                <a16:creationId xmlns:a16="http://schemas.microsoft.com/office/drawing/2014/main" id="{29BEDD04-BE4E-4B91-B13E-0C4FB3E1658F}"/>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7" name="Місце для номера слайда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8" name="Заголовок 1">
            <a:extLst>
              <a:ext uri="{FF2B5EF4-FFF2-40B4-BE49-F238E27FC236}">
                <a16:creationId xmlns:a16="http://schemas.microsoft.com/office/drawing/2014/main" id="{ABF87C9E-53A2-4DE1-89DC-3907BE2E3D3C}"/>
              </a:ext>
            </a:extLst>
          </p:cNvPr>
          <p:cNvSpPr>
            <a:spLocks noGrp="1"/>
          </p:cNvSpPr>
          <p:nvPr>
            <p:ph type="title" hasCustomPrompt="1"/>
          </p:nvPr>
        </p:nvSpPr>
        <p:spPr>
          <a:xfrm>
            <a:off x="6096000" y="707529"/>
            <a:ext cx="5314072" cy="569086"/>
          </a:xfrm>
        </p:spPr>
        <p:txBody>
          <a:bodyPr lIns="0" tIns="0" rIns="0" bIns="0" rtlCol="0" anchor="b">
            <a:normAutofit/>
          </a:bodyPr>
          <a:lstStyle>
            <a:lvl1pPr algn="l">
              <a:defRPr sz="3600"/>
            </a:lvl1pPr>
          </a:lstStyle>
          <a:p>
            <a:pPr rtl="0"/>
            <a:r>
              <a:rPr lang="uk-UA" noProof="0" dirty="0"/>
              <a:t>КЛАЦНІТЬ, ЩОБ ЗМІНИТИ ЗАГОЛОВОК</a:t>
            </a:r>
          </a:p>
        </p:txBody>
      </p:sp>
      <p:sp>
        <p:nvSpPr>
          <p:cNvPr id="9" name="Місце для тексту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6096000" y="1625821"/>
            <a:ext cx="5292725" cy="978407"/>
          </a:xfrm>
        </p:spPr>
        <p:txBody>
          <a:bodyPr lIns="0" tIns="0" rIns="0" bIns="0" rtlCol="0">
            <a:normAutofit/>
          </a:bodyPr>
          <a:lstStyle>
            <a:lvl1pPr marL="0" indent="0" algn="l">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10" name="Місце для зображення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rtlCol="0" anchor="ctr" anchorCtr="0">
            <a:normAutofit/>
          </a:bodyPr>
          <a:lstStyle>
            <a:lvl1pPr marL="0" indent="0" algn="ctr">
              <a:buNone/>
              <a:defRPr sz="1200"/>
            </a:lvl1pPr>
          </a:lstStyle>
          <a:p>
            <a:pPr rtl="0"/>
            <a:r>
              <a:rPr lang="ru-RU" noProof="0"/>
              <a:t>Вставка рисунка</a:t>
            </a:r>
            <a:endParaRPr lang="uk-UA" noProof="0" dirty="0"/>
          </a:p>
        </p:txBody>
      </p:sp>
      <p:grpSp>
        <p:nvGrpSpPr>
          <p:cNvPr id="11" name="Група 10">
            <a:extLst>
              <a:ext uri="{FF2B5EF4-FFF2-40B4-BE49-F238E27FC236}">
                <a16:creationId xmlns:a16="http://schemas.microsoft.com/office/drawing/2014/main" id="{59E4D57E-4989-4939-A31F-637543FAB606}"/>
              </a:ext>
            </a:extLst>
          </p:cNvPr>
          <p:cNvGrpSpPr/>
          <p:nvPr userDrawn="1"/>
        </p:nvGrpSpPr>
        <p:grpSpPr>
          <a:xfrm flipH="1">
            <a:off x="6096000" y="1383372"/>
            <a:ext cx="6096000" cy="100800"/>
            <a:chOff x="646015" y="3248308"/>
            <a:chExt cx="3107749" cy="100800"/>
          </a:xfrm>
        </p:grpSpPr>
        <p:cxnSp>
          <p:nvCxnSpPr>
            <p:cNvPr id="12" name="Пряма сполучна лінія 11">
              <a:extLst>
                <a:ext uri="{FF2B5EF4-FFF2-40B4-BE49-F238E27FC236}">
                  <a16:creationId xmlns:a16="http://schemas.microsoft.com/office/drawing/2014/main" id="{370B72A7-B625-48B8-88E6-BCE2A4DD531E}"/>
                </a:ext>
              </a:extLst>
            </p:cNvPr>
            <p:cNvCxnSpPr>
              <a:cxnSpLocks/>
            </p:cNvCxnSpPr>
            <p:nvPr userDrawn="1"/>
          </p:nvCxnSpPr>
          <p:spPr>
            <a:xfrm>
              <a:off x="646015" y="3290538"/>
              <a:ext cx="3107749"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Овал 12">
              <a:extLst>
                <a:ext uri="{FF2B5EF4-FFF2-40B4-BE49-F238E27FC236}">
                  <a16:creationId xmlns:a16="http://schemas.microsoft.com/office/drawing/2014/main" id="{01ED729F-F8A5-4244-9776-4935C260F11F}"/>
                </a:ext>
              </a:extLst>
            </p:cNvPr>
            <p:cNvSpPr/>
            <p:nvPr userDrawn="1"/>
          </p:nvSpPr>
          <p:spPr>
            <a:xfrm>
              <a:off x="3702376" y="3248308"/>
              <a:ext cx="51388"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cxnSp>
        <p:nvCxnSpPr>
          <p:cNvPr id="17" name="Пряма сполучна лінія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Овал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9" name="Пряма сполучна лінія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Овал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sp>
        <p:nvSpPr>
          <p:cNvPr id="34" name="Місце для тексту 2">
            <a:extLst>
              <a:ext uri="{FF2B5EF4-FFF2-40B4-BE49-F238E27FC236}">
                <a16:creationId xmlns:a16="http://schemas.microsoft.com/office/drawing/2014/main" id="{B17B484C-F876-40B2-89DE-FC7A9E54C835}"/>
              </a:ext>
            </a:extLst>
          </p:cNvPr>
          <p:cNvSpPr>
            <a:spLocks noGrp="1"/>
          </p:cNvSpPr>
          <p:nvPr>
            <p:ph type="body" idx="27" hasCustomPrompt="1"/>
          </p:nvPr>
        </p:nvSpPr>
        <p:spPr>
          <a:xfrm>
            <a:off x="831851" y="3335524"/>
            <a:ext cx="4817836" cy="2248846"/>
          </a:xfrm>
        </p:spPr>
        <p:txBody>
          <a:bodyPr lIns="0" tIns="0" rIns="0" bIns="0" rtlCol="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36" name="Місце для тексту 2">
            <a:extLst>
              <a:ext uri="{FF2B5EF4-FFF2-40B4-BE49-F238E27FC236}">
                <a16:creationId xmlns:a16="http://schemas.microsoft.com/office/drawing/2014/main" id="{99E02476-A734-4A74-BC42-F104B37C8C19}"/>
              </a:ext>
            </a:extLst>
          </p:cNvPr>
          <p:cNvSpPr>
            <a:spLocks noGrp="1"/>
          </p:cNvSpPr>
          <p:nvPr>
            <p:ph type="body" idx="29" hasCustomPrompt="1"/>
          </p:nvPr>
        </p:nvSpPr>
        <p:spPr>
          <a:xfrm>
            <a:off x="831850" y="2905291"/>
            <a:ext cx="2915732" cy="360000"/>
          </a:xfrm>
        </p:spPr>
        <p:txBody>
          <a:bodyPr lIns="0" tIns="0" rIns="0" bIns="0" rtlCol="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23" name="Місце для тексту 2">
            <a:extLst>
              <a:ext uri="{FF2B5EF4-FFF2-40B4-BE49-F238E27FC236}">
                <a16:creationId xmlns:a16="http://schemas.microsoft.com/office/drawing/2014/main" id="{ABD2EF23-562D-4049-92E3-48371C9E83A4}"/>
              </a:ext>
            </a:extLst>
          </p:cNvPr>
          <p:cNvSpPr>
            <a:spLocks noGrp="1"/>
          </p:cNvSpPr>
          <p:nvPr>
            <p:ph type="body" idx="30" hasCustomPrompt="1"/>
          </p:nvPr>
        </p:nvSpPr>
        <p:spPr>
          <a:xfrm>
            <a:off x="6098826" y="3335524"/>
            <a:ext cx="5311245" cy="2248846"/>
          </a:xfrm>
        </p:spPr>
        <p:txBody>
          <a:bodyPr lIns="0" tIns="0" rIns="0" bIns="0" rtlCol="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24" name="Місце для тексту 2">
            <a:extLst>
              <a:ext uri="{FF2B5EF4-FFF2-40B4-BE49-F238E27FC236}">
                <a16:creationId xmlns:a16="http://schemas.microsoft.com/office/drawing/2014/main" id="{FB2A0B34-417C-46AC-95C0-9B2A2FCC8BFC}"/>
              </a:ext>
            </a:extLst>
          </p:cNvPr>
          <p:cNvSpPr>
            <a:spLocks noGrp="1"/>
          </p:cNvSpPr>
          <p:nvPr>
            <p:ph type="body" idx="31" hasCustomPrompt="1"/>
          </p:nvPr>
        </p:nvSpPr>
        <p:spPr>
          <a:xfrm>
            <a:off x="6098826" y="2905291"/>
            <a:ext cx="2915732" cy="360000"/>
          </a:xfrm>
        </p:spPr>
        <p:txBody>
          <a:bodyPr lIns="0" tIns="0" rIns="0" bIns="0" rtlCol="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Tree>
    <p:extLst>
      <p:ext uri="{BB962C8B-B14F-4D97-AF65-F5344CB8AC3E}">
        <p14:creationId xmlns:p14="http://schemas.microsoft.com/office/powerpoint/2010/main" val="7780866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Макет діаграми">
    <p:spTree>
      <p:nvGrpSpPr>
        <p:cNvPr id="1" name=""/>
        <p:cNvGrpSpPr/>
        <p:nvPr/>
      </p:nvGrpSpPr>
      <p:grpSpPr>
        <a:xfrm>
          <a:off x="0" y="0"/>
          <a:ext cx="0" cy="0"/>
          <a:chOff x="0" y="0"/>
          <a:chExt cx="0" cy="0"/>
        </a:xfrm>
      </p:grpSpPr>
      <p:sp>
        <p:nvSpPr>
          <p:cNvPr id="15" name="Прямокутник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5" name="Місце для дати 4">
            <a:extLst>
              <a:ext uri="{FF2B5EF4-FFF2-40B4-BE49-F238E27FC236}">
                <a16:creationId xmlns:a16="http://schemas.microsoft.com/office/drawing/2014/main" id="{2D9775F3-A041-479A-8038-652B7D9C72E9}"/>
              </a:ext>
            </a:extLst>
          </p:cNvPr>
          <p:cNvSpPr>
            <a:spLocks noGrp="1"/>
          </p:cNvSpPr>
          <p:nvPr>
            <p:ph type="dt" sz="half" idx="10"/>
          </p:nvPr>
        </p:nvSpPr>
        <p:spPr/>
        <p:txBody>
          <a:bodyPr rtlCol="0"/>
          <a:lstStyle/>
          <a:p>
            <a:pPr rtl="0"/>
            <a:r>
              <a:rPr lang="uk-UA" noProof="0" dirty="0"/>
              <a:t>ДД.ММ.20XX</a:t>
            </a:r>
          </a:p>
        </p:txBody>
      </p:sp>
      <p:sp>
        <p:nvSpPr>
          <p:cNvPr id="6" name="Місце для нижнього колонтитула 5">
            <a:extLst>
              <a:ext uri="{FF2B5EF4-FFF2-40B4-BE49-F238E27FC236}">
                <a16:creationId xmlns:a16="http://schemas.microsoft.com/office/drawing/2014/main" id="{29BEDD04-BE4E-4B91-B13E-0C4FB3E1658F}"/>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7" name="Місце для номера слайда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8" name="Заголовок 1">
            <a:extLst>
              <a:ext uri="{FF2B5EF4-FFF2-40B4-BE49-F238E27FC236}">
                <a16:creationId xmlns:a16="http://schemas.microsoft.com/office/drawing/2014/main" id="{ABF87C9E-53A2-4DE1-89DC-3907BE2E3D3C}"/>
              </a:ext>
            </a:extLst>
          </p:cNvPr>
          <p:cNvSpPr>
            <a:spLocks noGrp="1"/>
          </p:cNvSpPr>
          <p:nvPr>
            <p:ph type="title" hasCustomPrompt="1"/>
          </p:nvPr>
        </p:nvSpPr>
        <p:spPr>
          <a:xfrm>
            <a:off x="806105" y="707529"/>
            <a:ext cx="3704150" cy="569086"/>
          </a:xfrm>
        </p:spPr>
        <p:txBody>
          <a:bodyPr lIns="0" tIns="0" rIns="0" bIns="0" rtlCol="0" anchor="b">
            <a:normAutofit/>
          </a:bodyPr>
          <a:lstStyle>
            <a:lvl1pPr algn="l">
              <a:defRPr sz="3600"/>
            </a:lvl1pPr>
          </a:lstStyle>
          <a:p>
            <a:pPr rtl="0"/>
            <a:r>
              <a:rPr lang="uk-UA" noProof="0" dirty="0"/>
              <a:t>КЛАЦНІТЬ, ЩОБ ЗМІНИТИ</a:t>
            </a:r>
          </a:p>
        </p:txBody>
      </p:sp>
      <p:grpSp>
        <p:nvGrpSpPr>
          <p:cNvPr id="11" name="Група 10">
            <a:extLst>
              <a:ext uri="{FF2B5EF4-FFF2-40B4-BE49-F238E27FC236}">
                <a16:creationId xmlns:a16="http://schemas.microsoft.com/office/drawing/2014/main" id="{59E4D57E-4989-4939-A31F-637543FAB606}"/>
              </a:ext>
            </a:extLst>
          </p:cNvPr>
          <p:cNvGrpSpPr/>
          <p:nvPr userDrawn="1"/>
        </p:nvGrpSpPr>
        <p:grpSpPr>
          <a:xfrm>
            <a:off x="-6" y="1374243"/>
            <a:ext cx="3568463" cy="100800"/>
            <a:chOff x="646012" y="3239179"/>
            <a:chExt cx="1819208" cy="100800"/>
          </a:xfrm>
        </p:grpSpPr>
        <p:cxnSp>
          <p:nvCxnSpPr>
            <p:cNvPr id="12" name="Пряма сполучна лінія 11">
              <a:extLst>
                <a:ext uri="{FF2B5EF4-FFF2-40B4-BE49-F238E27FC236}">
                  <a16:creationId xmlns:a16="http://schemas.microsoft.com/office/drawing/2014/main" id="{370B72A7-B625-48B8-88E6-BCE2A4DD531E}"/>
                </a:ext>
              </a:extLst>
            </p:cNvPr>
            <p:cNvCxnSpPr>
              <a:cxnSpLocks/>
            </p:cNvCxnSpPr>
            <p:nvPr userDrawn="1"/>
          </p:nvCxnSpPr>
          <p:spPr>
            <a:xfrm>
              <a:off x="646012" y="3290538"/>
              <a:ext cx="1800357"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Овал 12">
              <a:extLst>
                <a:ext uri="{FF2B5EF4-FFF2-40B4-BE49-F238E27FC236}">
                  <a16:creationId xmlns:a16="http://schemas.microsoft.com/office/drawing/2014/main" id="{01ED729F-F8A5-4244-9776-4935C260F11F}"/>
                </a:ext>
              </a:extLst>
            </p:cNvPr>
            <p:cNvSpPr/>
            <p:nvPr userDrawn="1"/>
          </p:nvSpPr>
          <p:spPr>
            <a:xfrm>
              <a:off x="2413832" y="3239179"/>
              <a:ext cx="51388"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cxnSp>
        <p:nvCxnSpPr>
          <p:cNvPr id="17" name="Пряма сполучна лінія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Овал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9" name="Пряма сполучна лінія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Овал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sp>
        <p:nvSpPr>
          <p:cNvPr id="21" name="Місце для зображення 11" descr="Квадрант емблем конкурентів">
            <a:extLst>
              <a:ext uri="{FF2B5EF4-FFF2-40B4-BE49-F238E27FC236}">
                <a16:creationId xmlns:a16="http://schemas.microsoft.com/office/drawing/2014/main" id="{58A093A6-410B-4E4B-BA54-D31E8313D9B1}"/>
              </a:ext>
            </a:extLst>
          </p:cNvPr>
          <p:cNvSpPr>
            <a:spLocks noGrp="1"/>
          </p:cNvSpPr>
          <p:nvPr>
            <p:ph type="pic" sz="quarter" idx="39" hasCustomPrompt="1"/>
          </p:nvPr>
        </p:nvSpPr>
        <p:spPr>
          <a:xfrm>
            <a:off x="3928670" y="2872719"/>
            <a:ext cx="1772153" cy="777240"/>
          </a:xfrm>
          <a:noFill/>
        </p:spPr>
        <p:txBody>
          <a:bodyPr rtlCol="0" anchor="ctr" anchorCtr="0">
            <a:noAutofit/>
          </a:bodyPr>
          <a:lstStyle>
            <a:lvl1pPr marL="0" indent="0" algn="ctr">
              <a:buNone/>
              <a:defRPr sz="2000" i="1">
                <a:solidFill>
                  <a:schemeClr val="tx1"/>
                </a:solidFill>
              </a:defRPr>
            </a:lvl1pPr>
          </a:lstStyle>
          <a:p>
            <a:pPr rtl="0"/>
            <a:r>
              <a:rPr lang="uk-UA" noProof="0" dirty="0"/>
              <a:t>Конкурент 2</a:t>
            </a:r>
          </a:p>
          <a:p>
            <a:pPr rtl="0"/>
            <a:r>
              <a:rPr lang="uk-UA" noProof="0" dirty="0"/>
              <a:t>Емблема</a:t>
            </a:r>
          </a:p>
        </p:txBody>
      </p:sp>
      <p:sp>
        <p:nvSpPr>
          <p:cNvPr id="22" name="Місце для зображення 11" descr="Квадрант емблем конкурентів">
            <a:extLst>
              <a:ext uri="{FF2B5EF4-FFF2-40B4-BE49-F238E27FC236}">
                <a16:creationId xmlns:a16="http://schemas.microsoft.com/office/drawing/2014/main" id="{C852F764-614E-4E0D-B231-E5EF9B5D3AFE}"/>
              </a:ext>
            </a:extLst>
          </p:cNvPr>
          <p:cNvSpPr>
            <a:spLocks noGrp="1"/>
          </p:cNvSpPr>
          <p:nvPr>
            <p:ph type="pic" sz="quarter" idx="40" hasCustomPrompt="1"/>
          </p:nvPr>
        </p:nvSpPr>
        <p:spPr>
          <a:xfrm>
            <a:off x="806105" y="2171148"/>
            <a:ext cx="1655064" cy="777240"/>
          </a:xfrm>
          <a:noFill/>
        </p:spPr>
        <p:txBody>
          <a:bodyPr rtlCol="0" anchor="ctr" anchorCtr="0">
            <a:noAutofit/>
          </a:bodyPr>
          <a:lstStyle>
            <a:lvl1pPr marL="0" indent="0" algn="ctr">
              <a:buNone/>
              <a:defRPr sz="2000" i="1">
                <a:solidFill>
                  <a:schemeClr val="tx1"/>
                </a:solidFill>
              </a:defRPr>
            </a:lvl1pPr>
          </a:lstStyle>
          <a:p>
            <a:pPr rtl="0"/>
            <a:r>
              <a:rPr lang="uk-UA" noProof="0" dirty="0"/>
              <a:t>Конкурент 1</a:t>
            </a:r>
          </a:p>
          <a:p>
            <a:pPr rtl="0"/>
            <a:r>
              <a:rPr lang="uk-UA" noProof="0" dirty="0"/>
              <a:t>Емблема</a:t>
            </a:r>
          </a:p>
        </p:txBody>
      </p:sp>
      <p:sp>
        <p:nvSpPr>
          <p:cNvPr id="25" name="Місце для зображення 11" descr="Квадрант емблем конкурентів">
            <a:extLst>
              <a:ext uri="{FF2B5EF4-FFF2-40B4-BE49-F238E27FC236}">
                <a16:creationId xmlns:a16="http://schemas.microsoft.com/office/drawing/2014/main" id="{0349F007-C349-4EF3-A61F-86C43BEB5478}"/>
              </a:ext>
            </a:extLst>
          </p:cNvPr>
          <p:cNvSpPr>
            <a:spLocks noGrp="1"/>
          </p:cNvSpPr>
          <p:nvPr>
            <p:ph type="pic" sz="quarter" idx="41" hasCustomPrompt="1"/>
          </p:nvPr>
        </p:nvSpPr>
        <p:spPr>
          <a:xfrm>
            <a:off x="2729582" y="4456262"/>
            <a:ext cx="1772153" cy="777240"/>
          </a:xfrm>
          <a:noFill/>
        </p:spPr>
        <p:txBody>
          <a:bodyPr rtlCol="0" anchor="ctr" anchorCtr="0">
            <a:noAutofit/>
          </a:bodyPr>
          <a:lstStyle>
            <a:lvl1pPr marL="0" indent="0" algn="ctr">
              <a:buNone/>
              <a:defRPr sz="2000" i="1">
                <a:solidFill>
                  <a:schemeClr val="tx1"/>
                </a:solidFill>
              </a:defRPr>
            </a:lvl1pPr>
          </a:lstStyle>
          <a:p>
            <a:pPr rtl="0"/>
            <a:r>
              <a:rPr lang="uk-UA" noProof="0" dirty="0"/>
              <a:t>Конкурент 3</a:t>
            </a:r>
          </a:p>
          <a:p>
            <a:pPr rtl="0"/>
            <a:r>
              <a:rPr lang="uk-UA" noProof="0" dirty="0"/>
              <a:t>Емблема</a:t>
            </a:r>
          </a:p>
        </p:txBody>
      </p:sp>
      <p:sp>
        <p:nvSpPr>
          <p:cNvPr id="26" name="Місце для зображення 11" descr="Квадрант емблем конкурентів">
            <a:extLst>
              <a:ext uri="{FF2B5EF4-FFF2-40B4-BE49-F238E27FC236}">
                <a16:creationId xmlns:a16="http://schemas.microsoft.com/office/drawing/2014/main" id="{FEA8BDDC-623F-4C67-AD04-E7801B537019}"/>
              </a:ext>
            </a:extLst>
          </p:cNvPr>
          <p:cNvSpPr>
            <a:spLocks noGrp="1"/>
          </p:cNvSpPr>
          <p:nvPr>
            <p:ph type="pic" sz="quarter" idx="42" hasCustomPrompt="1"/>
          </p:nvPr>
        </p:nvSpPr>
        <p:spPr>
          <a:xfrm>
            <a:off x="6829546" y="2770168"/>
            <a:ext cx="1772153" cy="777240"/>
          </a:xfrm>
          <a:noFill/>
        </p:spPr>
        <p:txBody>
          <a:bodyPr rtlCol="0" anchor="ctr" anchorCtr="0">
            <a:noAutofit/>
          </a:bodyPr>
          <a:lstStyle>
            <a:lvl1pPr marL="0" indent="0" algn="ctr">
              <a:buNone/>
              <a:defRPr sz="2000" i="1">
                <a:solidFill>
                  <a:schemeClr val="tx1"/>
                </a:solidFill>
              </a:defRPr>
            </a:lvl1pPr>
          </a:lstStyle>
          <a:p>
            <a:pPr rtl="0"/>
            <a:r>
              <a:rPr lang="uk-UA" noProof="0" dirty="0"/>
              <a:t>Конкурент 4</a:t>
            </a:r>
          </a:p>
          <a:p>
            <a:pPr rtl="0"/>
            <a:r>
              <a:rPr lang="uk-UA" noProof="0" dirty="0"/>
              <a:t>Емблема</a:t>
            </a:r>
          </a:p>
        </p:txBody>
      </p:sp>
      <p:sp>
        <p:nvSpPr>
          <p:cNvPr id="27" name="Місце для зображення 11" descr="Квадрант емблем конкурентів">
            <a:extLst>
              <a:ext uri="{FF2B5EF4-FFF2-40B4-BE49-F238E27FC236}">
                <a16:creationId xmlns:a16="http://schemas.microsoft.com/office/drawing/2014/main" id="{28B0D00B-97E7-4133-B35A-AC2EF334CD2B}"/>
              </a:ext>
            </a:extLst>
          </p:cNvPr>
          <p:cNvSpPr>
            <a:spLocks noGrp="1"/>
          </p:cNvSpPr>
          <p:nvPr>
            <p:ph type="pic" sz="quarter" idx="43" hasCustomPrompt="1"/>
          </p:nvPr>
        </p:nvSpPr>
        <p:spPr>
          <a:xfrm>
            <a:off x="6610067" y="4588832"/>
            <a:ext cx="1772153" cy="777240"/>
          </a:xfrm>
          <a:noFill/>
        </p:spPr>
        <p:txBody>
          <a:bodyPr rtlCol="0" anchor="ctr" anchorCtr="0">
            <a:noAutofit/>
          </a:bodyPr>
          <a:lstStyle>
            <a:lvl1pPr marL="0" indent="0" algn="ctr">
              <a:buNone/>
              <a:defRPr sz="2000" i="1">
                <a:solidFill>
                  <a:schemeClr val="tx1"/>
                </a:solidFill>
              </a:defRPr>
            </a:lvl1pPr>
          </a:lstStyle>
          <a:p>
            <a:pPr rtl="0"/>
            <a:r>
              <a:rPr lang="uk-UA" noProof="0" dirty="0"/>
              <a:t>Конкурент 5</a:t>
            </a:r>
          </a:p>
          <a:p>
            <a:pPr rtl="0"/>
            <a:r>
              <a:rPr lang="uk-UA" noProof="0" dirty="0"/>
              <a:t>Емблема</a:t>
            </a:r>
          </a:p>
        </p:txBody>
      </p:sp>
      <p:sp>
        <p:nvSpPr>
          <p:cNvPr id="28" name="Місце для зображення 11" descr="Квадрант емблем конкурентів">
            <a:extLst>
              <a:ext uri="{FF2B5EF4-FFF2-40B4-BE49-F238E27FC236}">
                <a16:creationId xmlns:a16="http://schemas.microsoft.com/office/drawing/2014/main" id="{8D1A7417-EFAD-46F6-ADA5-117D4C7B1A9D}"/>
              </a:ext>
            </a:extLst>
          </p:cNvPr>
          <p:cNvSpPr>
            <a:spLocks noGrp="1"/>
          </p:cNvSpPr>
          <p:nvPr>
            <p:ph type="pic" sz="quarter" idx="44" hasCustomPrompt="1"/>
          </p:nvPr>
        </p:nvSpPr>
        <p:spPr>
          <a:xfrm>
            <a:off x="9571158" y="4977452"/>
            <a:ext cx="1772153" cy="777240"/>
          </a:xfrm>
          <a:noFill/>
        </p:spPr>
        <p:txBody>
          <a:bodyPr rtlCol="0" anchor="ctr" anchorCtr="0">
            <a:noAutofit/>
          </a:bodyPr>
          <a:lstStyle>
            <a:lvl1pPr marL="0" indent="0" algn="ctr">
              <a:buNone/>
              <a:defRPr sz="2000" i="1">
                <a:solidFill>
                  <a:schemeClr val="tx1"/>
                </a:solidFill>
              </a:defRPr>
            </a:lvl1pPr>
          </a:lstStyle>
          <a:p>
            <a:pPr rtl="0"/>
            <a:r>
              <a:rPr lang="uk-UA" noProof="0" dirty="0"/>
              <a:t>Конкурент 6</a:t>
            </a:r>
          </a:p>
          <a:p>
            <a:pPr rtl="0"/>
            <a:r>
              <a:rPr lang="uk-UA" noProof="0" dirty="0"/>
              <a:t>Емблема</a:t>
            </a:r>
          </a:p>
        </p:txBody>
      </p:sp>
      <p:sp>
        <p:nvSpPr>
          <p:cNvPr id="29" name="Місце для тексту 7">
            <a:extLst>
              <a:ext uri="{FF2B5EF4-FFF2-40B4-BE49-F238E27FC236}">
                <a16:creationId xmlns:a16="http://schemas.microsoft.com/office/drawing/2014/main" id="{D4B80E14-BBC8-42CC-8777-FFF50D168A09}"/>
              </a:ext>
            </a:extLst>
          </p:cNvPr>
          <p:cNvSpPr>
            <a:spLocks noGrp="1"/>
          </p:cNvSpPr>
          <p:nvPr>
            <p:ph type="body" sz="quarter" idx="46" hasCustomPrompt="1"/>
          </p:nvPr>
        </p:nvSpPr>
        <p:spPr>
          <a:xfrm>
            <a:off x="789869" y="3642757"/>
            <a:ext cx="2741612" cy="248888"/>
          </a:xfrm>
        </p:spPr>
        <p:txBody>
          <a:bodyPr wrap="square" lIns="0" tIns="0" rIns="0" bIns="0" rtlCol="0">
            <a:noAutofit/>
          </a:bodyPr>
          <a:lstStyle>
            <a:lvl1pPr marL="0" indent="0">
              <a:buNone/>
              <a:defRPr sz="2000" b="0">
                <a:solidFill>
                  <a:schemeClr val="tx2"/>
                </a:solidFill>
                <a:latin typeface="+mj-lt"/>
              </a:defRPr>
            </a:lvl1pPr>
            <a:lvl2pPr marL="457200" indent="0">
              <a:buNone/>
              <a:defRPr sz="1200" b="1"/>
            </a:lvl2pPr>
            <a:lvl3pPr>
              <a:defRPr sz="1200" b="1"/>
            </a:lvl3pPr>
            <a:lvl4pPr>
              <a:defRPr sz="1200" b="1"/>
            </a:lvl4pPr>
            <a:lvl5pPr>
              <a:defRPr sz="1200" b="1"/>
            </a:lvl5pPr>
          </a:lstStyle>
          <a:p>
            <a:pPr lvl="0" rtl="0"/>
            <a:r>
              <a:rPr lang="uk-UA" noProof="0" dirty="0"/>
              <a:t>Дорожче</a:t>
            </a:r>
          </a:p>
        </p:txBody>
      </p:sp>
      <p:sp>
        <p:nvSpPr>
          <p:cNvPr id="30" name="Місце для тексту 7">
            <a:extLst>
              <a:ext uri="{FF2B5EF4-FFF2-40B4-BE49-F238E27FC236}">
                <a16:creationId xmlns:a16="http://schemas.microsoft.com/office/drawing/2014/main" id="{95033551-3DD0-4EBE-8DFD-9335F8BA9268}"/>
              </a:ext>
            </a:extLst>
          </p:cNvPr>
          <p:cNvSpPr>
            <a:spLocks noGrp="1"/>
          </p:cNvSpPr>
          <p:nvPr>
            <p:ph type="body" sz="quarter" idx="48" hasCustomPrompt="1"/>
          </p:nvPr>
        </p:nvSpPr>
        <p:spPr>
          <a:xfrm>
            <a:off x="6315481" y="5884080"/>
            <a:ext cx="2741612" cy="248888"/>
          </a:xfrm>
        </p:spPr>
        <p:txBody>
          <a:bodyPr wrap="square" lIns="0" tIns="0" rIns="0" bIns="0" rtlCol="0">
            <a:noAutofit/>
          </a:bodyPr>
          <a:lstStyle>
            <a:lvl1pPr marL="0" indent="0" algn="l">
              <a:buNone/>
              <a:defRPr sz="2000" b="0">
                <a:solidFill>
                  <a:schemeClr val="tx2"/>
                </a:solidFill>
                <a:latin typeface="+mj-lt"/>
              </a:defRPr>
            </a:lvl1pPr>
            <a:lvl2pPr marL="457200" indent="0">
              <a:buNone/>
              <a:defRPr sz="1200" b="1"/>
            </a:lvl2pPr>
            <a:lvl3pPr>
              <a:defRPr sz="1200" b="1"/>
            </a:lvl3pPr>
            <a:lvl4pPr>
              <a:defRPr sz="1200" b="1"/>
            </a:lvl4pPr>
            <a:lvl5pPr>
              <a:defRPr sz="1200" b="1"/>
            </a:lvl5pPr>
          </a:lstStyle>
          <a:p>
            <a:pPr lvl="0" rtl="0"/>
            <a:r>
              <a:rPr lang="uk-UA" noProof="0" dirty="0"/>
              <a:t>Незручно</a:t>
            </a:r>
          </a:p>
        </p:txBody>
      </p:sp>
      <p:sp>
        <p:nvSpPr>
          <p:cNvPr id="31" name="Місце для тексту 7">
            <a:extLst>
              <a:ext uri="{FF2B5EF4-FFF2-40B4-BE49-F238E27FC236}">
                <a16:creationId xmlns:a16="http://schemas.microsoft.com/office/drawing/2014/main" id="{CC507E62-D7F3-4E81-8DE2-5A7084588A33}"/>
              </a:ext>
            </a:extLst>
          </p:cNvPr>
          <p:cNvSpPr>
            <a:spLocks noGrp="1"/>
          </p:cNvSpPr>
          <p:nvPr>
            <p:ph type="body" sz="quarter" idx="49" hasCustomPrompt="1"/>
          </p:nvPr>
        </p:nvSpPr>
        <p:spPr>
          <a:xfrm>
            <a:off x="6315481" y="1343118"/>
            <a:ext cx="2741612" cy="248888"/>
          </a:xfrm>
        </p:spPr>
        <p:txBody>
          <a:bodyPr wrap="square" lIns="0" tIns="0" rIns="0" bIns="0" rtlCol="0">
            <a:noAutofit/>
          </a:bodyPr>
          <a:lstStyle>
            <a:lvl1pPr marL="0" indent="0" algn="l">
              <a:buNone/>
              <a:defRPr sz="2000" b="0">
                <a:solidFill>
                  <a:schemeClr val="tx2"/>
                </a:solidFill>
                <a:latin typeface="+mj-lt"/>
              </a:defRPr>
            </a:lvl1pPr>
            <a:lvl2pPr marL="457200" indent="0">
              <a:buNone/>
              <a:defRPr sz="1200" b="1"/>
            </a:lvl2pPr>
            <a:lvl3pPr>
              <a:defRPr sz="1200" b="1"/>
            </a:lvl3pPr>
            <a:lvl4pPr>
              <a:defRPr sz="1200" b="1"/>
            </a:lvl4pPr>
            <a:lvl5pPr>
              <a:defRPr sz="1200" b="1"/>
            </a:lvl5pPr>
          </a:lstStyle>
          <a:p>
            <a:pPr lvl="0" rtl="0"/>
            <a:r>
              <a:rPr lang="uk-UA" noProof="0" dirty="0"/>
              <a:t>Зручно</a:t>
            </a:r>
          </a:p>
        </p:txBody>
      </p:sp>
      <p:sp>
        <p:nvSpPr>
          <p:cNvPr id="32" name="Місце для зображення 13">
            <a:extLst>
              <a:ext uri="{FF2B5EF4-FFF2-40B4-BE49-F238E27FC236}">
                <a16:creationId xmlns:a16="http://schemas.microsoft.com/office/drawing/2014/main" id="{61EF622D-8E08-41C3-BEBA-2274C2AB487A}"/>
              </a:ext>
            </a:extLst>
          </p:cNvPr>
          <p:cNvSpPr>
            <a:spLocks noGrp="1"/>
          </p:cNvSpPr>
          <p:nvPr>
            <p:ph type="pic" sz="quarter" idx="50"/>
          </p:nvPr>
        </p:nvSpPr>
        <p:spPr>
          <a:xfrm>
            <a:off x="9417999" y="1977257"/>
            <a:ext cx="1481328" cy="758952"/>
          </a:xfrm>
          <a:noFill/>
          <a:ln>
            <a:noFill/>
          </a:ln>
        </p:spPr>
        <p:txBody>
          <a:bodyPr rtlCol="0" anchor="ctr" anchorCtr="0">
            <a:noAutofit/>
          </a:bodyPr>
          <a:lstStyle>
            <a:lvl1pPr marL="0" indent="0" algn="ctr">
              <a:buNone/>
              <a:defRPr sz="1400">
                <a:solidFill>
                  <a:schemeClr val="tx1"/>
                </a:solidFill>
              </a:defRPr>
            </a:lvl1pPr>
          </a:lstStyle>
          <a:p>
            <a:pPr rtl="0"/>
            <a:r>
              <a:rPr lang="ru-RU" noProof="0"/>
              <a:t>Вставка рисунка</a:t>
            </a:r>
            <a:endParaRPr lang="uk-UA" noProof="0" dirty="0"/>
          </a:p>
        </p:txBody>
      </p:sp>
      <p:sp>
        <p:nvSpPr>
          <p:cNvPr id="33" name="Місце для тексту 7">
            <a:extLst>
              <a:ext uri="{FF2B5EF4-FFF2-40B4-BE49-F238E27FC236}">
                <a16:creationId xmlns:a16="http://schemas.microsoft.com/office/drawing/2014/main" id="{690ADA54-0156-49A9-AEF7-A4972EEB15AA}"/>
              </a:ext>
            </a:extLst>
          </p:cNvPr>
          <p:cNvSpPr>
            <a:spLocks noGrp="1"/>
          </p:cNvSpPr>
          <p:nvPr>
            <p:ph type="body" sz="quarter" idx="51" hasCustomPrompt="1"/>
          </p:nvPr>
        </p:nvSpPr>
        <p:spPr>
          <a:xfrm>
            <a:off x="8651686" y="3642757"/>
            <a:ext cx="2741612" cy="248888"/>
          </a:xfrm>
        </p:spPr>
        <p:txBody>
          <a:bodyPr lIns="0" tIns="0" rIns="0" bIns="0" rtlCol="0">
            <a:noAutofit/>
          </a:bodyPr>
          <a:lstStyle>
            <a:lvl1pPr marL="0" indent="0" algn="r">
              <a:buNone/>
              <a:defRPr sz="2000" b="0">
                <a:solidFill>
                  <a:schemeClr val="tx2"/>
                </a:solidFill>
                <a:latin typeface="+mj-lt"/>
              </a:defRPr>
            </a:lvl1pPr>
            <a:lvl2pPr marL="457200" indent="0">
              <a:buNone/>
              <a:defRPr sz="1200" b="1"/>
            </a:lvl2pPr>
            <a:lvl3pPr>
              <a:defRPr sz="1200" b="1"/>
            </a:lvl3pPr>
            <a:lvl4pPr>
              <a:defRPr sz="1200" b="1"/>
            </a:lvl4pPr>
            <a:lvl5pPr>
              <a:defRPr sz="1200" b="1"/>
            </a:lvl5pPr>
          </a:lstStyle>
          <a:p>
            <a:pPr lvl="0" rtl="0"/>
            <a:r>
              <a:rPr lang="uk-UA" noProof="0" dirty="0"/>
              <a:t>Дешевше</a:t>
            </a:r>
          </a:p>
        </p:txBody>
      </p:sp>
      <p:grpSp>
        <p:nvGrpSpPr>
          <p:cNvPr id="4" name="Група 3">
            <a:extLst>
              <a:ext uri="{FF2B5EF4-FFF2-40B4-BE49-F238E27FC236}">
                <a16:creationId xmlns:a16="http://schemas.microsoft.com/office/drawing/2014/main" id="{32193FB7-0142-40DD-9186-F3156B0AE4B0}"/>
              </a:ext>
            </a:extLst>
          </p:cNvPr>
          <p:cNvGrpSpPr/>
          <p:nvPr userDrawn="1"/>
        </p:nvGrpSpPr>
        <p:grpSpPr>
          <a:xfrm>
            <a:off x="6045600" y="1376748"/>
            <a:ext cx="100800" cy="5481252"/>
            <a:chOff x="6045600" y="1376748"/>
            <a:chExt cx="100800" cy="5481252"/>
          </a:xfrm>
        </p:grpSpPr>
        <p:cxnSp>
          <p:nvCxnSpPr>
            <p:cNvPr id="3" name="Пряма сполучна лінія 2">
              <a:extLst>
                <a:ext uri="{FF2B5EF4-FFF2-40B4-BE49-F238E27FC236}">
                  <a16:creationId xmlns:a16="http://schemas.microsoft.com/office/drawing/2014/main" id="{CD1389D4-2EB7-40E2-B21B-4EE70FCA2236}"/>
                </a:ext>
              </a:extLst>
            </p:cNvPr>
            <p:cNvCxnSpPr>
              <a:cxnSpLocks/>
            </p:cNvCxnSpPr>
            <p:nvPr userDrawn="1"/>
          </p:nvCxnSpPr>
          <p:spPr>
            <a:xfrm rot="16200000">
              <a:off x="3389377" y="4151376"/>
              <a:ext cx="541324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5" name="Овал 34">
              <a:extLst>
                <a:ext uri="{FF2B5EF4-FFF2-40B4-BE49-F238E27FC236}">
                  <a16:creationId xmlns:a16="http://schemas.microsoft.com/office/drawing/2014/main" id="{BA48E795-AD00-4819-94E4-A5211D331715}"/>
                </a:ext>
              </a:extLst>
            </p:cNvPr>
            <p:cNvSpPr/>
            <p:nvPr userDrawn="1"/>
          </p:nvSpPr>
          <p:spPr>
            <a:xfrm>
              <a:off x="6045600" y="1376748"/>
              <a:ext cx="100800" cy="1008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grpSp>
        <p:nvGrpSpPr>
          <p:cNvPr id="37" name="Група 36">
            <a:extLst>
              <a:ext uri="{FF2B5EF4-FFF2-40B4-BE49-F238E27FC236}">
                <a16:creationId xmlns:a16="http://schemas.microsoft.com/office/drawing/2014/main" id="{41BD97BD-35F4-4534-8B74-24D44A99BC58}"/>
              </a:ext>
            </a:extLst>
          </p:cNvPr>
          <p:cNvGrpSpPr/>
          <p:nvPr userDrawn="1"/>
        </p:nvGrpSpPr>
        <p:grpSpPr>
          <a:xfrm rot="5400000">
            <a:off x="5669857" y="-1673474"/>
            <a:ext cx="100800" cy="11440514"/>
            <a:chOff x="6045600" y="1329588"/>
            <a:chExt cx="100800" cy="11440514"/>
          </a:xfrm>
        </p:grpSpPr>
        <p:cxnSp>
          <p:nvCxnSpPr>
            <p:cNvPr id="38" name="Пряма сполучна лінія 37">
              <a:extLst>
                <a:ext uri="{FF2B5EF4-FFF2-40B4-BE49-F238E27FC236}">
                  <a16:creationId xmlns:a16="http://schemas.microsoft.com/office/drawing/2014/main" id="{D8351F13-467F-49F8-8279-C5B29A51798F}"/>
                </a:ext>
              </a:extLst>
            </p:cNvPr>
            <p:cNvCxnSpPr>
              <a:cxnSpLocks/>
            </p:cNvCxnSpPr>
            <p:nvPr userDrawn="1"/>
          </p:nvCxnSpPr>
          <p:spPr>
            <a:xfrm rot="16200000">
              <a:off x="408032" y="7082102"/>
              <a:ext cx="11376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Овал 38">
              <a:extLst>
                <a:ext uri="{FF2B5EF4-FFF2-40B4-BE49-F238E27FC236}">
                  <a16:creationId xmlns:a16="http://schemas.microsoft.com/office/drawing/2014/main" id="{09AA12FA-7959-4581-B344-DF9E7B0AD37A}"/>
                </a:ext>
              </a:extLst>
            </p:cNvPr>
            <p:cNvSpPr/>
            <p:nvPr userDrawn="1"/>
          </p:nvSpPr>
          <p:spPr>
            <a:xfrm>
              <a:off x="6045600" y="1329588"/>
              <a:ext cx="100800" cy="1008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spTree>
    <p:extLst>
      <p:ext uri="{BB962C8B-B14F-4D97-AF65-F5344CB8AC3E}">
        <p14:creationId xmlns:p14="http://schemas.microsoft.com/office/powerpoint/2010/main" val="29395588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Макет із трьома розділами">
    <p:spTree>
      <p:nvGrpSpPr>
        <p:cNvPr id="1" name=""/>
        <p:cNvGrpSpPr/>
        <p:nvPr/>
      </p:nvGrpSpPr>
      <p:grpSpPr>
        <a:xfrm>
          <a:off x="0" y="0"/>
          <a:ext cx="0" cy="0"/>
          <a:chOff x="0" y="0"/>
          <a:chExt cx="0" cy="0"/>
        </a:xfrm>
      </p:grpSpPr>
      <p:sp>
        <p:nvSpPr>
          <p:cNvPr id="7" name="Прямокутник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2" name="Заголовок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7" y="1512271"/>
            <a:ext cx="2828198" cy="1286838"/>
          </a:xfrm>
        </p:spPr>
        <p:txBody>
          <a:bodyPr lIns="0" tIns="0" rIns="0" bIns="0" rtlCol="0" anchor="b">
            <a:normAutofit/>
          </a:bodyPr>
          <a:lstStyle>
            <a:lvl1pPr>
              <a:defRPr sz="3600"/>
            </a:lvl1pPr>
          </a:lstStyle>
          <a:p>
            <a:pPr rtl="0"/>
            <a:r>
              <a:rPr lang="uk-UA" noProof="0" dirty="0"/>
              <a:t>КЛАЦНІТЬ, ЩОБ ЗМІНИТИ</a:t>
            </a:r>
          </a:p>
        </p:txBody>
      </p:sp>
      <p:sp>
        <p:nvSpPr>
          <p:cNvPr id="3" name="Місце для тексту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826771" y="3148315"/>
            <a:ext cx="2216876" cy="2098138"/>
          </a:xfrm>
        </p:spPr>
        <p:txBody>
          <a:bodyPr lIns="0" tIns="0" rIns="0" bIns="0" rtlCol="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4" name="Місце для дати 3">
            <a:extLst>
              <a:ext uri="{FF2B5EF4-FFF2-40B4-BE49-F238E27FC236}">
                <a16:creationId xmlns:a16="http://schemas.microsoft.com/office/drawing/2014/main" id="{49EFC6D7-3241-401C-A16A-4A7CC2653954}"/>
              </a:ext>
            </a:extLst>
          </p:cNvPr>
          <p:cNvSpPr>
            <a:spLocks noGrp="1"/>
          </p:cNvSpPr>
          <p:nvPr>
            <p:ph type="dt" sz="half" idx="10"/>
          </p:nvPr>
        </p:nvSpPr>
        <p:spPr/>
        <p:txBody>
          <a:bodyPr rtlCol="0"/>
          <a:lstStyle/>
          <a:p>
            <a:pPr rtl="0"/>
            <a:r>
              <a:rPr lang="uk-UA" noProof="0" dirty="0"/>
              <a:t>ДД.ММ.20XX</a:t>
            </a:r>
          </a:p>
        </p:txBody>
      </p:sp>
      <p:sp>
        <p:nvSpPr>
          <p:cNvPr id="5" name="Місце для нижнього колонтитула 4">
            <a:extLst>
              <a:ext uri="{FF2B5EF4-FFF2-40B4-BE49-F238E27FC236}">
                <a16:creationId xmlns:a16="http://schemas.microsoft.com/office/drawing/2014/main" id="{F345D6DC-ABA5-4D00-9CD3-92FFDD1FA2DC}"/>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6" name="Місце для номера слайда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11" name="Місце для зображення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rtlCol="0" anchor="ctr" anchorCtr="0">
            <a:normAutofit/>
          </a:bodyPr>
          <a:lstStyle>
            <a:lvl1pPr marL="0" indent="0" algn="ctr">
              <a:buNone/>
              <a:defRPr sz="1200"/>
            </a:lvl1pPr>
          </a:lstStyle>
          <a:p>
            <a:pPr rtl="0"/>
            <a:r>
              <a:rPr lang="ru-RU" noProof="0"/>
              <a:t>Вставка рисунка</a:t>
            </a:r>
            <a:endParaRPr lang="uk-UA" noProof="0" dirty="0"/>
          </a:p>
        </p:txBody>
      </p:sp>
      <p:grpSp>
        <p:nvGrpSpPr>
          <p:cNvPr id="15" name="Група 14">
            <a:extLst>
              <a:ext uri="{FF2B5EF4-FFF2-40B4-BE49-F238E27FC236}">
                <a16:creationId xmlns:a16="http://schemas.microsoft.com/office/drawing/2014/main" id="{B7317392-EF87-4050-8BBE-32F74B0CF15A}"/>
              </a:ext>
            </a:extLst>
          </p:cNvPr>
          <p:cNvGrpSpPr/>
          <p:nvPr userDrawn="1"/>
        </p:nvGrpSpPr>
        <p:grpSpPr>
          <a:xfrm>
            <a:off x="0" y="2897696"/>
            <a:ext cx="3132125" cy="100800"/>
            <a:chOff x="0" y="3240138"/>
            <a:chExt cx="3132125" cy="100800"/>
          </a:xfrm>
        </p:grpSpPr>
        <p:cxnSp>
          <p:nvCxnSpPr>
            <p:cNvPr id="13" name="Пряма сполучна лінія 12">
              <a:extLst>
                <a:ext uri="{FF2B5EF4-FFF2-40B4-BE49-F238E27FC236}">
                  <a16:creationId xmlns:a16="http://schemas.microsoft.com/office/drawing/2014/main" id="{785A4134-866D-4143-AC1E-8A2FFDB49855}"/>
                </a:ext>
              </a:extLst>
            </p:cNvPr>
            <p:cNvCxnSpPr/>
            <p:nvPr userDrawn="1"/>
          </p:nvCxnSpPr>
          <p:spPr>
            <a:xfrm>
              <a:off x="0" y="3290538"/>
              <a:ext cx="3043647"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Овал 13">
              <a:extLst>
                <a:ext uri="{FF2B5EF4-FFF2-40B4-BE49-F238E27FC236}">
                  <a16:creationId xmlns:a16="http://schemas.microsoft.com/office/drawing/2014/main" id="{1BBC5D9C-B8FB-455B-9398-36DB21F2765E}"/>
                </a:ext>
              </a:extLst>
            </p:cNvPr>
            <p:cNvSpPr/>
            <p:nvPr userDrawn="1"/>
          </p:nvSpPr>
          <p:spPr>
            <a:xfrm>
              <a:off x="3031325"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sp>
        <p:nvSpPr>
          <p:cNvPr id="17" name="Овал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8" name="Пряма сполучна лінія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Овал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20" name="Пряма сполучна лінія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1" name="Місце для тексту 15">
            <a:extLst>
              <a:ext uri="{FF2B5EF4-FFF2-40B4-BE49-F238E27FC236}">
                <a16:creationId xmlns:a16="http://schemas.microsoft.com/office/drawing/2014/main" id="{DA80730C-5AC9-41A0-ACC5-624F0652D685}"/>
              </a:ext>
            </a:extLst>
          </p:cNvPr>
          <p:cNvSpPr>
            <a:spLocks noGrp="1"/>
          </p:cNvSpPr>
          <p:nvPr>
            <p:ph type="body" sz="quarter" idx="26" hasCustomPrompt="1"/>
          </p:nvPr>
        </p:nvSpPr>
        <p:spPr>
          <a:xfrm>
            <a:off x="4475261" y="2631676"/>
            <a:ext cx="978408" cy="978408"/>
          </a:xfrm>
          <a:prstGeom prst="ellipse">
            <a:avLst/>
          </a:prstGeom>
          <a:ln w="6350">
            <a:solidFill>
              <a:schemeClr val="tx1"/>
            </a:solidFill>
          </a:ln>
        </p:spPr>
        <p:txBody>
          <a:bodyPr lIns="0" tIns="72000" rIns="0" bIns="0" rtlCol="0" anchor="ctr" anchorCtr="0">
            <a:noAutofit/>
          </a:bodyPr>
          <a:lstStyle>
            <a:lvl1pPr marL="0" indent="0" algn="ctr">
              <a:buNone/>
              <a:defRPr sz="7000" b="1">
                <a:ln w="6350">
                  <a:solidFill>
                    <a:schemeClr val="tx1"/>
                  </a:solidFill>
                </a:ln>
                <a:noFill/>
                <a:latin typeface="+mj-lt"/>
              </a:defRPr>
            </a:lvl1pPr>
          </a:lstStyle>
          <a:p>
            <a:pPr lvl="0" rtl="0"/>
            <a:r>
              <a:rPr lang="uk-UA" noProof="0" dirty="0"/>
              <a:t>1</a:t>
            </a:r>
          </a:p>
        </p:txBody>
      </p:sp>
      <p:sp>
        <p:nvSpPr>
          <p:cNvPr id="22" name="Місце для тексту 15">
            <a:extLst>
              <a:ext uri="{FF2B5EF4-FFF2-40B4-BE49-F238E27FC236}">
                <a16:creationId xmlns:a16="http://schemas.microsoft.com/office/drawing/2014/main" id="{515B23A8-23EB-4E6E-A24C-4154570D7DC0}"/>
              </a:ext>
            </a:extLst>
          </p:cNvPr>
          <p:cNvSpPr>
            <a:spLocks noGrp="1"/>
          </p:cNvSpPr>
          <p:nvPr>
            <p:ph type="body" sz="quarter" idx="28" hasCustomPrompt="1"/>
          </p:nvPr>
        </p:nvSpPr>
        <p:spPr>
          <a:xfrm>
            <a:off x="7436251" y="2015540"/>
            <a:ext cx="978408" cy="978408"/>
          </a:xfrm>
          <a:prstGeom prst="ellipse">
            <a:avLst/>
          </a:prstGeom>
          <a:ln w="6350">
            <a:solidFill>
              <a:schemeClr val="tx1"/>
            </a:solidFill>
          </a:ln>
        </p:spPr>
        <p:txBody>
          <a:bodyPr lIns="0" tIns="36000" rIns="0" bIns="0" rtlCol="0" anchor="ctr" anchorCtr="0">
            <a:noAutofit/>
          </a:bodyPr>
          <a:lstStyle>
            <a:lvl1pPr marL="0" indent="0" algn="ctr">
              <a:buNone/>
              <a:defRPr sz="7000" b="1">
                <a:ln w="6350">
                  <a:solidFill>
                    <a:schemeClr val="tx1"/>
                  </a:solidFill>
                </a:ln>
                <a:noFill/>
                <a:latin typeface="+mj-lt"/>
              </a:defRPr>
            </a:lvl1pPr>
          </a:lstStyle>
          <a:p>
            <a:pPr lvl="0" rtl="0"/>
            <a:r>
              <a:rPr lang="uk-UA" noProof="0" dirty="0"/>
              <a:t>2</a:t>
            </a:r>
          </a:p>
        </p:txBody>
      </p:sp>
      <p:sp>
        <p:nvSpPr>
          <p:cNvPr id="23" name="Місце для тексту 15">
            <a:extLst>
              <a:ext uri="{FF2B5EF4-FFF2-40B4-BE49-F238E27FC236}">
                <a16:creationId xmlns:a16="http://schemas.microsoft.com/office/drawing/2014/main" id="{C12919ED-FD55-4081-BB4A-2B2FDA3BED17}"/>
              </a:ext>
            </a:extLst>
          </p:cNvPr>
          <p:cNvSpPr>
            <a:spLocks noGrp="1"/>
          </p:cNvSpPr>
          <p:nvPr>
            <p:ph type="body" sz="quarter" idx="31" hasCustomPrompt="1"/>
          </p:nvPr>
        </p:nvSpPr>
        <p:spPr>
          <a:xfrm>
            <a:off x="10397240" y="1239687"/>
            <a:ext cx="978408" cy="978408"/>
          </a:xfrm>
          <a:prstGeom prst="ellipse">
            <a:avLst/>
          </a:prstGeom>
          <a:ln w="6350">
            <a:solidFill>
              <a:schemeClr val="tx1"/>
            </a:solidFill>
          </a:ln>
        </p:spPr>
        <p:txBody>
          <a:bodyPr lIns="0" tIns="36000" rIns="0" bIns="0" rtlCol="0" anchor="ctr" anchorCtr="0">
            <a:noAutofit/>
          </a:bodyPr>
          <a:lstStyle>
            <a:lvl1pPr marL="0" indent="0" algn="ctr">
              <a:buNone/>
              <a:defRPr sz="7000" b="1">
                <a:ln w="6350">
                  <a:solidFill>
                    <a:schemeClr val="tx1"/>
                  </a:solidFill>
                </a:ln>
                <a:noFill/>
                <a:latin typeface="+mj-lt"/>
              </a:defRPr>
            </a:lvl1pPr>
          </a:lstStyle>
          <a:p>
            <a:pPr lvl="0" rtl="0"/>
            <a:r>
              <a:rPr lang="uk-UA" noProof="0" dirty="0"/>
              <a:t>3</a:t>
            </a:r>
          </a:p>
        </p:txBody>
      </p:sp>
      <p:cxnSp>
        <p:nvCxnSpPr>
          <p:cNvPr id="24" name="Пряма сполучна лінія 23">
            <a:extLst>
              <a:ext uri="{FF2B5EF4-FFF2-40B4-BE49-F238E27FC236}">
                <a16:creationId xmlns:a16="http://schemas.microsoft.com/office/drawing/2014/main" id="{56A6259C-432B-4405-9E82-995AF092FB7A}"/>
              </a:ext>
            </a:extLst>
          </p:cNvPr>
          <p:cNvCxnSpPr>
            <a:cxnSpLocks/>
          </p:cNvCxnSpPr>
          <p:nvPr userDrawn="1"/>
        </p:nvCxnSpPr>
        <p:spPr>
          <a:xfrm rot="16200000" flipV="1">
            <a:off x="4068065" y="1728891"/>
            <a:ext cx="1792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Пряма сполучна лінія 24">
            <a:extLst>
              <a:ext uri="{FF2B5EF4-FFF2-40B4-BE49-F238E27FC236}">
                <a16:creationId xmlns:a16="http://schemas.microsoft.com/office/drawing/2014/main" id="{13BC485E-8BCE-479F-A7E9-7F9E193E6E96}"/>
              </a:ext>
            </a:extLst>
          </p:cNvPr>
          <p:cNvCxnSpPr>
            <a:cxnSpLocks/>
          </p:cNvCxnSpPr>
          <p:nvPr userDrawn="1"/>
        </p:nvCxnSpPr>
        <p:spPr>
          <a:xfrm>
            <a:off x="4964465" y="836613"/>
            <a:ext cx="5925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Пряма сполучна лінія 25">
            <a:extLst>
              <a:ext uri="{FF2B5EF4-FFF2-40B4-BE49-F238E27FC236}">
                <a16:creationId xmlns:a16="http://schemas.microsoft.com/office/drawing/2014/main" id="{D5094BC6-BA16-4E05-868C-3AE971AF3DA4}"/>
              </a:ext>
            </a:extLst>
          </p:cNvPr>
          <p:cNvCxnSpPr>
            <a:cxnSpLocks/>
          </p:cNvCxnSpPr>
          <p:nvPr userDrawn="1"/>
        </p:nvCxnSpPr>
        <p:spPr>
          <a:xfrm rot="16200000" flipV="1">
            <a:off x="10688444" y="1030491"/>
            <a:ext cx="396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Пряма сполучна лінія 26">
            <a:extLst>
              <a:ext uri="{FF2B5EF4-FFF2-40B4-BE49-F238E27FC236}">
                <a16:creationId xmlns:a16="http://schemas.microsoft.com/office/drawing/2014/main" id="{F9130EC6-4A8D-447F-862E-E5A693E68C8C}"/>
              </a:ext>
            </a:extLst>
          </p:cNvPr>
          <p:cNvCxnSpPr>
            <a:cxnSpLocks/>
          </p:cNvCxnSpPr>
          <p:nvPr userDrawn="1"/>
        </p:nvCxnSpPr>
        <p:spPr>
          <a:xfrm flipV="1">
            <a:off x="7925455" y="837355"/>
            <a:ext cx="0" cy="117818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Місце для тексту 2">
            <a:extLst>
              <a:ext uri="{FF2B5EF4-FFF2-40B4-BE49-F238E27FC236}">
                <a16:creationId xmlns:a16="http://schemas.microsoft.com/office/drawing/2014/main" id="{1B29C9C1-9494-4E8B-A0F3-611E947A19B3}"/>
              </a:ext>
            </a:extLst>
          </p:cNvPr>
          <p:cNvSpPr>
            <a:spLocks noGrp="1"/>
          </p:cNvSpPr>
          <p:nvPr>
            <p:ph type="body" idx="27" hasCustomPrompt="1"/>
          </p:nvPr>
        </p:nvSpPr>
        <p:spPr>
          <a:xfrm>
            <a:off x="3151266" y="4543170"/>
            <a:ext cx="2589369" cy="1280958"/>
          </a:xfrm>
        </p:spPr>
        <p:txBody>
          <a:bodyPr lIns="0" tIns="0" rIns="0" bIns="0" rtlCol="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30" name="Місце для тексту 2">
            <a:extLst>
              <a:ext uri="{FF2B5EF4-FFF2-40B4-BE49-F238E27FC236}">
                <a16:creationId xmlns:a16="http://schemas.microsoft.com/office/drawing/2014/main" id="{ABB09D16-148A-45C2-B0B8-1495E8DC7D64}"/>
              </a:ext>
            </a:extLst>
          </p:cNvPr>
          <p:cNvSpPr>
            <a:spLocks noGrp="1"/>
          </p:cNvSpPr>
          <p:nvPr>
            <p:ph type="body" idx="29" hasCustomPrompt="1"/>
          </p:nvPr>
        </p:nvSpPr>
        <p:spPr>
          <a:xfrm>
            <a:off x="3151265" y="4246467"/>
            <a:ext cx="2415199" cy="236141"/>
          </a:xfrm>
        </p:spPr>
        <p:txBody>
          <a:bodyPr lIns="0" tIns="0" rIns="0" bIns="0" rtlCol="0" anchor="b" anchorCtr="0">
            <a:normAutofit/>
          </a:bodyPr>
          <a:lstStyle>
            <a:lvl1pPr marL="0" indent="0" algn="r">
              <a:spcBef>
                <a:spcPts val="600"/>
              </a:spcBef>
              <a:buClr>
                <a:schemeClr val="tx1"/>
              </a:buClr>
              <a:buFont typeface="Courier New" panose="02070309020205020404" pitchFamily="49" charset="0"/>
              <a:buNone/>
              <a:defRPr sz="1600" b="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31" name="Місце для тексту 2">
            <a:extLst>
              <a:ext uri="{FF2B5EF4-FFF2-40B4-BE49-F238E27FC236}">
                <a16:creationId xmlns:a16="http://schemas.microsoft.com/office/drawing/2014/main" id="{67814C7C-3597-4B16-A4AC-D81985C587BD}"/>
              </a:ext>
            </a:extLst>
          </p:cNvPr>
          <p:cNvSpPr>
            <a:spLocks noGrp="1"/>
          </p:cNvSpPr>
          <p:nvPr>
            <p:ph type="body" idx="32" hasCustomPrompt="1"/>
          </p:nvPr>
        </p:nvSpPr>
        <p:spPr>
          <a:xfrm>
            <a:off x="3151265" y="3883902"/>
            <a:ext cx="2415199" cy="360000"/>
          </a:xfrm>
        </p:spPr>
        <p:txBody>
          <a:bodyPr lIns="0" tIns="0" rIns="0" bIns="0" rtlCol="0" anchor="b" anchorCtr="0">
            <a:normAutofit/>
          </a:bodyPr>
          <a:lstStyle>
            <a:lvl1pPr marL="0" indent="0" algn="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зразок тексту</a:t>
            </a:r>
          </a:p>
        </p:txBody>
      </p:sp>
      <p:sp>
        <p:nvSpPr>
          <p:cNvPr id="43" name="Місце для тексту 2">
            <a:extLst>
              <a:ext uri="{FF2B5EF4-FFF2-40B4-BE49-F238E27FC236}">
                <a16:creationId xmlns:a16="http://schemas.microsoft.com/office/drawing/2014/main" id="{EFE2A8C5-F462-436C-B748-BBE5D58CB8B4}"/>
              </a:ext>
            </a:extLst>
          </p:cNvPr>
          <p:cNvSpPr>
            <a:spLocks noGrp="1"/>
          </p:cNvSpPr>
          <p:nvPr>
            <p:ph type="body" idx="33" hasCustomPrompt="1"/>
          </p:nvPr>
        </p:nvSpPr>
        <p:spPr>
          <a:xfrm>
            <a:off x="6048861" y="3849559"/>
            <a:ext cx="2589369" cy="1786953"/>
          </a:xfrm>
        </p:spPr>
        <p:txBody>
          <a:bodyPr lIns="0" tIns="0" rIns="0" bIns="0" rtlCol="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44" name="Місце для тексту 2">
            <a:extLst>
              <a:ext uri="{FF2B5EF4-FFF2-40B4-BE49-F238E27FC236}">
                <a16:creationId xmlns:a16="http://schemas.microsoft.com/office/drawing/2014/main" id="{586DAC0D-9859-40A1-8456-F0B43D96718B}"/>
              </a:ext>
            </a:extLst>
          </p:cNvPr>
          <p:cNvSpPr>
            <a:spLocks noGrp="1"/>
          </p:cNvSpPr>
          <p:nvPr>
            <p:ph type="body" idx="34" hasCustomPrompt="1"/>
          </p:nvPr>
        </p:nvSpPr>
        <p:spPr>
          <a:xfrm>
            <a:off x="6048860" y="3552857"/>
            <a:ext cx="2415199" cy="236141"/>
          </a:xfrm>
        </p:spPr>
        <p:txBody>
          <a:bodyPr lIns="0" tIns="0" rIns="0" bIns="0" rtlCol="0" anchor="b" anchorCtr="0">
            <a:normAutofit/>
          </a:bodyPr>
          <a:lstStyle>
            <a:lvl1pPr marL="0" indent="0" algn="r">
              <a:spcBef>
                <a:spcPts val="600"/>
              </a:spcBef>
              <a:buClr>
                <a:schemeClr val="tx1"/>
              </a:buClr>
              <a:buFont typeface="Courier New" panose="02070309020205020404" pitchFamily="49" charset="0"/>
              <a:buNone/>
              <a:defRPr sz="1600" b="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45" name="Місце для тексту 2">
            <a:extLst>
              <a:ext uri="{FF2B5EF4-FFF2-40B4-BE49-F238E27FC236}">
                <a16:creationId xmlns:a16="http://schemas.microsoft.com/office/drawing/2014/main" id="{37B983EE-F89D-4F09-8A9F-2347FA364217}"/>
              </a:ext>
            </a:extLst>
          </p:cNvPr>
          <p:cNvSpPr>
            <a:spLocks noGrp="1"/>
          </p:cNvSpPr>
          <p:nvPr>
            <p:ph type="body" idx="35" hasCustomPrompt="1"/>
          </p:nvPr>
        </p:nvSpPr>
        <p:spPr>
          <a:xfrm>
            <a:off x="6048860" y="3190292"/>
            <a:ext cx="2415199" cy="360000"/>
          </a:xfrm>
        </p:spPr>
        <p:txBody>
          <a:bodyPr lIns="0" tIns="0" rIns="0" bIns="0" rtlCol="0" anchor="b" anchorCtr="0">
            <a:normAutofit/>
          </a:bodyPr>
          <a:lstStyle>
            <a:lvl1pPr marL="0" indent="0" algn="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зразок тексту</a:t>
            </a:r>
          </a:p>
        </p:txBody>
      </p:sp>
      <p:sp>
        <p:nvSpPr>
          <p:cNvPr id="46" name="Місце для тексту 2">
            <a:extLst>
              <a:ext uri="{FF2B5EF4-FFF2-40B4-BE49-F238E27FC236}">
                <a16:creationId xmlns:a16="http://schemas.microsoft.com/office/drawing/2014/main" id="{D30DD128-A937-4A2F-B070-523A5BAAE260}"/>
              </a:ext>
            </a:extLst>
          </p:cNvPr>
          <p:cNvSpPr>
            <a:spLocks noGrp="1"/>
          </p:cNvSpPr>
          <p:nvPr>
            <p:ph type="body" idx="36" hasCustomPrompt="1"/>
          </p:nvPr>
        </p:nvSpPr>
        <p:spPr>
          <a:xfrm>
            <a:off x="8975159" y="3147170"/>
            <a:ext cx="2589369" cy="2311934"/>
          </a:xfrm>
        </p:spPr>
        <p:txBody>
          <a:bodyPr lIns="0" tIns="0" rIns="0" bIns="0" rtlCol="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47" name="Місце для тексту 2">
            <a:extLst>
              <a:ext uri="{FF2B5EF4-FFF2-40B4-BE49-F238E27FC236}">
                <a16:creationId xmlns:a16="http://schemas.microsoft.com/office/drawing/2014/main" id="{5737B87C-E3C0-46B2-8B79-63EB60491503}"/>
              </a:ext>
            </a:extLst>
          </p:cNvPr>
          <p:cNvSpPr>
            <a:spLocks noGrp="1"/>
          </p:cNvSpPr>
          <p:nvPr>
            <p:ph type="body" idx="37" hasCustomPrompt="1"/>
          </p:nvPr>
        </p:nvSpPr>
        <p:spPr>
          <a:xfrm>
            <a:off x="8975158" y="2850467"/>
            <a:ext cx="2415199" cy="236141"/>
          </a:xfrm>
        </p:spPr>
        <p:txBody>
          <a:bodyPr lIns="0" tIns="0" rIns="0" bIns="0" rtlCol="0" anchor="b" anchorCtr="0">
            <a:normAutofit/>
          </a:bodyPr>
          <a:lstStyle>
            <a:lvl1pPr marL="0" indent="0" algn="r">
              <a:spcBef>
                <a:spcPts val="600"/>
              </a:spcBef>
              <a:buClr>
                <a:schemeClr val="tx1"/>
              </a:buClr>
              <a:buFont typeface="Courier New" panose="02070309020205020404" pitchFamily="49" charset="0"/>
              <a:buNone/>
              <a:defRPr sz="1600" b="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48" name="Місце для тексту 2">
            <a:extLst>
              <a:ext uri="{FF2B5EF4-FFF2-40B4-BE49-F238E27FC236}">
                <a16:creationId xmlns:a16="http://schemas.microsoft.com/office/drawing/2014/main" id="{22F76863-7DCD-4365-80F0-001D51F08779}"/>
              </a:ext>
            </a:extLst>
          </p:cNvPr>
          <p:cNvSpPr>
            <a:spLocks noGrp="1"/>
          </p:cNvSpPr>
          <p:nvPr>
            <p:ph type="body" idx="38" hasCustomPrompt="1"/>
          </p:nvPr>
        </p:nvSpPr>
        <p:spPr>
          <a:xfrm>
            <a:off x="8975158" y="2487902"/>
            <a:ext cx="2415199" cy="360000"/>
          </a:xfrm>
        </p:spPr>
        <p:txBody>
          <a:bodyPr lIns="0" tIns="0" rIns="0" bIns="0" rtlCol="0" anchor="b" anchorCtr="0">
            <a:normAutofit/>
          </a:bodyPr>
          <a:lstStyle>
            <a:lvl1pPr marL="0" indent="0" algn="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зразок тексту</a:t>
            </a:r>
          </a:p>
        </p:txBody>
      </p:sp>
    </p:spTree>
    <p:extLst>
      <p:ext uri="{BB962C8B-B14F-4D97-AF65-F5344CB8AC3E}">
        <p14:creationId xmlns:p14="http://schemas.microsoft.com/office/powerpoint/2010/main" val="30782733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Макет таблиці та діаграми">
    <p:spTree>
      <p:nvGrpSpPr>
        <p:cNvPr id="1" name=""/>
        <p:cNvGrpSpPr/>
        <p:nvPr/>
      </p:nvGrpSpPr>
      <p:grpSpPr>
        <a:xfrm>
          <a:off x="0" y="0"/>
          <a:ext cx="0" cy="0"/>
          <a:chOff x="0" y="0"/>
          <a:chExt cx="0" cy="0"/>
        </a:xfrm>
      </p:grpSpPr>
      <p:sp>
        <p:nvSpPr>
          <p:cNvPr id="15" name="Прямокутник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5" name="Місце для дати 4">
            <a:extLst>
              <a:ext uri="{FF2B5EF4-FFF2-40B4-BE49-F238E27FC236}">
                <a16:creationId xmlns:a16="http://schemas.microsoft.com/office/drawing/2014/main" id="{2D9775F3-A041-479A-8038-652B7D9C72E9}"/>
              </a:ext>
            </a:extLst>
          </p:cNvPr>
          <p:cNvSpPr>
            <a:spLocks noGrp="1"/>
          </p:cNvSpPr>
          <p:nvPr>
            <p:ph type="dt" sz="half" idx="10"/>
          </p:nvPr>
        </p:nvSpPr>
        <p:spPr/>
        <p:txBody>
          <a:bodyPr rtlCol="0"/>
          <a:lstStyle/>
          <a:p>
            <a:pPr rtl="0"/>
            <a:r>
              <a:rPr lang="uk-UA" noProof="0" dirty="0"/>
              <a:t>ДД.ММ.20XX</a:t>
            </a:r>
          </a:p>
        </p:txBody>
      </p:sp>
      <p:sp>
        <p:nvSpPr>
          <p:cNvPr id="6" name="Місце для нижнього колонтитула 5">
            <a:extLst>
              <a:ext uri="{FF2B5EF4-FFF2-40B4-BE49-F238E27FC236}">
                <a16:creationId xmlns:a16="http://schemas.microsoft.com/office/drawing/2014/main" id="{29BEDD04-BE4E-4B91-B13E-0C4FB3E1658F}"/>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7" name="Місце для номера слайда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8" name="Заголовок 1">
            <a:extLst>
              <a:ext uri="{FF2B5EF4-FFF2-40B4-BE49-F238E27FC236}">
                <a16:creationId xmlns:a16="http://schemas.microsoft.com/office/drawing/2014/main" id="{ABF87C9E-53A2-4DE1-89DC-3907BE2E3D3C}"/>
              </a:ext>
            </a:extLst>
          </p:cNvPr>
          <p:cNvSpPr>
            <a:spLocks noGrp="1"/>
          </p:cNvSpPr>
          <p:nvPr>
            <p:ph type="title" hasCustomPrompt="1"/>
          </p:nvPr>
        </p:nvSpPr>
        <p:spPr>
          <a:xfrm>
            <a:off x="6096000" y="707529"/>
            <a:ext cx="5314072" cy="569086"/>
          </a:xfrm>
        </p:spPr>
        <p:txBody>
          <a:bodyPr lIns="0" tIns="0" rIns="0" bIns="0" rtlCol="0" anchor="b">
            <a:normAutofit/>
          </a:bodyPr>
          <a:lstStyle>
            <a:lvl1pPr algn="l">
              <a:defRPr sz="3600"/>
            </a:lvl1pPr>
          </a:lstStyle>
          <a:p>
            <a:pPr rtl="0"/>
            <a:r>
              <a:rPr lang="uk-UA" noProof="0" dirty="0"/>
              <a:t>КЛАЦНІТЬ, ЩОБ ЗМІНИТИ ЗАГОЛОВОК</a:t>
            </a:r>
          </a:p>
        </p:txBody>
      </p:sp>
      <p:sp>
        <p:nvSpPr>
          <p:cNvPr id="10" name="Місце для зображення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rtlCol="0" anchor="ctr" anchorCtr="0">
            <a:normAutofit/>
          </a:bodyPr>
          <a:lstStyle>
            <a:lvl1pPr marL="0" indent="0" algn="ctr">
              <a:buNone/>
              <a:defRPr sz="1200"/>
            </a:lvl1pPr>
          </a:lstStyle>
          <a:p>
            <a:pPr rtl="0"/>
            <a:r>
              <a:rPr lang="ru-RU" noProof="0"/>
              <a:t>Вставка рисунка</a:t>
            </a:r>
            <a:endParaRPr lang="uk-UA" noProof="0" dirty="0"/>
          </a:p>
        </p:txBody>
      </p:sp>
      <p:grpSp>
        <p:nvGrpSpPr>
          <p:cNvPr id="11" name="Група 10">
            <a:extLst>
              <a:ext uri="{FF2B5EF4-FFF2-40B4-BE49-F238E27FC236}">
                <a16:creationId xmlns:a16="http://schemas.microsoft.com/office/drawing/2014/main" id="{59E4D57E-4989-4939-A31F-637543FAB606}"/>
              </a:ext>
            </a:extLst>
          </p:cNvPr>
          <p:cNvGrpSpPr/>
          <p:nvPr userDrawn="1"/>
        </p:nvGrpSpPr>
        <p:grpSpPr>
          <a:xfrm flipH="1">
            <a:off x="6096000" y="1383372"/>
            <a:ext cx="6096000" cy="100800"/>
            <a:chOff x="646015" y="3248308"/>
            <a:chExt cx="3107749" cy="100800"/>
          </a:xfrm>
        </p:grpSpPr>
        <p:cxnSp>
          <p:nvCxnSpPr>
            <p:cNvPr id="12" name="Пряма сполучна лінія 11">
              <a:extLst>
                <a:ext uri="{FF2B5EF4-FFF2-40B4-BE49-F238E27FC236}">
                  <a16:creationId xmlns:a16="http://schemas.microsoft.com/office/drawing/2014/main" id="{370B72A7-B625-48B8-88E6-BCE2A4DD531E}"/>
                </a:ext>
              </a:extLst>
            </p:cNvPr>
            <p:cNvCxnSpPr>
              <a:cxnSpLocks/>
            </p:cNvCxnSpPr>
            <p:nvPr userDrawn="1"/>
          </p:nvCxnSpPr>
          <p:spPr>
            <a:xfrm>
              <a:off x="646015" y="3290538"/>
              <a:ext cx="3107749"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Овал 12">
              <a:extLst>
                <a:ext uri="{FF2B5EF4-FFF2-40B4-BE49-F238E27FC236}">
                  <a16:creationId xmlns:a16="http://schemas.microsoft.com/office/drawing/2014/main" id="{01ED729F-F8A5-4244-9776-4935C260F11F}"/>
                </a:ext>
              </a:extLst>
            </p:cNvPr>
            <p:cNvSpPr/>
            <p:nvPr userDrawn="1"/>
          </p:nvSpPr>
          <p:spPr>
            <a:xfrm>
              <a:off x="3702376" y="3248308"/>
              <a:ext cx="51388"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cxnSp>
        <p:nvCxnSpPr>
          <p:cNvPr id="17" name="Пряма сполучна лінія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Овал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9" name="Пряма сполучна лінія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Овал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sp>
        <p:nvSpPr>
          <p:cNvPr id="36" name="Місце для тексту 2">
            <a:extLst>
              <a:ext uri="{FF2B5EF4-FFF2-40B4-BE49-F238E27FC236}">
                <a16:creationId xmlns:a16="http://schemas.microsoft.com/office/drawing/2014/main" id="{99E02476-A734-4A74-BC42-F104B37C8C19}"/>
              </a:ext>
            </a:extLst>
          </p:cNvPr>
          <p:cNvSpPr>
            <a:spLocks noGrp="1"/>
          </p:cNvSpPr>
          <p:nvPr>
            <p:ph type="body" idx="29" hasCustomPrompt="1"/>
          </p:nvPr>
        </p:nvSpPr>
        <p:spPr>
          <a:xfrm>
            <a:off x="831850" y="2031832"/>
            <a:ext cx="2915732" cy="360000"/>
          </a:xfrm>
        </p:spPr>
        <p:txBody>
          <a:bodyPr lIns="0" tIns="0" rIns="0" bIns="0" rtlCol="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24" name="Місце для тексту 2">
            <a:extLst>
              <a:ext uri="{FF2B5EF4-FFF2-40B4-BE49-F238E27FC236}">
                <a16:creationId xmlns:a16="http://schemas.microsoft.com/office/drawing/2014/main" id="{FB2A0B34-417C-46AC-95C0-9B2A2FCC8BFC}"/>
              </a:ext>
            </a:extLst>
          </p:cNvPr>
          <p:cNvSpPr>
            <a:spLocks noGrp="1"/>
          </p:cNvSpPr>
          <p:nvPr>
            <p:ph type="body" idx="31" hasCustomPrompt="1"/>
          </p:nvPr>
        </p:nvSpPr>
        <p:spPr>
          <a:xfrm>
            <a:off x="6096000" y="2031832"/>
            <a:ext cx="2915732" cy="360000"/>
          </a:xfrm>
        </p:spPr>
        <p:txBody>
          <a:bodyPr lIns="0" tIns="0" rIns="0" bIns="0" rtlCol="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3" name="Місце для вмісту 2">
            <a:extLst>
              <a:ext uri="{FF2B5EF4-FFF2-40B4-BE49-F238E27FC236}">
                <a16:creationId xmlns:a16="http://schemas.microsoft.com/office/drawing/2014/main" id="{7D36F8EF-728B-45C1-87D8-4AD8FA8F3716}"/>
              </a:ext>
            </a:extLst>
          </p:cNvPr>
          <p:cNvSpPr>
            <a:spLocks noGrp="1"/>
          </p:cNvSpPr>
          <p:nvPr>
            <p:ph sz="quarter" idx="32"/>
          </p:nvPr>
        </p:nvSpPr>
        <p:spPr>
          <a:xfrm>
            <a:off x="803275" y="2524125"/>
            <a:ext cx="4970463" cy="2935288"/>
          </a:xfrm>
        </p:spPr>
        <p:txBody>
          <a:bodyPr rtlCol="0">
            <a:normAutofit/>
          </a:bodyPr>
          <a:lstStyle>
            <a:lvl1pPr>
              <a:defRPr sz="1400"/>
            </a:lvl1pPr>
            <a:lvl2pPr>
              <a:defRPr sz="1400"/>
            </a:lvl2pPr>
            <a:lvl3pPr>
              <a:defRPr sz="1400"/>
            </a:lvl3pPr>
            <a:lvl4pPr>
              <a:defRPr sz="1400"/>
            </a:lvl4pPr>
            <a:lvl5pPr>
              <a:defRPr sz="1400"/>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uk-UA" noProof="0" dirty="0"/>
          </a:p>
        </p:txBody>
      </p:sp>
      <p:sp>
        <p:nvSpPr>
          <p:cNvPr id="22" name="Місце для вмісту 2">
            <a:extLst>
              <a:ext uri="{FF2B5EF4-FFF2-40B4-BE49-F238E27FC236}">
                <a16:creationId xmlns:a16="http://schemas.microsoft.com/office/drawing/2014/main" id="{7395C5B4-6B03-4F70-96F8-3AE3A7817B52}"/>
              </a:ext>
            </a:extLst>
          </p:cNvPr>
          <p:cNvSpPr>
            <a:spLocks noGrp="1"/>
          </p:cNvSpPr>
          <p:nvPr>
            <p:ph sz="quarter" idx="33"/>
          </p:nvPr>
        </p:nvSpPr>
        <p:spPr>
          <a:xfrm>
            <a:off x="6096000" y="2524125"/>
            <a:ext cx="4970463" cy="2935288"/>
          </a:xfrm>
        </p:spPr>
        <p:txBody>
          <a:bodyPr rtlCol="0">
            <a:normAutofit/>
          </a:bodyPr>
          <a:lstStyle>
            <a:lvl1pPr>
              <a:defRPr sz="1400"/>
            </a:lvl1pPr>
            <a:lvl2pPr>
              <a:defRPr sz="1400"/>
            </a:lvl2pPr>
            <a:lvl3pPr>
              <a:defRPr sz="1400"/>
            </a:lvl3pPr>
            <a:lvl4pPr>
              <a:defRPr sz="1400"/>
            </a:lvl4pPr>
            <a:lvl5pPr>
              <a:defRPr sz="1400"/>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uk-UA" noProof="0" dirty="0"/>
          </a:p>
        </p:txBody>
      </p:sp>
    </p:spTree>
    <p:extLst>
      <p:ext uri="{BB962C8B-B14F-4D97-AF65-F5344CB8AC3E}">
        <p14:creationId xmlns:p14="http://schemas.microsoft.com/office/powerpoint/2010/main" val="7789154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Макет слайда часової шкали">
    <p:spTree>
      <p:nvGrpSpPr>
        <p:cNvPr id="1" name=""/>
        <p:cNvGrpSpPr/>
        <p:nvPr/>
      </p:nvGrpSpPr>
      <p:grpSpPr>
        <a:xfrm>
          <a:off x="0" y="0"/>
          <a:ext cx="0" cy="0"/>
          <a:chOff x="0" y="0"/>
          <a:chExt cx="0" cy="0"/>
        </a:xfrm>
      </p:grpSpPr>
      <p:sp>
        <p:nvSpPr>
          <p:cNvPr id="15" name="Прямокутник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5" name="Місце для дати 4">
            <a:extLst>
              <a:ext uri="{FF2B5EF4-FFF2-40B4-BE49-F238E27FC236}">
                <a16:creationId xmlns:a16="http://schemas.microsoft.com/office/drawing/2014/main" id="{2D9775F3-A041-479A-8038-652B7D9C72E9}"/>
              </a:ext>
            </a:extLst>
          </p:cNvPr>
          <p:cNvSpPr>
            <a:spLocks noGrp="1"/>
          </p:cNvSpPr>
          <p:nvPr>
            <p:ph type="dt" sz="half" idx="10"/>
          </p:nvPr>
        </p:nvSpPr>
        <p:spPr/>
        <p:txBody>
          <a:bodyPr rtlCol="0"/>
          <a:lstStyle/>
          <a:p>
            <a:pPr rtl="0"/>
            <a:r>
              <a:rPr lang="uk-UA" noProof="0" dirty="0"/>
              <a:t>ДД.ММ.20XX</a:t>
            </a:r>
          </a:p>
        </p:txBody>
      </p:sp>
      <p:sp>
        <p:nvSpPr>
          <p:cNvPr id="6" name="Місце для нижнього колонтитула 5">
            <a:extLst>
              <a:ext uri="{FF2B5EF4-FFF2-40B4-BE49-F238E27FC236}">
                <a16:creationId xmlns:a16="http://schemas.microsoft.com/office/drawing/2014/main" id="{29BEDD04-BE4E-4B91-B13E-0C4FB3E1658F}"/>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7" name="Місце для номера слайда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8" name="Заголовок 1">
            <a:extLst>
              <a:ext uri="{FF2B5EF4-FFF2-40B4-BE49-F238E27FC236}">
                <a16:creationId xmlns:a16="http://schemas.microsoft.com/office/drawing/2014/main" id="{ABF87C9E-53A2-4DE1-89DC-3907BE2E3D3C}"/>
              </a:ext>
            </a:extLst>
          </p:cNvPr>
          <p:cNvSpPr>
            <a:spLocks noGrp="1"/>
          </p:cNvSpPr>
          <p:nvPr>
            <p:ph type="title" hasCustomPrompt="1"/>
          </p:nvPr>
        </p:nvSpPr>
        <p:spPr>
          <a:xfrm>
            <a:off x="8736466" y="707529"/>
            <a:ext cx="2673606" cy="569086"/>
          </a:xfrm>
        </p:spPr>
        <p:txBody>
          <a:bodyPr lIns="0" tIns="0" rIns="0" bIns="0" rtlCol="0" anchor="b">
            <a:normAutofit/>
          </a:bodyPr>
          <a:lstStyle>
            <a:lvl1pPr algn="r">
              <a:defRPr sz="3600"/>
            </a:lvl1pPr>
          </a:lstStyle>
          <a:p>
            <a:pPr rtl="0"/>
            <a:r>
              <a:rPr lang="uk-UA" noProof="0" dirty="0"/>
              <a:t>ЧАСОВА ШКАЛА</a:t>
            </a:r>
          </a:p>
        </p:txBody>
      </p:sp>
      <p:sp>
        <p:nvSpPr>
          <p:cNvPr id="9" name="Місце для тексту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9147803" y="1625821"/>
            <a:ext cx="2262267" cy="2021536"/>
          </a:xfrm>
        </p:spPr>
        <p:txBody>
          <a:bodyPr lIns="0" tIns="0" rIns="0" bIns="0" rtlCol="0">
            <a:normAutofit/>
          </a:bodyPr>
          <a:lstStyle>
            <a:lvl1pPr marL="0" indent="0" algn="r">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10" name="Місце для зображення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rtlCol="0" anchor="ctr" anchorCtr="0">
            <a:normAutofit/>
          </a:bodyPr>
          <a:lstStyle>
            <a:lvl1pPr marL="0" indent="0" algn="ctr">
              <a:buNone/>
              <a:defRPr sz="1200"/>
            </a:lvl1pPr>
          </a:lstStyle>
          <a:p>
            <a:pPr rtl="0"/>
            <a:r>
              <a:rPr lang="ru-RU" noProof="0"/>
              <a:t>Вставка рисунка</a:t>
            </a:r>
            <a:endParaRPr lang="uk-UA" noProof="0" dirty="0"/>
          </a:p>
        </p:txBody>
      </p:sp>
      <p:grpSp>
        <p:nvGrpSpPr>
          <p:cNvPr id="11" name="Група 10">
            <a:extLst>
              <a:ext uri="{FF2B5EF4-FFF2-40B4-BE49-F238E27FC236}">
                <a16:creationId xmlns:a16="http://schemas.microsoft.com/office/drawing/2014/main" id="{59E4D57E-4989-4939-A31F-637543FAB606}"/>
              </a:ext>
            </a:extLst>
          </p:cNvPr>
          <p:cNvGrpSpPr/>
          <p:nvPr userDrawn="1"/>
        </p:nvGrpSpPr>
        <p:grpSpPr>
          <a:xfrm flipH="1">
            <a:off x="9705930" y="1375202"/>
            <a:ext cx="2486069" cy="100800"/>
            <a:chOff x="2729177" y="3240138"/>
            <a:chExt cx="1267394" cy="100800"/>
          </a:xfrm>
        </p:grpSpPr>
        <p:cxnSp>
          <p:nvCxnSpPr>
            <p:cNvPr id="12" name="Пряма сполучна лінія 11">
              <a:extLst>
                <a:ext uri="{FF2B5EF4-FFF2-40B4-BE49-F238E27FC236}">
                  <a16:creationId xmlns:a16="http://schemas.microsoft.com/office/drawing/2014/main" id="{370B72A7-B625-48B8-88E6-BCE2A4DD531E}"/>
                </a:ext>
              </a:extLst>
            </p:cNvPr>
            <p:cNvCxnSpPr>
              <a:cxnSpLocks/>
            </p:cNvCxnSpPr>
            <p:nvPr userDrawn="1"/>
          </p:nvCxnSpPr>
          <p:spPr>
            <a:xfrm>
              <a:off x="2729177" y="3290538"/>
              <a:ext cx="124845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Овал 12">
              <a:extLst>
                <a:ext uri="{FF2B5EF4-FFF2-40B4-BE49-F238E27FC236}">
                  <a16:creationId xmlns:a16="http://schemas.microsoft.com/office/drawing/2014/main" id="{01ED729F-F8A5-4244-9776-4935C260F11F}"/>
                </a:ext>
              </a:extLst>
            </p:cNvPr>
            <p:cNvSpPr/>
            <p:nvPr userDrawn="1"/>
          </p:nvSpPr>
          <p:spPr>
            <a:xfrm>
              <a:off x="3945183" y="3240138"/>
              <a:ext cx="51388"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cxnSp>
        <p:nvCxnSpPr>
          <p:cNvPr id="17" name="Пряма сполучна лінія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Овал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9" name="Пряма сполучна лінія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Овал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sp>
        <p:nvSpPr>
          <p:cNvPr id="16" name="Місце для тексту 15">
            <a:extLst>
              <a:ext uri="{FF2B5EF4-FFF2-40B4-BE49-F238E27FC236}">
                <a16:creationId xmlns:a16="http://schemas.microsoft.com/office/drawing/2014/main" id="{D0092E26-7A96-4712-98A7-FFDA7C3D7721}"/>
              </a:ext>
            </a:extLst>
          </p:cNvPr>
          <p:cNvSpPr>
            <a:spLocks noGrp="1"/>
          </p:cNvSpPr>
          <p:nvPr>
            <p:ph type="body" sz="quarter" idx="26" hasCustomPrompt="1"/>
          </p:nvPr>
        </p:nvSpPr>
        <p:spPr>
          <a:xfrm>
            <a:off x="2618284" y="685667"/>
            <a:ext cx="2616212" cy="978408"/>
          </a:xfrm>
          <a:prstGeom prst="rect">
            <a:avLst/>
          </a:prstGeom>
          <a:ln w="6350">
            <a:noFill/>
          </a:ln>
        </p:spPr>
        <p:txBody>
          <a:bodyPr lIns="0" tIns="0" rIns="0" bIns="0" rtlCol="0" anchor="ctr" anchorCtr="0">
            <a:noAutofit/>
          </a:bodyPr>
          <a:lstStyle>
            <a:lvl1pPr marL="0" indent="0" algn="ctr">
              <a:buNone/>
              <a:defRPr sz="7000" b="1">
                <a:ln w="6350">
                  <a:solidFill>
                    <a:schemeClr val="tx1"/>
                  </a:solidFill>
                </a:ln>
                <a:noFill/>
                <a:latin typeface="+mj-lt"/>
              </a:defRPr>
            </a:lvl1pPr>
          </a:lstStyle>
          <a:p>
            <a:pPr lvl="0" rtl="0"/>
            <a:r>
              <a:rPr lang="uk-UA" noProof="0" dirty="0"/>
              <a:t>20XX</a:t>
            </a:r>
          </a:p>
        </p:txBody>
      </p:sp>
      <p:sp>
        <p:nvSpPr>
          <p:cNvPr id="34" name="Місце для тексту 2">
            <a:extLst>
              <a:ext uri="{FF2B5EF4-FFF2-40B4-BE49-F238E27FC236}">
                <a16:creationId xmlns:a16="http://schemas.microsoft.com/office/drawing/2014/main" id="{B17B484C-F876-40B2-89DE-FC7A9E54C835}"/>
              </a:ext>
            </a:extLst>
          </p:cNvPr>
          <p:cNvSpPr>
            <a:spLocks noGrp="1"/>
          </p:cNvSpPr>
          <p:nvPr>
            <p:ph type="body" idx="27" hasCustomPrompt="1"/>
          </p:nvPr>
        </p:nvSpPr>
        <p:spPr>
          <a:xfrm>
            <a:off x="5930241" y="1079309"/>
            <a:ext cx="2810591" cy="758864"/>
          </a:xfrm>
        </p:spPr>
        <p:txBody>
          <a:bodyPr lIns="0" tIns="0" rIns="0" bIns="0" rtlCol="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36" name="Місце для тексту 2">
            <a:extLst>
              <a:ext uri="{FF2B5EF4-FFF2-40B4-BE49-F238E27FC236}">
                <a16:creationId xmlns:a16="http://schemas.microsoft.com/office/drawing/2014/main" id="{99E02476-A734-4A74-BC42-F104B37C8C19}"/>
              </a:ext>
            </a:extLst>
          </p:cNvPr>
          <p:cNvSpPr>
            <a:spLocks noGrp="1"/>
          </p:cNvSpPr>
          <p:nvPr>
            <p:ph type="body" idx="29" hasCustomPrompt="1"/>
          </p:nvPr>
        </p:nvSpPr>
        <p:spPr>
          <a:xfrm>
            <a:off x="5930241" y="786637"/>
            <a:ext cx="2810591" cy="292671"/>
          </a:xfrm>
        </p:spPr>
        <p:txBody>
          <a:bodyPr lIns="0" tIns="0" rIns="0" bIns="0" rtlCol="0" anchor="t"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cxnSp>
        <p:nvCxnSpPr>
          <p:cNvPr id="14" name="Пряма сполучна лінія 13">
            <a:extLst>
              <a:ext uri="{FF2B5EF4-FFF2-40B4-BE49-F238E27FC236}">
                <a16:creationId xmlns:a16="http://schemas.microsoft.com/office/drawing/2014/main" id="{1AD3A3AB-488E-4090-9FD5-E005D5A9ECF5}"/>
              </a:ext>
            </a:extLst>
          </p:cNvPr>
          <p:cNvCxnSpPr>
            <a:cxnSpLocks/>
          </p:cNvCxnSpPr>
          <p:nvPr userDrawn="1"/>
        </p:nvCxnSpPr>
        <p:spPr>
          <a:xfrm rot="16200000">
            <a:off x="2094269" y="3429000"/>
            <a:ext cx="685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Овал 20">
            <a:extLst>
              <a:ext uri="{FF2B5EF4-FFF2-40B4-BE49-F238E27FC236}">
                <a16:creationId xmlns:a16="http://schemas.microsoft.com/office/drawing/2014/main" id="{BD6729DC-C5B3-485B-B5CD-F06FC3CAFD9A}"/>
              </a:ext>
            </a:extLst>
          </p:cNvPr>
          <p:cNvSpPr/>
          <p:nvPr userDrawn="1"/>
        </p:nvSpPr>
        <p:spPr>
          <a:xfrm>
            <a:off x="5372392" y="959827"/>
            <a:ext cx="301752" cy="301752"/>
          </a:xfrm>
          <a:prstGeom prst="ellipse">
            <a:avLst/>
          </a:prstGeom>
          <a:solidFill>
            <a:srgbClr val="0F172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sp>
        <p:nvSpPr>
          <p:cNvPr id="29" name="Овал 28">
            <a:extLst>
              <a:ext uri="{FF2B5EF4-FFF2-40B4-BE49-F238E27FC236}">
                <a16:creationId xmlns:a16="http://schemas.microsoft.com/office/drawing/2014/main" id="{C4046DD7-8FB2-43D4-8E94-3D35DC3E2891}"/>
              </a:ext>
            </a:extLst>
          </p:cNvPr>
          <p:cNvSpPr/>
          <p:nvPr userDrawn="1"/>
        </p:nvSpPr>
        <p:spPr>
          <a:xfrm>
            <a:off x="5372392" y="5362327"/>
            <a:ext cx="301752" cy="301752"/>
          </a:xfrm>
          <a:prstGeom prst="ellipse">
            <a:avLst/>
          </a:prstGeom>
          <a:solidFill>
            <a:srgbClr val="0F172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sp>
        <p:nvSpPr>
          <p:cNvPr id="30" name="Овал 29">
            <a:extLst>
              <a:ext uri="{FF2B5EF4-FFF2-40B4-BE49-F238E27FC236}">
                <a16:creationId xmlns:a16="http://schemas.microsoft.com/office/drawing/2014/main" id="{A320A73A-D3CB-4E04-B7E2-F3696B8ACDEA}"/>
              </a:ext>
            </a:extLst>
          </p:cNvPr>
          <p:cNvSpPr/>
          <p:nvPr userDrawn="1"/>
        </p:nvSpPr>
        <p:spPr>
          <a:xfrm>
            <a:off x="5372392" y="2427327"/>
            <a:ext cx="301752" cy="301752"/>
          </a:xfrm>
          <a:prstGeom prst="ellipse">
            <a:avLst/>
          </a:prstGeom>
          <a:solidFill>
            <a:srgbClr val="0F172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sp>
        <p:nvSpPr>
          <p:cNvPr id="31" name="Овал 30">
            <a:extLst>
              <a:ext uri="{FF2B5EF4-FFF2-40B4-BE49-F238E27FC236}">
                <a16:creationId xmlns:a16="http://schemas.microsoft.com/office/drawing/2014/main" id="{3E2B01F0-78A8-41AE-95B8-811603402031}"/>
              </a:ext>
            </a:extLst>
          </p:cNvPr>
          <p:cNvSpPr/>
          <p:nvPr userDrawn="1"/>
        </p:nvSpPr>
        <p:spPr>
          <a:xfrm>
            <a:off x="5372392" y="3894827"/>
            <a:ext cx="301752" cy="301752"/>
          </a:xfrm>
          <a:prstGeom prst="ellipse">
            <a:avLst/>
          </a:prstGeom>
          <a:solidFill>
            <a:srgbClr val="0F172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sp>
        <p:nvSpPr>
          <p:cNvPr id="32" name="Місце для тексту 2">
            <a:extLst>
              <a:ext uri="{FF2B5EF4-FFF2-40B4-BE49-F238E27FC236}">
                <a16:creationId xmlns:a16="http://schemas.microsoft.com/office/drawing/2014/main" id="{A70E382B-B932-45B7-BD95-6D722A4A2480}"/>
              </a:ext>
            </a:extLst>
          </p:cNvPr>
          <p:cNvSpPr>
            <a:spLocks noGrp="1"/>
          </p:cNvSpPr>
          <p:nvPr>
            <p:ph type="body" idx="31" hasCustomPrompt="1"/>
          </p:nvPr>
        </p:nvSpPr>
        <p:spPr>
          <a:xfrm>
            <a:off x="5930241" y="2532448"/>
            <a:ext cx="2810591" cy="758864"/>
          </a:xfrm>
        </p:spPr>
        <p:txBody>
          <a:bodyPr lIns="0" tIns="0" rIns="0" bIns="0" rtlCol="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33" name="Місце для тексту 2">
            <a:extLst>
              <a:ext uri="{FF2B5EF4-FFF2-40B4-BE49-F238E27FC236}">
                <a16:creationId xmlns:a16="http://schemas.microsoft.com/office/drawing/2014/main" id="{2F096B52-06C2-46DF-BB33-70D931283F16}"/>
              </a:ext>
            </a:extLst>
          </p:cNvPr>
          <p:cNvSpPr>
            <a:spLocks noGrp="1"/>
          </p:cNvSpPr>
          <p:nvPr>
            <p:ph type="body" idx="32" hasCustomPrompt="1"/>
          </p:nvPr>
        </p:nvSpPr>
        <p:spPr>
          <a:xfrm>
            <a:off x="5930241" y="2239776"/>
            <a:ext cx="2810591" cy="292671"/>
          </a:xfrm>
        </p:spPr>
        <p:txBody>
          <a:bodyPr lIns="0" tIns="0" rIns="0" bIns="0" rtlCol="0" anchor="t"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35" name="Місце для тексту 2">
            <a:extLst>
              <a:ext uri="{FF2B5EF4-FFF2-40B4-BE49-F238E27FC236}">
                <a16:creationId xmlns:a16="http://schemas.microsoft.com/office/drawing/2014/main" id="{5D87FD43-95C9-4217-AD5F-FE02E28AD4CE}"/>
              </a:ext>
            </a:extLst>
          </p:cNvPr>
          <p:cNvSpPr>
            <a:spLocks noGrp="1"/>
          </p:cNvSpPr>
          <p:nvPr>
            <p:ph type="body" idx="33" hasCustomPrompt="1"/>
          </p:nvPr>
        </p:nvSpPr>
        <p:spPr>
          <a:xfrm>
            <a:off x="5930241" y="3985587"/>
            <a:ext cx="2810591" cy="758864"/>
          </a:xfrm>
        </p:spPr>
        <p:txBody>
          <a:bodyPr lIns="0" tIns="0" rIns="0" bIns="0" rtlCol="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37" name="Місце для тексту 2">
            <a:extLst>
              <a:ext uri="{FF2B5EF4-FFF2-40B4-BE49-F238E27FC236}">
                <a16:creationId xmlns:a16="http://schemas.microsoft.com/office/drawing/2014/main" id="{A6706CEB-523E-4248-9A66-5D139D8B0DE5}"/>
              </a:ext>
            </a:extLst>
          </p:cNvPr>
          <p:cNvSpPr>
            <a:spLocks noGrp="1"/>
          </p:cNvSpPr>
          <p:nvPr>
            <p:ph type="body" idx="34" hasCustomPrompt="1"/>
          </p:nvPr>
        </p:nvSpPr>
        <p:spPr>
          <a:xfrm>
            <a:off x="5930241" y="3692915"/>
            <a:ext cx="2810591" cy="292671"/>
          </a:xfrm>
        </p:spPr>
        <p:txBody>
          <a:bodyPr lIns="0" tIns="0" rIns="0" bIns="0" rtlCol="0" anchor="t"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38" name="Місце для тексту 2">
            <a:extLst>
              <a:ext uri="{FF2B5EF4-FFF2-40B4-BE49-F238E27FC236}">
                <a16:creationId xmlns:a16="http://schemas.microsoft.com/office/drawing/2014/main" id="{6ADC931C-F9B2-467E-A024-CB5BE74BAD85}"/>
              </a:ext>
            </a:extLst>
          </p:cNvPr>
          <p:cNvSpPr>
            <a:spLocks noGrp="1"/>
          </p:cNvSpPr>
          <p:nvPr>
            <p:ph type="body" idx="35" hasCustomPrompt="1"/>
          </p:nvPr>
        </p:nvSpPr>
        <p:spPr>
          <a:xfrm>
            <a:off x="5930241" y="5438727"/>
            <a:ext cx="2810591" cy="758864"/>
          </a:xfrm>
        </p:spPr>
        <p:txBody>
          <a:bodyPr lIns="0" tIns="0" rIns="0" bIns="0" rtlCol="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39" name="Місце для тексту 2">
            <a:extLst>
              <a:ext uri="{FF2B5EF4-FFF2-40B4-BE49-F238E27FC236}">
                <a16:creationId xmlns:a16="http://schemas.microsoft.com/office/drawing/2014/main" id="{0A301DE6-2E75-41F5-9314-B269815BA3F3}"/>
              </a:ext>
            </a:extLst>
          </p:cNvPr>
          <p:cNvSpPr>
            <a:spLocks noGrp="1"/>
          </p:cNvSpPr>
          <p:nvPr>
            <p:ph type="body" idx="36" hasCustomPrompt="1"/>
          </p:nvPr>
        </p:nvSpPr>
        <p:spPr>
          <a:xfrm>
            <a:off x="5930241" y="5146055"/>
            <a:ext cx="2810591" cy="292671"/>
          </a:xfrm>
        </p:spPr>
        <p:txBody>
          <a:bodyPr lIns="0" tIns="0" rIns="0" bIns="0" rtlCol="0" anchor="t"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40" name="Місце для тексту 15">
            <a:extLst>
              <a:ext uri="{FF2B5EF4-FFF2-40B4-BE49-F238E27FC236}">
                <a16:creationId xmlns:a16="http://schemas.microsoft.com/office/drawing/2014/main" id="{B9154606-4DE0-4DC7-830A-371423BE4201}"/>
              </a:ext>
            </a:extLst>
          </p:cNvPr>
          <p:cNvSpPr>
            <a:spLocks noGrp="1"/>
          </p:cNvSpPr>
          <p:nvPr>
            <p:ph type="body" sz="quarter" idx="37" hasCustomPrompt="1"/>
          </p:nvPr>
        </p:nvSpPr>
        <p:spPr>
          <a:xfrm>
            <a:off x="2618284" y="2153566"/>
            <a:ext cx="2616212" cy="978408"/>
          </a:xfrm>
          <a:prstGeom prst="rect">
            <a:avLst/>
          </a:prstGeom>
          <a:ln w="6350">
            <a:noFill/>
          </a:ln>
        </p:spPr>
        <p:txBody>
          <a:bodyPr lIns="0" tIns="0" rIns="0" bIns="0" rtlCol="0" anchor="ctr" anchorCtr="0">
            <a:noAutofit/>
          </a:bodyPr>
          <a:lstStyle>
            <a:lvl1pPr marL="0" indent="0" algn="ctr">
              <a:buNone/>
              <a:defRPr sz="7000" b="1">
                <a:ln w="6350">
                  <a:solidFill>
                    <a:schemeClr val="tx1"/>
                  </a:solidFill>
                </a:ln>
                <a:noFill/>
                <a:latin typeface="+mj-lt"/>
              </a:defRPr>
            </a:lvl1pPr>
          </a:lstStyle>
          <a:p>
            <a:pPr lvl="0" rtl="0"/>
            <a:r>
              <a:rPr lang="uk-UA" noProof="0" dirty="0"/>
              <a:t>20XX</a:t>
            </a:r>
          </a:p>
        </p:txBody>
      </p:sp>
      <p:sp>
        <p:nvSpPr>
          <p:cNvPr id="41" name="Місце для тексту 15">
            <a:extLst>
              <a:ext uri="{FF2B5EF4-FFF2-40B4-BE49-F238E27FC236}">
                <a16:creationId xmlns:a16="http://schemas.microsoft.com/office/drawing/2014/main" id="{5AC8C127-0F88-413C-B7BA-2ED0F81E7D4E}"/>
              </a:ext>
            </a:extLst>
          </p:cNvPr>
          <p:cNvSpPr>
            <a:spLocks noGrp="1"/>
          </p:cNvSpPr>
          <p:nvPr>
            <p:ph type="body" sz="quarter" idx="38" hasCustomPrompt="1"/>
          </p:nvPr>
        </p:nvSpPr>
        <p:spPr>
          <a:xfrm>
            <a:off x="2618284" y="3621465"/>
            <a:ext cx="2616212" cy="978408"/>
          </a:xfrm>
          <a:prstGeom prst="rect">
            <a:avLst/>
          </a:prstGeom>
          <a:ln w="6350">
            <a:noFill/>
          </a:ln>
        </p:spPr>
        <p:txBody>
          <a:bodyPr lIns="0" tIns="0" rIns="0" bIns="0" rtlCol="0" anchor="ctr" anchorCtr="0">
            <a:noAutofit/>
          </a:bodyPr>
          <a:lstStyle>
            <a:lvl1pPr marL="0" indent="0" algn="ctr">
              <a:buNone/>
              <a:defRPr sz="7000" b="1">
                <a:ln w="6350">
                  <a:solidFill>
                    <a:schemeClr val="tx1"/>
                  </a:solidFill>
                </a:ln>
                <a:noFill/>
                <a:latin typeface="+mj-lt"/>
              </a:defRPr>
            </a:lvl1pPr>
          </a:lstStyle>
          <a:p>
            <a:pPr lvl="0" rtl="0"/>
            <a:r>
              <a:rPr lang="uk-UA" noProof="0" dirty="0"/>
              <a:t>20XX</a:t>
            </a:r>
          </a:p>
        </p:txBody>
      </p:sp>
      <p:sp>
        <p:nvSpPr>
          <p:cNvPr id="42" name="Місце для тексту 15">
            <a:extLst>
              <a:ext uri="{FF2B5EF4-FFF2-40B4-BE49-F238E27FC236}">
                <a16:creationId xmlns:a16="http://schemas.microsoft.com/office/drawing/2014/main" id="{63C5707A-6E08-4B58-A5FE-40063DB6548E}"/>
              </a:ext>
            </a:extLst>
          </p:cNvPr>
          <p:cNvSpPr>
            <a:spLocks noGrp="1"/>
          </p:cNvSpPr>
          <p:nvPr>
            <p:ph type="body" sz="quarter" idx="39" hasCustomPrompt="1"/>
          </p:nvPr>
        </p:nvSpPr>
        <p:spPr>
          <a:xfrm>
            <a:off x="2618284" y="5089363"/>
            <a:ext cx="2616212" cy="978408"/>
          </a:xfrm>
          <a:prstGeom prst="rect">
            <a:avLst/>
          </a:prstGeom>
          <a:ln w="6350">
            <a:noFill/>
          </a:ln>
        </p:spPr>
        <p:txBody>
          <a:bodyPr lIns="0" tIns="0" rIns="0" bIns="0" rtlCol="0" anchor="ctr" anchorCtr="0">
            <a:noAutofit/>
          </a:bodyPr>
          <a:lstStyle>
            <a:lvl1pPr marL="0" indent="0" algn="ctr">
              <a:buNone/>
              <a:defRPr sz="7000" b="1">
                <a:ln w="6350">
                  <a:solidFill>
                    <a:schemeClr val="tx1"/>
                  </a:solidFill>
                </a:ln>
                <a:noFill/>
                <a:latin typeface="+mj-lt"/>
              </a:defRPr>
            </a:lvl1pPr>
          </a:lstStyle>
          <a:p>
            <a:pPr lvl="0" rtl="0"/>
            <a:r>
              <a:rPr lang="uk-UA" noProof="0" dirty="0"/>
              <a:t>20XX</a:t>
            </a:r>
          </a:p>
        </p:txBody>
      </p:sp>
    </p:spTree>
    <p:extLst>
      <p:ext uri="{BB962C8B-B14F-4D97-AF65-F5344CB8AC3E}">
        <p14:creationId xmlns:p14="http://schemas.microsoft.com/office/powerpoint/2010/main" val="36275356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Макет таблиці">
    <p:spTree>
      <p:nvGrpSpPr>
        <p:cNvPr id="1" name=""/>
        <p:cNvGrpSpPr/>
        <p:nvPr/>
      </p:nvGrpSpPr>
      <p:grpSpPr>
        <a:xfrm>
          <a:off x="0" y="0"/>
          <a:ext cx="0" cy="0"/>
          <a:chOff x="0" y="0"/>
          <a:chExt cx="0" cy="0"/>
        </a:xfrm>
      </p:grpSpPr>
      <p:sp>
        <p:nvSpPr>
          <p:cNvPr id="7" name="Прямокутник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2" name="Заголовок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6" y="2260000"/>
            <a:ext cx="3911599" cy="1177174"/>
          </a:xfrm>
        </p:spPr>
        <p:txBody>
          <a:bodyPr lIns="0" tIns="0" rIns="0" bIns="0" rtlCol="0" anchor="b">
            <a:normAutofit/>
          </a:bodyPr>
          <a:lstStyle>
            <a:lvl1pPr>
              <a:defRPr sz="3600"/>
            </a:lvl1pPr>
          </a:lstStyle>
          <a:p>
            <a:pPr rtl="0"/>
            <a:r>
              <a:rPr lang="uk-UA" noProof="0" dirty="0"/>
              <a:t>КЛАЦНІТЬ, ЩОБ ЗМІНИТИ</a:t>
            </a:r>
          </a:p>
        </p:txBody>
      </p:sp>
      <p:sp>
        <p:nvSpPr>
          <p:cNvPr id="3" name="Місце для тексту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826770" y="3890303"/>
            <a:ext cx="3275463" cy="882062"/>
          </a:xfrm>
        </p:spPr>
        <p:txBody>
          <a:bodyPr lIns="0" tIns="0" rIns="0" bIns="0" rtlCol="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4" name="Місце для дати 3">
            <a:extLst>
              <a:ext uri="{FF2B5EF4-FFF2-40B4-BE49-F238E27FC236}">
                <a16:creationId xmlns:a16="http://schemas.microsoft.com/office/drawing/2014/main" id="{49EFC6D7-3241-401C-A16A-4A7CC2653954}"/>
              </a:ext>
            </a:extLst>
          </p:cNvPr>
          <p:cNvSpPr>
            <a:spLocks noGrp="1"/>
          </p:cNvSpPr>
          <p:nvPr>
            <p:ph type="dt" sz="half" idx="10"/>
          </p:nvPr>
        </p:nvSpPr>
        <p:spPr/>
        <p:txBody>
          <a:bodyPr rtlCol="0"/>
          <a:lstStyle/>
          <a:p>
            <a:pPr rtl="0"/>
            <a:r>
              <a:rPr lang="uk-UA" noProof="0" dirty="0"/>
              <a:t>ДД.ММ.20XX</a:t>
            </a:r>
          </a:p>
        </p:txBody>
      </p:sp>
      <p:sp>
        <p:nvSpPr>
          <p:cNvPr id="5" name="Місце для нижнього колонтитула 4">
            <a:extLst>
              <a:ext uri="{FF2B5EF4-FFF2-40B4-BE49-F238E27FC236}">
                <a16:creationId xmlns:a16="http://schemas.microsoft.com/office/drawing/2014/main" id="{F345D6DC-ABA5-4D00-9CD3-92FFDD1FA2DC}"/>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6" name="Місце для номера слайда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11" name="Місце для зображення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rtlCol="0" anchor="ctr" anchorCtr="0">
            <a:normAutofit/>
          </a:bodyPr>
          <a:lstStyle>
            <a:lvl1pPr marL="0" indent="0" algn="ctr">
              <a:buNone/>
              <a:defRPr sz="1200"/>
            </a:lvl1pPr>
          </a:lstStyle>
          <a:p>
            <a:pPr rtl="0"/>
            <a:r>
              <a:rPr lang="ru-RU" noProof="0"/>
              <a:t>Вставка рисунка</a:t>
            </a:r>
            <a:endParaRPr lang="uk-UA" noProof="0" dirty="0"/>
          </a:p>
        </p:txBody>
      </p:sp>
      <p:grpSp>
        <p:nvGrpSpPr>
          <p:cNvPr id="15" name="Група 14">
            <a:extLst>
              <a:ext uri="{FF2B5EF4-FFF2-40B4-BE49-F238E27FC236}">
                <a16:creationId xmlns:a16="http://schemas.microsoft.com/office/drawing/2014/main" id="{B7317392-EF87-4050-8BBE-32F74B0CF15A}"/>
              </a:ext>
            </a:extLst>
          </p:cNvPr>
          <p:cNvGrpSpPr/>
          <p:nvPr userDrawn="1"/>
        </p:nvGrpSpPr>
        <p:grpSpPr>
          <a:xfrm>
            <a:off x="0" y="3598737"/>
            <a:ext cx="4196558" cy="100800"/>
            <a:chOff x="-1228304" y="3240138"/>
            <a:chExt cx="4196558" cy="100800"/>
          </a:xfrm>
        </p:grpSpPr>
        <p:cxnSp>
          <p:nvCxnSpPr>
            <p:cNvPr id="13" name="Пряма сполучна лінія 12">
              <a:extLst>
                <a:ext uri="{FF2B5EF4-FFF2-40B4-BE49-F238E27FC236}">
                  <a16:creationId xmlns:a16="http://schemas.microsoft.com/office/drawing/2014/main" id="{785A4134-866D-4143-AC1E-8A2FFDB49855}"/>
                </a:ext>
              </a:extLst>
            </p:cNvPr>
            <p:cNvCxnSpPr>
              <a:cxnSpLocks/>
            </p:cNvCxnSpPr>
            <p:nvPr userDrawn="1"/>
          </p:nvCxnSpPr>
          <p:spPr>
            <a:xfrm>
              <a:off x="-1228304" y="3290538"/>
              <a:ext cx="4174067"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Овал 13">
              <a:extLst>
                <a:ext uri="{FF2B5EF4-FFF2-40B4-BE49-F238E27FC236}">
                  <a16:creationId xmlns:a16="http://schemas.microsoft.com/office/drawing/2014/main" id="{1BBC5D9C-B8FB-455B-9398-36DB21F2765E}"/>
                </a:ext>
              </a:extLst>
            </p:cNvPr>
            <p:cNvSpPr/>
            <p:nvPr userDrawn="1"/>
          </p:nvSpPr>
          <p:spPr>
            <a:xfrm>
              <a:off x="2867454"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sp>
        <p:nvSpPr>
          <p:cNvPr id="17" name="Овал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8" name="Пряма сполучна лінія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Овал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20" name="Пряма сполучна лінія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Місце для таблиці 9">
            <a:extLst>
              <a:ext uri="{FF2B5EF4-FFF2-40B4-BE49-F238E27FC236}">
                <a16:creationId xmlns:a16="http://schemas.microsoft.com/office/drawing/2014/main" id="{3F646CE6-E75B-4112-896D-5A26E1F1520E}"/>
              </a:ext>
            </a:extLst>
          </p:cNvPr>
          <p:cNvSpPr>
            <a:spLocks noGrp="1"/>
          </p:cNvSpPr>
          <p:nvPr>
            <p:ph type="tbl" sz="quarter" idx="14"/>
          </p:nvPr>
        </p:nvSpPr>
        <p:spPr>
          <a:xfrm>
            <a:off x="5518150" y="860425"/>
            <a:ext cx="5870575" cy="4867275"/>
          </a:xfrm>
        </p:spPr>
        <p:txBody>
          <a:bodyPr rtlCol="0" anchor="ctr" anchorCtr="0">
            <a:normAutofit/>
          </a:bodyPr>
          <a:lstStyle>
            <a:lvl1pPr marL="0" indent="0" algn="ctr">
              <a:buNone/>
              <a:defRPr sz="2000"/>
            </a:lvl1pPr>
          </a:lstStyle>
          <a:p>
            <a:pPr rtl="0"/>
            <a:r>
              <a:rPr lang="ru-RU" noProof="0"/>
              <a:t>Вставка таблицы</a:t>
            </a:r>
            <a:endParaRPr lang="uk-UA" noProof="0" dirty="0"/>
          </a:p>
        </p:txBody>
      </p:sp>
    </p:spTree>
    <p:extLst>
      <p:ext uri="{BB962C8B-B14F-4D97-AF65-F5344CB8AC3E}">
        <p14:creationId xmlns:p14="http://schemas.microsoft.com/office/powerpoint/2010/main" val="31839232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Макет слайда команди">
    <p:spTree>
      <p:nvGrpSpPr>
        <p:cNvPr id="1" name=""/>
        <p:cNvGrpSpPr/>
        <p:nvPr/>
      </p:nvGrpSpPr>
      <p:grpSpPr>
        <a:xfrm>
          <a:off x="0" y="0"/>
          <a:ext cx="0" cy="0"/>
          <a:chOff x="0" y="0"/>
          <a:chExt cx="0" cy="0"/>
        </a:xfrm>
      </p:grpSpPr>
      <p:sp>
        <p:nvSpPr>
          <p:cNvPr id="7" name="Прямокутник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2" name="Заголовок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7" y="1608523"/>
            <a:ext cx="2828198" cy="1286838"/>
          </a:xfrm>
        </p:spPr>
        <p:txBody>
          <a:bodyPr lIns="0" tIns="0" rIns="0" bIns="0" rtlCol="0" anchor="b">
            <a:normAutofit/>
          </a:bodyPr>
          <a:lstStyle>
            <a:lvl1pPr>
              <a:defRPr sz="3600"/>
            </a:lvl1pPr>
          </a:lstStyle>
          <a:p>
            <a:pPr rtl="0"/>
            <a:r>
              <a:rPr lang="uk-UA" noProof="0" dirty="0"/>
              <a:t>КЛАЦНІТЬ, ЩОБ ЗМІНИТИ</a:t>
            </a:r>
          </a:p>
        </p:txBody>
      </p:sp>
      <p:sp>
        <p:nvSpPr>
          <p:cNvPr id="3" name="Місце для тексту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826771" y="3244567"/>
            <a:ext cx="2828198" cy="2098138"/>
          </a:xfrm>
        </p:spPr>
        <p:txBody>
          <a:bodyPr lIns="0" tIns="0" rIns="0" bIns="0" rtlCol="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4" name="Місце для дати 3">
            <a:extLst>
              <a:ext uri="{FF2B5EF4-FFF2-40B4-BE49-F238E27FC236}">
                <a16:creationId xmlns:a16="http://schemas.microsoft.com/office/drawing/2014/main" id="{49EFC6D7-3241-401C-A16A-4A7CC2653954}"/>
              </a:ext>
            </a:extLst>
          </p:cNvPr>
          <p:cNvSpPr>
            <a:spLocks noGrp="1"/>
          </p:cNvSpPr>
          <p:nvPr>
            <p:ph type="dt" sz="half" idx="10"/>
          </p:nvPr>
        </p:nvSpPr>
        <p:spPr/>
        <p:txBody>
          <a:bodyPr rtlCol="0"/>
          <a:lstStyle/>
          <a:p>
            <a:pPr rtl="0"/>
            <a:r>
              <a:rPr lang="uk-UA" noProof="0" dirty="0"/>
              <a:t>ДД.ММ.20XX</a:t>
            </a:r>
          </a:p>
        </p:txBody>
      </p:sp>
      <p:sp>
        <p:nvSpPr>
          <p:cNvPr id="5" name="Місце для нижнього колонтитула 4">
            <a:extLst>
              <a:ext uri="{FF2B5EF4-FFF2-40B4-BE49-F238E27FC236}">
                <a16:creationId xmlns:a16="http://schemas.microsoft.com/office/drawing/2014/main" id="{F345D6DC-ABA5-4D00-9CD3-92FFDD1FA2DC}"/>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6" name="Місце для номера слайда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11" name="Місце для зображення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rtlCol="0" anchor="ctr" anchorCtr="0">
            <a:normAutofit/>
          </a:bodyPr>
          <a:lstStyle>
            <a:lvl1pPr marL="0" indent="0" algn="ctr">
              <a:buNone/>
              <a:defRPr sz="1200"/>
            </a:lvl1pPr>
          </a:lstStyle>
          <a:p>
            <a:pPr rtl="0"/>
            <a:r>
              <a:rPr lang="ru-RU" noProof="0"/>
              <a:t>Вставка рисунка</a:t>
            </a:r>
            <a:endParaRPr lang="uk-UA" noProof="0" dirty="0"/>
          </a:p>
        </p:txBody>
      </p:sp>
      <p:grpSp>
        <p:nvGrpSpPr>
          <p:cNvPr id="15" name="Група 14">
            <a:extLst>
              <a:ext uri="{FF2B5EF4-FFF2-40B4-BE49-F238E27FC236}">
                <a16:creationId xmlns:a16="http://schemas.microsoft.com/office/drawing/2014/main" id="{B7317392-EF87-4050-8BBE-32F74B0CF15A}"/>
              </a:ext>
            </a:extLst>
          </p:cNvPr>
          <p:cNvGrpSpPr/>
          <p:nvPr userDrawn="1"/>
        </p:nvGrpSpPr>
        <p:grpSpPr>
          <a:xfrm>
            <a:off x="0" y="2993948"/>
            <a:ext cx="2909984" cy="100800"/>
            <a:chOff x="0" y="3240138"/>
            <a:chExt cx="2909984" cy="100800"/>
          </a:xfrm>
        </p:grpSpPr>
        <p:cxnSp>
          <p:nvCxnSpPr>
            <p:cNvPr id="13" name="Пряма сполучна лінія 12">
              <a:extLst>
                <a:ext uri="{FF2B5EF4-FFF2-40B4-BE49-F238E27FC236}">
                  <a16:creationId xmlns:a16="http://schemas.microsoft.com/office/drawing/2014/main" id="{785A4134-866D-4143-AC1E-8A2FFDB49855}"/>
                </a:ext>
              </a:extLst>
            </p:cNvPr>
            <p:cNvCxnSpPr/>
            <p:nvPr userDrawn="1"/>
          </p:nvCxnSpPr>
          <p:spPr>
            <a:xfrm>
              <a:off x="0" y="3290538"/>
              <a:ext cx="28956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Овал 13">
              <a:extLst>
                <a:ext uri="{FF2B5EF4-FFF2-40B4-BE49-F238E27FC236}">
                  <a16:creationId xmlns:a16="http://schemas.microsoft.com/office/drawing/2014/main" id="{1BBC5D9C-B8FB-455B-9398-36DB21F2765E}"/>
                </a:ext>
              </a:extLst>
            </p:cNvPr>
            <p:cNvSpPr/>
            <p:nvPr userDrawn="1"/>
          </p:nvSpPr>
          <p:spPr>
            <a:xfrm>
              <a:off x="2809184"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sp>
        <p:nvSpPr>
          <p:cNvPr id="17" name="Овал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8" name="Пряма сполучна лінія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Овал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20" name="Пряма сполучна лінія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9" name="Місце для тексту 2">
            <a:extLst>
              <a:ext uri="{FF2B5EF4-FFF2-40B4-BE49-F238E27FC236}">
                <a16:creationId xmlns:a16="http://schemas.microsoft.com/office/drawing/2014/main" id="{1B29C9C1-9494-4E8B-A0F3-611E947A19B3}"/>
              </a:ext>
            </a:extLst>
          </p:cNvPr>
          <p:cNvSpPr>
            <a:spLocks noGrp="1"/>
          </p:cNvSpPr>
          <p:nvPr>
            <p:ph type="body" idx="27" hasCustomPrompt="1"/>
          </p:nvPr>
        </p:nvSpPr>
        <p:spPr>
          <a:xfrm>
            <a:off x="4128617" y="4355032"/>
            <a:ext cx="2066544" cy="1280958"/>
          </a:xfrm>
        </p:spPr>
        <p:txBody>
          <a:bodyPr lIns="0" tIns="0" rIns="0" bIns="0" rtlCol="0">
            <a:normAutofit/>
          </a:bodyPr>
          <a:lstStyle>
            <a:lvl1pPr marL="0" indent="0" algn="ctr">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30" name="Місце для тексту 2">
            <a:extLst>
              <a:ext uri="{FF2B5EF4-FFF2-40B4-BE49-F238E27FC236}">
                <a16:creationId xmlns:a16="http://schemas.microsoft.com/office/drawing/2014/main" id="{ABB09D16-148A-45C2-B0B8-1495E8DC7D64}"/>
              </a:ext>
            </a:extLst>
          </p:cNvPr>
          <p:cNvSpPr>
            <a:spLocks noGrp="1"/>
          </p:cNvSpPr>
          <p:nvPr>
            <p:ph type="body" idx="29" hasCustomPrompt="1"/>
          </p:nvPr>
        </p:nvSpPr>
        <p:spPr>
          <a:xfrm>
            <a:off x="4128616" y="4042831"/>
            <a:ext cx="2066544" cy="282991"/>
          </a:xfrm>
        </p:spPr>
        <p:txBody>
          <a:bodyPr lIns="0" tIns="0" rIns="0" bIns="0" rtlCol="0" anchor="b" anchorCtr="0">
            <a:normAutofit/>
          </a:bodyPr>
          <a:lstStyle>
            <a:lvl1pPr marL="0" indent="0" algn="ctr">
              <a:spcBef>
                <a:spcPts val="600"/>
              </a:spcBef>
              <a:buClr>
                <a:schemeClr val="tx1"/>
              </a:buClr>
              <a:buFont typeface="Courier New" panose="02070309020205020404" pitchFamily="49" charset="0"/>
              <a:buNone/>
              <a:defRPr sz="1600" b="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31" name="Місце для тексту 2">
            <a:extLst>
              <a:ext uri="{FF2B5EF4-FFF2-40B4-BE49-F238E27FC236}">
                <a16:creationId xmlns:a16="http://schemas.microsoft.com/office/drawing/2014/main" id="{67814C7C-3597-4B16-A4AC-D81985C587BD}"/>
              </a:ext>
            </a:extLst>
          </p:cNvPr>
          <p:cNvSpPr>
            <a:spLocks noGrp="1"/>
          </p:cNvSpPr>
          <p:nvPr>
            <p:ph type="body" idx="32" hasCustomPrompt="1"/>
          </p:nvPr>
        </p:nvSpPr>
        <p:spPr>
          <a:xfrm>
            <a:off x="4128616" y="3428999"/>
            <a:ext cx="2066544" cy="615618"/>
          </a:xfrm>
        </p:spPr>
        <p:txBody>
          <a:bodyPr lIns="0" tIns="0" rIns="0" bIns="0" rtlCol="0" anchor="b" anchorCtr="0">
            <a:normAutofit/>
          </a:bodyPr>
          <a:lstStyle>
            <a:lvl1pPr marL="0" indent="0" algn="ct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зразок тексту</a:t>
            </a:r>
          </a:p>
        </p:txBody>
      </p:sp>
      <p:sp>
        <p:nvSpPr>
          <p:cNvPr id="9" name="Місце для зображення 8">
            <a:extLst>
              <a:ext uri="{FF2B5EF4-FFF2-40B4-BE49-F238E27FC236}">
                <a16:creationId xmlns:a16="http://schemas.microsoft.com/office/drawing/2014/main" id="{B284A57B-147A-4287-AA6B-E508A9222F7F}"/>
              </a:ext>
            </a:extLst>
          </p:cNvPr>
          <p:cNvSpPr>
            <a:spLocks noGrp="1"/>
          </p:cNvSpPr>
          <p:nvPr>
            <p:ph type="pic" sz="quarter" idx="33"/>
          </p:nvPr>
        </p:nvSpPr>
        <p:spPr>
          <a:xfrm>
            <a:off x="4130072" y="1179843"/>
            <a:ext cx="2066544" cy="2066544"/>
          </a:xfrm>
          <a:prstGeom prst="ellipse">
            <a:avLst/>
          </a:prstGeom>
          <a:ln w="12700">
            <a:solidFill>
              <a:schemeClr val="tx2"/>
            </a:solidFill>
          </a:ln>
        </p:spPr>
        <p:txBody>
          <a:bodyPr rtlCol="0" anchor="ctr" anchorCtr="0">
            <a:normAutofit/>
          </a:bodyPr>
          <a:lstStyle>
            <a:lvl1pPr marL="0" indent="0" algn="ctr">
              <a:buNone/>
              <a:defRPr sz="1400"/>
            </a:lvl1pPr>
          </a:lstStyle>
          <a:p>
            <a:pPr rtl="0"/>
            <a:r>
              <a:rPr lang="ru-RU" noProof="0"/>
              <a:t>Вставка рисунка</a:t>
            </a:r>
            <a:endParaRPr lang="uk-UA" noProof="0" dirty="0"/>
          </a:p>
        </p:txBody>
      </p:sp>
      <p:sp>
        <p:nvSpPr>
          <p:cNvPr id="35" name="Місце для зображення 8">
            <a:extLst>
              <a:ext uri="{FF2B5EF4-FFF2-40B4-BE49-F238E27FC236}">
                <a16:creationId xmlns:a16="http://schemas.microsoft.com/office/drawing/2014/main" id="{9DBE0996-CEA3-41C3-A75A-84DC3C2B5194}"/>
              </a:ext>
            </a:extLst>
          </p:cNvPr>
          <p:cNvSpPr>
            <a:spLocks noGrp="1"/>
          </p:cNvSpPr>
          <p:nvPr>
            <p:ph type="pic" sz="quarter" idx="34"/>
          </p:nvPr>
        </p:nvSpPr>
        <p:spPr>
          <a:xfrm>
            <a:off x="9128072" y="1179843"/>
            <a:ext cx="2066544" cy="2066544"/>
          </a:xfrm>
          <a:prstGeom prst="ellipse">
            <a:avLst/>
          </a:prstGeom>
          <a:ln w="12700">
            <a:solidFill>
              <a:schemeClr val="tx2"/>
            </a:solidFill>
          </a:ln>
        </p:spPr>
        <p:txBody>
          <a:bodyPr rtlCol="0" anchor="ctr" anchorCtr="0">
            <a:normAutofit/>
          </a:bodyPr>
          <a:lstStyle>
            <a:lvl1pPr marL="0" indent="0" algn="ctr">
              <a:buNone/>
              <a:defRPr sz="1400"/>
            </a:lvl1pPr>
          </a:lstStyle>
          <a:p>
            <a:pPr rtl="0"/>
            <a:r>
              <a:rPr lang="ru-RU" noProof="0"/>
              <a:t>Вставка рисунка</a:t>
            </a:r>
            <a:endParaRPr lang="uk-UA" noProof="0" dirty="0"/>
          </a:p>
        </p:txBody>
      </p:sp>
      <p:sp>
        <p:nvSpPr>
          <p:cNvPr id="36" name="Місце для зображення 8">
            <a:extLst>
              <a:ext uri="{FF2B5EF4-FFF2-40B4-BE49-F238E27FC236}">
                <a16:creationId xmlns:a16="http://schemas.microsoft.com/office/drawing/2014/main" id="{F7B28261-CB14-4E4E-AA66-A0239B3DD28E}"/>
              </a:ext>
            </a:extLst>
          </p:cNvPr>
          <p:cNvSpPr>
            <a:spLocks noGrp="1"/>
          </p:cNvSpPr>
          <p:nvPr>
            <p:ph type="pic" sz="quarter" idx="35"/>
          </p:nvPr>
        </p:nvSpPr>
        <p:spPr>
          <a:xfrm>
            <a:off x="6629072" y="1179843"/>
            <a:ext cx="2066544" cy="2066544"/>
          </a:xfrm>
          <a:prstGeom prst="ellipse">
            <a:avLst/>
          </a:prstGeom>
          <a:ln w="12700">
            <a:solidFill>
              <a:schemeClr val="tx2"/>
            </a:solidFill>
          </a:ln>
        </p:spPr>
        <p:txBody>
          <a:bodyPr rtlCol="0" anchor="ctr" anchorCtr="0">
            <a:normAutofit/>
          </a:bodyPr>
          <a:lstStyle>
            <a:lvl1pPr marL="0" indent="0" algn="ctr">
              <a:buNone/>
              <a:defRPr sz="1400"/>
            </a:lvl1pPr>
          </a:lstStyle>
          <a:p>
            <a:pPr rtl="0"/>
            <a:r>
              <a:rPr lang="ru-RU" noProof="0"/>
              <a:t>Вставка рисунка</a:t>
            </a:r>
            <a:endParaRPr lang="uk-UA" noProof="0" dirty="0"/>
          </a:p>
        </p:txBody>
      </p:sp>
      <p:sp>
        <p:nvSpPr>
          <p:cNvPr id="37" name="Місце для тексту 2">
            <a:extLst>
              <a:ext uri="{FF2B5EF4-FFF2-40B4-BE49-F238E27FC236}">
                <a16:creationId xmlns:a16="http://schemas.microsoft.com/office/drawing/2014/main" id="{BAA53E0C-9536-4177-A63F-0E2565EC53CD}"/>
              </a:ext>
            </a:extLst>
          </p:cNvPr>
          <p:cNvSpPr>
            <a:spLocks noGrp="1"/>
          </p:cNvSpPr>
          <p:nvPr>
            <p:ph type="body" idx="36" hasCustomPrompt="1"/>
          </p:nvPr>
        </p:nvSpPr>
        <p:spPr>
          <a:xfrm>
            <a:off x="9127048" y="4355032"/>
            <a:ext cx="2066400" cy="1280958"/>
          </a:xfrm>
        </p:spPr>
        <p:txBody>
          <a:bodyPr lIns="0" tIns="0" rIns="0" bIns="0" rtlCol="0">
            <a:normAutofit/>
          </a:bodyPr>
          <a:lstStyle>
            <a:lvl1pPr marL="0" indent="0" algn="ctr">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38" name="Місце для тексту 2">
            <a:extLst>
              <a:ext uri="{FF2B5EF4-FFF2-40B4-BE49-F238E27FC236}">
                <a16:creationId xmlns:a16="http://schemas.microsoft.com/office/drawing/2014/main" id="{67EF8E36-183B-420B-AF25-17CFA963987A}"/>
              </a:ext>
            </a:extLst>
          </p:cNvPr>
          <p:cNvSpPr>
            <a:spLocks noGrp="1"/>
          </p:cNvSpPr>
          <p:nvPr>
            <p:ph type="body" idx="37" hasCustomPrompt="1"/>
          </p:nvPr>
        </p:nvSpPr>
        <p:spPr>
          <a:xfrm>
            <a:off x="9127047" y="4042831"/>
            <a:ext cx="2066400" cy="282991"/>
          </a:xfrm>
        </p:spPr>
        <p:txBody>
          <a:bodyPr lIns="0" tIns="0" rIns="0" bIns="0" rtlCol="0" anchor="b" anchorCtr="0">
            <a:normAutofit/>
          </a:bodyPr>
          <a:lstStyle>
            <a:lvl1pPr marL="0" indent="0" algn="ctr">
              <a:spcBef>
                <a:spcPts val="600"/>
              </a:spcBef>
              <a:buClr>
                <a:schemeClr val="tx1"/>
              </a:buClr>
              <a:buFont typeface="Courier New" panose="02070309020205020404" pitchFamily="49" charset="0"/>
              <a:buNone/>
              <a:defRPr sz="1600" b="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39" name="Місце для тексту 2">
            <a:extLst>
              <a:ext uri="{FF2B5EF4-FFF2-40B4-BE49-F238E27FC236}">
                <a16:creationId xmlns:a16="http://schemas.microsoft.com/office/drawing/2014/main" id="{58DA6E86-8039-4690-AFE1-7CCF07B7CBAF}"/>
              </a:ext>
            </a:extLst>
          </p:cNvPr>
          <p:cNvSpPr>
            <a:spLocks noGrp="1"/>
          </p:cNvSpPr>
          <p:nvPr>
            <p:ph type="body" idx="38" hasCustomPrompt="1"/>
          </p:nvPr>
        </p:nvSpPr>
        <p:spPr>
          <a:xfrm>
            <a:off x="9127047" y="3428999"/>
            <a:ext cx="2066400" cy="615618"/>
          </a:xfrm>
        </p:spPr>
        <p:txBody>
          <a:bodyPr lIns="0" tIns="0" rIns="0" bIns="0" rtlCol="0" anchor="b" anchorCtr="0">
            <a:normAutofit/>
          </a:bodyPr>
          <a:lstStyle>
            <a:lvl1pPr marL="0" indent="0" algn="ct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зразок тексту</a:t>
            </a:r>
          </a:p>
        </p:txBody>
      </p:sp>
      <p:sp>
        <p:nvSpPr>
          <p:cNvPr id="41" name="Місце для тексту 2">
            <a:extLst>
              <a:ext uri="{FF2B5EF4-FFF2-40B4-BE49-F238E27FC236}">
                <a16:creationId xmlns:a16="http://schemas.microsoft.com/office/drawing/2014/main" id="{933214B9-0452-4C8B-AB10-922F3C3BCF01}"/>
              </a:ext>
            </a:extLst>
          </p:cNvPr>
          <p:cNvSpPr>
            <a:spLocks noGrp="1"/>
          </p:cNvSpPr>
          <p:nvPr>
            <p:ph type="body" idx="39" hasCustomPrompt="1"/>
          </p:nvPr>
        </p:nvSpPr>
        <p:spPr>
          <a:xfrm>
            <a:off x="6629217" y="4355032"/>
            <a:ext cx="2066400" cy="1280958"/>
          </a:xfrm>
        </p:spPr>
        <p:txBody>
          <a:bodyPr lIns="0" tIns="0" rIns="0" bIns="0" rtlCol="0">
            <a:normAutofit/>
          </a:bodyPr>
          <a:lstStyle>
            <a:lvl1pPr marL="0" indent="0" algn="ctr">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42" name="Місце для тексту 2">
            <a:extLst>
              <a:ext uri="{FF2B5EF4-FFF2-40B4-BE49-F238E27FC236}">
                <a16:creationId xmlns:a16="http://schemas.microsoft.com/office/drawing/2014/main" id="{A5C23113-D98B-48C7-A675-4FD5F50333F3}"/>
              </a:ext>
            </a:extLst>
          </p:cNvPr>
          <p:cNvSpPr>
            <a:spLocks noGrp="1"/>
          </p:cNvSpPr>
          <p:nvPr>
            <p:ph type="body" idx="40" hasCustomPrompt="1"/>
          </p:nvPr>
        </p:nvSpPr>
        <p:spPr>
          <a:xfrm>
            <a:off x="6629216" y="4042831"/>
            <a:ext cx="2066400" cy="282991"/>
          </a:xfrm>
        </p:spPr>
        <p:txBody>
          <a:bodyPr lIns="0" tIns="0" rIns="0" bIns="0" rtlCol="0" anchor="b" anchorCtr="0">
            <a:normAutofit/>
          </a:bodyPr>
          <a:lstStyle>
            <a:lvl1pPr marL="0" indent="0" algn="ctr">
              <a:spcBef>
                <a:spcPts val="600"/>
              </a:spcBef>
              <a:buClr>
                <a:schemeClr val="tx1"/>
              </a:buClr>
              <a:buFont typeface="Courier New" panose="02070309020205020404" pitchFamily="49" charset="0"/>
              <a:buNone/>
              <a:defRPr sz="1600" b="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49" name="Місце для тексту 2">
            <a:extLst>
              <a:ext uri="{FF2B5EF4-FFF2-40B4-BE49-F238E27FC236}">
                <a16:creationId xmlns:a16="http://schemas.microsoft.com/office/drawing/2014/main" id="{09781257-B563-41E0-B9E6-9C7330084BCC}"/>
              </a:ext>
            </a:extLst>
          </p:cNvPr>
          <p:cNvSpPr>
            <a:spLocks noGrp="1"/>
          </p:cNvSpPr>
          <p:nvPr>
            <p:ph type="body" idx="41" hasCustomPrompt="1"/>
          </p:nvPr>
        </p:nvSpPr>
        <p:spPr>
          <a:xfrm>
            <a:off x="6627903" y="3428999"/>
            <a:ext cx="2066400" cy="615618"/>
          </a:xfrm>
        </p:spPr>
        <p:txBody>
          <a:bodyPr lIns="0" tIns="0" rIns="0" bIns="0" rtlCol="0" anchor="b" anchorCtr="0">
            <a:normAutofit/>
          </a:bodyPr>
          <a:lstStyle>
            <a:lvl1pPr marL="0" indent="0" algn="ct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зразок тексту</a:t>
            </a:r>
          </a:p>
        </p:txBody>
      </p:sp>
      <p:cxnSp>
        <p:nvCxnSpPr>
          <p:cNvPr id="32" name="Пряма сполучна лінія 31">
            <a:extLst>
              <a:ext uri="{FF2B5EF4-FFF2-40B4-BE49-F238E27FC236}">
                <a16:creationId xmlns:a16="http://schemas.microsoft.com/office/drawing/2014/main" id="{9A32EC27-ACD8-47C0-A3ED-E4ED58D88358}"/>
              </a:ext>
            </a:extLst>
          </p:cNvPr>
          <p:cNvCxnSpPr/>
          <p:nvPr userDrawn="1"/>
        </p:nvCxnSpPr>
        <p:spPr>
          <a:xfrm>
            <a:off x="6195160" y="2217849"/>
            <a:ext cx="43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3" name="Пряма сполучна лінія 32">
            <a:extLst>
              <a:ext uri="{FF2B5EF4-FFF2-40B4-BE49-F238E27FC236}">
                <a16:creationId xmlns:a16="http://schemas.microsoft.com/office/drawing/2014/main" id="{99E8819A-135C-4A5C-9F6A-A3BE05AA294F}"/>
              </a:ext>
            </a:extLst>
          </p:cNvPr>
          <p:cNvCxnSpPr/>
          <p:nvPr userDrawn="1"/>
        </p:nvCxnSpPr>
        <p:spPr>
          <a:xfrm>
            <a:off x="8703909" y="2216687"/>
            <a:ext cx="43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583294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Макет слайда команди">
    <p:spTree>
      <p:nvGrpSpPr>
        <p:cNvPr id="1" name=""/>
        <p:cNvGrpSpPr/>
        <p:nvPr/>
      </p:nvGrpSpPr>
      <p:grpSpPr>
        <a:xfrm>
          <a:off x="0" y="0"/>
          <a:ext cx="0" cy="0"/>
          <a:chOff x="0" y="0"/>
          <a:chExt cx="0" cy="0"/>
        </a:xfrm>
      </p:grpSpPr>
      <p:sp>
        <p:nvSpPr>
          <p:cNvPr id="15" name="Прямокутник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5" name="Місце для дати 4">
            <a:extLst>
              <a:ext uri="{FF2B5EF4-FFF2-40B4-BE49-F238E27FC236}">
                <a16:creationId xmlns:a16="http://schemas.microsoft.com/office/drawing/2014/main" id="{2D9775F3-A041-479A-8038-652B7D9C72E9}"/>
              </a:ext>
            </a:extLst>
          </p:cNvPr>
          <p:cNvSpPr>
            <a:spLocks noGrp="1"/>
          </p:cNvSpPr>
          <p:nvPr>
            <p:ph type="dt" sz="half" idx="10"/>
          </p:nvPr>
        </p:nvSpPr>
        <p:spPr/>
        <p:txBody>
          <a:bodyPr rtlCol="0"/>
          <a:lstStyle/>
          <a:p>
            <a:pPr rtl="0"/>
            <a:r>
              <a:rPr lang="uk-UA" noProof="0" dirty="0"/>
              <a:t>ДД.ММ.20XX</a:t>
            </a:r>
          </a:p>
        </p:txBody>
      </p:sp>
      <p:sp>
        <p:nvSpPr>
          <p:cNvPr id="6" name="Місце для нижнього колонтитула 5">
            <a:extLst>
              <a:ext uri="{FF2B5EF4-FFF2-40B4-BE49-F238E27FC236}">
                <a16:creationId xmlns:a16="http://schemas.microsoft.com/office/drawing/2014/main" id="{29BEDD04-BE4E-4B91-B13E-0C4FB3E1658F}"/>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7" name="Місце для номера слайда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8" name="Заголовок 1">
            <a:extLst>
              <a:ext uri="{FF2B5EF4-FFF2-40B4-BE49-F238E27FC236}">
                <a16:creationId xmlns:a16="http://schemas.microsoft.com/office/drawing/2014/main" id="{ABF87C9E-53A2-4DE1-89DC-3907BE2E3D3C}"/>
              </a:ext>
            </a:extLst>
          </p:cNvPr>
          <p:cNvSpPr>
            <a:spLocks noGrp="1"/>
          </p:cNvSpPr>
          <p:nvPr>
            <p:ph type="title"/>
          </p:nvPr>
        </p:nvSpPr>
        <p:spPr>
          <a:xfrm>
            <a:off x="5104263" y="707529"/>
            <a:ext cx="6310887" cy="569086"/>
          </a:xfrm>
        </p:spPr>
        <p:txBody>
          <a:bodyPr lIns="0" tIns="0" rIns="0" bIns="0" rtlCol="0" anchor="b">
            <a:normAutofit/>
          </a:bodyPr>
          <a:lstStyle>
            <a:lvl1pPr algn="r">
              <a:defRPr sz="3600"/>
            </a:lvl1pPr>
          </a:lstStyle>
          <a:p>
            <a:pPr rtl="0"/>
            <a:r>
              <a:rPr lang="ru-RU" noProof="0"/>
              <a:t>Образец заголовка</a:t>
            </a:r>
            <a:endParaRPr lang="uk-UA" noProof="0" dirty="0"/>
          </a:p>
        </p:txBody>
      </p:sp>
      <p:sp>
        <p:nvSpPr>
          <p:cNvPr id="9" name="Місце для тексту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5104263" y="1625821"/>
            <a:ext cx="6289862" cy="569085"/>
          </a:xfrm>
        </p:spPr>
        <p:txBody>
          <a:bodyPr lIns="0" tIns="0" rIns="0" bIns="0" rtlCol="0">
            <a:normAutofit/>
          </a:bodyPr>
          <a:lstStyle>
            <a:lvl1pPr marL="0" indent="0" algn="r">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10" name="Місце для зображення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rtlCol="0" anchor="ctr" anchorCtr="0">
            <a:normAutofit/>
          </a:bodyPr>
          <a:lstStyle>
            <a:lvl1pPr marL="0" indent="0" algn="ctr">
              <a:buNone/>
              <a:defRPr sz="1200"/>
            </a:lvl1pPr>
          </a:lstStyle>
          <a:p>
            <a:pPr rtl="0"/>
            <a:r>
              <a:rPr lang="ru-RU" noProof="0"/>
              <a:t>Вставка рисунка</a:t>
            </a:r>
            <a:endParaRPr lang="uk-UA" noProof="0" dirty="0"/>
          </a:p>
        </p:txBody>
      </p:sp>
      <p:grpSp>
        <p:nvGrpSpPr>
          <p:cNvPr id="11" name="Група 10">
            <a:extLst>
              <a:ext uri="{FF2B5EF4-FFF2-40B4-BE49-F238E27FC236}">
                <a16:creationId xmlns:a16="http://schemas.microsoft.com/office/drawing/2014/main" id="{59E4D57E-4989-4939-A31F-637543FAB606}"/>
              </a:ext>
            </a:extLst>
          </p:cNvPr>
          <p:cNvGrpSpPr/>
          <p:nvPr userDrawn="1"/>
        </p:nvGrpSpPr>
        <p:grpSpPr>
          <a:xfrm flipH="1">
            <a:off x="7657737" y="1375202"/>
            <a:ext cx="4534263" cy="100800"/>
            <a:chOff x="439494" y="3240138"/>
            <a:chExt cx="2831035" cy="100800"/>
          </a:xfrm>
        </p:grpSpPr>
        <p:cxnSp>
          <p:nvCxnSpPr>
            <p:cNvPr id="12" name="Пряма сполучна лінія 11">
              <a:extLst>
                <a:ext uri="{FF2B5EF4-FFF2-40B4-BE49-F238E27FC236}">
                  <a16:creationId xmlns:a16="http://schemas.microsoft.com/office/drawing/2014/main" id="{370B72A7-B625-48B8-88E6-BCE2A4DD531E}"/>
                </a:ext>
              </a:extLst>
            </p:cNvPr>
            <p:cNvCxnSpPr>
              <a:cxnSpLocks/>
            </p:cNvCxnSpPr>
            <p:nvPr userDrawn="1"/>
          </p:nvCxnSpPr>
          <p:spPr>
            <a:xfrm>
              <a:off x="439494" y="3290538"/>
              <a:ext cx="2775305"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Овал 12">
              <a:extLst>
                <a:ext uri="{FF2B5EF4-FFF2-40B4-BE49-F238E27FC236}">
                  <a16:creationId xmlns:a16="http://schemas.microsoft.com/office/drawing/2014/main" id="{01ED729F-F8A5-4244-9776-4935C260F11F}"/>
                </a:ext>
              </a:extLst>
            </p:cNvPr>
            <p:cNvSpPr/>
            <p:nvPr userDrawn="1"/>
          </p:nvSpPr>
          <p:spPr>
            <a:xfrm>
              <a:off x="3204805"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sp>
        <p:nvSpPr>
          <p:cNvPr id="14" name="Місце для тексту 2">
            <a:extLst>
              <a:ext uri="{FF2B5EF4-FFF2-40B4-BE49-F238E27FC236}">
                <a16:creationId xmlns:a16="http://schemas.microsoft.com/office/drawing/2014/main" id="{BE12A846-0DFC-435B-BAE9-D90C353E0344}"/>
              </a:ext>
            </a:extLst>
          </p:cNvPr>
          <p:cNvSpPr>
            <a:spLocks noGrp="1"/>
          </p:cNvSpPr>
          <p:nvPr>
            <p:ph type="body" idx="14" hasCustomPrompt="1"/>
          </p:nvPr>
        </p:nvSpPr>
        <p:spPr>
          <a:xfrm>
            <a:off x="1958968" y="3372939"/>
            <a:ext cx="2297722" cy="328343"/>
          </a:xfrm>
        </p:spPr>
        <p:txBody>
          <a:bodyPr lIns="0" tIns="0" rIns="0" bIns="0" rtlCol="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cxnSp>
        <p:nvCxnSpPr>
          <p:cNvPr id="17" name="Пряма сполучна лінія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Овал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9" name="Пряма сполучна лінія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Овал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sp>
        <p:nvSpPr>
          <p:cNvPr id="22" name="Місце для тексту 2">
            <a:extLst>
              <a:ext uri="{FF2B5EF4-FFF2-40B4-BE49-F238E27FC236}">
                <a16:creationId xmlns:a16="http://schemas.microsoft.com/office/drawing/2014/main" id="{F2ACDD32-C1AB-4359-B055-2F910492987E}"/>
              </a:ext>
            </a:extLst>
          </p:cNvPr>
          <p:cNvSpPr>
            <a:spLocks noGrp="1"/>
          </p:cNvSpPr>
          <p:nvPr>
            <p:ph type="body" idx="16" hasCustomPrompt="1"/>
          </p:nvPr>
        </p:nvSpPr>
        <p:spPr>
          <a:xfrm>
            <a:off x="1958968" y="2960253"/>
            <a:ext cx="2297722" cy="328343"/>
          </a:xfrm>
        </p:spPr>
        <p:txBody>
          <a:bodyPr lIns="0" tIns="0" rIns="0" bIns="0" rtlCol="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зразок тексту</a:t>
            </a:r>
          </a:p>
        </p:txBody>
      </p:sp>
      <p:sp>
        <p:nvSpPr>
          <p:cNvPr id="3" name="Місце для зображення 2">
            <a:extLst>
              <a:ext uri="{FF2B5EF4-FFF2-40B4-BE49-F238E27FC236}">
                <a16:creationId xmlns:a16="http://schemas.microsoft.com/office/drawing/2014/main" id="{F6FF07C5-314A-4EA8-B78F-7A51C234D3A1}"/>
              </a:ext>
            </a:extLst>
          </p:cNvPr>
          <p:cNvSpPr>
            <a:spLocks noGrp="1"/>
          </p:cNvSpPr>
          <p:nvPr>
            <p:ph type="pic" sz="quarter" idx="33"/>
          </p:nvPr>
        </p:nvSpPr>
        <p:spPr>
          <a:xfrm>
            <a:off x="721841" y="2764036"/>
            <a:ext cx="1106424" cy="1106423"/>
          </a:xfrm>
          <a:prstGeom prst="ellipse">
            <a:avLst/>
          </a:prstGeom>
          <a:ln w="12700">
            <a:solidFill>
              <a:schemeClr val="bg1">
                <a:lumMod val="50000"/>
                <a:lumOff val="50000"/>
              </a:schemeClr>
            </a:solidFill>
          </a:ln>
        </p:spPr>
        <p:txBody>
          <a:bodyPr rtlCol="0" anchor="ctr" anchorCtr="0">
            <a:normAutofit/>
          </a:bodyPr>
          <a:lstStyle>
            <a:lvl1pPr marL="0" indent="0" algn="ctr">
              <a:buNone/>
              <a:defRPr sz="1400"/>
            </a:lvl1pPr>
          </a:lstStyle>
          <a:p>
            <a:pPr rtl="0"/>
            <a:r>
              <a:rPr lang="ru-RU" noProof="0"/>
              <a:t>Вставка рисунка</a:t>
            </a:r>
            <a:endParaRPr lang="uk-UA" noProof="0" dirty="0"/>
          </a:p>
        </p:txBody>
      </p:sp>
      <p:cxnSp>
        <p:nvCxnSpPr>
          <p:cNvPr id="23" name="Пряма сполучна лінія 22">
            <a:extLst>
              <a:ext uri="{FF2B5EF4-FFF2-40B4-BE49-F238E27FC236}">
                <a16:creationId xmlns:a16="http://schemas.microsoft.com/office/drawing/2014/main" id="{B691060D-E361-43B0-BFD7-43D7CC4E5CCD}"/>
              </a:ext>
            </a:extLst>
          </p:cNvPr>
          <p:cNvCxnSpPr>
            <a:cxnSpLocks/>
          </p:cNvCxnSpPr>
          <p:nvPr userDrawn="1"/>
        </p:nvCxnSpPr>
        <p:spPr>
          <a:xfrm>
            <a:off x="0" y="3288596"/>
            <a:ext cx="720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0" name="Місце для тексту 2">
            <a:extLst>
              <a:ext uri="{FF2B5EF4-FFF2-40B4-BE49-F238E27FC236}">
                <a16:creationId xmlns:a16="http://schemas.microsoft.com/office/drawing/2014/main" id="{4A98AB01-9578-4430-96AD-F434AF0CDA20}"/>
              </a:ext>
            </a:extLst>
          </p:cNvPr>
          <p:cNvSpPr>
            <a:spLocks noGrp="1"/>
          </p:cNvSpPr>
          <p:nvPr>
            <p:ph type="body" idx="34" hasCustomPrompt="1"/>
          </p:nvPr>
        </p:nvSpPr>
        <p:spPr>
          <a:xfrm>
            <a:off x="1957127" y="4800796"/>
            <a:ext cx="2297722" cy="328343"/>
          </a:xfrm>
        </p:spPr>
        <p:txBody>
          <a:bodyPr lIns="0" tIns="0" rIns="0" bIns="0" rtlCol="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41" name="Місце для тексту 2">
            <a:extLst>
              <a:ext uri="{FF2B5EF4-FFF2-40B4-BE49-F238E27FC236}">
                <a16:creationId xmlns:a16="http://schemas.microsoft.com/office/drawing/2014/main" id="{EF9D60F2-A1FB-4A95-997B-A4F1723AC1EC}"/>
              </a:ext>
            </a:extLst>
          </p:cNvPr>
          <p:cNvSpPr>
            <a:spLocks noGrp="1"/>
          </p:cNvSpPr>
          <p:nvPr>
            <p:ph type="body" idx="35" hasCustomPrompt="1"/>
          </p:nvPr>
        </p:nvSpPr>
        <p:spPr>
          <a:xfrm>
            <a:off x="1957127" y="4388110"/>
            <a:ext cx="2297722" cy="328343"/>
          </a:xfrm>
        </p:spPr>
        <p:txBody>
          <a:bodyPr lIns="0" tIns="0" rIns="0" bIns="0" rtlCol="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зразок тексту</a:t>
            </a:r>
          </a:p>
        </p:txBody>
      </p:sp>
      <p:sp>
        <p:nvSpPr>
          <p:cNvPr id="42" name="Місце для зображення 2">
            <a:extLst>
              <a:ext uri="{FF2B5EF4-FFF2-40B4-BE49-F238E27FC236}">
                <a16:creationId xmlns:a16="http://schemas.microsoft.com/office/drawing/2014/main" id="{76A56D2A-42F0-40C5-96D7-B1AC33152A85}"/>
              </a:ext>
            </a:extLst>
          </p:cNvPr>
          <p:cNvSpPr>
            <a:spLocks noGrp="1"/>
          </p:cNvSpPr>
          <p:nvPr>
            <p:ph type="pic" sz="quarter" idx="36"/>
          </p:nvPr>
        </p:nvSpPr>
        <p:spPr>
          <a:xfrm>
            <a:off x="720000" y="4191893"/>
            <a:ext cx="1106424" cy="1106423"/>
          </a:xfrm>
          <a:prstGeom prst="ellipse">
            <a:avLst/>
          </a:prstGeom>
          <a:ln w="12700">
            <a:solidFill>
              <a:schemeClr val="bg1">
                <a:lumMod val="50000"/>
                <a:lumOff val="50000"/>
              </a:schemeClr>
            </a:solidFill>
          </a:ln>
        </p:spPr>
        <p:txBody>
          <a:bodyPr rtlCol="0" anchor="ctr" anchorCtr="0">
            <a:normAutofit/>
          </a:bodyPr>
          <a:lstStyle>
            <a:lvl1pPr marL="0" indent="0" algn="ctr">
              <a:buNone/>
              <a:defRPr sz="1400"/>
            </a:lvl1pPr>
          </a:lstStyle>
          <a:p>
            <a:pPr rtl="0"/>
            <a:r>
              <a:rPr lang="ru-RU" noProof="0"/>
              <a:t>Вставка рисунка</a:t>
            </a:r>
            <a:endParaRPr lang="uk-UA" noProof="0" dirty="0"/>
          </a:p>
        </p:txBody>
      </p:sp>
      <p:cxnSp>
        <p:nvCxnSpPr>
          <p:cNvPr id="43" name="Пряма сполучна лінія 42">
            <a:extLst>
              <a:ext uri="{FF2B5EF4-FFF2-40B4-BE49-F238E27FC236}">
                <a16:creationId xmlns:a16="http://schemas.microsoft.com/office/drawing/2014/main" id="{CF6D1C91-9136-4678-A712-92BE9B3902C4}"/>
              </a:ext>
            </a:extLst>
          </p:cNvPr>
          <p:cNvCxnSpPr>
            <a:cxnSpLocks/>
          </p:cNvCxnSpPr>
          <p:nvPr userDrawn="1"/>
        </p:nvCxnSpPr>
        <p:spPr>
          <a:xfrm rot="16200000">
            <a:off x="1111670" y="4028309"/>
            <a:ext cx="324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4" name="Місце для тексту 2">
            <a:extLst>
              <a:ext uri="{FF2B5EF4-FFF2-40B4-BE49-F238E27FC236}">
                <a16:creationId xmlns:a16="http://schemas.microsoft.com/office/drawing/2014/main" id="{BACF15AB-FF8A-422B-840D-88503024E5D3}"/>
              </a:ext>
            </a:extLst>
          </p:cNvPr>
          <p:cNvSpPr>
            <a:spLocks noGrp="1"/>
          </p:cNvSpPr>
          <p:nvPr>
            <p:ph type="body" idx="37" hasCustomPrompt="1"/>
          </p:nvPr>
        </p:nvSpPr>
        <p:spPr>
          <a:xfrm>
            <a:off x="5708709" y="3372939"/>
            <a:ext cx="2297722" cy="328343"/>
          </a:xfrm>
        </p:spPr>
        <p:txBody>
          <a:bodyPr lIns="0" tIns="0" rIns="0" bIns="0" rtlCol="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45" name="Місце для тексту 2">
            <a:extLst>
              <a:ext uri="{FF2B5EF4-FFF2-40B4-BE49-F238E27FC236}">
                <a16:creationId xmlns:a16="http://schemas.microsoft.com/office/drawing/2014/main" id="{EFC2028F-7DFE-412D-97DF-707D128D95E0}"/>
              </a:ext>
            </a:extLst>
          </p:cNvPr>
          <p:cNvSpPr>
            <a:spLocks noGrp="1"/>
          </p:cNvSpPr>
          <p:nvPr>
            <p:ph type="body" idx="38" hasCustomPrompt="1"/>
          </p:nvPr>
        </p:nvSpPr>
        <p:spPr>
          <a:xfrm>
            <a:off x="5708709" y="2960253"/>
            <a:ext cx="2297722" cy="328343"/>
          </a:xfrm>
        </p:spPr>
        <p:txBody>
          <a:bodyPr lIns="0" tIns="0" rIns="0" bIns="0" rtlCol="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зразок тексту</a:t>
            </a:r>
          </a:p>
        </p:txBody>
      </p:sp>
      <p:sp>
        <p:nvSpPr>
          <p:cNvPr id="47" name="Місце для тексту 2">
            <a:extLst>
              <a:ext uri="{FF2B5EF4-FFF2-40B4-BE49-F238E27FC236}">
                <a16:creationId xmlns:a16="http://schemas.microsoft.com/office/drawing/2014/main" id="{4349A4F0-1181-4A58-BFD4-4783CD130356}"/>
              </a:ext>
            </a:extLst>
          </p:cNvPr>
          <p:cNvSpPr>
            <a:spLocks noGrp="1"/>
          </p:cNvSpPr>
          <p:nvPr>
            <p:ph type="body" idx="40" hasCustomPrompt="1"/>
          </p:nvPr>
        </p:nvSpPr>
        <p:spPr>
          <a:xfrm>
            <a:off x="5704578" y="4800796"/>
            <a:ext cx="2297722" cy="328343"/>
          </a:xfrm>
        </p:spPr>
        <p:txBody>
          <a:bodyPr lIns="0" tIns="0" rIns="0" bIns="0" rtlCol="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48" name="Місце для тексту 2">
            <a:extLst>
              <a:ext uri="{FF2B5EF4-FFF2-40B4-BE49-F238E27FC236}">
                <a16:creationId xmlns:a16="http://schemas.microsoft.com/office/drawing/2014/main" id="{DC1D5D83-8D32-491F-87EB-9DA9360D4F2B}"/>
              </a:ext>
            </a:extLst>
          </p:cNvPr>
          <p:cNvSpPr>
            <a:spLocks noGrp="1"/>
          </p:cNvSpPr>
          <p:nvPr>
            <p:ph type="body" idx="41" hasCustomPrompt="1"/>
          </p:nvPr>
        </p:nvSpPr>
        <p:spPr>
          <a:xfrm>
            <a:off x="5704578" y="4388110"/>
            <a:ext cx="2297722" cy="328343"/>
          </a:xfrm>
        </p:spPr>
        <p:txBody>
          <a:bodyPr lIns="0" tIns="0" rIns="0" bIns="0" rtlCol="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зразок тексту</a:t>
            </a:r>
          </a:p>
        </p:txBody>
      </p:sp>
      <p:sp>
        <p:nvSpPr>
          <p:cNvPr id="50" name="Місце для тексту 2">
            <a:extLst>
              <a:ext uri="{FF2B5EF4-FFF2-40B4-BE49-F238E27FC236}">
                <a16:creationId xmlns:a16="http://schemas.microsoft.com/office/drawing/2014/main" id="{8120723F-A42C-4B81-97FD-6F575E5C2584}"/>
              </a:ext>
            </a:extLst>
          </p:cNvPr>
          <p:cNvSpPr>
            <a:spLocks noGrp="1"/>
          </p:cNvSpPr>
          <p:nvPr>
            <p:ph type="body" idx="43" hasCustomPrompt="1"/>
          </p:nvPr>
        </p:nvSpPr>
        <p:spPr>
          <a:xfrm>
            <a:off x="9453870" y="3372939"/>
            <a:ext cx="2297722" cy="328343"/>
          </a:xfrm>
        </p:spPr>
        <p:txBody>
          <a:bodyPr lIns="0" tIns="0" rIns="0" bIns="0" rtlCol="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51" name="Місце для тексту 2">
            <a:extLst>
              <a:ext uri="{FF2B5EF4-FFF2-40B4-BE49-F238E27FC236}">
                <a16:creationId xmlns:a16="http://schemas.microsoft.com/office/drawing/2014/main" id="{27D068F1-398F-4D11-977C-080C8151C786}"/>
              </a:ext>
            </a:extLst>
          </p:cNvPr>
          <p:cNvSpPr>
            <a:spLocks noGrp="1"/>
          </p:cNvSpPr>
          <p:nvPr>
            <p:ph type="body" idx="44" hasCustomPrompt="1"/>
          </p:nvPr>
        </p:nvSpPr>
        <p:spPr>
          <a:xfrm>
            <a:off x="9453870" y="2960253"/>
            <a:ext cx="2297722" cy="328343"/>
          </a:xfrm>
        </p:spPr>
        <p:txBody>
          <a:bodyPr lIns="0" tIns="0" rIns="0" bIns="0" rtlCol="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зразок тексту</a:t>
            </a:r>
          </a:p>
        </p:txBody>
      </p:sp>
      <p:sp>
        <p:nvSpPr>
          <p:cNvPr id="53" name="Місце для тексту 2">
            <a:extLst>
              <a:ext uri="{FF2B5EF4-FFF2-40B4-BE49-F238E27FC236}">
                <a16:creationId xmlns:a16="http://schemas.microsoft.com/office/drawing/2014/main" id="{B795705E-C5CB-46CC-9E41-D2269E07BC15}"/>
              </a:ext>
            </a:extLst>
          </p:cNvPr>
          <p:cNvSpPr>
            <a:spLocks noGrp="1"/>
          </p:cNvSpPr>
          <p:nvPr>
            <p:ph type="body" idx="46" hasCustomPrompt="1"/>
          </p:nvPr>
        </p:nvSpPr>
        <p:spPr>
          <a:xfrm>
            <a:off x="9452029" y="4800796"/>
            <a:ext cx="2297722" cy="328343"/>
          </a:xfrm>
        </p:spPr>
        <p:txBody>
          <a:bodyPr lIns="0" tIns="0" rIns="0" bIns="0" rtlCol="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54" name="Місце для тексту 2">
            <a:extLst>
              <a:ext uri="{FF2B5EF4-FFF2-40B4-BE49-F238E27FC236}">
                <a16:creationId xmlns:a16="http://schemas.microsoft.com/office/drawing/2014/main" id="{80211A2B-0F3C-4DBE-AE01-069AE7FC3468}"/>
              </a:ext>
            </a:extLst>
          </p:cNvPr>
          <p:cNvSpPr>
            <a:spLocks noGrp="1"/>
          </p:cNvSpPr>
          <p:nvPr>
            <p:ph type="body" idx="47" hasCustomPrompt="1"/>
          </p:nvPr>
        </p:nvSpPr>
        <p:spPr>
          <a:xfrm>
            <a:off x="9452029" y="4388110"/>
            <a:ext cx="2297722" cy="328343"/>
          </a:xfrm>
        </p:spPr>
        <p:txBody>
          <a:bodyPr lIns="0" tIns="0" rIns="0" bIns="0" rtlCol="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зразок тексту</a:t>
            </a:r>
          </a:p>
        </p:txBody>
      </p:sp>
      <p:cxnSp>
        <p:nvCxnSpPr>
          <p:cNvPr id="56" name="Пряма сполучна лінія 55">
            <a:extLst>
              <a:ext uri="{FF2B5EF4-FFF2-40B4-BE49-F238E27FC236}">
                <a16:creationId xmlns:a16="http://schemas.microsoft.com/office/drawing/2014/main" id="{2E5E9742-C670-47AB-AA69-AE65D7915B06}"/>
              </a:ext>
            </a:extLst>
          </p:cNvPr>
          <p:cNvCxnSpPr>
            <a:cxnSpLocks/>
          </p:cNvCxnSpPr>
          <p:nvPr userDrawn="1"/>
        </p:nvCxnSpPr>
        <p:spPr>
          <a:xfrm rot="16200000">
            <a:off x="3531847" y="5364000"/>
            <a:ext cx="2988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7" name="Пряма сполучна лінія 56">
            <a:extLst>
              <a:ext uri="{FF2B5EF4-FFF2-40B4-BE49-F238E27FC236}">
                <a16:creationId xmlns:a16="http://schemas.microsoft.com/office/drawing/2014/main" id="{158712DB-5183-45D8-9ABB-6E0795658012}"/>
              </a:ext>
            </a:extLst>
          </p:cNvPr>
          <p:cNvCxnSpPr>
            <a:cxnSpLocks/>
          </p:cNvCxnSpPr>
          <p:nvPr userDrawn="1"/>
        </p:nvCxnSpPr>
        <p:spPr>
          <a:xfrm rot="16200000">
            <a:off x="7274194" y="5363999"/>
            <a:ext cx="2988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9" name="Місце для зображення 2">
            <a:extLst>
              <a:ext uri="{FF2B5EF4-FFF2-40B4-BE49-F238E27FC236}">
                <a16:creationId xmlns:a16="http://schemas.microsoft.com/office/drawing/2014/main" id="{417A32F4-3459-4A31-A90E-AA771FD4D491}"/>
              </a:ext>
            </a:extLst>
          </p:cNvPr>
          <p:cNvSpPr>
            <a:spLocks noGrp="1"/>
          </p:cNvSpPr>
          <p:nvPr>
            <p:ph type="pic" sz="quarter" idx="42"/>
          </p:nvPr>
        </p:nvSpPr>
        <p:spPr>
          <a:xfrm>
            <a:off x="4467451" y="4191893"/>
            <a:ext cx="1106424" cy="1106423"/>
          </a:xfrm>
          <a:prstGeom prst="ellipse">
            <a:avLst/>
          </a:prstGeom>
          <a:solidFill>
            <a:srgbClr val="0F1722"/>
          </a:solidFill>
          <a:ln w="12700">
            <a:solidFill>
              <a:schemeClr val="bg1">
                <a:lumMod val="50000"/>
                <a:lumOff val="50000"/>
              </a:schemeClr>
            </a:solidFill>
          </a:ln>
        </p:spPr>
        <p:txBody>
          <a:bodyPr rtlCol="0" anchor="ctr" anchorCtr="0">
            <a:normAutofit/>
          </a:bodyPr>
          <a:lstStyle>
            <a:lvl1pPr marL="0" indent="0" algn="ctr">
              <a:buNone/>
              <a:defRPr sz="1400"/>
            </a:lvl1pPr>
          </a:lstStyle>
          <a:p>
            <a:pPr rtl="0"/>
            <a:r>
              <a:rPr lang="ru-RU" noProof="0"/>
              <a:t>Вставка рисунка</a:t>
            </a:r>
            <a:endParaRPr lang="uk-UA" noProof="0" dirty="0"/>
          </a:p>
        </p:txBody>
      </p:sp>
      <p:sp>
        <p:nvSpPr>
          <p:cNvPr id="55" name="Місце для зображення 2">
            <a:extLst>
              <a:ext uri="{FF2B5EF4-FFF2-40B4-BE49-F238E27FC236}">
                <a16:creationId xmlns:a16="http://schemas.microsoft.com/office/drawing/2014/main" id="{63549FA7-92E5-4DB1-92FA-15902DFD3753}"/>
              </a:ext>
            </a:extLst>
          </p:cNvPr>
          <p:cNvSpPr>
            <a:spLocks noGrp="1"/>
          </p:cNvSpPr>
          <p:nvPr>
            <p:ph type="pic" sz="quarter" idx="48"/>
          </p:nvPr>
        </p:nvSpPr>
        <p:spPr>
          <a:xfrm>
            <a:off x="8214902" y="4191893"/>
            <a:ext cx="1106424" cy="1106423"/>
          </a:xfrm>
          <a:prstGeom prst="ellipse">
            <a:avLst/>
          </a:prstGeom>
          <a:solidFill>
            <a:srgbClr val="0F1722"/>
          </a:solidFill>
          <a:ln w="12700">
            <a:solidFill>
              <a:schemeClr val="bg1">
                <a:lumMod val="50000"/>
                <a:lumOff val="50000"/>
              </a:schemeClr>
            </a:solidFill>
          </a:ln>
        </p:spPr>
        <p:txBody>
          <a:bodyPr rtlCol="0" anchor="ctr" anchorCtr="0">
            <a:normAutofit/>
          </a:bodyPr>
          <a:lstStyle>
            <a:lvl1pPr marL="0" indent="0" algn="ctr">
              <a:buNone/>
              <a:defRPr sz="1400"/>
            </a:lvl1pPr>
          </a:lstStyle>
          <a:p>
            <a:pPr rtl="0"/>
            <a:r>
              <a:rPr lang="ru-RU" noProof="0"/>
              <a:t>Вставка рисунка</a:t>
            </a:r>
            <a:endParaRPr lang="uk-UA" noProof="0" dirty="0"/>
          </a:p>
        </p:txBody>
      </p:sp>
      <p:sp>
        <p:nvSpPr>
          <p:cNvPr id="46" name="Місце для зображення 2">
            <a:extLst>
              <a:ext uri="{FF2B5EF4-FFF2-40B4-BE49-F238E27FC236}">
                <a16:creationId xmlns:a16="http://schemas.microsoft.com/office/drawing/2014/main" id="{0F62D330-6A30-4A65-89DA-EDFE4AAD343E}"/>
              </a:ext>
            </a:extLst>
          </p:cNvPr>
          <p:cNvSpPr>
            <a:spLocks noGrp="1"/>
          </p:cNvSpPr>
          <p:nvPr>
            <p:ph type="pic" sz="quarter" idx="39"/>
          </p:nvPr>
        </p:nvSpPr>
        <p:spPr>
          <a:xfrm>
            <a:off x="4469292" y="2764036"/>
            <a:ext cx="1106424" cy="1106423"/>
          </a:xfrm>
          <a:prstGeom prst="ellipse">
            <a:avLst/>
          </a:prstGeom>
          <a:solidFill>
            <a:srgbClr val="0F1722"/>
          </a:solidFill>
          <a:ln w="12700">
            <a:solidFill>
              <a:schemeClr val="bg1">
                <a:lumMod val="50000"/>
                <a:lumOff val="50000"/>
              </a:schemeClr>
            </a:solidFill>
          </a:ln>
        </p:spPr>
        <p:txBody>
          <a:bodyPr rtlCol="0" anchor="ctr" anchorCtr="0">
            <a:normAutofit/>
          </a:bodyPr>
          <a:lstStyle>
            <a:lvl1pPr marL="0" indent="0" algn="ctr">
              <a:buNone/>
              <a:defRPr sz="1400"/>
            </a:lvl1pPr>
          </a:lstStyle>
          <a:p>
            <a:pPr rtl="0"/>
            <a:r>
              <a:rPr lang="ru-RU" noProof="0"/>
              <a:t>Вставка рисунка</a:t>
            </a:r>
            <a:endParaRPr lang="uk-UA" noProof="0" dirty="0"/>
          </a:p>
        </p:txBody>
      </p:sp>
      <p:sp>
        <p:nvSpPr>
          <p:cNvPr id="52" name="Місце для зображення 2">
            <a:extLst>
              <a:ext uri="{FF2B5EF4-FFF2-40B4-BE49-F238E27FC236}">
                <a16:creationId xmlns:a16="http://schemas.microsoft.com/office/drawing/2014/main" id="{A3FC286B-05E7-4E48-A7FD-197800349118}"/>
              </a:ext>
            </a:extLst>
          </p:cNvPr>
          <p:cNvSpPr>
            <a:spLocks noGrp="1"/>
          </p:cNvSpPr>
          <p:nvPr>
            <p:ph type="pic" sz="quarter" idx="45"/>
          </p:nvPr>
        </p:nvSpPr>
        <p:spPr>
          <a:xfrm>
            <a:off x="8216743" y="2764036"/>
            <a:ext cx="1106424" cy="1106423"/>
          </a:xfrm>
          <a:prstGeom prst="ellipse">
            <a:avLst/>
          </a:prstGeom>
          <a:solidFill>
            <a:srgbClr val="0F1722"/>
          </a:solidFill>
          <a:ln w="12700">
            <a:solidFill>
              <a:schemeClr val="bg1">
                <a:lumMod val="50000"/>
                <a:lumOff val="50000"/>
              </a:schemeClr>
            </a:solidFill>
          </a:ln>
        </p:spPr>
        <p:txBody>
          <a:bodyPr rtlCol="0" anchor="ctr" anchorCtr="0">
            <a:normAutofit/>
          </a:bodyPr>
          <a:lstStyle>
            <a:lvl1pPr marL="0" indent="0" algn="ctr">
              <a:buNone/>
              <a:defRPr sz="1400"/>
            </a:lvl1pPr>
          </a:lstStyle>
          <a:p>
            <a:pPr rtl="0"/>
            <a:r>
              <a:rPr lang="ru-RU" noProof="0"/>
              <a:t>Вставка рисунка</a:t>
            </a:r>
            <a:endParaRPr lang="uk-UA" noProof="0" dirty="0"/>
          </a:p>
        </p:txBody>
      </p:sp>
    </p:spTree>
    <p:extLst>
      <p:ext uri="{BB962C8B-B14F-4D97-AF65-F5344CB8AC3E}">
        <p14:creationId xmlns:p14="http://schemas.microsoft.com/office/powerpoint/2010/main" val="1744313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Заголовок розділу із зображенням">
    <p:spTree>
      <p:nvGrpSpPr>
        <p:cNvPr id="1" name=""/>
        <p:cNvGrpSpPr/>
        <p:nvPr/>
      </p:nvGrpSpPr>
      <p:grpSpPr>
        <a:xfrm>
          <a:off x="0" y="0"/>
          <a:ext cx="0" cy="0"/>
          <a:chOff x="0" y="0"/>
          <a:chExt cx="0" cy="0"/>
        </a:xfrm>
      </p:grpSpPr>
      <p:sp>
        <p:nvSpPr>
          <p:cNvPr id="8" name="Місце для зображення 7">
            <a:extLst>
              <a:ext uri="{FF2B5EF4-FFF2-40B4-BE49-F238E27FC236}">
                <a16:creationId xmlns:a16="http://schemas.microsoft.com/office/drawing/2014/main" id="{C799DC18-D353-427C-B849-0204F13D9B3D}"/>
              </a:ext>
            </a:extLst>
          </p:cNvPr>
          <p:cNvSpPr>
            <a:spLocks noGrp="1"/>
          </p:cNvSpPr>
          <p:nvPr>
            <p:ph type="pic" sz="quarter" idx="14"/>
          </p:nvPr>
        </p:nvSpPr>
        <p:spPr>
          <a:xfrm>
            <a:off x="0" y="0"/>
            <a:ext cx="6083300" cy="6858000"/>
          </a:xfrm>
        </p:spPr>
        <p:txBody>
          <a:bodyPr rtlCol="0" anchor="ctr" anchorCtr="0">
            <a:normAutofit/>
          </a:bodyPr>
          <a:lstStyle>
            <a:lvl1pPr marL="0" indent="0" algn="ctr">
              <a:buNone/>
              <a:defRPr sz="1800"/>
            </a:lvl1pPr>
          </a:lstStyle>
          <a:p>
            <a:pPr rtl="0"/>
            <a:r>
              <a:rPr lang="ru-RU" noProof="0"/>
              <a:t>Вставка рисунка</a:t>
            </a:r>
            <a:endParaRPr lang="uk-UA" noProof="0" dirty="0"/>
          </a:p>
        </p:txBody>
      </p:sp>
      <p:sp>
        <p:nvSpPr>
          <p:cNvPr id="7" name="Прямокутник 6">
            <a:extLst>
              <a:ext uri="{FF2B5EF4-FFF2-40B4-BE49-F238E27FC236}">
                <a16:creationId xmlns:a16="http://schemas.microsoft.com/office/drawing/2014/main" id="{45015858-8549-49EA-BB83-070E0D9D4890}"/>
              </a:ext>
            </a:extLst>
          </p:cNvPr>
          <p:cNvSpPr/>
          <p:nvPr userDrawn="1"/>
        </p:nvSpPr>
        <p:spPr>
          <a:xfrm>
            <a:off x="6083808" y="0"/>
            <a:ext cx="6108192" cy="6858000"/>
          </a:xfrm>
          <a:prstGeom prst="rect">
            <a:avLst/>
          </a:prstGeom>
          <a:gradFill flip="none" rotWithShape="1">
            <a:gsLst>
              <a:gs pos="0">
                <a:schemeClr val="accent2"/>
              </a:gs>
              <a:gs pos="36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sp>
        <p:nvSpPr>
          <p:cNvPr id="2" name="Заголовок 1">
            <a:extLst>
              <a:ext uri="{FF2B5EF4-FFF2-40B4-BE49-F238E27FC236}">
                <a16:creationId xmlns:a16="http://schemas.microsoft.com/office/drawing/2014/main" id="{2206FBAC-B8FD-4768-B682-E0B93BA33105}"/>
              </a:ext>
            </a:extLst>
          </p:cNvPr>
          <p:cNvSpPr>
            <a:spLocks noGrp="1"/>
          </p:cNvSpPr>
          <p:nvPr>
            <p:ph type="title" hasCustomPrompt="1"/>
          </p:nvPr>
        </p:nvSpPr>
        <p:spPr>
          <a:xfrm>
            <a:off x="6769768" y="2133599"/>
            <a:ext cx="4618957" cy="2492461"/>
          </a:xfrm>
        </p:spPr>
        <p:txBody>
          <a:bodyPr lIns="0" tIns="0" rIns="0" bIns="0" rtlCol="0" anchor="b" anchorCtr="0">
            <a:noAutofit/>
          </a:bodyPr>
          <a:lstStyle>
            <a:lvl1pPr>
              <a:defRPr sz="6000"/>
            </a:lvl1pPr>
          </a:lstStyle>
          <a:p>
            <a:pPr rtl="0"/>
            <a:r>
              <a:rPr lang="uk-UA" noProof="0" dirty="0"/>
              <a:t>ЗАГОЛОВОК</a:t>
            </a:r>
            <a:br>
              <a:rPr lang="uk-UA" noProof="0" dirty="0"/>
            </a:br>
            <a:r>
              <a:rPr lang="uk-UA" noProof="0" dirty="0"/>
              <a:t>ПРЕЗЕНТАЦІЇ</a:t>
            </a:r>
            <a:br>
              <a:rPr lang="uk-UA" noProof="0" dirty="0"/>
            </a:br>
            <a:r>
              <a:rPr lang="uk-UA" noProof="0" dirty="0"/>
              <a:t>СЛАЙДА</a:t>
            </a:r>
          </a:p>
        </p:txBody>
      </p:sp>
      <p:sp>
        <p:nvSpPr>
          <p:cNvPr id="4" name="Місце для дати 3">
            <a:extLst>
              <a:ext uri="{FF2B5EF4-FFF2-40B4-BE49-F238E27FC236}">
                <a16:creationId xmlns:a16="http://schemas.microsoft.com/office/drawing/2014/main" id="{2472534F-03A6-408A-9BF1-303D0A440BA4}"/>
              </a:ext>
            </a:extLst>
          </p:cNvPr>
          <p:cNvSpPr>
            <a:spLocks noGrp="1"/>
          </p:cNvSpPr>
          <p:nvPr>
            <p:ph type="dt" sz="half" idx="10"/>
          </p:nvPr>
        </p:nvSpPr>
        <p:spPr/>
        <p:txBody>
          <a:bodyPr rtlCol="0"/>
          <a:lstStyle/>
          <a:p>
            <a:pPr rtl="0"/>
            <a:r>
              <a:rPr lang="uk-UA" noProof="0" dirty="0"/>
              <a:t>ДД.ММ.20XX</a:t>
            </a:r>
          </a:p>
        </p:txBody>
      </p:sp>
      <p:sp>
        <p:nvSpPr>
          <p:cNvPr id="5" name="Місце для нижнього колонтитула 4">
            <a:extLst>
              <a:ext uri="{FF2B5EF4-FFF2-40B4-BE49-F238E27FC236}">
                <a16:creationId xmlns:a16="http://schemas.microsoft.com/office/drawing/2014/main" id="{0A24E181-0C50-4F43-A5A7-6FDD1500C708}"/>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6" name="Місце для номера слайда 5">
            <a:extLst>
              <a:ext uri="{FF2B5EF4-FFF2-40B4-BE49-F238E27FC236}">
                <a16:creationId xmlns:a16="http://schemas.microsoft.com/office/drawing/2014/main" id="{13A749CC-EB55-4FEF-AA4C-9A9C6E2AA9C0}"/>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grpSp>
        <p:nvGrpSpPr>
          <p:cNvPr id="9" name="Група 8">
            <a:extLst>
              <a:ext uri="{FF2B5EF4-FFF2-40B4-BE49-F238E27FC236}">
                <a16:creationId xmlns:a16="http://schemas.microsoft.com/office/drawing/2014/main" id="{6F3E26A6-6962-4A35-AA86-805537D45296}"/>
              </a:ext>
            </a:extLst>
          </p:cNvPr>
          <p:cNvGrpSpPr/>
          <p:nvPr userDrawn="1"/>
        </p:nvGrpSpPr>
        <p:grpSpPr>
          <a:xfrm>
            <a:off x="6769768" y="1947412"/>
            <a:ext cx="4238887" cy="102440"/>
            <a:chOff x="3631690" y="2252140"/>
            <a:chExt cx="7383543" cy="102440"/>
          </a:xfrm>
        </p:grpSpPr>
        <p:sp>
          <p:nvSpPr>
            <p:cNvPr id="10" name="Овал 9">
              <a:extLst>
                <a:ext uri="{FF2B5EF4-FFF2-40B4-BE49-F238E27FC236}">
                  <a16:creationId xmlns:a16="http://schemas.microsoft.com/office/drawing/2014/main" id="{681504C4-12AC-4251-8E47-0089784BDB9B}"/>
                </a:ext>
              </a:extLst>
            </p:cNvPr>
            <p:cNvSpPr/>
            <p:nvPr userDrawn="1"/>
          </p:nvSpPr>
          <p:spPr>
            <a:xfrm>
              <a:off x="3631690" y="2253996"/>
              <a:ext cx="175203"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1" name="Пряма сполучна лінія 10">
              <a:extLst>
                <a:ext uri="{FF2B5EF4-FFF2-40B4-BE49-F238E27FC236}">
                  <a16:creationId xmlns:a16="http://schemas.microsoft.com/office/drawing/2014/main" id="{192040D0-01C2-4643-8F84-3B8F334E545C}"/>
                </a:ext>
              </a:extLst>
            </p:cNvPr>
            <p:cNvCxnSpPr/>
            <p:nvPr userDrawn="1"/>
          </p:nvCxnSpPr>
          <p:spPr>
            <a:xfrm>
              <a:off x="3681984" y="2307679"/>
              <a:ext cx="7285544"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Овал 11">
              <a:extLst>
                <a:ext uri="{FF2B5EF4-FFF2-40B4-BE49-F238E27FC236}">
                  <a16:creationId xmlns:a16="http://schemas.microsoft.com/office/drawing/2014/main" id="{7ED601E9-2BFC-460B-A2A8-69A787A4988E}"/>
                </a:ext>
              </a:extLst>
            </p:cNvPr>
            <p:cNvSpPr/>
            <p:nvPr userDrawn="1"/>
          </p:nvSpPr>
          <p:spPr>
            <a:xfrm>
              <a:off x="10839654" y="2252140"/>
              <a:ext cx="175579"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grpSp>
      <p:grpSp>
        <p:nvGrpSpPr>
          <p:cNvPr id="13" name="Група 12">
            <a:extLst>
              <a:ext uri="{FF2B5EF4-FFF2-40B4-BE49-F238E27FC236}">
                <a16:creationId xmlns:a16="http://schemas.microsoft.com/office/drawing/2014/main" id="{BB49A8A6-FEDB-4D20-B581-A84DB8EFE977}"/>
              </a:ext>
            </a:extLst>
          </p:cNvPr>
          <p:cNvGrpSpPr/>
          <p:nvPr userDrawn="1"/>
        </p:nvGrpSpPr>
        <p:grpSpPr>
          <a:xfrm>
            <a:off x="6769768" y="4654084"/>
            <a:ext cx="4281224" cy="100584"/>
            <a:chOff x="3631690" y="2253996"/>
            <a:chExt cx="7457278" cy="100584"/>
          </a:xfrm>
        </p:grpSpPr>
        <p:sp>
          <p:nvSpPr>
            <p:cNvPr id="14" name="Овал 13">
              <a:extLst>
                <a:ext uri="{FF2B5EF4-FFF2-40B4-BE49-F238E27FC236}">
                  <a16:creationId xmlns:a16="http://schemas.microsoft.com/office/drawing/2014/main" id="{C2F65998-5EC3-446A-8307-1CF81A348CE3}"/>
                </a:ext>
              </a:extLst>
            </p:cNvPr>
            <p:cNvSpPr/>
            <p:nvPr userDrawn="1"/>
          </p:nvSpPr>
          <p:spPr>
            <a:xfrm>
              <a:off x="3631690" y="2253996"/>
              <a:ext cx="175203"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5" name="Пряма сполучна лінія 14">
              <a:extLst>
                <a:ext uri="{FF2B5EF4-FFF2-40B4-BE49-F238E27FC236}">
                  <a16:creationId xmlns:a16="http://schemas.microsoft.com/office/drawing/2014/main" id="{7CC5D776-F60A-4A0C-AA7C-EFACDA2CEA88}"/>
                </a:ext>
              </a:extLst>
            </p:cNvPr>
            <p:cNvCxnSpPr/>
            <p:nvPr userDrawn="1"/>
          </p:nvCxnSpPr>
          <p:spPr>
            <a:xfrm>
              <a:off x="3681984" y="2307679"/>
              <a:ext cx="7285543"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6" name="Овал 15">
              <a:extLst>
                <a:ext uri="{FF2B5EF4-FFF2-40B4-BE49-F238E27FC236}">
                  <a16:creationId xmlns:a16="http://schemas.microsoft.com/office/drawing/2014/main" id="{AEAFE309-55C5-409C-92ED-748307C74318}"/>
                </a:ext>
              </a:extLst>
            </p:cNvPr>
            <p:cNvSpPr/>
            <p:nvPr userDrawn="1"/>
          </p:nvSpPr>
          <p:spPr>
            <a:xfrm>
              <a:off x="10913389" y="2253996"/>
              <a:ext cx="175579"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grpSp>
      <p:sp>
        <p:nvSpPr>
          <p:cNvPr id="17" name="Підзаголовок 2">
            <a:extLst>
              <a:ext uri="{FF2B5EF4-FFF2-40B4-BE49-F238E27FC236}">
                <a16:creationId xmlns:a16="http://schemas.microsoft.com/office/drawing/2014/main" id="{5B77B20B-76F5-4912-803D-5709F730D4FB}"/>
              </a:ext>
            </a:extLst>
          </p:cNvPr>
          <p:cNvSpPr>
            <a:spLocks noGrp="1"/>
          </p:cNvSpPr>
          <p:nvPr>
            <p:ph type="subTitle" idx="1"/>
          </p:nvPr>
        </p:nvSpPr>
        <p:spPr>
          <a:xfrm>
            <a:off x="6769767" y="4889444"/>
            <a:ext cx="4618957" cy="590626"/>
          </a:xfrm>
        </p:spPr>
        <p:txBody>
          <a:bodyPr lIns="0" tIns="0" rIns="0" bIns="0" rtlCol="0">
            <a:normAutofit/>
          </a:bodyPr>
          <a:lstStyle>
            <a:lvl1pPr marL="0" indent="0" algn="l">
              <a:lnSpc>
                <a:spcPct val="100000"/>
              </a:lnSpc>
              <a:spcBef>
                <a:spcPts val="0"/>
              </a:spcBef>
              <a:buNone/>
              <a:defRPr sz="2800" b="1">
                <a:latin typeface="+mn-lt"/>
                <a:cs typeface="Segoe UI Semibold" panose="020B07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ru-RU" noProof="0"/>
              <a:t>Образец подзаголовка</a:t>
            </a:r>
            <a:endParaRPr lang="uk-UA" noProof="0" dirty="0"/>
          </a:p>
        </p:txBody>
      </p:sp>
      <p:sp>
        <p:nvSpPr>
          <p:cNvPr id="18" name="Місце для зображення 9">
            <a:extLst>
              <a:ext uri="{FF2B5EF4-FFF2-40B4-BE49-F238E27FC236}">
                <a16:creationId xmlns:a16="http://schemas.microsoft.com/office/drawing/2014/main" id="{4293BA4F-7776-4C41-BE4F-7247935D5CCC}"/>
              </a:ext>
            </a:extLst>
          </p:cNvPr>
          <p:cNvSpPr>
            <a:spLocks noGrp="1"/>
          </p:cNvSpPr>
          <p:nvPr>
            <p:ph type="pic" sz="quarter" idx="13"/>
          </p:nvPr>
        </p:nvSpPr>
        <p:spPr>
          <a:xfrm>
            <a:off x="3706368" y="3079602"/>
            <a:ext cx="1481328" cy="758952"/>
          </a:xfrm>
        </p:spPr>
        <p:txBody>
          <a:bodyPr rtlCol="0" anchor="ctr" anchorCtr="0">
            <a:normAutofit/>
          </a:bodyPr>
          <a:lstStyle>
            <a:lvl1pPr marL="0" indent="0" algn="ctr">
              <a:buNone/>
              <a:defRPr sz="1400"/>
            </a:lvl1pPr>
          </a:lstStyle>
          <a:p>
            <a:pPr rtl="0"/>
            <a:r>
              <a:rPr lang="ru-RU" noProof="0"/>
              <a:t>Вставка рисунка</a:t>
            </a:r>
            <a:endParaRPr lang="uk-UA" noProof="0" dirty="0"/>
          </a:p>
        </p:txBody>
      </p:sp>
    </p:spTree>
    <p:extLst>
      <p:ext uri="{BB962C8B-B14F-4D97-AF65-F5344CB8AC3E}">
        <p14:creationId xmlns:p14="http://schemas.microsoft.com/office/powerpoint/2010/main" val="90769243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Макет секторної діаграми">
    <p:spTree>
      <p:nvGrpSpPr>
        <p:cNvPr id="1" name=""/>
        <p:cNvGrpSpPr/>
        <p:nvPr/>
      </p:nvGrpSpPr>
      <p:grpSpPr>
        <a:xfrm>
          <a:off x="0" y="0"/>
          <a:ext cx="0" cy="0"/>
          <a:chOff x="0" y="0"/>
          <a:chExt cx="0" cy="0"/>
        </a:xfrm>
      </p:grpSpPr>
      <p:sp>
        <p:nvSpPr>
          <p:cNvPr id="7" name="Прямокутник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2" name="Заголовок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6" y="1461974"/>
            <a:ext cx="4464049" cy="1177174"/>
          </a:xfrm>
        </p:spPr>
        <p:txBody>
          <a:bodyPr lIns="0" tIns="0" rIns="0" bIns="0" rtlCol="0" anchor="b">
            <a:normAutofit/>
          </a:bodyPr>
          <a:lstStyle>
            <a:lvl1pPr>
              <a:defRPr sz="3600"/>
            </a:lvl1pPr>
          </a:lstStyle>
          <a:p>
            <a:pPr rtl="0"/>
            <a:r>
              <a:rPr lang="uk-UA" noProof="0" dirty="0"/>
              <a:t>КЛАЦНІТЬ, ЩОБ ЗМІНИТИ</a:t>
            </a:r>
          </a:p>
        </p:txBody>
      </p:sp>
      <p:sp>
        <p:nvSpPr>
          <p:cNvPr id="3" name="Місце для тексту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826770" y="3092276"/>
            <a:ext cx="4443165" cy="1008841"/>
          </a:xfrm>
        </p:spPr>
        <p:txBody>
          <a:bodyPr lIns="0" tIns="0" rIns="0" bIns="0" rtlCol="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4" name="Місце для дати 3">
            <a:extLst>
              <a:ext uri="{FF2B5EF4-FFF2-40B4-BE49-F238E27FC236}">
                <a16:creationId xmlns:a16="http://schemas.microsoft.com/office/drawing/2014/main" id="{49EFC6D7-3241-401C-A16A-4A7CC2653954}"/>
              </a:ext>
            </a:extLst>
          </p:cNvPr>
          <p:cNvSpPr>
            <a:spLocks noGrp="1"/>
          </p:cNvSpPr>
          <p:nvPr>
            <p:ph type="dt" sz="half" idx="10"/>
          </p:nvPr>
        </p:nvSpPr>
        <p:spPr/>
        <p:txBody>
          <a:bodyPr rtlCol="0"/>
          <a:lstStyle/>
          <a:p>
            <a:pPr rtl="0"/>
            <a:r>
              <a:rPr lang="uk-UA" noProof="0" dirty="0"/>
              <a:t>ДД.ММ.20XX</a:t>
            </a:r>
          </a:p>
        </p:txBody>
      </p:sp>
      <p:sp>
        <p:nvSpPr>
          <p:cNvPr id="5" name="Місце для нижнього колонтитула 4">
            <a:extLst>
              <a:ext uri="{FF2B5EF4-FFF2-40B4-BE49-F238E27FC236}">
                <a16:creationId xmlns:a16="http://schemas.microsoft.com/office/drawing/2014/main" id="{F345D6DC-ABA5-4D00-9CD3-92FFDD1FA2DC}"/>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6" name="Місце для номера слайда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11" name="Місце для зображення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rtlCol="0" anchor="ctr" anchorCtr="0">
            <a:normAutofit/>
          </a:bodyPr>
          <a:lstStyle>
            <a:lvl1pPr marL="0" indent="0" algn="ctr">
              <a:buNone/>
              <a:defRPr sz="1200"/>
            </a:lvl1pPr>
          </a:lstStyle>
          <a:p>
            <a:pPr rtl="0"/>
            <a:r>
              <a:rPr lang="ru-RU" noProof="0"/>
              <a:t>Вставка рисунка</a:t>
            </a:r>
            <a:endParaRPr lang="uk-UA" noProof="0" dirty="0"/>
          </a:p>
        </p:txBody>
      </p:sp>
      <p:grpSp>
        <p:nvGrpSpPr>
          <p:cNvPr id="15" name="Група 14">
            <a:extLst>
              <a:ext uri="{FF2B5EF4-FFF2-40B4-BE49-F238E27FC236}">
                <a16:creationId xmlns:a16="http://schemas.microsoft.com/office/drawing/2014/main" id="{B7317392-EF87-4050-8BBE-32F74B0CF15A}"/>
              </a:ext>
            </a:extLst>
          </p:cNvPr>
          <p:cNvGrpSpPr/>
          <p:nvPr userDrawn="1"/>
        </p:nvGrpSpPr>
        <p:grpSpPr>
          <a:xfrm>
            <a:off x="0" y="2811097"/>
            <a:ext cx="3970421" cy="100800"/>
            <a:chOff x="-1228304" y="3250524"/>
            <a:chExt cx="3970421" cy="100800"/>
          </a:xfrm>
        </p:grpSpPr>
        <p:cxnSp>
          <p:nvCxnSpPr>
            <p:cNvPr id="13" name="Пряма сполучна лінія 12">
              <a:extLst>
                <a:ext uri="{FF2B5EF4-FFF2-40B4-BE49-F238E27FC236}">
                  <a16:creationId xmlns:a16="http://schemas.microsoft.com/office/drawing/2014/main" id="{785A4134-866D-4143-AC1E-8A2FFDB49855}"/>
                </a:ext>
              </a:extLst>
            </p:cNvPr>
            <p:cNvCxnSpPr>
              <a:cxnSpLocks/>
            </p:cNvCxnSpPr>
            <p:nvPr userDrawn="1"/>
          </p:nvCxnSpPr>
          <p:spPr>
            <a:xfrm>
              <a:off x="-1228304" y="3290538"/>
              <a:ext cx="3937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Овал 13">
              <a:extLst>
                <a:ext uri="{FF2B5EF4-FFF2-40B4-BE49-F238E27FC236}">
                  <a16:creationId xmlns:a16="http://schemas.microsoft.com/office/drawing/2014/main" id="{1BBC5D9C-B8FB-455B-9398-36DB21F2765E}"/>
                </a:ext>
              </a:extLst>
            </p:cNvPr>
            <p:cNvSpPr/>
            <p:nvPr userDrawn="1"/>
          </p:nvSpPr>
          <p:spPr>
            <a:xfrm>
              <a:off x="2641317" y="3250524"/>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sp>
        <p:nvSpPr>
          <p:cNvPr id="17" name="Овал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8" name="Пряма сполучна лінія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Овал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20" name="Пряма сполучна лінія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6" name="Місце для тексту 2">
            <a:extLst>
              <a:ext uri="{FF2B5EF4-FFF2-40B4-BE49-F238E27FC236}">
                <a16:creationId xmlns:a16="http://schemas.microsoft.com/office/drawing/2014/main" id="{9A5180A6-7D2B-4341-A749-16387D907EEF}"/>
              </a:ext>
            </a:extLst>
          </p:cNvPr>
          <p:cNvSpPr>
            <a:spLocks noGrp="1"/>
          </p:cNvSpPr>
          <p:nvPr>
            <p:ph type="body" idx="34" hasCustomPrompt="1"/>
          </p:nvPr>
        </p:nvSpPr>
        <p:spPr>
          <a:xfrm>
            <a:off x="1262770" y="4138611"/>
            <a:ext cx="1283894" cy="349611"/>
          </a:xfrm>
        </p:spPr>
        <p:txBody>
          <a:bodyPr lIns="0" tIns="0" rIns="0" bIns="0" rtlCol="0" anchor="b">
            <a:normAutofit/>
          </a:bodyPr>
          <a:lstStyle>
            <a:lvl1pPr marL="0" indent="0" algn="l">
              <a:spcBef>
                <a:spcPts val="600"/>
              </a:spcBef>
              <a:buNone/>
              <a:defRPr sz="1800" b="1" i="0">
                <a:solidFill>
                  <a:schemeClr val="bg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uk-UA" noProof="0" dirty="0"/>
              <a:t>1 500 000 ₴</a:t>
            </a:r>
          </a:p>
        </p:txBody>
      </p:sp>
      <p:sp>
        <p:nvSpPr>
          <p:cNvPr id="37" name="Місце для тексту 2">
            <a:extLst>
              <a:ext uri="{FF2B5EF4-FFF2-40B4-BE49-F238E27FC236}">
                <a16:creationId xmlns:a16="http://schemas.microsoft.com/office/drawing/2014/main" id="{79DFBEE7-50AA-4F4F-8B5D-AD23ECAD9919}"/>
              </a:ext>
            </a:extLst>
          </p:cNvPr>
          <p:cNvSpPr>
            <a:spLocks noGrp="1"/>
          </p:cNvSpPr>
          <p:nvPr>
            <p:ph type="body" idx="42" hasCustomPrompt="1"/>
          </p:nvPr>
        </p:nvSpPr>
        <p:spPr>
          <a:xfrm>
            <a:off x="1262769" y="4499972"/>
            <a:ext cx="1285861" cy="246279"/>
          </a:xfrm>
        </p:spPr>
        <p:txBody>
          <a:bodyPr lIns="0" tIns="0" rIns="0" bIns="0" rtlCol="0" anchor="t" anchorCtr="0">
            <a:normAutofit/>
          </a:bodyPr>
          <a:lstStyle>
            <a:lvl1pPr marL="0" indent="0" algn="l">
              <a:spcBef>
                <a:spcPts val="600"/>
              </a:spcBef>
              <a:buNone/>
              <a:defRPr sz="1400" b="0" i="1">
                <a:solidFill>
                  <a:schemeClr val="tx1"/>
                </a:solidFill>
                <a:latin typeface="+mn-lt"/>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uk-UA" noProof="0" dirty="0"/>
              <a:t>Назва категорії</a:t>
            </a:r>
          </a:p>
        </p:txBody>
      </p:sp>
      <p:sp>
        <p:nvSpPr>
          <p:cNvPr id="39" name="Місце для тексту 2">
            <a:extLst>
              <a:ext uri="{FF2B5EF4-FFF2-40B4-BE49-F238E27FC236}">
                <a16:creationId xmlns:a16="http://schemas.microsoft.com/office/drawing/2014/main" id="{306EAF0C-F17D-47D6-BAA1-16745F4F70D9}"/>
              </a:ext>
            </a:extLst>
          </p:cNvPr>
          <p:cNvSpPr>
            <a:spLocks noGrp="1"/>
          </p:cNvSpPr>
          <p:nvPr>
            <p:ph type="body" idx="45" hasCustomPrompt="1"/>
          </p:nvPr>
        </p:nvSpPr>
        <p:spPr>
          <a:xfrm>
            <a:off x="3193135" y="4138611"/>
            <a:ext cx="1283894" cy="349611"/>
          </a:xfrm>
        </p:spPr>
        <p:txBody>
          <a:bodyPr lIns="0" tIns="0" rIns="0" bIns="0" rtlCol="0" anchor="b">
            <a:normAutofit/>
          </a:bodyPr>
          <a:lstStyle>
            <a:lvl1pPr marL="0" indent="0" algn="l">
              <a:spcBef>
                <a:spcPts val="600"/>
              </a:spcBef>
              <a:buNone/>
              <a:defRPr sz="1800" b="1" i="0">
                <a:solidFill>
                  <a:schemeClr val="bg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uk-UA" noProof="0" dirty="0"/>
              <a:t>1 500 000 ₴</a:t>
            </a:r>
          </a:p>
        </p:txBody>
      </p:sp>
      <p:sp>
        <p:nvSpPr>
          <p:cNvPr id="40" name="Місце для тексту 2">
            <a:extLst>
              <a:ext uri="{FF2B5EF4-FFF2-40B4-BE49-F238E27FC236}">
                <a16:creationId xmlns:a16="http://schemas.microsoft.com/office/drawing/2014/main" id="{D091E31C-C1DC-4D72-8C9E-3B6BD91E72AF}"/>
              </a:ext>
            </a:extLst>
          </p:cNvPr>
          <p:cNvSpPr>
            <a:spLocks noGrp="1"/>
          </p:cNvSpPr>
          <p:nvPr>
            <p:ph type="body" idx="46" hasCustomPrompt="1"/>
          </p:nvPr>
        </p:nvSpPr>
        <p:spPr>
          <a:xfrm>
            <a:off x="3193134" y="4499972"/>
            <a:ext cx="1285861" cy="246279"/>
          </a:xfrm>
        </p:spPr>
        <p:txBody>
          <a:bodyPr lIns="0" tIns="0" rIns="0" bIns="0" rtlCol="0" anchor="t" anchorCtr="0">
            <a:normAutofit/>
          </a:bodyPr>
          <a:lstStyle>
            <a:lvl1pPr marL="0" indent="0" algn="l">
              <a:spcBef>
                <a:spcPts val="600"/>
              </a:spcBef>
              <a:buNone/>
              <a:defRPr sz="1400" b="0" i="1">
                <a:solidFill>
                  <a:schemeClr val="tx1"/>
                </a:solidFill>
                <a:latin typeface="+mn-lt"/>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uk-UA" noProof="0" dirty="0"/>
              <a:t>Назва категорії</a:t>
            </a:r>
          </a:p>
        </p:txBody>
      </p:sp>
      <p:sp>
        <p:nvSpPr>
          <p:cNvPr id="42" name="Місце для тексту 2">
            <a:extLst>
              <a:ext uri="{FF2B5EF4-FFF2-40B4-BE49-F238E27FC236}">
                <a16:creationId xmlns:a16="http://schemas.microsoft.com/office/drawing/2014/main" id="{F62E753C-C8BE-457D-9B22-6A8227347A67}"/>
              </a:ext>
            </a:extLst>
          </p:cNvPr>
          <p:cNvSpPr>
            <a:spLocks noGrp="1"/>
          </p:cNvSpPr>
          <p:nvPr>
            <p:ph type="body" idx="47" hasCustomPrompt="1"/>
          </p:nvPr>
        </p:nvSpPr>
        <p:spPr>
          <a:xfrm>
            <a:off x="5123499" y="4142294"/>
            <a:ext cx="1283894" cy="349611"/>
          </a:xfrm>
        </p:spPr>
        <p:txBody>
          <a:bodyPr lIns="0" tIns="0" rIns="0" bIns="0" rtlCol="0" anchor="b">
            <a:normAutofit/>
          </a:bodyPr>
          <a:lstStyle>
            <a:lvl1pPr marL="0" indent="0" algn="l">
              <a:spcBef>
                <a:spcPts val="600"/>
              </a:spcBef>
              <a:buNone/>
              <a:defRPr sz="1800" b="1" i="0">
                <a:solidFill>
                  <a:schemeClr val="bg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uk-UA" noProof="0" dirty="0"/>
              <a:t>1 500 000 ₴</a:t>
            </a:r>
          </a:p>
        </p:txBody>
      </p:sp>
      <p:sp>
        <p:nvSpPr>
          <p:cNvPr id="43" name="Місце для тексту 2">
            <a:extLst>
              <a:ext uri="{FF2B5EF4-FFF2-40B4-BE49-F238E27FC236}">
                <a16:creationId xmlns:a16="http://schemas.microsoft.com/office/drawing/2014/main" id="{BC1E8F6C-0BDD-4AFA-9E8D-5EF61AA59F50}"/>
              </a:ext>
            </a:extLst>
          </p:cNvPr>
          <p:cNvSpPr>
            <a:spLocks noGrp="1"/>
          </p:cNvSpPr>
          <p:nvPr>
            <p:ph type="body" idx="48" hasCustomPrompt="1"/>
          </p:nvPr>
        </p:nvSpPr>
        <p:spPr>
          <a:xfrm>
            <a:off x="5123498" y="4503655"/>
            <a:ext cx="1285861" cy="246279"/>
          </a:xfrm>
        </p:spPr>
        <p:txBody>
          <a:bodyPr lIns="0" tIns="0" rIns="0" bIns="0" rtlCol="0" anchor="t" anchorCtr="0">
            <a:normAutofit/>
          </a:bodyPr>
          <a:lstStyle>
            <a:lvl1pPr marL="0" indent="0" algn="l">
              <a:spcBef>
                <a:spcPts val="600"/>
              </a:spcBef>
              <a:buNone/>
              <a:defRPr sz="1400" b="0" i="1">
                <a:solidFill>
                  <a:schemeClr val="tx1"/>
                </a:solidFill>
                <a:latin typeface="+mn-lt"/>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uk-UA" noProof="0" dirty="0"/>
              <a:t>Назва категорії</a:t>
            </a:r>
          </a:p>
        </p:txBody>
      </p:sp>
      <p:sp>
        <p:nvSpPr>
          <p:cNvPr id="45" name="Місце для тексту 2">
            <a:extLst>
              <a:ext uri="{FF2B5EF4-FFF2-40B4-BE49-F238E27FC236}">
                <a16:creationId xmlns:a16="http://schemas.microsoft.com/office/drawing/2014/main" id="{C70C9772-55FF-4449-988F-6CDDE075E730}"/>
              </a:ext>
            </a:extLst>
          </p:cNvPr>
          <p:cNvSpPr>
            <a:spLocks noGrp="1"/>
          </p:cNvSpPr>
          <p:nvPr>
            <p:ph type="body" idx="49" hasCustomPrompt="1"/>
          </p:nvPr>
        </p:nvSpPr>
        <p:spPr>
          <a:xfrm>
            <a:off x="1262770" y="4826750"/>
            <a:ext cx="1283894" cy="349611"/>
          </a:xfrm>
        </p:spPr>
        <p:txBody>
          <a:bodyPr lIns="0" tIns="0" rIns="0" bIns="0" rtlCol="0" anchor="b">
            <a:normAutofit/>
          </a:bodyPr>
          <a:lstStyle>
            <a:lvl1pPr marL="0" indent="0" algn="l">
              <a:spcBef>
                <a:spcPts val="600"/>
              </a:spcBef>
              <a:buNone/>
              <a:defRPr sz="1800" b="1" i="0">
                <a:solidFill>
                  <a:schemeClr val="bg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uk-UA" noProof="0" dirty="0"/>
              <a:t>1 500 000 ₴</a:t>
            </a:r>
          </a:p>
        </p:txBody>
      </p:sp>
      <p:sp>
        <p:nvSpPr>
          <p:cNvPr id="46" name="Місце для тексту 2">
            <a:extLst>
              <a:ext uri="{FF2B5EF4-FFF2-40B4-BE49-F238E27FC236}">
                <a16:creationId xmlns:a16="http://schemas.microsoft.com/office/drawing/2014/main" id="{75EE6DCE-6A55-4D95-85F7-E22E3E268256}"/>
              </a:ext>
            </a:extLst>
          </p:cNvPr>
          <p:cNvSpPr>
            <a:spLocks noGrp="1"/>
          </p:cNvSpPr>
          <p:nvPr>
            <p:ph type="body" idx="50" hasCustomPrompt="1"/>
          </p:nvPr>
        </p:nvSpPr>
        <p:spPr>
          <a:xfrm>
            <a:off x="1262769" y="5188111"/>
            <a:ext cx="1285861" cy="246279"/>
          </a:xfrm>
        </p:spPr>
        <p:txBody>
          <a:bodyPr lIns="0" tIns="0" rIns="0" bIns="0" rtlCol="0" anchor="t" anchorCtr="0">
            <a:normAutofit/>
          </a:bodyPr>
          <a:lstStyle>
            <a:lvl1pPr marL="0" indent="0" algn="l">
              <a:spcBef>
                <a:spcPts val="600"/>
              </a:spcBef>
              <a:buNone/>
              <a:defRPr sz="1400" b="0" i="1">
                <a:solidFill>
                  <a:schemeClr val="tx1"/>
                </a:solidFill>
                <a:latin typeface="+mn-lt"/>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uk-UA" noProof="0" dirty="0"/>
              <a:t>Назва категорії</a:t>
            </a:r>
          </a:p>
        </p:txBody>
      </p:sp>
      <p:sp>
        <p:nvSpPr>
          <p:cNvPr id="48" name="Місце для тексту 2">
            <a:extLst>
              <a:ext uri="{FF2B5EF4-FFF2-40B4-BE49-F238E27FC236}">
                <a16:creationId xmlns:a16="http://schemas.microsoft.com/office/drawing/2014/main" id="{84DC7882-7541-4AEA-95FE-DDBCF6F9CA32}"/>
              </a:ext>
            </a:extLst>
          </p:cNvPr>
          <p:cNvSpPr>
            <a:spLocks noGrp="1"/>
          </p:cNvSpPr>
          <p:nvPr>
            <p:ph type="body" idx="51" hasCustomPrompt="1"/>
          </p:nvPr>
        </p:nvSpPr>
        <p:spPr>
          <a:xfrm>
            <a:off x="3193135" y="4826750"/>
            <a:ext cx="1283894" cy="349611"/>
          </a:xfrm>
        </p:spPr>
        <p:txBody>
          <a:bodyPr lIns="0" tIns="0" rIns="0" bIns="0" rtlCol="0" anchor="b">
            <a:normAutofit/>
          </a:bodyPr>
          <a:lstStyle>
            <a:lvl1pPr marL="0" indent="0" algn="l">
              <a:spcBef>
                <a:spcPts val="600"/>
              </a:spcBef>
              <a:buNone/>
              <a:defRPr sz="1800" b="1" i="0">
                <a:solidFill>
                  <a:schemeClr val="bg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uk-UA" noProof="0" dirty="0"/>
              <a:t>1 500 000 ₴</a:t>
            </a:r>
          </a:p>
        </p:txBody>
      </p:sp>
      <p:sp>
        <p:nvSpPr>
          <p:cNvPr id="49" name="Місце для тексту 2">
            <a:extLst>
              <a:ext uri="{FF2B5EF4-FFF2-40B4-BE49-F238E27FC236}">
                <a16:creationId xmlns:a16="http://schemas.microsoft.com/office/drawing/2014/main" id="{5542D500-4CD6-4FDE-9133-F8020797D9B5}"/>
              </a:ext>
            </a:extLst>
          </p:cNvPr>
          <p:cNvSpPr>
            <a:spLocks noGrp="1"/>
          </p:cNvSpPr>
          <p:nvPr>
            <p:ph type="body" idx="52" hasCustomPrompt="1"/>
          </p:nvPr>
        </p:nvSpPr>
        <p:spPr>
          <a:xfrm>
            <a:off x="3193134" y="5188111"/>
            <a:ext cx="1285861" cy="246279"/>
          </a:xfrm>
        </p:spPr>
        <p:txBody>
          <a:bodyPr lIns="0" tIns="0" rIns="0" bIns="0" rtlCol="0" anchor="t" anchorCtr="0">
            <a:normAutofit/>
          </a:bodyPr>
          <a:lstStyle>
            <a:lvl1pPr marL="0" indent="0" algn="l">
              <a:spcBef>
                <a:spcPts val="600"/>
              </a:spcBef>
              <a:buNone/>
              <a:defRPr sz="1400" b="0" i="1">
                <a:solidFill>
                  <a:schemeClr val="tx1"/>
                </a:solidFill>
                <a:latin typeface="+mn-lt"/>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uk-UA" noProof="0" dirty="0"/>
              <a:t>Назва категорії</a:t>
            </a:r>
          </a:p>
        </p:txBody>
      </p:sp>
      <p:sp>
        <p:nvSpPr>
          <p:cNvPr id="51" name="Місце для тексту 2">
            <a:extLst>
              <a:ext uri="{FF2B5EF4-FFF2-40B4-BE49-F238E27FC236}">
                <a16:creationId xmlns:a16="http://schemas.microsoft.com/office/drawing/2014/main" id="{500C362B-BA02-4F7D-86F6-3F6F2EF20D04}"/>
              </a:ext>
            </a:extLst>
          </p:cNvPr>
          <p:cNvSpPr>
            <a:spLocks noGrp="1"/>
          </p:cNvSpPr>
          <p:nvPr>
            <p:ph type="body" idx="53" hasCustomPrompt="1"/>
          </p:nvPr>
        </p:nvSpPr>
        <p:spPr>
          <a:xfrm>
            <a:off x="5123499" y="4830433"/>
            <a:ext cx="1283894" cy="349611"/>
          </a:xfrm>
        </p:spPr>
        <p:txBody>
          <a:bodyPr lIns="0" tIns="0" rIns="0" bIns="0" rtlCol="0" anchor="b">
            <a:normAutofit/>
          </a:bodyPr>
          <a:lstStyle>
            <a:lvl1pPr marL="0" indent="0" algn="l">
              <a:spcBef>
                <a:spcPts val="600"/>
              </a:spcBef>
              <a:buNone/>
              <a:defRPr sz="1800" b="1" i="0">
                <a:solidFill>
                  <a:schemeClr val="bg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uk-UA" noProof="0" dirty="0"/>
              <a:t>1 500 000 ₴</a:t>
            </a:r>
          </a:p>
        </p:txBody>
      </p:sp>
      <p:sp>
        <p:nvSpPr>
          <p:cNvPr id="52" name="Місце для тексту 2">
            <a:extLst>
              <a:ext uri="{FF2B5EF4-FFF2-40B4-BE49-F238E27FC236}">
                <a16:creationId xmlns:a16="http://schemas.microsoft.com/office/drawing/2014/main" id="{E213E497-634E-40E7-BF08-765CC21529E2}"/>
              </a:ext>
            </a:extLst>
          </p:cNvPr>
          <p:cNvSpPr>
            <a:spLocks noGrp="1"/>
          </p:cNvSpPr>
          <p:nvPr>
            <p:ph type="body" idx="54" hasCustomPrompt="1"/>
          </p:nvPr>
        </p:nvSpPr>
        <p:spPr>
          <a:xfrm>
            <a:off x="5123498" y="5191794"/>
            <a:ext cx="1285861" cy="246279"/>
          </a:xfrm>
        </p:spPr>
        <p:txBody>
          <a:bodyPr lIns="0" tIns="0" rIns="0" bIns="0" rtlCol="0" anchor="t" anchorCtr="0">
            <a:normAutofit/>
          </a:bodyPr>
          <a:lstStyle>
            <a:lvl1pPr marL="0" indent="0" algn="l">
              <a:spcBef>
                <a:spcPts val="600"/>
              </a:spcBef>
              <a:buNone/>
              <a:defRPr sz="1400" b="0" i="1">
                <a:solidFill>
                  <a:schemeClr val="tx1"/>
                </a:solidFill>
                <a:latin typeface="+mn-lt"/>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uk-UA" noProof="0" dirty="0"/>
              <a:t>Назва категорії</a:t>
            </a:r>
          </a:p>
        </p:txBody>
      </p:sp>
      <p:sp>
        <p:nvSpPr>
          <p:cNvPr id="8" name="Овал 7">
            <a:extLst>
              <a:ext uri="{FF2B5EF4-FFF2-40B4-BE49-F238E27FC236}">
                <a16:creationId xmlns:a16="http://schemas.microsoft.com/office/drawing/2014/main" id="{FA01C659-0131-449B-BA07-5BC568F00BF0}"/>
              </a:ext>
            </a:extLst>
          </p:cNvPr>
          <p:cNvSpPr/>
          <p:nvPr userDrawn="1"/>
        </p:nvSpPr>
        <p:spPr>
          <a:xfrm>
            <a:off x="790959" y="4258650"/>
            <a:ext cx="384048" cy="38404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sp>
        <p:nvSpPr>
          <p:cNvPr id="54" name="Овал 53">
            <a:extLst>
              <a:ext uri="{FF2B5EF4-FFF2-40B4-BE49-F238E27FC236}">
                <a16:creationId xmlns:a16="http://schemas.microsoft.com/office/drawing/2014/main" id="{69CB80EA-A8D6-4099-9412-0C14095755FF}"/>
              </a:ext>
            </a:extLst>
          </p:cNvPr>
          <p:cNvSpPr/>
          <p:nvPr userDrawn="1"/>
        </p:nvSpPr>
        <p:spPr>
          <a:xfrm>
            <a:off x="790959" y="4965077"/>
            <a:ext cx="384048" cy="384048"/>
          </a:xfrm>
          <a:prstGeom prst="ellipse">
            <a:avLst/>
          </a:prstGeom>
          <a:solidFill>
            <a:srgbClr val="225B5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sp>
        <p:nvSpPr>
          <p:cNvPr id="55" name="Овал 54">
            <a:extLst>
              <a:ext uri="{FF2B5EF4-FFF2-40B4-BE49-F238E27FC236}">
                <a16:creationId xmlns:a16="http://schemas.microsoft.com/office/drawing/2014/main" id="{2E20CCE5-B889-49FE-8FA6-A6F0F11A5D91}"/>
              </a:ext>
            </a:extLst>
          </p:cNvPr>
          <p:cNvSpPr/>
          <p:nvPr userDrawn="1"/>
        </p:nvSpPr>
        <p:spPr>
          <a:xfrm>
            <a:off x="2725217" y="4261982"/>
            <a:ext cx="384048" cy="384048"/>
          </a:xfrm>
          <a:prstGeom prst="ellipse">
            <a:avLst/>
          </a:prstGeom>
          <a:solidFill>
            <a:schemeClr val="tx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sp>
        <p:nvSpPr>
          <p:cNvPr id="56" name="Овал 55">
            <a:extLst>
              <a:ext uri="{FF2B5EF4-FFF2-40B4-BE49-F238E27FC236}">
                <a16:creationId xmlns:a16="http://schemas.microsoft.com/office/drawing/2014/main" id="{769A77E3-4AFB-45BB-8FDC-4AD084EA9D23}"/>
              </a:ext>
            </a:extLst>
          </p:cNvPr>
          <p:cNvSpPr/>
          <p:nvPr userDrawn="1"/>
        </p:nvSpPr>
        <p:spPr>
          <a:xfrm>
            <a:off x="2725217" y="4968409"/>
            <a:ext cx="384048" cy="38404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sp>
        <p:nvSpPr>
          <p:cNvPr id="57" name="Овал 56">
            <a:extLst>
              <a:ext uri="{FF2B5EF4-FFF2-40B4-BE49-F238E27FC236}">
                <a16:creationId xmlns:a16="http://schemas.microsoft.com/office/drawing/2014/main" id="{53A8B986-3280-4EAC-846B-9167ECC55646}"/>
              </a:ext>
            </a:extLst>
          </p:cNvPr>
          <p:cNvSpPr/>
          <p:nvPr userDrawn="1"/>
        </p:nvSpPr>
        <p:spPr>
          <a:xfrm>
            <a:off x="4660323" y="4257848"/>
            <a:ext cx="384048" cy="384048"/>
          </a:xfrm>
          <a:prstGeom prst="ellipse">
            <a:avLst/>
          </a:prstGeom>
          <a:solidFill>
            <a:srgbClr val="B5316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sp>
        <p:nvSpPr>
          <p:cNvPr id="58" name="Овал 57">
            <a:extLst>
              <a:ext uri="{FF2B5EF4-FFF2-40B4-BE49-F238E27FC236}">
                <a16:creationId xmlns:a16="http://schemas.microsoft.com/office/drawing/2014/main" id="{0AE6D315-5EC0-4956-B7BF-B94D2AFE679B}"/>
              </a:ext>
            </a:extLst>
          </p:cNvPr>
          <p:cNvSpPr/>
          <p:nvPr userDrawn="1"/>
        </p:nvSpPr>
        <p:spPr>
          <a:xfrm>
            <a:off x="4660323" y="4964275"/>
            <a:ext cx="384048" cy="384048"/>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sp>
        <p:nvSpPr>
          <p:cNvPr id="12" name="Місце для діаграми 11">
            <a:extLst>
              <a:ext uri="{FF2B5EF4-FFF2-40B4-BE49-F238E27FC236}">
                <a16:creationId xmlns:a16="http://schemas.microsoft.com/office/drawing/2014/main" id="{9ED8422E-0C74-45EF-B794-252146C6639A}"/>
              </a:ext>
            </a:extLst>
          </p:cNvPr>
          <p:cNvSpPr>
            <a:spLocks noGrp="1"/>
          </p:cNvSpPr>
          <p:nvPr>
            <p:ph type="chart" sz="quarter" idx="55"/>
          </p:nvPr>
        </p:nvSpPr>
        <p:spPr>
          <a:xfrm>
            <a:off x="6924675" y="860425"/>
            <a:ext cx="4483100" cy="4573588"/>
          </a:xfrm>
        </p:spPr>
        <p:txBody>
          <a:bodyPr rtlCol="0" anchor="ctr" anchorCtr="0">
            <a:normAutofit/>
          </a:bodyPr>
          <a:lstStyle>
            <a:lvl1pPr marL="0" indent="0" algn="ctr">
              <a:buNone/>
              <a:defRPr sz="1200"/>
            </a:lvl1pPr>
          </a:lstStyle>
          <a:p>
            <a:pPr rtl="0"/>
            <a:r>
              <a:rPr lang="ru-RU" noProof="0"/>
              <a:t>Вставка диаграммы</a:t>
            </a:r>
            <a:endParaRPr lang="uk-UA" noProof="0" dirty="0"/>
          </a:p>
        </p:txBody>
      </p:sp>
      <p:sp>
        <p:nvSpPr>
          <p:cNvPr id="35" name="Овал 34">
            <a:extLst>
              <a:ext uri="{FF2B5EF4-FFF2-40B4-BE49-F238E27FC236}">
                <a16:creationId xmlns:a16="http://schemas.microsoft.com/office/drawing/2014/main" id="{E8B7C827-F016-49F6-B775-FAC0E6420466}"/>
              </a:ext>
            </a:extLst>
          </p:cNvPr>
          <p:cNvSpPr/>
          <p:nvPr userDrawn="1"/>
        </p:nvSpPr>
        <p:spPr>
          <a:xfrm>
            <a:off x="6905624" y="905669"/>
            <a:ext cx="4483100" cy="4483100"/>
          </a:xfrm>
          <a:prstGeom prst="ellipse">
            <a:avLst/>
          </a:prstGeom>
          <a:noFill/>
          <a:ln w="63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sp>
        <p:nvSpPr>
          <p:cNvPr id="38" name="Овал 37">
            <a:extLst>
              <a:ext uri="{FF2B5EF4-FFF2-40B4-BE49-F238E27FC236}">
                <a16:creationId xmlns:a16="http://schemas.microsoft.com/office/drawing/2014/main" id="{C0F8D2C7-9093-4F92-B8A4-D819FEE69F1F}"/>
              </a:ext>
            </a:extLst>
          </p:cNvPr>
          <p:cNvSpPr/>
          <p:nvPr userDrawn="1"/>
        </p:nvSpPr>
        <p:spPr>
          <a:xfrm>
            <a:off x="8294757" y="2294802"/>
            <a:ext cx="1704834" cy="1704834"/>
          </a:xfrm>
          <a:prstGeom prst="ellipse">
            <a:avLst/>
          </a:prstGeom>
          <a:noFill/>
          <a:ln w="63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cxnSp>
        <p:nvCxnSpPr>
          <p:cNvPr id="41" name="Пряма сполучна лінія 40">
            <a:extLst>
              <a:ext uri="{FF2B5EF4-FFF2-40B4-BE49-F238E27FC236}">
                <a16:creationId xmlns:a16="http://schemas.microsoft.com/office/drawing/2014/main" id="{0DE9D0C0-04C1-4621-8B2D-E65A25A8DCF3}"/>
              </a:ext>
            </a:extLst>
          </p:cNvPr>
          <p:cNvCxnSpPr>
            <a:cxnSpLocks/>
          </p:cNvCxnSpPr>
          <p:nvPr userDrawn="1"/>
        </p:nvCxnSpPr>
        <p:spPr>
          <a:xfrm rot="16200000">
            <a:off x="8675514" y="450000"/>
            <a:ext cx="900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64905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Макет із зображенням і вмістом">
    <p:spTree>
      <p:nvGrpSpPr>
        <p:cNvPr id="1" name=""/>
        <p:cNvGrpSpPr/>
        <p:nvPr/>
      </p:nvGrpSpPr>
      <p:grpSpPr>
        <a:xfrm>
          <a:off x="0" y="0"/>
          <a:ext cx="0" cy="0"/>
          <a:chOff x="0" y="0"/>
          <a:chExt cx="0" cy="0"/>
        </a:xfrm>
      </p:grpSpPr>
      <p:sp>
        <p:nvSpPr>
          <p:cNvPr id="15" name="Прямокутник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5" name="Місце для дати 4">
            <a:extLst>
              <a:ext uri="{FF2B5EF4-FFF2-40B4-BE49-F238E27FC236}">
                <a16:creationId xmlns:a16="http://schemas.microsoft.com/office/drawing/2014/main" id="{2D9775F3-A041-479A-8038-652B7D9C72E9}"/>
              </a:ext>
            </a:extLst>
          </p:cNvPr>
          <p:cNvSpPr>
            <a:spLocks noGrp="1"/>
          </p:cNvSpPr>
          <p:nvPr>
            <p:ph type="dt" sz="half" idx="10"/>
          </p:nvPr>
        </p:nvSpPr>
        <p:spPr/>
        <p:txBody>
          <a:bodyPr rtlCol="0"/>
          <a:lstStyle/>
          <a:p>
            <a:pPr rtl="0"/>
            <a:r>
              <a:rPr lang="uk-UA" noProof="0" dirty="0"/>
              <a:t>ДД.ММ.20XX</a:t>
            </a:r>
          </a:p>
        </p:txBody>
      </p:sp>
      <p:sp>
        <p:nvSpPr>
          <p:cNvPr id="6" name="Місце для нижнього колонтитула 5">
            <a:extLst>
              <a:ext uri="{FF2B5EF4-FFF2-40B4-BE49-F238E27FC236}">
                <a16:creationId xmlns:a16="http://schemas.microsoft.com/office/drawing/2014/main" id="{29BEDD04-BE4E-4B91-B13E-0C4FB3E1658F}"/>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7" name="Місце для номера слайда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8" name="Заголовок 1">
            <a:extLst>
              <a:ext uri="{FF2B5EF4-FFF2-40B4-BE49-F238E27FC236}">
                <a16:creationId xmlns:a16="http://schemas.microsoft.com/office/drawing/2014/main" id="{ABF87C9E-53A2-4DE1-89DC-3907BE2E3D3C}"/>
              </a:ext>
            </a:extLst>
          </p:cNvPr>
          <p:cNvSpPr>
            <a:spLocks noGrp="1"/>
          </p:cNvSpPr>
          <p:nvPr>
            <p:ph type="title" hasCustomPrompt="1"/>
          </p:nvPr>
        </p:nvSpPr>
        <p:spPr>
          <a:xfrm>
            <a:off x="6894591" y="1411243"/>
            <a:ext cx="4494133" cy="804338"/>
          </a:xfrm>
        </p:spPr>
        <p:txBody>
          <a:bodyPr lIns="0" tIns="0" rIns="0" bIns="0" rtlCol="0" anchor="b">
            <a:normAutofit/>
          </a:bodyPr>
          <a:lstStyle>
            <a:lvl1pPr>
              <a:defRPr sz="3600"/>
            </a:lvl1pPr>
          </a:lstStyle>
          <a:p>
            <a:pPr rtl="0"/>
            <a:r>
              <a:rPr lang="uk-UA" noProof="0" dirty="0"/>
              <a:t>КЛАЦНІТЬ, ЩОБ ЗМІНИТИ</a:t>
            </a:r>
          </a:p>
        </p:txBody>
      </p:sp>
      <p:sp>
        <p:nvSpPr>
          <p:cNvPr id="9" name="Місце для тексту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6894591" y="2564787"/>
            <a:ext cx="4473108" cy="569085"/>
          </a:xfrm>
        </p:spPr>
        <p:txBody>
          <a:bodyPr lIns="0" tIns="0" rIns="0" bIns="0" rtlCol="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10" name="Місце для зображення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rtlCol="0" anchor="ctr" anchorCtr="0">
            <a:normAutofit/>
          </a:bodyPr>
          <a:lstStyle>
            <a:lvl1pPr marL="0" indent="0" algn="ctr">
              <a:buNone/>
              <a:defRPr sz="1200"/>
            </a:lvl1pPr>
          </a:lstStyle>
          <a:p>
            <a:pPr rtl="0"/>
            <a:r>
              <a:rPr lang="ru-RU" noProof="0"/>
              <a:t>Вставка рисунка</a:t>
            </a:r>
            <a:endParaRPr lang="uk-UA" noProof="0" dirty="0"/>
          </a:p>
        </p:txBody>
      </p:sp>
      <p:grpSp>
        <p:nvGrpSpPr>
          <p:cNvPr id="11" name="Група 10">
            <a:extLst>
              <a:ext uri="{FF2B5EF4-FFF2-40B4-BE49-F238E27FC236}">
                <a16:creationId xmlns:a16="http://schemas.microsoft.com/office/drawing/2014/main" id="{59E4D57E-4989-4939-A31F-637543FAB606}"/>
              </a:ext>
            </a:extLst>
          </p:cNvPr>
          <p:cNvGrpSpPr/>
          <p:nvPr userDrawn="1"/>
        </p:nvGrpSpPr>
        <p:grpSpPr>
          <a:xfrm flipH="1">
            <a:off x="6924675" y="2314168"/>
            <a:ext cx="5267325" cy="100800"/>
            <a:chOff x="0" y="3240138"/>
            <a:chExt cx="3434400" cy="100800"/>
          </a:xfrm>
        </p:grpSpPr>
        <p:cxnSp>
          <p:nvCxnSpPr>
            <p:cNvPr id="12" name="Пряма сполучна лінія 11">
              <a:extLst>
                <a:ext uri="{FF2B5EF4-FFF2-40B4-BE49-F238E27FC236}">
                  <a16:creationId xmlns:a16="http://schemas.microsoft.com/office/drawing/2014/main" id="{370B72A7-B625-48B8-88E6-BCE2A4DD531E}"/>
                </a:ext>
              </a:extLst>
            </p:cNvPr>
            <p:cNvCxnSpPr/>
            <p:nvPr userDrawn="1"/>
          </p:nvCxnSpPr>
          <p:spPr>
            <a:xfrm>
              <a:off x="0" y="3290538"/>
              <a:ext cx="3384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Овал 12">
              <a:extLst>
                <a:ext uri="{FF2B5EF4-FFF2-40B4-BE49-F238E27FC236}">
                  <a16:creationId xmlns:a16="http://schemas.microsoft.com/office/drawing/2014/main" id="{01ED729F-F8A5-4244-9776-4935C260F11F}"/>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sp>
        <p:nvSpPr>
          <p:cNvPr id="14" name="Місце для тексту 2">
            <a:extLst>
              <a:ext uri="{FF2B5EF4-FFF2-40B4-BE49-F238E27FC236}">
                <a16:creationId xmlns:a16="http://schemas.microsoft.com/office/drawing/2014/main" id="{BE12A846-0DFC-435B-BAE9-D90C353E0344}"/>
              </a:ext>
            </a:extLst>
          </p:cNvPr>
          <p:cNvSpPr>
            <a:spLocks noGrp="1"/>
          </p:cNvSpPr>
          <p:nvPr>
            <p:ph type="body" idx="14" hasCustomPrompt="1"/>
          </p:nvPr>
        </p:nvSpPr>
        <p:spPr>
          <a:xfrm>
            <a:off x="6894591" y="3189568"/>
            <a:ext cx="4482996" cy="2432603"/>
          </a:xfrm>
        </p:spPr>
        <p:txBody>
          <a:bodyPr lIns="0" tIns="0" rIns="0" bIns="0" rtlCol="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cxnSp>
        <p:nvCxnSpPr>
          <p:cNvPr id="17" name="Пряма сполучна лінія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Овал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9" name="Пряма сполучна лінія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Овал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sp>
        <p:nvSpPr>
          <p:cNvPr id="22" name="Місце для зображення 7">
            <a:extLst>
              <a:ext uri="{FF2B5EF4-FFF2-40B4-BE49-F238E27FC236}">
                <a16:creationId xmlns:a16="http://schemas.microsoft.com/office/drawing/2014/main" id="{CF430BFB-0A7C-4FB8-B93B-8DA19F3E634A}"/>
              </a:ext>
            </a:extLst>
          </p:cNvPr>
          <p:cNvSpPr>
            <a:spLocks noGrp="1"/>
          </p:cNvSpPr>
          <p:nvPr>
            <p:ph type="pic" sz="quarter" idx="15"/>
          </p:nvPr>
        </p:nvSpPr>
        <p:spPr>
          <a:xfrm>
            <a:off x="-3710" y="1792784"/>
            <a:ext cx="6073999" cy="3721608"/>
          </a:xfrm>
        </p:spPr>
        <p:txBody>
          <a:bodyPr rtlCol="0" anchor="ctr" anchorCtr="0">
            <a:normAutofit/>
          </a:bodyPr>
          <a:lstStyle>
            <a:lvl1pPr marL="0" indent="0" algn="ctr">
              <a:buNone/>
              <a:defRPr sz="1800"/>
            </a:lvl1pPr>
          </a:lstStyle>
          <a:p>
            <a:pPr rtl="0"/>
            <a:r>
              <a:rPr lang="ru-RU" noProof="0"/>
              <a:t>Вставка рисунка</a:t>
            </a:r>
            <a:endParaRPr lang="uk-UA" noProof="0" dirty="0"/>
          </a:p>
        </p:txBody>
      </p:sp>
    </p:spTree>
    <p:extLst>
      <p:ext uri="{BB962C8B-B14F-4D97-AF65-F5344CB8AC3E}">
        <p14:creationId xmlns:p14="http://schemas.microsoft.com/office/powerpoint/2010/main" val="128697876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Макет слайда подяки">
    <p:spTree>
      <p:nvGrpSpPr>
        <p:cNvPr id="1" name=""/>
        <p:cNvGrpSpPr/>
        <p:nvPr/>
      </p:nvGrpSpPr>
      <p:grpSpPr>
        <a:xfrm>
          <a:off x="0" y="0"/>
          <a:ext cx="0" cy="0"/>
          <a:chOff x="0" y="0"/>
          <a:chExt cx="0" cy="0"/>
        </a:xfrm>
      </p:grpSpPr>
      <p:sp>
        <p:nvSpPr>
          <p:cNvPr id="15" name="Прямокутник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3" name="Місце для зображення 2">
            <a:extLst>
              <a:ext uri="{FF2B5EF4-FFF2-40B4-BE49-F238E27FC236}">
                <a16:creationId xmlns:a16="http://schemas.microsoft.com/office/drawing/2014/main" id="{36EF099F-79D2-486F-A4B2-DD4F699752C8}"/>
              </a:ext>
            </a:extLst>
          </p:cNvPr>
          <p:cNvSpPr>
            <a:spLocks noGrp="1"/>
          </p:cNvSpPr>
          <p:nvPr>
            <p:ph type="pic" sz="quarter" idx="22"/>
          </p:nvPr>
        </p:nvSpPr>
        <p:spPr>
          <a:xfrm>
            <a:off x="6096000" y="0"/>
            <a:ext cx="6089650" cy="6858000"/>
          </a:xfrm>
        </p:spPr>
        <p:txBody>
          <a:bodyPr rtlCol="0" anchor="ctr" anchorCtr="0">
            <a:normAutofit/>
          </a:bodyPr>
          <a:lstStyle>
            <a:lvl1pPr marL="0" indent="0" algn="ctr">
              <a:buNone/>
              <a:defRPr sz="2000"/>
            </a:lvl1pPr>
          </a:lstStyle>
          <a:p>
            <a:pPr rtl="0"/>
            <a:r>
              <a:rPr lang="ru-RU" noProof="0"/>
              <a:t>Вставка рисунка</a:t>
            </a:r>
            <a:endParaRPr lang="uk-UA" noProof="0" dirty="0"/>
          </a:p>
        </p:txBody>
      </p:sp>
      <p:sp>
        <p:nvSpPr>
          <p:cNvPr id="5" name="Місце для дати 4">
            <a:extLst>
              <a:ext uri="{FF2B5EF4-FFF2-40B4-BE49-F238E27FC236}">
                <a16:creationId xmlns:a16="http://schemas.microsoft.com/office/drawing/2014/main" id="{2D9775F3-A041-479A-8038-652B7D9C72E9}"/>
              </a:ext>
            </a:extLst>
          </p:cNvPr>
          <p:cNvSpPr>
            <a:spLocks noGrp="1"/>
          </p:cNvSpPr>
          <p:nvPr>
            <p:ph type="dt" sz="half" idx="10"/>
          </p:nvPr>
        </p:nvSpPr>
        <p:spPr/>
        <p:txBody>
          <a:bodyPr rtlCol="0"/>
          <a:lstStyle/>
          <a:p>
            <a:pPr rtl="0"/>
            <a:r>
              <a:rPr lang="uk-UA" noProof="0" dirty="0"/>
              <a:t>ДД.ММ.20XX</a:t>
            </a:r>
          </a:p>
        </p:txBody>
      </p:sp>
      <p:sp>
        <p:nvSpPr>
          <p:cNvPr id="6" name="Місце для нижнього колонтитула 5">
            <a:extLst>
              <a:ext uri="{FF2B5EF4-FFF2-40B4-BE49-F238E27FC236}">
                <a16:creationId xmlns:a16="http://schemas.microsoft.com/office/drawing/2014/main" id="{29BEDD04-BE4E-4B91-B13E-0C4FB3E1658F}"/>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7" name="Місце для номера слайда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10" name="Місце для зображення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rtlCol="0" anchor="ctr" anchorCtr="0">
            <a:normAutofit/>
          </a:bodyPr>
          <a:lstStyle>
            <a:lvl1pPr marL="0" indent="0" algn="ctr">
              <a:buNone/>
              <a:defRPr sz="1200"/>
            </a:lvl1pPr>
          </a:lstStyle>
          <a:p>
            <a:pPr rtl="0"/>
            <a:r>
              <a:rPr lang="ru-RU" noProof="0"/>
              <a:t>Вставка рисунка</a:t>
            </a:r>
            <a:endParaRPr lang="uk-UA" noProof="0" dirty="0"/>
          </a:p>
        </p:txBody>
      </p:sp>
      <p:sp>
        <p:nvSpPr>
          <p:cNvPr id="21" name="Заголовок 1">
            <a:extLst>
              <a:ext uri="{FF2B5EF4-FFF2-40B4-BE49-F238E27FC236}">
                <a16:creationId xmlns:a16="http://schemas.microsoft.com/office/drawing/2014/main" id="{1FF22294-F2E5-4C74-A30C-46BA988FD586}"/>
              </a:ext>
            </a:extLst>
          </p:cNvPr>
          <p:cNvSpPr>
            <a:spLocks noGrp="1"/>
          </p:cNvSpPr>
          <p:nvPr>
            <p:ph type="title" hasCustomPrompt="1"/>
          </p:nvPr>
        </p:nvSpPr>
        <p:spPr>
          <a:xfrm>
            <a:off x="809959" y="1546091"/>
            <a:ext cx="4846923" cy="1091078"/>
          </a:xfrm>
        </p:spPr>
        <p:txBody>
          <a:bodyPr lIns="0" tIns="0" rIns="0" bIns="0" rtlCol="0" anchor="b" anchorCtr="0">
            <a:noAutofit/>
          </a:bodyPr>
          <a:lstStyle>
            <a:lvl1pPr>
              <a:defRPr sz="5500"/>
            </a:lvl1pPr>
          </a:lstStyle>
          <a:p>
            <a:pPr rtl="0"/>
            <a:r>
              <a:rPr lang="uk-UA" noProof="0" dirty="0"/>
              <a:t>ДЯКУЄМО!</a:t>
            </a:r>
          </a:p>
        </p:txBody>
      </p:sp>
      <p:sp>
        <p:nvSpPr>
          <p:cNvPr id="22" name="Місце для тексту 3">
            <a:extLst>
              <a:ext uri="{FF2B5EF4-FFF2-40B4-BE49-F238E27FC236}">
                <a16:creationId xmlns:a16="http://schemas.microsoft.com/office/drawing/2014/main" id="{FC5C0DA6-1B31-4BDF-BAEB-BF7978102847}"/>
              </a:ext>
            </a:extLst>
          </p:cNvPr>
          <p:cNvSpPr>
            <a:spLocks noGrp="1"/>
          </p:cNvSpPr>
          <p:nvPr>
            <p:ph type="body" sz="quarter" idx="15" hasCustomPrompt="1"/>
          </p:nvPr>
        </p:nvSpPr>
        <p:spPr>
          <a:xfrm>
            <a:off x="825335" y="3083960"/>
            <a:ext cx="4586288" cy="509472"/>
          </a:xfrm>
        </p:spPr>
        <p:txBody>
          <a:bodyPr lIns="0" tIns="0" rIns="0" bIns="0" rtlCol="0" anchor="b" anchorCtr="0">
            <a:noAutofit/>
          </a:bodyPr>
          <a:lstStyle>
            <a:lvl1pPr marL="0" indent="0">
              <a:buNone/>
              <a:defRPr sz="2800" b="0">
                <a:solidFill>
                  <a:schemeClr val="tx1"/>
                </a:solidFill>
                <a:latin typeface="+mj-lt"/>
              </a:defRPr>
            </a:lvl1pPr>
            <a:lvl2pPr marL="457200" indent="0">
              <a:buNone/>
              <a:defRPr sz="3600" b="1">
                <a:solidFill>
                  <a:schemeClr val="bg2"/>
                </a:solidFill>
                <a:latin typeface="+mj-lt"/>
              </a:defRPr>
            </a:lvl2pPr>
            <a:lvl3pPr marL="914400" indent="0">
              <a:buNone/>
              <a:defRPr sz="3600" b="1">
                <a:solidFill>
                  <a:schemeClr val="bg2"/>
                </a:solidFill>
                <a:latin typeface="+mj-lt"/>
              </a:defRPr>
            </a:lvl3pPr>
            <a:lvl4pPr marL="1371600" indent="0">
              <a:buNone/>
              <a:defRPr sz="3600" b="1">
                <a:solidFill>
                  <a:schemeClr val="bg2"/>
                </a:solidFill>
                <a:latin typeface="+mj-lt"/>
              </a:defRPr>
            </a:lvl4pPr>
            <a:lvl5pPr marL="1828800" indent="0">
              <a:buNone/>
              <a:defRPr sz="3600" b="1">
                <a:solidFill>
                  <a:schemeClr val="bg2"/>
                </a:solidFill>
                <a:latin typeface="+mj-lt"/>
              </a:defRPr>
            </a:lvl5pPr>
          </a:lstStyle>
          <a:p>
            <a:pPr lvl="0" rtl="0"/>
            <a:r>
              <a:rPr lang="uk-UA" noProof="0" dirty="0"/>
              <a:t>Олександр </a:t>
            </a:r>
            <a:r>
              <a:rPr lang="uk-UA" noProof="0" dirty="0" err="1"/>
              <a:t>Мар’яненко</a:t>
            </a:r>
            <a:endParaRPr lang="uk-UA" noProof="0" dirty="0"/>
          </a:p>
        </p:txBody>
      </p:sp>
      <p:sp>
        <p:nvSpPr>
          <p:cNvPr id="23" name="Місце для тексту 3">
            <a:extLst>
              <a:ext uri="{FF2B5EF4-FFF2-40B4-BE49-F238E27FC236}">
                <a16:creationId xmlns:a16="http://schemas.microsoft.com/office/drawing/2014/main" id="{5E1647C9-9AC1-4500-A56E-94CABC656E0C}"/>
              </a:ext>
            </a:extLst>
          </p:cNvPr>
          <p:cNvSpPr>
            <a:spLocks noGrp="1"/>
          </p:cNvSpPr>
          <p:nvPr>
            <p:ph type="body" sz="quarter" idx="16" hasCustomPrompt="1"/>
          </p:nvPr>
        </p:nvSpPr>
        <p:spPr>
          <a:xfrm>
            <a:off x="831850" y="3703834"/>
            <a:ext cx="4586288" cy="230941"/>
          </a:xfrm>
        </p:spPr>
        <p:txBody>
          <a:bodyPr lIns="0" tIns="0" rIns="0" bIns="0" rtlCol="0">
            <a:noAutofit/>
          </a:bodyPr>
          <a:lstStyle>
            <a:lvl1pPr marL="0" indent="0">
              <a:buNone/>
              <a:defRPr sz="1700" b="0" i="1">
                <a:solidFill>
                  <a:schemeClr val="tx1"/>
                </a:solidFill>
                <a:latin typeface="+mn-lt"/>
                <a:cs typeface="Segoe UI" panose="020B0502040204020203" pitchFamily="34" charset="0"/>
              </a:defRPr>
            </a:lvl1pPr>
            <a:lvl2pPr marL="457200" indent="0">
              <a:buNone/>
              <a:defRPr sz="3600" b="1">
                <a:solidFill>
                  <a:schemeClr val="bg2"/>
                </a:solidFill>
                <a:latin typeface="+mj-lt"/>
              </a:defRPr>
            </a:lvl2pPr>
            <a:lvl3pPr marL="914400" indent="0">
              <a:buNone/>
              <a:defRPr sz="3600" b="1">
                <a:solidFill>
                  <a:schemeClr val="bg2"/>
                </a:solidFill>
                <a:latin typeface="+mj-lt"/>
              </a:defRPr>
            </a:lvl3pPr>
            <a:lvl4pPr marL="1371600" indent="0">
              <a:buNone/>
              <a:defRPr sz="3600" b="1">
                <a:solidFill>
                  <a:schemeClr val="bg2"/>
                </a:solidFill>
                <a:latin typeface="+mj-lt"/>
              </a:defRPr>
            </a:lvl4pPr>
            <a:lvl5pPr marL="1828800" indent="0">
              <a:buNone/>
              <a:defRPr sz="3600" b="1">
                <a:solidFill>
                  <a:schemeClr val="bg2"/>
                </a:solidFill>
                <a:latin typeface="+mj-lt"/>
              </a:defRPr>
            </a:lvl5pPr>
          </a:lstStyle>
          <a:p>
            <a:pPr lvl="0" rtl="0"/>
            <a:r>
              <a:rPr lang="uk-UA" noProof="0" dirty="0"/>
              <a:t>Телефон:</a:t>
            </a:r>
          </a:p>
        </p:txBody>
      </p:sp>
      <p:sp>
        <p:nvSpPr>
          <p:cNvPr id="24" name="Місце для тексту 3">
            <a:extLst>
              <a:ext uri="{FF2B5EF4-FFF2-40B4-BE49-F238E27FC236}">
                <a16:creationId xmlns:a16="http://schemas.microsoft.com/office/drawing/2014/main" id="{8605CECB-8164-4428-B478-98C42902F9FC}"/>
              </a:ext>
            </a:extLst>
          </p:cNvPr>
          <p:cNvSpPr>
            <a:spLocks noGrp="1"/>
          </p:cNvSpPr>
          <p:nvPr>
            <p:ph type="body" sz="quarter" idx="17" hasCustomPrompt="1"/>
          </p:nvPr>
        </p:nvSpPr>
        <p:spPr>
          <a:xfrm>
            <a:off x="824950" y="3946707"/>
            <a:ext cx="4586288" cy="290167"/>
          </a:xfrm>
        </p:spPr>
        <p:txBody>
          <a:bodyPr lIns="0" tIns="0" rIns="0" bIns="0" rtlCol="0">
            <a:noAutofit/>
          </a:bodyPr>
          <a:lstStyle>
            <a:lvl1pPr marL="0" indent="0">
              <a:buNone/>
              <a:defRPr sz="2000" b="1">
                <a:solidFill>
                  <a:schemeClr val="bg2"/>
                </a:solidFill>
                <a:latin typeface="+mj-lt"/>
              </a:defRPr>
            </a:lvl1pPr>
            <a:lvl2pPr marL="457200" indent="0">
              <a:buNone/>
              <a:defRPr sz="3600" b="1">
                <a:solidFill>
                  <a:schemeClr val="bg2"/>
                </a:solidFill>
                <a:latin typeface="+mj-lt"/>
              </a:defRPr>
            </a:lvl2pPr>
            <a:lvl3pPr marL="914400" indent="0">
              <a:buNone/>
              <a:defRPr sz="3600" b="1">
                <a:solidFill>
                  <a:schemeClr val="bg2"/>
                </a:solidFill>
                <a:latin typeface="+mj-lt"/>
              </a:defRPr>
            </a:lvl3pPr>
            <a:lvl4pPr marL="1371600" indent="0">
              <a:buNone/>
              <a:defRPr sz="3600" b="1">
                <a:solidFill>
                  <a:schemeClr val="bg2"/>
                </a:solidFill>
                <a:latin typeface="+mj-lt"/>
              </a:defRPr>
            </a:lvl4pPr>
            <a:lvl5pPr marL="1828800" indent="0">
              <a:buNone/>
              <a:defRPr sz="3600" b="1">
                <a:solidFill>
                  <a:schemeClr val="bg2"/>
                </a:solidFill>
                <a:latin typeface="+mj-lt"/>
              </a:defRPr>
            </a:lvl5pPr>
          </a:lstStyle>
          <a:p>
            <a:pPr lvl="0" rtl="0"/>
            <a:r>
              <a:rPr lang="uk-UA" noProof="0" dirty="0"/>
              <a:t>+7 888 999-000-11</a:t>
            </a:r>
          </a:p>
        </p:txBody>
      </p:sp>
      <p:sp>
        <p:nvSpPr>
          <p:cNvPr id="25" name="Місце для тексту 3">
            <a:extLst>
              <a:ext uri="{FF2B5EF4-FFF2-40B4-BE49-F238E27FC236}">
                <a16:creationId xmlns:a16="http://schemas.microsoft.com/office/drawing/2014/main" id="{D39B56C4-E128-4995-91CC-64C268BC7603}"/>
              </a:ext>
            </a:extLst>
          </p:cNvPr>
          <p:cNvSpPr>
            <a:spLocks noGrp="1"/>
          </p:cNvSpPr>
          <p:nvPr>
            <p:ph type="body" sz="quarter" idx="18" hasCustomPrompt="1"/>
          </p:nvPr>
        </p:nvSpPr>
        <p:spPr>
          <a:xfrm>
            <a:off x="838750" y="4423954"/>
            <a:ext cx="4586288" cy="230941"/>
          </a:xfrm>
        </p:spPr>
        <p:txBody>
          <a:bodyPr lIns="0" tIns="0" rIns="0" bIns="0" rtlCol="0">
            <a:noAutofit/>
          </a:bodyPr>
          <a:lstStyle>
            <a:lvl1pPr marL="0" indent="0">
              <a:buNone/>
              <a:defRPr lang="ru-RU" sz="1700" b="0" i="1" kern="1200" dirty="0">
                <a:solidFill>
                  <a:schemeClr val="tx1"/>
                </a:solidFill>
                <a:latin typeface="+mn-lt"/>
                <a:ea typeface="+mn-ea"/>
                <a:cs typeface="Segoe UI" panose="020B0502040204020203" pitchFamily="34" charset="0"/>
              </a:defRPr>
            </a:lvl1pPr>
            <a:lvl2pPr marL="457200" indent="0">
              <a:buNone/>
              <a:defRPr sz="3600" b="1">
                <a:solidFill>
                  <a:schemeClr val="bg2"/>
                </a:solidFill>
                <a:latin typeface="+mj-lt"/>
              </a:defRPr>
            </a:lvl2pPr>
            <a:lvl3pPr marL="914400" indent="0">
              <a:buNone/>
              <a:defRPr sz="3600" b="1">
                <a:solidFill>
                  <a:schemeClr val="bg2"/>
                </a:solidFill>
                <a:latin typeface="+mj-lt"/>
              </a:defRPr>
            </a:lvl3pPr>
            <a:lvl4pPr marL="1371600" indent="0">
              <a:buNone/>
              <a:defRPr sz="3600" b="1">
                <a:solidFill>
                  <a:schemeClr val="bg2"/>
                </a:solidFill>
                <a:latin typeface="+mj-lt"/>
              </a:defRPr>
            </a:lvl4pPr>
            <a:lvl5pPr marL="1828800" indent="0">
              <a:buNone/>
              <a:defRPr sz="3600" b="1">
                <a:solidFill>
                  <a:schemeClr val="bg2"/>
                </a:solidFill>
                <a:latin typeface="+mj-lt"/>
              </a:defRPr>
            </a:lvl5pPr>
          </a:lstStyle>
          <a:p>
            <a:pPr lvl="0" rtl="0"/>
            <a:r>
              <a:rPr lang="uk-UA" noProof="0" dirty="0"/>
              <a:t>Електронна пошта:</a:t>
            </a:r>
          </a:p>
        </p:txBody>
      </p:sp>
      <p:sp>
        <p:nvSpPr>
          <p:cNvPr id="26" name="Місце для тексту 3">
            <a:extLst>
              <a:ext uri="{FF2B5EF4-FFF2-40B4-BE49-F238E27FC236}">
                <a16:creationId xmlns:a16="http://schemas.microsoft.com/office/drawing/2014/main" id="{94772DA1-74CC-430C-9A8E-5A6586692CAB}"/>
              </a:ext>
            </a:extLst>
          </p:cNvPr>
          <p:cNvSpPr>
            <a:spLocks noGrp="1"/>
          </p:cNvSpPr>
          <p:nvPr>
            <p:ph type="body" sz="quarter" idx="19" hasCustomPrompt="1"/>
          </p:nvPr>
        </p:nvSpPr>
        <p:spPr>
          <a:xfrm>
            <a:off x="831850" y="4650785"/>
            <a:ext cx="4586288" cy="364479"/>
          </a:xfrm>
        </p:spPr>
        <p:txBody>
          <a:bodyPr lIns="0" tIns="0" rIns="0" bIns="0" rtlCol="0">
            <a:noAutofit/>
          </a:bodyPr>
          <a:lstStyle>
            <a:lvl1pPr marL="0" indent="0">
              <a:buNone/>
              <a:defRPr sz="2000" b="1">
                <a:solidFill>
                  <a:schemeClr val="bg2"/>
                </a:solidFill>
                <a:latin typeface="+mj-lt"/>
              </a:defRPr>
            </a:lvl1pPr>
            <a:lvl2pPr marL="457200" indent="0">
              <a:buNone/>
              <a:defRPr sz="3600" b="1">
                <a:solidFill>
                  <a:schemeClr val="bg2"/>
                </a:solidFill>
                <a:latin typeface="+mj-lt"/>
              </a:defRPr>
            </a:lvl2pPr>
            <a:lvl3pPr marL="914400" indent="0">
              <a:buNone/>
              <a:defRPr sz="3600" b="1">
                <a:solidFill>
                  <a:schemeClr val="bg2"/>
                </a:solidFill>
                <a:latin typeface="+mj-lt"/>
              </a:defRPr>
            </a:lvl3pPr>
            <a:lvl4pPr marL="1371600" indent="0">
              <a:buNone/>
              <a:defRPr sz="3600" b="1">
                <a:solidFill>
                  <a:schemeClr val="bg2"/>
                </a:solidFill>
                <a:latin typeface="+mj-lt"/>
              </a:defRPr>
            </a:lvl4pPr>
            <a:lvl5pPr marL="1828800" indent="0">
              <a:buNone/>
              <a:defRPr sz="3600" b="1">
                <a:solidFill>
                  <a:schemeClr val="bg2"/>
                </a:solidFill>
                <a:latin typeface="+mj-lt"/>
              </a:defRPr>
            </a:lvl5pPr>
          </a:lstStyle>
          <a:p>
            <a:pPr lvl="0" rtl="0"/>
            <a:r>
              <a:rPr lang="uk-UA" noProof="0" dirty="0"/>
              <a:t>marianenko@vanarsdelltd.com</a:t>
            </a:r>
          </a:p>
        </p:txBody>
      </p:sp>
      <p:sp>
        <p:nvSpPr>
          <p:cNvPr id="27" name="Місце для тексту 3">
            <a:extLst>
              <a:ext uri="{FF2B5EF4-FFF2-40B4-BE49-F238E27FC236}">
                <a16:creationId xmlns:a16="http://schemas.microsoft.com/office/drawing/2014/main" id="{7A073B5B-2BE3-49D1-A646-1492F534C94B}"/>
              </a:ext>
            </a:extLst>
          </p:cNvPr>
          <p:cNvSpPr>
            <a:spLocks noGrp="1"/>
          </p:cNvSpPr>
          <p:nvPr>
            <p:ph type="body" sz="quarter" idx="20" hasCustomPrompt="1"/>
          </p:nvPr>
        </p:nvSpPr>
        <p:spPr>
          <a:xfrm>
            <a:off x="831850" y="5153025"/>
            <a:ext cx="4586288" cy="230941"/>
          </a:xfrm>
        </p:spPr>
        <p:txBody>
          <a:bodyPr lIns="0" tIns="0" rIns="0" bIns="0" rtlCol="0">
            <a:noAutofit/>
          </a:bodyPr>
          <a:lstStyle>
            <a:lvl1pPr marL="0" indent="0">
              <a:buNone/>
              <a:defRPr lang="ru-RU" sz="1700" b="0" i="1" kern="1200" dirty="0">
                <a:solidFill>
                  <a:schemeClr val="tx1"/>
                </a:solidFill>
                <a:latin typeface="+mn-lt"/>
                <a:ea typeface="+mn-ea"/>
                <a:cs typeface="Segoe UI" panose="020B0502040204020203" pitchFamily="34" charset="0"/>
              </a:defRPr>
            </a:lvl1pPr>
            <a:lvl2pPr marL="457200" indent="0">
              <a:buNone/>
              <a:defRPr sz="3600" b="1">
                <a:solidFill>
                  <a:schemeClr val="bg2"/>
                </a:solidFill>
                <a:latin typeface="+mj-lt"/>
              </a:defRPr>
            </a:lvl2pPr>
            <a:lvl3pPr marL="914400" indent="0">
              <a:buNone/>
              <a:defRPr sz="3600" b="1">
                <a:solidFill>
                  <a:schemeClr val="bg2"/>
                </a:solidFill>
                <a:latin typeface="+mj-lt"/>
              </a:defRPr>
            </a:lvl3pPr>
            <a:lvl4pPr marL="1371600" indent="0">
              <a:buNone/>
              <a:defRPr sz="3600" b="1">
                <a:solidFill>
                  <a:schemeClr val="bg2"/>
                </a:solidFill>
                <a:latin typeface="+mj-lt"/>
              </a:defRPr>
            </a:lvl4pPr>
            <a:lvl5pPr marL="1828800" indent="0">
              <a:buNone/>
              <a:defRPr sz="3600" b="1">
                <a:solidFill>
                  <a:schemeClr val="bg2"/>
                </a:solidFill>
                <a:latin typeface="+mj-lt"/>
              </a:defRPr>
            </a:lvl5pPr>
          </a:lstStyle>
          <a:p>
            <a:pPr marL="0" lvl="0" indent="0" algn="l" defTabSz="914400" rtl="0" eaLnBrk="1" latinLnBrk="0" hangingPunct="1">
              <a:lnSpc>
                <a:spcPct val="90000"/>
              </a:lnSpc>
              <a:spcBef>
                <a:spcPts val="1000"/>
              </a:spcBef>
              <a:buFont typeface="Arial" panose="020B0604020202020204" pitchFamily="34" charset="0"/>
              <a:buNone/>
            </a:pPr>
            <a:r>
              <a:rPr lang="uk-UA" noProof="0" dirty="0"/>
              <a:t>Веб-сайт:</a:t>
            </a:r>
          </a:p>
        </p:txBody>
      </p:sp>
      <p:sp>
        <p:nvSpPr>
          <p:cNvPr id="28" name="Місце для тексту 3">
            <a:extLst>
              <a:ext uri="{FF2B5EF4-FFF2-40B4-BE49-F238E27FC236}">
                <a16:creationId xmlns:a16="http://schemas.microsoft.com/office/drawing/2014/main" id="{52D10EDD-0329-4443-8665-7603E4A83B16}"/>
              </a:ext>
            </a:extLst>
          </p:cNvPr>
          <p:cNvSpPr>
            <a:spLocks noGrp="1"/>
          </p:cNvSpPr>
          <p:nvPr>
            <p:ph type="body" sz="quarter" idx="21" hasCustomPrompt="1"/>
          </p:nvPr>
        </p:nvSpPr>
        <p:spPr>
          <a:xfrm>
            <a:off x="824950" y="5363814"/>
            <a:ext cx="4586288" cy="364479"/>
          </a:xfrm>
        </p:spPr>
        <p:txBody>
          <a:bodyPr lIns="0" tIns="0" rIns="0" bIns="0" rtlCol="0">
            <a:noAutofit/>
          </a:bodyPr>
          <a:lstStyle>
            <a:lvl1pPr marL="0" indent="0">
              <a:buNone/>
              <a:defRPr sz="2000" b="1">
                <a:solidFill>
                  <a:schemeClr val="bg2"/>
                </a:solidFill>
                <a:latin typeface="+mj-lt"/>
              </a:defRPr>
            </a:lvl1pPr>
            <a:lvl2pPr marL="457200" indent="0">
              <a:buNone/>
              <a:defRPr sz="3600" b="1">
                <a:solidFill>
                  <a:schemeClr val="bg2"/>
                </a:solidFill>
                <a:latin typeface="+mj-lt"/>
              </a:defRPr>
            </a:lvl2pPr>
            <a:lvl3pPr marL="914400" indent="0">
              <a:buNone/>
              <a:defRPr sz="3600" b="1">
                <a:solidFill>
                  <a:schemeClr val="bg2"/>
                </a:solidFill>
                <a:latin typeface="+mj-lt"/>
              </a:defRPr>
            </a:lvl3pPr>
            <a:lvl4pPr marL="1371600" indent="0">
              <a:buNone/>
              <a:defRPr sz="3600" b="1">
                <a:solidFill>
                  <a:schemeClr val="bg2"/>
                </a:solidFill>
                <a:latin typeface="+mj-lt"/>
              </a:defRPr>
            </a:lvl4pPr>
            <a:lvl5pPr marL="1828800" indent="0">
              <a:buNone/>
              <a:defRPr sz="3600" b="1">
                <a:solidFill>
                  <a:schemeClr val="bg2"/>
                </a:solidFill>
                <a:latin typeface="+mj-lt"/>
              </a:defRPr>
            </a:lvl5pPr>
          </a:lstStyle>
          <a:p>
            <a:pPr lvl="0" rtl="0"/>
            <a:r>
              <a:rPr lang="uk-UA" noProof="0" dirty="0"/>
              <a:t>www.vanarsdelltd.com</a:t>
            </a:r>
          </a:p>
        </p:txBody>
      </p:sp>
      <p:grpSp>
        <p:nvGrpSpPr>
          <p:cNvPr id="4" name="Група 3">
            <a:extLst>
              <a:ext uri="{FF2B5EF4-FFF2-40B4-BE49-F238E27FC236}">
                <a16:creationId xmlns:a16="http://schemas.microsoft.com/office/drawing/2014/main" id="{5F591C52-0202-44BA-A6BE-E2362516B893}"/>
              </a:ext>
            </a:extLst>
          </p:cNvPr>
          <p:cNvGrpSpPr/>
          <p:nvPr userDrawn="1"/>
        </p:nvGrpSpPr>
        <p:grpSpPr>
          <a:xfrm>
            <a:off x="801543" y="2750589"/>
            <a:ext cx="3367622" cy="100800"/>
            <a:chOff x="808548" y="2750589"/>
            <a:chExt cx="3367622" cy="100800"/>
          </a:xfrm>
        </p:grpSpPr>
        <p:grpSp>
          <p:nvGrpSpPr>
            <p:cNvPr id="11" name="Група 10">
              <a:extLst>
                <a:ext uri="{FF2B5EF4-FFF2-40B4-BE49-F238E27FC236}">
                  <a16:creationId xmlns:a16="http://schemas.microsoft.com/office/drawing/2014/main" id="{59E4D57E-4989-4939-A31F-637543FAB606}"/>
                </a:ext>
              </a:extLst>
            </p:cNvPr>
            <p:cNvGrpSpPr/>
            <p:nvPr userDrawn="1"/>
          </p:nvGrpSpPr>
          <p:grpSpPr>
            <a:xfrm flipH="1">
              <a:off x="808548" y="2750589"/>
              <a:ext cx="3284149" cy="100800"/>
              <a:chOff x="1293071" y="3240138"/>
              <a:chExt cx="2141329" cy="100800"/>
            </a:xfrm>
          </p:grpSpPr>
          <p:cxnSp>
            <p:nvCxnSpPr>
              <p:cNvPr id="12" name="Пряма сполучна лінія 11">
                <a:extLst>
                  <a:ext uri="{FF2B5EF4-FFF2-40B4-BE49-F238E27FC236}">
                    <a16:creationId xmlns:a16="http://schemas.microsoft.com/office/drawing/2014/main" id="{370B72A7-B625-48B8-88E6-BCE2A4DD531E}"/>
                  </a:ext>
                </a:extLst>
              </p:cNvPr>
              <p:cNvCxnSpPr/>
              <p:nvPr userDrawn="1"/>
            </p:nvCxnSpPr>
            <p:spPr>
              <a:xfrm>
                <a:off x="1293071" y="3285674"/>
                <a:ext cx="209093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Овал 12">
                <a:extLst>
                  <a:ext uri="{FF2B5EF4-FFF2-40B4-BE49-F238E27FC236}">
                    <a16:creationId xmlns:a16="http://schemas.microsoft.com/office/drawing/2014/main" id="{01ED729F-F8A5-4244-9776-4935C260F11F}"/>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sp>
          <p:nvSpPr>
            <p:cNvPr id="29" name="Овал 28">
              <a:extLst>
                <a:ext uri="{FF2B5EF4-FFF2-40B4-BE49-F238E27FC236}">
                  <a16:creationId xmlns:a16="http://schemas.microsoft.com/office/drawing/2014/main" id="{BECBEDE0-51BB-48BD-AAAD-63B6F60C1D57}"/>
                </a:ext>
              </a:extLst>
            </p:cNvPr>
            <p:cNvSpPr/>
            <p:nvPr userDrawn="1"/>
          </p:nvSpPr>
          <p:spPr>
            <a:xfrm flipH="1">
              <a:off x="4075369" y="2750589"/>
              <a:ext cx="100801"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grpSp>
        <p:nvGrpSpPr>
          <p:cNvPr id="32" name="Група 31">
            <a:extLst>
              <a:ext uri="{FF2B5EF4-FFF2-40B4-BE49-F238E27FC236}">
                <a16:creationId xmlns:a16="http://schemas.microsoft.com/office/drawing/2014/main" id="{63E1608D-F119-4C0D-8D91-7CB089C037C8}"/>
              </a:ext>
            </a:extLst>
          </p:cNvPr>
          <p:cNvGrpSpPr/>
          <p:nvPr userDrawn="1"/>
        </p:nvGrpSpPr>
        <p:grpSpPr>
          <a:xfrm>
            <a:off x="801543" y="1660573"/>
            <a:ext cx="3364678" cy="105664"/>
            <a:chOff x="808548" y="2745725"/>
            <a:chExt cx="3364678" cy="105664"/>
          </a:xfrm>
        </p:grpSpPr>
        <p:grpSp>
          <p:nvGrpSpPr>
            <p:cNvPr id="33" name="Група 32">
              <a:extLst>
                <a:ext uri="{FF2B5EF4-FFF2-40B4-BE49-F238E27FC236}">
                  <a16:creationId xmlns:a16="http://schemas.microsoft.com/office/drawing/2014/main" id="{EBDC0121-6865-4B65-A28B-1CEDB16AAD9E}"/>
                </a:ext>
              </a:extLst>
            </p:cNvPr>
            <p:cNvGrpSpPr/>
            <p:nvPr userDrawn="1"/>
          </p:nvGrpSpPr>
          <p:grpSpPr>
            <a:xfrm flipH="1">
              <a:off x="808548" y="2750589"/>
              <a:ext cx="3284149" cy="100800"/>
              <a:chOff x="1293071" y="3240138"/>
              <a:chExt cx="2141329" cy="100800"/>
            </a:xfrm>
          </p:grpSpPr>
          <p:cxnSp>
            <p:nvCxnSpPr>
              <p:cNvPr id="35" name="Пряма сполучна лінія 34">
                <a:extLst>
                  <a:ext uri="{FF2B5EF4-FFF2-40B4-BE49-F238E27FC236}">
                    <a16:creationId xmlns:a16="http://schemas.microsoft.com/office/drawing/2014/main" id="{386E3714-07DE-4318-B5BC-25F879B97D59}"/>
                  </a:ext>
                </a:extLst>
              </p:cNvPr>
              <p:cNvCxnSpPr/>
              <p:nvPr userDrawn="1"/>
            </p:nvCxnSpPr>
            <p:spPr>
              <a:xfrm>
                <a:off x="1293071" y="3285674"/>
                <a:ext cx="209093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6" name="Овал 35">
                <a:extLst>
                  <a:ext uri="{FF2B5EF4-FFF2-40B4-BE49-F238E27FC236}">
                    <a16:creationId xmlns:a16="http://schemas.microsoft.com/office/drawing/2014/main" id="{2ECCE30B-E848-4C5E-83A1-A811D489E7B8}"/>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sp>
          <p:nvSpPr>
            <p:cNvPr id="34" name="Овал 33">
              <a:extLst>
                <a:ext uri="{FF2B5EF4-FFF2-40B4-BE49-F238E27FC236}">
                  <a16:creationId xmlns:a16="http://schemas.microsoft.com/office/drawing/2014/main" id="{09817AEC-C67C-49A3-AC5A-669FD4D6D586}"/>
                </a:ext>
              </a:extLst>
            </p:cNvPr>
            <p:cNvSpPr/>
            <p:nvPr userDrawn="1"/>
          </p:nvSpPr>
          <p:spPr>
            <a:xfrm flipH="1">
              <a:off x="4072425" y="2745725"/>
              <a:ext cx="100801"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spTree>
    <p:extLst>
      <p:ext uri="{BB962C8B-B14F-4D97-AF65-F5344CB8AC3E}">
        <p14:creationId xmlns:p14="http://schemas.microsoft.com/office/powerpoint/2010/main" val="278839426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Макет слайда &quot;Додаток&quot;">
    <p:spTree>
      <p:nvGrpSpPr>
        <p:cNvPr id="1" name=""/>
        <p:cNvGrpSpPr/>
        <p:nvPr/>
      </p:nvGrpSpPr>
      <p:grpSpPr>
        <a:xfrm>
          <a:off x="0" y="0"/>
          <a:ext cx="0" cy="0"/>
          <a:chOff x="0" y="0"/>
          <a:chExt cx="0" cy="0"/>
        </a:xfrm>
      </p:grpSpPr>
      <p:sp>
        <p:nvSpPr>
          <p:cNvPr id="15" name="Прямокутник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3" name="Місце для зображення 2">
            <a:extLst>
              <a:ext uri="{FF2B5EF4-FFF2-40B4-BE49-F238E27FC236}">
                <a16:creationId xmlns:a16="http://schemas.microsoft.com/office/drawing/2014/main" id="{96C5B5AA-0D95-4C33-8EBC-90401B51BDB4}"/>
              </a:ext>
            </a:extLst>
          </p:cNvPr>
          <p:cNvSpPr>
            <a:spLocks noGrp="1"/>
          </p:cNvSpPr>
          <p:nvPr>
            <p:ph type="pic" sz="quarter" idx="14"/>
          </p:nvPr>
        </p:nvSpPr>
        <p:spPr>
          <a:xfrm>
            <a:off x="6032" y="1912946"/>
            <a:ext cx="12185968" cy="3493008"/>
          </a:xfrm>
        </p:spPr>
        <p:txBody>
          <a:bodyPr rtlCol="0" anchor="ctr" anchorCtr="0">
            <a:normAutofit/>
          </a:bodyPr>
          <a:lstStyle>
            <a:lvl1pPr marL="0" indent="0" algn="ctr">
              <a:buNone/>
              <a:defRPr sz="1400"/>
            </a:lvl1pPr>
          </a:lstStyle>
          <a:p>
            <a:pPr rtl="0"/>
            <a:r>
              <a:rPr lang="ru-RU" noProof="0"/>
              <a:t>Вставка рисунка</a:t>
            </a:r>
            <a:endParaRPr lang="uk-UA" noProof="0" dirty="0"/>
          </a:p>
        </p:txBody>
      </p:sp>
      <p:sp>
        <p:nvSpPr>
          <p:cNvPr id="5" name="Місце для дати 4">
            <a:extLst>
              <a:ext uri="{FF2B5EF4-FFF2-40B4-BE49-F238E27FC236}">
                <a16:creationId xmlns:a16="http://schemas.microsoft.com/office/drawing/2014/main" id="{2D9775F3-A041-479A-8038-652B7D9C72E9}"/>
              </a:ext>
            </a:extLst>
          </p:cNvPr>
          <p:cNvSpPr>
            <a:spLocks noGrp="1"/>
          </p:cNvSpPr>
          <p:nvPr>
            <p:ph type="dt" sz="half" idx="10"/>
          </p:nvPr>
        </p:nvSpPr>
        <p:spPr/>
        <p:txBody>
          <a:bodyPr rtlCol="0"/>
          <a:lstStyle/>
          <a:p>
            <a:pPr rtl="0"/>
            <a:r>
              <a:rPr lang="uk-UA" noProof="0" dirty="0"/>
              <a:t>ДД.ММ.20XX</a:t>
            </a:r>
          </a:p>
        </p:txBody>
      </p:sp>
      <p:sp>
        <p:nvSpPr>
          <p:cNvPr id="6" name="Місце для нижнього колонтитула 5">
            <a:extLst>
              <a:ext uri="{FF2B5EF4-FFF2-40B4-BE49-F238E27FC236}">
                <a16:creationId xmlns:a16="http://schemas.microsoft.com/office/drawing/2014/main" id="{29BEDD04-BE4E-4B91-B13E-0C4FB3E1658F}"/>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7" name="Місце для номера слайда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8" name="Заголовок 1">
            <a:extLst>
              <a:ext uri="{FF2B5EF4-FFF2-40B4-BE49-F238E27FC236}">
                <a16:creationId xmlns:a16="http://schemas.microsoft.com/office/drawing/2014/main" id="{ABF87C9E-53A2-4DE1-89DC-3907BE2E3D3C}"/>
              </a:ext>
            </a:extLst>
          </p:cNvPr>
          <p:cNvSpPr>
            <a:spLocks noGrp="1"/>
          </p:cNvSpPr>
          <p:nvPr>
            <p:ph type="title" hasCustomPrompt="1"/>
          </p:nvPr>
        </p:nvSpPr>
        <p:spPr>
          <a:xfrm>
            <a:off x="3848934" y="457496"/>
            <a:ext cx="4494133" cy="804338"/>
          </a:xfrm>
        </p:spPr>
        <p:txBody>
          <a:bodyPr lIns="0" tIns="0" rIns="0" bIns="0" rtlCol="0" anchor="b">
            <a:normAutofit/>
          </a:bodyPr>
          <a:lstStyle>
            <a:lvl1pPr algn="ctr">
              <a:defRPr sz="3600"/>
            </a:lvl1pPr>
          </a:lstStyle>
          <a:p>
            <a:pPr rtl="0"/>
            <a:r>
              <a:rPr lang="uk-UA" noProof="0" dirty="0"/>
              <a:t>ДОДАТОК</a:t>
            </a:r>
          </a:p>
        </p:txBody>
      </p:sp>
      <p:sp>
        <p:nvSpPr>
          <p:cNvPr id="10" name="Місце для зображення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rtlCol="0" anchor="ctr" anchorCtr="0">
            <a:normAutofit/>
          </a:bodyPr>
          <a:lstStyle>
            <a:lvl1pPr marL="0" indent="0" algn="ctr">
              <a:buNone/>
              <a:defRPr sz="1200"/>
            </a:lvl1pPr>
          </a:lstStyle>
          <a:p>
            <a:pPr rtl="0"/>
            <a:r>
              <a:rPr lang="ru-RU" noProof="0"/>
              <a:t>Вставка рисунка</a:t>
            </a:r>
            <a:endParaRPr lang="uk-UA" noProof="0" dirty="0"/>
          </a:p>
        </p:txBody>
      </p:sp>
      <p:cxnSp>
        <p:nvCxnSpPr>
          <p:cNvPr id="17" name="Пряма сполучна лінія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Овал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9" name="Пряма сполучна лінія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Овал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grpSp>
        <p:nvGrpSpPr>
          <p:cNvPr id="4" name="Група 3">
            <a:extLst>
              <a:ext uri="{FF2B5EF4-FFF2-40B4-BE49-F238E27FC236}">
                <a16:creationId xmlns:a16="http://schemas.microsoft.com/office/drawing/2014/main" id="{908B302A-0F76-466E-9FCE-DCEECCBCF6C9}"/>
              </a:ext>
            </a:extLst>
          </p:cNvPr>
          <p:cNvGrpSpPr/>
          <p:nvPr userDrawn="1"/>
        </p:nvGrpSpPr>
        <p:grpSpPr>
          <a:xfrm>
            <a:off x="5015586" y="1509426"/>
            <a:ext cx="2152395" cy="100800"/>
            <a:chOff x="5011656" y="1509426"/>
            <a:chExt cx="2152395" cy="100800"/>
          </a:xfrm>
        </p:grpSpPr>
        <p:grpSp>
          <p:nvGrpSpPr>
            <p:cNvPr id="11" name="Група 10">
              <a:extLst>
                <a:ext uri="{FF2B5EF4-FFF2-40B4-BE49-F238E27FC236}">
                  <a16:creationId xmlns:a16="http://schemas.microsoft.com/office/drawing/2014/main" id="{59E4D57E-4989-4939-A31F-637543FAB606}"/>
                </a:ext>
              </a:extLst>
            </p:cNvPr>
            <p:cNvGrpSpPr/>
            <p:nvPr userDrawn="1"/>
          </p:nvGrpSpPr>
          <p:grpSpPr>
            <a:xfrm flipH="1">
              <a:off x="5011656" y="1509426"/>
              <a:ext cx="2054096" cy="100800"/>
              <a:chOff x="1912904" y="3240138"/>
              <a:chExt cx="1339313" cy="100800"/>
            </a:xfrm>
          </p:grpSpPr>
          <p:cxnSp>
            <p:nvCxnSpPr>
              <p:cNvPr id="12" name="Пряма сполучна лінія 11">
                <a:extLst>
                  <a:ext uri="{FF2B5EF4-FFF2-40B4-BE49-F238E27FC236}">
                    <a16:creationId xmlns:a16="http://schemas.microsoft.com/office/drawing/2014/main" id="{370B72A7-B625-48B8-88E6-BCE2A4DD531E}"/>
                  </a:ext>
                </a:extLst>
              </p:cNvPr>
              <p:cNvCxnSpPr/>
              <p:nvPr userDrawn="1"/>
            </p:nvCxnSpPr>
            <p:spPr>
              <a:xfrm>
                <a:off x="1912904" y="3290538"/>
                <a:ext cx="1280737"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Овал 12">
                <a:extLst>
                  <a:ext uri="{FF2B5EF4-FFF2-40B4-BE49-F238E27FC236}">
                    <a16:creationId xmlns:a16="http://schemas.microsoft.com/office/drawing/2014/main" id="{01ED729F-F8A5-4244-9776-4935C260F11F}"/>
                  </a:ext>
                </a:extLst>
              </p:cNvPr>
              <p:cNvSpPr/>
              <p:nvPr userDrawn="1"/>
            </p:nvSpPr>
            <p:spPr>
              <a:xfrm>
                <a:off x="3186493"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sp>
          <p:nvSpPr>
            <p:cNvPr id="21" name="Овал 20">
              <a:extLst>
                <a:ext uri="{FF2B5EF4-FFF2-40B4-BE49-F238E27FC236}">
                  <a16:creationId xmlns:a16="http://schemas.microsoft.com/office/drawing/2014/main" id="{427C0C4F-6341-4BE0-931E-AAA6EA2AF137}"/>
                </a:ext>
              </a:extLst>
            </p:cNvPr>
            <p:cNvSpPr/>
            <p:nvPr userDrawn="1"/>
          </p:nvSpPr>
          <p:spPr>
            <a:xfrm flipH="1">
              <a:off x="7063250" y="1509426"/>
              <a:ext cx="100801"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spTree>
    <p:extLst>
      <p:ext uri="{BB962C8B-B14F-4D97-AF65-F5344CB8AC3E}">
        <p14:creationId xmlns:p14="http://schemas.microsoft.com/office/powerpoint/2010/main" val="257644894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Макет оформлення відгуків">
    <p:spTree>
      <p:nvGrpSpPr>
        <p:cNvPr id="1" name=""/>
        <p:cNvGrpSpPr/>
        <p:nvPr/>
      </p:nvGrpSpPr>
      <p:grpSpPr>
        <a:xfrm>
          <a:off x="0" y="0"/>
          <a:ext cx="0" cy="0"/>
          <a:chOff x="0" y="0"/>
          <a:chExt cx="0" cy="0"/>
        </a:xfrm>
      </p:grpSpPr>
      <p:sp>
        <p:nvSpPr>
          <p:cNvPr id="15" name="Прямокутник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5" name="Місце для дати 4">
            <a:extLst>
              <a:ext uri="{FF2B5EF4-FFF2-40B4-BE49-F238E27FC236}">
                <a16:creationId xmlns:a16="http://schemas.microsoft.com/office/drawing/2014/main" id="{2D9775F3-A041-479A-8038-652B7D9C72E9}"/>
              </a:ext>
            </a:extLst>
          </p:cNvPr>
          <p:cNvSpPr>
            <a:spLocks noGrp="1"/>
          </p:cNvSpPr>
          <p:nvPr>
            <p:ph type="dt" sz="half" idx="10"/>
          </p:nvPr>
        </p:nvSpPr>
        <p:spPr/>
        <p:txBody>
          <a:bodyPr rtlCol="0"/>
          <a:lstStyle/>
          <a:p>
            <a:pPr rtl="0"/>
            <a:r>
              <a:rPr lang="uk-UA" noProof="0" dirty="0"/>
              <a:t>ДД.ММ.20XX</a:t>
            </a:r>
          </a:p>
        </p:txBody>
      </p:sp>
      <p:sp>
        <p:nvSpPr>
          <p:cNvPr id="6" name="Місце для нижнього колонтитула 5">
            <a:extLst>
              <a:ext uri="{FF2B5EF4-FFF2-40B4-BE49-F238E27FC236}">
                <a16:creationId xmlns:a16="http://schemas.microsoft.com/office/drawing/2014/main" id="{29BEDD04-BE4E-4B91-B13E-0C4FB3E1658F}"/>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7" name="Місце для номера слайда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8" name="Заголовок 1">
            <a:extLst>
              <a:ext uri="{FF2B5EF4-FFF2-40B4-BE49-F238E27FC236}">
                <a16:creationId xmlns:a16="http://schemas.microsoft.com/office/drawing/2014/main" id="{ABF87C9E-53A2-4DE1-89DC-3907BE2E3D3C}"/>
              </a:ext>
            </a:extLst>
          </p:cNvPr>
          <p:cNvSpPr>
            <a:spLocks noGrp="1"/>
          </p:cNvSpPr>
          <p:nvPr>
            <p:ph type="title" hasCustomPrompt="1"/>
          </p:nvPr>
        </p:nvSpPr>
        <p:spPr>
          <a:xfrm>
            <a:off x="5104263" y="707529"/>
            <a:ext cx="6310887" cy="569086"/>
          </a:xfrm>
        </p:spPr>
        <p:txBody>
          <a:bodyPr lIns="0" tIns="0" rIns="0" bIns="0" rtlCol="0" anchor="b">
            <a:normAutofit/>
          </a:bodyPr>
          <a:lstStyle>
            <a:lvl1pPr algn="r">
              <a:defRPr sz="3600"/>
            </a:lvl1pPr>
          </a:lstStyle>
          <a:p>
            <a:pPr rtl="0"/>
            <a:r>
              <a:rPr lang="uk-UA" noProof="0" dirty="0"/>
              <a:t>ВІДГУКИ</a:t>
            </a:r>
          </a:p>
        </p:txBody>
      </p:sp>
      <p:sp>
        <p:nvSpPr>
          <p:cNvPr id="10" name="Місце для зображення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rtlCol="0" anchor="ctr" anchorCtr="0">
            <a:normAutofit/>
          </a:bodyPr>
          <a:lstStyle>
            <a:lvl1pPr marL="0" indent="0" algn="ctr">
              <a:buNone/>
              <a:defRPr sz="1200"/>
            </a:lvl1pPr>
          </a:lstStyle>
          <a:p>
            <a:pPr rtl="0"/>
            <a:r>
              <a:rPr lang="ru-RU" noProof="0"/>
              <a:t>Вставка рисунка</a:t>
            </a:r>
            <a:endParaRPr lang="uk-UA" noProof="0" dirty="0"/>
          </a:p>
        </p:txBody>
      </p:sp>
      <p:grpSp>
        <p:nvGrpSpPr>
          <p:cNvPr id="11" name="Група 10">
            <a:extLst>
              <a:ext uri="{FF2B5EF4-FFF2-40B4-BE49-F238E27FC236}">
                <a16:creationId xmlns:a16="http://schemas.microsoft.com/office/drawing/2014/main" id="{59E4D57E-4989-4939-A31F-637543FAB606}"/>
              </a:ext>
            </a:extLst>
          </p:cNvPr>
          <p:cNvGrpSpPr/>
          <p:nvPr userDrawn="1"/>
        </p:nvGrpSpPr>
        <p:grpSpPr>
          <a:xfrm flipH="1">
            <a:off x="9686721" y="1375202"/>
            <a:ext cx="2505281" cy="100800"/>
            <a:chOff x="675502" y="3240138"/>
            <a:chExt cx="1564209" cy="100800"/>
          </a:xfrm>
        </p:grpSpPr>
        <p:cxnSp>
          <p:nvCxnSpPr>
            <p:cNvPr id="12" name="Пряма сполучна лінія 11">
              <a:extLst>
                <a:ext uri="{FF2B5EF4-FFF2-40B4-BE49-F238E27FC236}">
                  <a16:creationId xmlns:a16="http://schemas.microsoft.com/office/drawing/2014/main" id="{370B72A7-B625-48B8-88E6-BCE2A4DD531E}"/>
                </a:ext>
              </a:extLst>
            </p:cNvPr>
            <p:cNvCxnSpPr>
              <a:cxnSpLocks/>
            </p:cNvCxnSpPr>
            <p:nvPr userDrawn="1"/>
          </p:nvCxnSpPr>
          <p:spPr>
            <a:xfrm>
              <a:off x="675502" y="3290538"/>
              <a:ext cx="1540773"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Овал 12">
              <a:extLst>
                <a:ext uri="{FF2B5EF4-FFF2-40B4-BE49-F238E27FC236}">
                  <a16:creationId xmlns:a16="http://schemas.microsoft.com/office/drawing/2014/main" id="{01ED729F-F8A5-4244-9776-4935C260F11F}"/>
                </a:ext>
              </a:extLst>
            </p:cNvPr>
            <p:cNvSpPr/>
            <p:nvPr userDrawn="1"/>
          </p:nvSpPr>
          <p:spPr>
            <a:xfrm>
              <a:off x="2173987"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cxnSp>
        <p:nvCxnSpPr>
          <p:cNvPr id="17" name="Пряма сполучна лінія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Овал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9" name="Пряма сполучна лінія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Овал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sp>
        <p:nvSpPr>
          <p:cNvPr id="40" name="Місце для тексту 2">
            <a:extLst>
              <a:ext uri="{FF2B5EF4-FFF2-40B4-BE49-F238E27FC236}">
                <a16:creationId xmlns:a16="http://schemas.microsoft.com/office/drawing/2014/main" id="{4A98AB01-9578-4430-96AD-F434AF0CDA20}"/>
              </a:ext>
            </a:extLst>
          </p:cNvPr>
          <p:cNvSpPr>
            <a:spLocks noGrp="1"/>
          </p:cNvSpPr>
          <p:nvPr>
            <p:ph type="body" idx="34" hasCustomPrompt="1"/>
          </p:nvPr>
        </p:nvSpPr>
        <p:spPr>
          <a:xfrm>
            <a:off x="822459" y="4996962"/>
            <a:ext cx="1625324" cy="328343"/>
          </a:xfrm>
        </p:spPr>
        <p:txBody>
          <a:bodyPr lIns="0" tIns="0" rIns="0" bIns="0" rtlCol="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Посада клієнта</a:t>
            </a:r>
          </a:p>
        </p:txBody>
      </p:sp>
      <p:sp>
        <p:nvSpPr>
          <p:cNvPr id="41" name="Місце для тексту 2">
            <a:extLst>
              <a:ext uri="{FF2B5EF4-FFF2-40B4-BE49-F238E27FC236}">
                <a16:creationId xmlns:a16="http://schemas.microsoft.com/office/drawing/2014/main" id="{EF9D60F2-A1FB-4A95-997B-A4F1723AC1EC}"/>
              </a:ext>
            </a:extLst>
          </p:cNvPr>
          <p:cNvSpPr>
            <a:spLocks noGrp="1"/>
          </p:cNvSpPr>
          <p:nvPr>
            <p:ph type="body" idx="35" hasCustomPrompt="1"/>
          </p:nvPr>
        </p:nvSpPr>
        <p:spPr>
          <a:xfrm>
            <a:off x="822459" y="4191894"/>
            <a:ext cx="1625324" cy="720726"/>
          </a:xfrm>
        </p:spPr>
        <p:txBody>
          <a:bodyPr lIns="0" tIns="0" rIns="0" bIns="0" rtlCol="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Змініть зразок</a:t>
            </a:r>
            <a:br>
              <a:rPr lang="uk-UA" noProof="0" dirty="0"/>
            </a:br>
            <a:r>
              <a:rPr lang="uk-UA" noProof="0" dirty="0"/>
              <a:t>тексту</a:t>
            </a:r>
          </a:p>
        </p:txBody>
      </p:sp>
      <p:sp>
        <p:nvSpPr>
          <p:cNvPr id="42" name="Місце для зображення 2">
            <a:extLst>
              <a:ext uri="{FF2B5EF4-FFF2-40B4-BE49-F238E27FC236}">
                <a16:creationId xmlns:a16="http://schemas.microsoft.com/office/drawing/2014/main" id="{76A56D2A-42F0-40C5-96D7-B1AC33152A85}"/>
              </a:ext>
            </a:extLst>
          </p:cNvPr>
          <p:cNvSpPr>
            <a:spLocks noGrp="1"/>
          </p:cNvSpPr>
          <p:nvPr>
            <p:ph type="pic" sz="quarter" idx="36"/>
          </p:nvPr>
        </p:nvSpPr>
        <p:spPr>
          <a:xfrm>
            <a:off x="2447783" y="4435460"/>
            <a:ext cx="1106424" cy="1106423"/>
          </a:xfrm>
          <a:prstGeom prst="ellipse">
            <a:avLst/>
          </a:prstGeom>
          <a:ln w="12700">
            <a:solidFill>
              <a:schemeClr val="bg1">
                <a:lumMod val="50000"/>
                <a:lumOff val="50000"/>
              </a:schemeClr>
            </a:solidFill>
          </a:ln>
        </p:spPr>
        <p:txBody>
          <a:bodyPr rtlCol="0" anchor="ctr" anchorCtr="0">
            <a:normAutofit/>
          </a:bodyPr>
          <a:lstStyle>
            <a:lvl1pPr marL="0" indent="0" algn="ctr">
              <a:buNone/>
              <a:defRPr sz="1400"/>
            </a:lvl1pPr>
          </a:lstStyle>
          <a:p>
            <a:pPr rtl="0"/>
            <a:r>
              <a:rPr lang="ru-RU" noProof="0"/>
              <a:t>Вставка рисунка</a:t>
            </a:r>
            <a:endParaRPr lang="uk-UA" noProof="0" dirty="0"/>
          </a:p>
        </p:txBody>
      </p:sp>
      <p:cxnSp>
        <p:nvCxnSpPr>
          <p:cNvPr id="43" name="Пряма сполучна лінія 42">
            <a:extLst>
              <a:ext uri="{FF2B5EF4-FFF2-40B4-BE49-F238E27FC236}">
                <a16:creationId xmlns:a16="http://schemas.microsoft.com/office/drawing/2014/main" id="{CF6D1C91-9136-4678-A712-92BE9B3902C4}"/>
              </a:ext>
            </a:extLst>
          </p:cNvPr>
          <p:cNvCxnSpPr>
            <a:cxnSpLocks/>
          </p:cNvCxnSpPr>
          <p:nvPr userDrawn="1"/>
        </p:nvCxnSpPr>
        <p:spPr>
          <a:xfrm flipV="1">
            <a:off x="3000995" y="3984820"/>
            <a:ext cx="0" cy="44255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 name="Місце для тексту 3">
            <a:extLst>
              <a:ext uri="{FF2B5EF4-FFF2-40B4-BE49-F238E27FC236}">
                <a16:creationId xmlns:a16="http://schemas.microsoft.com/office/drawing/2014/main" id="{F2D92A7B-1C40-4AEB-92C3-C35F8C01F1FA}"/>
              </a:ext>
            </a:extLst>
          </p:cNvPr>
          <p:cNvSpPr>
            <a:spLocks noGrp="1"/>
          </p:cNvSpPr>
          <p:nvPr>
            <p:ph type="body" sz="quarter" idx="49"/>
          </p:nvPr>
        </p:nvSpPr>
        <p:spPr>
          <a:xfrm>
            <a:off x="803253" y="1769589"/>
            <a:ext cx="3044973" cy="2212848"/>
          </a:xfrm>
          <a:custGeom>
            <a:avLst/>
            <a:gdLst>
              <a:gd name="connsiteX0" fmla="*/ 0 w 3044952"/>
              <a:gd name="connsiteY0" fmla="*/ 368815 h 2212848"/>
              <a:gd name="connsiteX1" fmla="*/ 368815 w 3044952"/>
              <a:gd name="connsiteY1" fmla="*/ 0 h 2212848"/>
              <a:gd name="connsiteX2" fmla="*/ 2676137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0 w 3044952"/>
              <a:gd name="connsiteY0" fmla="*/ 368815 h 2212848"/>
              <a:gd name="connsiteX1" fmla="*/ 254515 w 3044952"/>
              <a:gd name="connsiteY1" fmla="*/ 0 h 2212848"/>
              <a:gd name="connsiteX2" fmla="*/ 2676137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0 w 3044952"/>
              <a:gd name="connsiteY0" fmla="*/ 368815 h 2212848"/>
              <a:gd name="connsiteX1" fmla="*/ 254515 w 3044952"/>
              <a:gd name="connsiteY1" fmla="*/ 0 h 2212848"/>
              <a:gd name="connsiteX2" fmla="*/ 2842392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676158 w 3044973"/>
              <a:gd name="connsiteY5" fmla="*/ 2212848 h 2212848"/>
              <a:gd name="connsiteX6" fmla="*/ 368836 w 3044973"/>
              <a:gd name="connsiteY6" fmla="*/ 2212848 h 2212848"/>
              <a:gd name="connsiteX7" fmla="*/ 21 w 3044973"/>
              <a:gd name="connsiteY7" fmla="*/ 1844033 h 2212848"/>
              <a:gd name="connsiteX8" fmla="*/ 21 w 3044973"/>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676158 w 3044973"/>
              <a:gd name="connsiteY5" fmla="*/ 2212848 h 2212848"/>
              <a:gd name="connsiteX6" fmla="*/ 233754 w 3044973"/>
              <a:gd name="connsiteY6" fmla="*/ 2207652 h 2212848"/>
              <a:gd name="connsiteX7" fmla="*/ 21 w 3044973"/>
              <a:gd name="connsiteY7" fmla="*/ 1844033 h 2212848"/>
              <a:gd name="connsiteX8" fmla="*/ 21 w 3044973"/>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842413 w 3044973"/>
              <a:gd name="connsiteY5" fmla="*/ 2212848 h 2212848"/>
              <a:gd name="connsiteX6" fmla="*/ 233754 w 3044973"/>
              <a:gd name="connsiteY6" fmla="*/ 2207652 h 2212848"/>
              <a:gd name="connsiteX7" fmla="*/ 21 w 3044973"/>
              <a:gd name="connsiteY7" fmla="*/ 1844033 h 2212848"/>
              <a:gd name="connsiteX8" fmla="*/ 21 w 3044973"/>
              <a:gd name="connsiteY8" fmla="*/ 368815 h 2212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44973" h="2212848">
                <a:moveTo>
                  <a:pt x="21" y="368815"/>
                </a:moveTo>
                <a:cubicBezTo>
                  <a:pt x="21" y="165124"/>
                  <a:pt x="-6305" y="0"/>
                  <a:pt x="197386" y="0"/>
                </a:cubicBezTo>
                <a:lnTo>
                  <a:pt x="2842413" y="0"/>
                </a:lnTo>
                <a:cubicBezTo>
                  <a:pt x="3046104" y="0"/>
                  <a:pt x="3044973" y="165124"/>
                  <a:pt x="3044973" y="368815"/>
                </a:cubicBezTo>
                <a:lnTo>
                  <a:pt x="3044973" y="1844033"/>
                </a:lnTo>
                <a:cubicBezTo>
                  <a:pt x="3044973" y="2047724"/>
                  <a:pt x="3046104" y="2212848"/>
                  <a:pt x="2842413" y="2212848"/>
                </a:cubicBezTo>
                <a:lnTo>
                  <a:pt x="233754" y="2207652"/>
                </a:lnTo>
                <a:cubicBezTo>
                  <a:pt x="30063" y="2207652"/>
                  <a:pt x="21" y="2047724"/>
                  <a:pt x="21" y="1844033"/>
                </a:cubicBezTo>
                <a:lnTo>
                  <a:pt x="21" y="368815"/>
                </a:lnTo>
                <a:close/>
              </a:path>
            </a:pathLst>
          </a:custGeom>
          <a:ln>
            <a:solidFill>
              <a:schemeClr val="bg1">
                <a:lumMod val="50000"/>
                <a:lumOff val="50000"/>
              </a:schemeClr>
            </a:solidFill>
          </a:ln>
        </p:spPr>
        <p:txBody>
          <a:bodyPr lIns="216000" tIns="180000" rIns="216000" bIns="180000" rtlCol="0">
            <a:normAutofit/>
          </a:bodyPr>
          <a:lstStyle>
            <a:lvl1pPr marL="0" indent="0">
              <a:buNone/>
              <a:defRPr sz="1400">
                <a:solidFill>
                  <a:schemeClr val="tx2"/>
                </a:solidFill>
              </a:defRPr>
            </a:lvl1pPr>
          </a:lstStyle>
          <a:p>
            <a:pPr lvl="0" rtl="0"/>
            <a:r>
              <a:rPr lang="ru-RU" noProof="0"/>
              <a:t>Образец текста</a:t>
            </a:r>
          </a:p>
        </p:txBody>
      </p:sp>
      <p:sp>
        <p:nvSpPr>
          <p:cNvPr id="24" name="Овал 23">
            <a:extLst>
              <a:ext uri="{FF2B5EF4-FFF2-40B4-BE49-F238E27FC236}">
                <a16:creationId xmlns:a16="http://schemas.microsoft.com/office/drawing/2014/main" id="{F2E312F1-B417-47B6-97E4-7CCA31034F82}"/>
              </a:ext>
            </a:extLst>
          </p:cNvPr>
          <p:cNvSpPr/>
          <p:nvPr userDrawn="1"/>
        </p:nvSpPr>
        <p:spPr>
          <a:xfrm>
            <a:off x="2950595" y="3930376"/>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sp>
        <p:nvSpPr>
          <p:cNvPr id="58" name="Місце для тексту 2">
            <a:extLst>
              <a:ext uri="{FF2B5EF4-FFF2-40B4-BE49-F238E27FC236}">
                <a16:creationId xmlns:a16="http://schemas.microsoft.com/office/drawing/2014/main" id="{13DB5D84-04D8-4536-A06B-AED76E7C51D7}"/>
              </a:ext>
            </a:extLst>
          </p:cNvPr>
          <p:cNvSpPr>
            <a:spLocks noGrp="1"/>
          </p:cNvSpPr>
          <p:nvPr>
            <p:ph type="body" idx="50" hasCustomPrompt="1"/>
          </p:nvPr>
        </p:nvSpPr>
        <p:spPr>
          <a:xfrm>
            <a:off x="4586638" y="4996962"/>
            <a:ext cx="1625324" cy="328343"/>
          </a:xfrm>
        </p:spPr>
        <p:txBody>
          <a:bodyPr lIns="0" tIns="0" rIns="0" bIns="0" rtlCol="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Посада клієнта</a:t>
            </a:r>
          </a:p>
        </p:txBody>
      </p:sp>
      <p:sp>
        <p:nvSpPr>
          <p:cNvPr id="59" name="Місце для тексту 2">
            <a:extLst>
              <a:ext uri="{FF2B5EF4-FFF2-40B4-BE49-F238E27FC236}">
                <a16:creationId xmlns:a16="http://schemas.microsoft.com/office/drawing/2014/main" id="{3AB0AC7E-7919-422E-95A1-82E8B125756D}"/>
              </a:ext>
            </a:extLst>
          </p:cNvPr>
          <p:cNvSpPr>
            <a:spLocks noGrp="1"/>
          </p:cNvSpPr>
          <p:nvPr>
            <p:ph type="body" idx="51" hasCustomPrompt="1"/>
          </p:nvPr>
        </p:nvSpPr>
        <p:spPr>
          <a:xfrm>
            <a:off x="4586638" y="4191894"/>
            <a:ext cx="1625324" cy="720726"/>
          </a:xfrm>
        </p:spPr>
        <p:txBody>
          <a:bodyPr lIns="0" tIns="0" rIns="0" bIns="0" rtlCol="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Змініть зразок</a:t>
            </a:r>
            <a:br>
              <a:rPr lang="uk-UA" noProof="0" dirty="0"/>
            </a:br>
            <a:r>
              <a:rPr lang="uk-UA" noProof="0" dirty="0"/>
              <a:t>тексту</a:t>
            </a:r>
          </a:p>
        </p:txBody>
      </p:sp>
      <p:sp>
        <p:nvSpPr>
          <p:cNvPr id="60" name="Місце для зображення 2">
            <a:extLst>
              <a:ext uri="{FF2B5EF4-FFF2-40B4-BE49-F238E27FC236}">
                <a16:creationId xmlns:a16="http://schemas.microsoft.com/office/drawing/2014/main" id="{B44FD76B-D1AE-458B-AF32-E4AA246B0881}"/>
              </a:ext>
            </a:extLst>
          </p:cNvPr>
          <p:cNvSpPr>
            <a:spLocks noGrp="1"/>
          </p:cNvSpPr>
          <p:nvPr>
            <p:ph type="pic" sz="quarter" idx="52"/>
          </p:nvPr>
        </p:nvSpPr>
        <p:spPr>
          <a:xfrm>
            <a:off x="6211962" y="4435460"/>
            <a:ext cx="1106424" cy="1106423"/>
          </a:xfrm>
          <a:prstGeom prst="ellipse">
            <a:avLst/>
          </a:prstGeom>
          <a:ln w="12700">
            <a:solidFill>
              <a:schemeClr val="bg1">
                <a:lumMod val="50000"/>
                <a:lumOff val="50000"/>
              </a:schemeClr>
            </a:solidFill>
          </a:ln>
        </p:spPr>
        <p:txBody>
          <a:bodyPr rtlCol="0" anchor="ctr" anchorCtr="0">
            <a:normAutofit/>
          </a:bodyPr>
          <a:lstStyle>
            <a:lvl1pPr marL="0" indent="0" algn="ctr">
              <a:buNone/>
              <a:defRPr sz="1400"/>
            </a:lvl1pPr>
          </a:lstStyle>
          <a:p>
            <a:pPr rtl="0"/>
            <a:r>
              <a:rPr lang="ru-RU" noProof="0"/>
              <a:t>Вставка рисунка</a:t>
            </a:r>
            <a:endParaRPr lang="uk-UA" noProof="0" dirty="0"/>
          </a:p>
        </p:txBody>
      </p:sp>
      <p:cxnSp>
        <p:nvCxnSpPr>
          <p:cNvPr id="61" name="Пряма сполучна лінія 60">
            <a:extLst>
              <a:ext uri="{FF2B5EF4-FFF2-40B4-BE49-F238E27FC236}">
                <a16:creationId xmlns:a16="http://schemas.microsoft.com/office/drawing/2014/main" id="{07D22CD4-7F86-495D-B381-7D706058B916}"/>
              </a:ext>
            </a:extLst>
          </p:cNvPr>
          <p:cNvCxnSpPr>
            <a:cxnSpLocks/>
          </p:cNvCxnSpPr>
          <p:nvPr userDrawn="1"/>
        </p:nvCxnSpPr>
        <p:spPr>
          <a:xfrm flipV="1">
            <a:off x="6765174" y="3984820"/>
            <a:ext cx="0" cy="44255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2" name="Місце для тексту 3">
            <a:extLst>
              <a:ext uri="{FF2B5EF4-FFF2-40B4-BE49-F238E27FC236}">
                <a16:creationId xmlns:a16="http://schemas.microsoft.com/office/drawing/2014/main" id="{1BA0EB90-BA97-4A18-AD3D-1E839B636DEB}"/>
              </a:ext>
            </a:extLst>
          </p:cNvPr>
          <p:cNvSpPr>
            <a:spLocks noGrp="1"/>
          </p:cNvSpPr>
          <p:nvPr>
            <p:ph type="body" sz="quarter" idx="53"/>
          </p:nvPr>
        </p:nvSpPr>
        <p:spPr>
          <a:xfrm>
            <a:off x="4567432" y="1769589"/>
            <a:ext cx="3044973" cy="2212848"/>
          </a:xfrm>
          <a:custGeom>
            <a:avLst/>
            <a:gdLst>
              <a:gd name="connsiteX0" fmla="*/ 0 w 3044952"/>
              <a:gd name="connsiteY0" fmla="*/ 368815 h 2212848"/>
              <a:gd name="connsiteX1" fmla="*/ 368815 w 3044952"/>
              <a:gd name="connsiteY1" fmla="*/ 0 h 2212848"/>
              <a:gd name="connsiteX2" fmla="*/ 2676137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0 w 3044952"/>
              <a:gd name="connsiteY0" fmla="*/ 368815 h 2212848"/>
              <a:gd name="connsiteX1" fmla="*/ 254515 w 3044952"/>
              <a:gd name="connsiteY1" fmla="*/ 0 h 2212848"/>
              <a:gd name="connsiteX2" fmla="*/ 2676137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0 w 3044952"/>
              <a:gd name="connsiteY0" fmla="*/ 368815 h 2212848"/>
              <a:gd name="connsiteX1" fmla="*/ 254515 w 3044952"/>
              <a:gd name="connsiteY1" fmla="*/ 0 h 2212848"/>
              <a:gd name="connsiteX2" fmla="*/ 2842392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676158 w 3044973"/>
              <a:gd name="connsiteY5" fmla="*/ 2212848 h 2212848"/>
              <a:gd name="connsiteX6" fmla="*/ 368836 w 3044973"/>
              <a:gd name="connsiteY6" fmla="*/ 2212848 h 2212848"/>
              <a:gd name="connsiteX7" fmla="*/ 21 w 3044973"/>
              <a:gd name="connsiteY7" fmla="*/ 1844033 h 2212848"/>
              <a:gd name="connsiteX8" fmla="*/ 21 w 3044973"/>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676158 w 3044973"/>
              <a:gd name="connsiteY5" fmla="*/ 2212848 h 2212848"/>
              <a:gd name="connsiteX6" fmla="*/ 233754 w 3044973"/>
              <a:gd name="connsiteY6" fmla="*/ 2207652 h 2212848"/>
              <a:gd name="connsiteX7" fmla="*/ 21 w 3044973"/>
              <a:gd name="connsiteY7" fmla="*/ 1844033 h 2212848"/>
              <a:gd name="connsiteX8" fmla="*/ 21 w 3044973"/>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842413 w 3044973"/>
              <a:gd name="connsiteY5" fmla="*/ 2212848 h 2212848"/>
              <a:gd name="connsiteX6" fmla="*/ 233754 w 3044973"/>
              <a:gd name="connsiteY6" fmla="*/ 2207652 h 2212848"/>
              <a:gd name="connsiteX7" fmla="*/ 21 w 3044973"/>
              <a:gd name="connsiteY7" fmla="*/ 1844033 h 2212848"/>
              <a:gd name="connsiteX8" fmla="*/ 21 w 3044973"/>
              <a:gd name="connsiteY8" fmla="*/ 368815 h 2212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44973" h="2212848">
                <a:moveTo>
                  <a:pt x="21" y="368815"/>
                </a:moveTo>
                <a:cubicBezTo>
                  <a:pt x="21" y="165124"/>
                  <a:pt x="-6305" y="0"/>
                  <a:pt x="197386" y="0"/>
                </a:cubicBezTo>
                <a:lnTo>
                  <a:pt x="2842413" y="0"/>
                </a:lnTo>
                <a:cubicBezTo>
                  <a:pt x="3046104" y="0"/>
                  <a:pt x="3044973" y="165124"/>
                  <a:pt x="3044973" y="368815"/>
                </a:cubicBezTo>
                <a:lnTo>
                  <a:pt x="3044973" y="1844033"/>
                </a:lnTo>
                <a:cubicBezTo>
                  <a:pt x="3044973" y="2047724"/>
                  <a:pt x="3046104" y="2212848"/>
                  <a:pt x="2842413" y="2212848"/>
                </a:cubicBezTo>
                <a:lnTo>
                  <a:pt x="233754" y="2207652"/>
                </a:lnTo>
                <a:cubicBezTo>
                  <a:pt x="30063" y="2207652"/>
                  <a:pt x="21" y="2047724"/>
                  <a:pt x="21" y="1844033"/>
                </a:cubicBezTo>
                <a:lnTo>
                  <a:pt x="21" y="368815"/>
                </a:lnTo>
                <a:close/>
              </a:path>
            </a:pathLst>
          </a:custGeom>
          <a:ln>
            <a:solidFill>
              <a:schemeClr val="bg1">
                <a:lumMod val="50000"/>
                <a:lumOff val="50000"/>
              </a:schemeClr>
            </a:solidFill>
          </a:ln>
        </p:spPr>
        <p:txBody>
          <a:bodyPr lIns="216000" tIns="180000" rIns="216000" bIns="180000" rtlCol="0">
            <a:normAutofit/>
          </a:bodyPr>
          <a:lstStyle>
            <a:lvl1pPr marL="0" indent="0">
              <a:buNone/>
              <a:defRPr sz="1400">
                <a:solidFill>
                  <a:schemeClr val="tx2"/>
                </a:solidFill>
              </a:defRPr>
            </a:lvl1pPr>
          </a:lstStyle>
          <a:p>
            <a:pPr lvl="0" rtl="0"/>
            <a:r>
              <a:rPr lang="ru-RU" noProof="0"/>
              <a:t>Образец текста</a:t>
            </a:r>
          </a:p>
        </p:txBody>
      </p:sp>
      <p:sp>
        <p:nvSpPr>
          <p:cNvPr id="63" name="Овал 62">
            <a:extLst>
              <a:ext uri="{FF2B5EF4-FFF2-40B4-BE49-F238E27FC236}">
                <a16:creationId xmlns:a16="http://schemas.microsoft.com/office/drawing/2014/main" id="{ED057A87-963C-4F8A-BD4C-959BF8AF699B}"/>
              </a:ext>
            </a:extLst>
          </p:cNvPr>
          <p:cNvSpPr/>
          <p:nvPr userDrawn="1"/>
        </p:nvSpPr>
        <p:spPr>
          <a:xfrm>
            <a:off x="6714774" y="3930376"/>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sp>
        <p:nvSpPr>
          <p:cNvPr id="64" name="Місце для тексту 2">
            <a:extLst>
              <a:ext uri="{FF2B5EF4-FFF2-40B4-BE49-F238E27FC236}">
                <a16:creationId xmlns:a16="http://schemas.microsoft.com/office/drawing/2014/main" id="{B6BAFE05-9EC0-4C3C-AB0F-89A83361452F}"/>
              </a:ext>
            </a:extLst>
          </p:cNvPr>
          <p:cNvSpPr>
            <a:spLocks noGrp="1"/>
          </p:cNvSpPr>
          <p:nvPr>
            <p:ph type="body" idx="54" hasCustomPrompt="1"/>
          </p:nvPr>
        </p:nvSpPr>
        <p:spPr>
          <a:xfrm>
            <a:off x="8350818" y="4992196"/>
            <a:ext cx="1625324" cy="328343"/>
          </a:xfrm>
        </p:spPr>
        <p:txBody>
          <a:bodyPr lIns="0" tIns="0" rIns="0" bIns="0" rtlCol="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Посада клієнта</a:t>
            </a:r>
          </a:p>
        </p:txBody>
      </p:sp>
      <p:sp>
        <p:nvSpPr>
          <p:cNvPr id="65" name="Місце для тексту 2">
            <a:extLst>
              <a:ext uri="{FF2B5EF4-FFF2-40B4-BE49-F238E27FC236}">
                <a16:creationId xmlns:a16="http://schemas.microsoft.com/office/drawing/2014/main" id="{290BF8E2-78CA-4427-9231-3C5EDC272DEE}"/>
              </a:ext>
            </a:extLst>
          </p:cNvPr>
          <p:cNvSpPr>
            <a:spLocks noGrp="1"/>
          </p:cNvSpPr>
          <p:nvPr>
            <p:ph type="body" idx="55" hasCustomPrompt="1"/>
          </p:nvPr>
        </p:nvSpPr>
        <p:spPr>
          <a:xfrm>
            <a:off x="8350818" y="4187128"/>
            <a:ext cx="1625324" cy="720726"/>
          </a:xfrm>
        </p:spPr>
        <p:txBody>
          <a:bodyPr lIns="0" tIns="0" rIns="0" bIns="0" rtlCol="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Змініть зразок</a:t>
            </a:r>
            <a:br>
              <a:rPr lang="uk-UA" noProof="0" dirty="0"/>
            </a:br>
            <a:r>
              <a:rPr lang="uk-UA" noProof="0" dirty="0"/>
              <a:t>тексту</a:t>
            </a:r>
          </a:p>
        </p:txBody>
      </p:sp>
      <p:sp>
        <p:nvSpPr>
          <p:cNvPr id="66" name="Місце для зображення 2">
            <a:extLst>
              <a:ext uri="{FF2B5EF4-FFF2-40B4-BE49-F238E27FC236}">
                <a16:creationId xmlns:a16="http://schemas.microsoft.com/office/drawing/2014/main" id="{ACA8732F-AB9E-4253-BB5A-5ADD5BA9B153}"/>
              </a:ext>
            </a:extLst>
          </p:cNvPr>
          <p:cNvSpPr>
            <a:spLocks noGrp="1"/>
          </p:cNvSpPr>
          <p:nvPr>
            <p:ph type="pic" sz="quarter" idx="56"/>
          </p:nvPr>
        </p:nvSpPr>
        <p:spPr>
          <a:xfrm>
            <a:off x="9976142" y="4430694"/>
            <a:ext cx="1106424" cy="1106423"/>
          </a:xfrm>
          <a:prstGeom prst="ellipse">
            <a:avLst/>
          </a:prstGeom>
          <a:ln w="12700">
            <a:solidFill>
              <a:schemeClr val="bg1">
                <a:lumMod val="50000"/>
                <a:lumOff val="50000"/>
              </a:schemeClr>
            </a:solidFill>
          </a:ln>
        </p:spPr>
        <p:txBody>
          <a:bodyPr rtlCol="0" anchor="ctr" anchorCtr="0">
            <a:normAutofit/>
          </a:bodyPr>
          <a:lstStyle>
            <a:lvl1pPr marL="0" indent="0" algn="ctr">
              <a:buNone/>
              <a:defRPr sz="1400"/>
            </a:lvl1pPr>
          </a:lstStyle>
          <a:p>
            <a:pPr rtl="0"/>
            <a:r>
              <a:rPr lang="ru-RU" noProof="0"/>
              <a:t>Вставка рисунка</a:t>
            </a:r>
            <a:endParaRPr lang="uk-UA" noProof="0" dirty="0"/>
          </a:p>
        </p:txBody>
      </p:sp>
      <p:cxnSp>
        <p:nvCxnSpPr>
          <p:cNvPr id="67" name="Пряма сполучна лінія 66">
            <a:extLst>
              <a:ext uri="{FF2B5EF4-FFF2-40B4-BE49-F238E27FC236}">
                <a16:creationId xmlns:a16="http://schemas.microsoft.com/office/drawing/2014/main" id="{BB9A566A-8C97-4AE6-B9EF-701587499889}"/>
              </a:ext>
            </a:extLst>
          </p:cNvPr>
          <p:cNvCxnSpPr>
            <a:cxnSpLocks/>
          </p:cNvCxnSpPr>
          <p:nvPr userDrawn="1"/>
        </p:nvCxnSpPr>
        <p:spPr>
          <a:xfrm flipV="1">
            <a:off x="10529354" y="3980054"/>
            <a:ext cx="0" cy="44255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8" name="Місце для тексту 3">
            <a:extLst>
              <a:ext uri="{FF2B5EF4-FFF2-40B4-BE49-F238E27FC236}">
                <a16:creationId xmlns:a16="http://schemas.microsoft.com/office/drawing/2014/main" id="{45B69021-5E85-4B37-B529-366AC57512FD}"/>
              </a:ext>
            </a:extLst>
          </p:cNvPr>
          <p:cNvSpPr>
            <a:spLocks noGrp="1"/>
          </p:cNvSpPr>
          <p:nvPr>
            <p:ph type="body" sz="quarter" idx="57"/>
          </p:nvPr>
        </p:nvSpPr>
        <p:spPr>
          <a:xfrm>
            <a:off x="8331612" y="1769589"/>
            <a:ext cx="3044973" cy="2212848"/>
          </a:xfrm>
          <a:custGeom>
            <a:avLst/>
            <a:gdLst>
              <a:gd name="connsiteX0" fmla="*/ 0 w 3044952"/>
              <a:gd name="connsiteY0" fmla="*/ 368815 h 2212848"/>
              <a:gd name="connsiteX1" fmla="*/ 368815 w 3044952"/>
              <a:gd name="connsiteY1" fmla="*/ 0 h 2212848"/>
              <a:gd name="connsiteX2" fmla="*/ 2676137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0 w 3044952"/>
              <a:gd name="connsiteY0" fmla="*/ 368815 h 2212848"/>
              <a:gd name="connsiteX1" fmla="*/ 254515 w 3044952"/>
              <a:gd name="connsiteY1" fmla="*/ 0 h 2212848"/>
              <a:gd name="connsiteX2" fmla="*/ 2676137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0 w 3044952"/>
              <a:gd name="connsiteY0" fmla="*/ 368815 h 2212848"/>
              <a:gd name="connsiteX1" fmla="*/ 254515 w 3044952"/>
              <a:gd name="connsiteY1" fmla="*/ 0 h 2212848"/>
              <a:gd name="connsiteX2" fmla="*/ 2842392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676158 w 3044973"/>
              <a:gd name="connsiteY5" fmla="*/ 2212848 h 2212848"/>
              <a:gd name="connsiteX6" fmla="*/ 368836 w 3044973"/>
              <a:gd name="connsiteY6" fmla="*/ 2212848 h 2212848"/>
              <a:gd name="connsiteX7" fmla="*/ 21 w 3044973"/>
              <a:gd name="connsiteY7" fmla="*/ 1844033 h 2212848"/>
              <a:gd name="connsiteX8" fmla="*/ 21 w 3044973"/>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676158 w 3044973"/>
              <a:gd name="connsiteY5" fmla="*/ 2212848 h 2212848"/>
              <a:gd name="connsiteX6" fmla="*/ 233754 w 3044973"/>
              <a:gd name="connsiteY6" fmla="*/ 2207652 h 2212848"/>
              <a:gd name="connsiteX7" fmla="*/ 21 w 3044973"/>
              <a:gd name="connsiteY7" fmla="*/ 1844033 h 2212848"/>
              <a:gd name="connsiteX8" fmla="*/ 21 w 3044973"/>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842413 w 3044973"/>
              <a:gd name="connsiteY5" fmla="*/ 2212848 h 2212848"/>
              <a:gd name="connsiteX6" fmla="*/ 233754 w 3044973"/>
              <a:gd name="connsiteY6" fmla="*/ 2207652 h 2212848"/>
              <a:gd name="connsiteX7" fmla="*/ 21 w 3044973"/>
              <a:gd name="connsiteY7" fmla="*/ 1844033 h 2212848"/>
              <a:gd name="connsiteX8" fmla="*/ 21 w 3044973"/>
              <a:gd name="connsiteY8" fmla="*/ 368815 h 2212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44973" h="2212848">
                <a:moveTo>
                  <a:pt x="21" y="368815"/>
                </a:moveTo>
                <a:cubicBezTo>
                  <a:pt x="21" y="165124"/>
                  <a:pt x="-6305" y="0"/>
                  <a:pt x="197386" y="0"/>
                </a:cubicBezTo>
                <a:lnTo>
                  <a:pt x="2842413" y="0"/>
                </a:lnTo>
                <a:cubicBezTo>
                  <a:pt x="3046104" y="0"/>
                  <a:pt x="3044973" y="165124"/>
                  <a:pt x="3044973" y="368815"/>
                </a:cubicBezTo>
                <a:lnTo>
                  <a:pt x="3044973" y="1844033"/>
                </a:lnTo>
                <a:cubicBezTo>
                  <a:pt x="3044973" y="2047724"/>
                  <a:pt x="3046104" y="2212848"/>
                  <a:pt x="2842413" y="2212848"/>
                </a:cubicBezTo>
                <a:lnTo>
                  <a:pt x="233754" y="2207652"/>
                </a:lnTo>
                <a:cubicBezTo>
                  <a:pt x="30063" y="2207652"/>
                  <a:pt x="21" y="2047724"/>
                  <a:pt x="21" y="1844033"/>
                </a:cubicBezTo>
                <a:lnTo>
                  <a:pt x="21" y="368815"/>
                </a:lnTo>
                <a:close/>
              </a:path>
            </a:pathLst>
          </a:custGeom>
          <a:ln>
            <a:solidFill>
              <a:schemeClr val="bg1">
                <a:lumMod val="50000"/>
                <a:lumOff val="50000"/>
              </a:schemeClr>
            </a:solidFill>
          </a:ln>
        </p:spPr>
        <p:txBody>
          <a:bodyPr lIns="216000" tIns="180000" rIns="216000" bIns="180000" rtlCol="0">
            <a:normAutofit/>
          </a:bodyPr>
          <a:lstStyle>
            <a:lvl1pPr marL="0" indent="0">
              <a:buNone/>
              <a:defRPr sz="1400">
                <a:solidFill>
                  <a:schemeClr val="tx2"/>
                </a:solidFill>
              </a:defRPr>
            </a:lvl1pPr>
          </a:lstStyle>
          <a:p>
            <a:pPr lvl="0" rtl="0"/>
            <a:r>
              <a:rPr lang="ru-RU" noProof="0"/>
              <a:t>Образец текста</a:t>
            </a:r>
          </a:p>
        </p:txBody>
      </p:sp>
      <p:sp>
        <p:nvSpPr>
          <p:cNvPr id="69" name="Овал 68">
            <a:extLst>
              <a:ext uri="{FF2B5EF4-FFF2-40B4-BE49-F238E27FC236}">
                <a16:creationId xmlns:a16="http://schemas.microsoft.com/office/drawing/2014/main" id="{E407CD49-808A-445A-96C0-E3083C9FB390}"/>
              </a:ext>
            </a:extLst>
          </p:cNvPr>
          <p:cNvSpPr/>
          <p:nvPr userDrawn="1"/>
        </p:nvSpPr>
        <p:spPr>
          <a:xfrm>
            <a:off x="10478954" y="3925610"/>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spTree>
    <p:extLst>
      <p:ext uri="{BB962C8B-B14F-4D97-AF65-F5344CB8AC3E}">
        <p14:creationId xmlns:p14="http://schemas.microsoft.com/office/powerpoint/2010/main" val="86413122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Макет слайда &quot;Вивчення проблеми&quot;">
    <p:spTree>
      <p:nvGrpSpPr>
        <p:cNvPr id="1" name=""/>
        <p:cNvGrpSpPr/>
        <p:nvPr/>
      </p:nvGrpSpPr>
      <p:grpSpPr>
        <a:xfrm>
          <a:off x="0" y="0"/>
          <a:ext cx="0" cy="0"/>
          <a:chOff x="0" y="0"/>
          <a:chExt cx="0" cy="0"/>
        </a:xfrm>
      </p:grpSpPr>
      <p:sp>
        <p:nvSpPr>
          <p:cNvPr id="7" name="Прямокутник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2" name="Заголовок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6" y="1980591"/>
            <a:ext cx="4187903" cy="1177174"/>
          </a:xfrm>
        </p:spPr>
        <p:txBody>
          <a:bodyPr lIns="0" tIns="0" rIns="0" bIns="0" rtlCol="0" anchor="b">
            <a:normAutofit/>
          </a:bodyPr>
          <a:lstStyle>
            <a:lvl1pPr>
              <a:defRPr sz="3600"/>
            </a:lvl1pPr>
          </a:lstStyle>
          <a:p>
            <a:pPr rtl="0"/>
            <a:r>
              <a:rPr lang="uk-UA" noProof="0" dirty="0"/>
              <a:t>ВИВЧЕННЯ ПРОБЛЕМИ</a:t>
            </a:r>
          </a:p>
        </p:txBody>
      </p:sp>
      <p:sp>
        <p:nvSpPr>
          <p:cNvPr id="3" name="Місце для тексту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826770" y="3610893"/>
            <a:ext cx="4168311" cy="1897530"/>
          </a:xfrm>
        </p:spPr>
        <p:txBody>
          <a:bodyPr lIns="0" tIns="0" rIns="0" bIns="0" rtlCol="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4" name="Місце для дати 3">
            <a:extLst>
              <a:ext uri="{FF2B5EF4-FFF2-40B4-BE49-F238E27FC236}">
                <a16:creationId xmlns:a16="http://schemas.microsoft.com/office/drawing/2014/main" id="{49EFC6D7-3241-401C-A16A-4A7CC2653954}"/>
              </a:ext>
            </a:extLst>
          </p:cNvPr>
          <p:cNvSpPr>
            <a:spLocks noGrp="1"/>
          </p:cNvSpPr>
          <p:nvPr>
            <p:ph type="dt" sz="half" idx="10"/>
          </p:nvPr>
        </p:nvSpPr>
        <p:spPr/>
        <p:txBody>
          <a:bodyPr rtlCol="0"/>
          <a:lstStyle/>
          <a:p>
            <a:pPr rtl="0"/>
            <a:r>
              <a:rPr lang="uk-UA" noProof="0" dirty="0"/>
              <a:t>ДД.ММ.20XX</a:t>
            </a:r>
          </a:p>
        </p:txBody>
      </p:sp>
      <p:sp>
        <p:nvSpPr>
          <p:cNvPr id="5" name="Місце для нижнього колонтитула 4">
            <a:extLst>
              <a:ext uri="{FF2B5EF4-FFF2-40B4-BE49-F238E27FC236}">
                <a16:creationId xmlns:a16="http://schemas.microsoft.com/office/drawing/2014/main" id="{F345D6DC-ABA5-4D00-9CD3-92FFDD1FA2DC}"/>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6" name="Місце для номера слайда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11" name="Місце для зображення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rtlCol="0" anchor="ctr" anchorCtr="0">
            <a:normAutofit/>
          </a:bodyPr>
          <a:lstStyle>
            <a:lvl1pPr marL="0" indent="0" algn="ctr">
              <a:buNone/>
              <a:defRPr sz="1200"/>
            </a:lvl1pPr>
          </a:lstStyle>
          <a:p>
            <a:pPr rtl="0"/>
            <a:r>
              <a:rPr lang="ru-RU" noProof="0"/>
              <a:t>Вставка рисунка</a:t>
            </a:r>
            <a:endParaRPr lang="uk-UA" noProof="0" dirty="0"/>
          </a:p>
        </p:txBody>
      </p:sp>
      <p:grpSp>
        <p:nvGrpSpPr>
          <p:cNvPr id="15" name="Група 14">
            <a:extLst>
              <a:ext uri="{FF2B5EF4-FFF2-40B4-BE49-F238E27FC236}">
                <a16:creationId xmlns:a16="http://schemas.microsoft.com/office/drawing/2014/main" id="{B7317392-EF87-4050-8BBE-32F74B0CF15A}"/>
              </a:ext>
            </a:extLst>
          </p:cNvPr>
          <p:cNvGrpSpPr/>
          <p:nvPr userDrawn="1"/>
        </p:nvGrpSpPr>
        <p:grpSpPr>
          <a:xfrm>
            <a:off x="0" y="3319328"/>
            <a:ext cx="3146729" cy="100800"/>
            <a:chOff x="-1228304" y="3240138"/>
            <a:chExt cx="3146729" cy="100800"/>
          </a:xfrm>
        </p:grpSpPr>
        <p:cxnSp>
          <p:nvCxnSpPr>
            <p:cNvPr id="13" name="Пряма сполучна лінія 12">
              <a:extLst>
                <a:ext uri="{FF2B5EF4-FFF2-40B4-BE49-F238E27FC236}">
                  <a16:creationId xmlns:a16="http://schemas.microsoft.com/office/drawing/2014/main" id="{785A4134-866D-4143-AC1E-8A2FFDB49855}"/>
                </a:ext>
              </a:extLst>
            </p:cNvPr>
            <p:cNvCxnSpPr>
              <a:cxnSpLocks/>
            </p:cNvCxnSpPr>
            <p:nvPr userDrawn="1"/>
          </p:nvCxnSpPr>
          <p:spPr>
            <a:xfrm>
              <a:off x="-1228304" y="3290538"/>
              <a:ext cx="3056467"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Овал 13">
              <a:extLst>
                <a:ext uri="{FF2B5EF4-FFF2-40B4-BE49-F238E27FC236}">
                  <a16:creationId xmlns:a16="http://schemas.microsoft.com/office/drawing/2014/main" id="{1BBC5D9C-B8FB-455B-9398-36DB21F2765E}"/>
                </a:ext>
              </a:extLst>
            </p:cNvPr>
            <p:cNvSpPr/>
            <p:nvPr userDrawn="1"/>
          </p:nvSpPr>
          <p:spPr>
            <a:xfrm>
              <a:off x="1817625"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sp>
        <p:nvSpPr>
          <p:cNvPr id="17" name="Овал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8" name="Пряма сполучна лінія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Овал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20" name="Пряма сполучна лінія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5" name="Місце для тексту 2">
            <a:extLst>
              <a:ext uri="{FF2B5EF4-FFF2-40B4-BE49-F238E27FC236}">
                <a16:creationId xmlns:a16="http://schemas.microsoft.com/office/drawing/2014/main" id="{82DA762C-1D45-43AA-9DB3-3D8DBE3EACFE}"/>
              </a:ext>
            </a:extLst>
          </p:cNvPr>
          <p:cNvSpPr>
            <a:spLocks noGrp="1"/>
          </p:cNvSpPr>
          <p:nvPr>
            <p:ph type="body" idx="33" hasCustomPrompt="1"/>
          </p:nvPr>
        </p:nvSpPr>
        <p:spPr>
          <a:xfrm>
            <a:off x="5267325" y="1126345"/>
            <a:ext cx="6086475" cy="2662466"/>
          </a:xfrm>
        </p:spPr>
        <p:txBody>
          <a:bodyPr lIns="0" tIns="0" rIns="0" bIns="0" rtlCol="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38" name="Місце для тексту 2">
            <a:extLst>
              <a:ext uri="{FF2B5EF4-FFF2-40B4-BE49-F238E27FC236}">
                <a16:creationId xmlns:a16="http://schemas.microsoft.com/office/drawing/2014/main" id="{4C3C1BF4-C955-4D71-87E4-BE0F7B619575}"/>
              </a:ext>
            </a:extLst>
          </p:cNvPr>
          <p:cNvSpPr>
            <a:spLocks noGrp="1"/>
          </p:cNvSpPr>
          <p:nvPr>
            <p:ph type="body" idx="34" hasCustomPrompt="1"/>
          </p:nvPr>
        </p:nvSpPr>
        <p:spPr>
          <a:xfrm>
            <a:off x="5269967" y="3909256"/>
            <a:ext cx="6086475" cy="1822399"/>
          </a:xfrm>
        </p:spPr>
        <p:txBody>
          <a:bodyPr lIns="0" tIns="0" rIns="0" bIns="0" rtlCol="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Tree>
    <p:extLst>
      <p:ext uri="{BB962C8B-B14F-4D97-AF65-F5344CB8AC3E}">
        <p14:creationId xmlns:p14="http://schemas.microsoft.com/office/powerpoint/2010/main" val="220595652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Макет із мобільним телефоном і вмістом">
    <p:spTree>
      <p:nvGrpSpPr>
        <p:cNvPr id="1" name=""/>
        <p:cNvGrpSpPr/>
        <p:nvPr/>
      </p:nvGrpSpPr>
      <p:grpSpPr>
        <a:xfrm>
          <a:off x="0" y="0"/>
          <a:ext cx="0" cy="0"/>
          <a:chOff x="0" y="0"/>
          <a:chExt cx="0" cy="0"/>
        </a:xfrm>
      </p:grpSpPr>
      <p:sp>
        <p:nvSpPr>
          <p:cNvPr id="15" name="Прямокутник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5" name="Місце для дати 4">
            <a:extLst>
              <a:ext uri="{FF2B5EF4-FFF2-40B4-BE49-F238E27FC236}">
                <a16:creationId xmlns:a16="http://schemas.microsoft.com/office/drawing/2014/main" id="{2D9775F3-A041-479A-8038-652B7D9C72E9}"/>
              </a:ext>
            </a:extLst>
          </p:cNvPr>
          <p:cNvSpPr>
            <a:spLocks noGrp="1"/>
          </p:cNvSpPr>
          <p:nvPr>
            <p:ph type="dt" sz="half" idx="10"/>
          </p:nvPr>
        </p:nvSpPr>
        <p:spPr/>
        <p:txBody>
          <a:bodyPr rtlCol="0"/>
          <a:lstStyle/>
          <a:p>
            <a:pPr rtl="0"/>
            <a:r>
              <a:rPr lang="uk-UA" noProof="0" dirty="0"/>
              <a:t>ДД.ММ.20XX</a:t>
            </a:r>
          </a:p>
        </p:txBody>
      </p:sp>
      <p:sp>
        <p:nvSpPr>
          <p:cNvPr id="6" name="Місце для нижнього колонтитула 5">
            <a:extLst>
              <a:ext uri="{FF2B5EF4-FFF2-40B4-BE49-F238E27FC236}">
                <a16:creationId xmlns:a16="http://schemas.microsoft.com/office/drawing/2014/main" id="{29BEDD04-BE4E-4B91-B13E-0C4FB3E1658F}"/>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7" name="Місце для номера слайда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8" name="Заголовок 1">
            <a:extLst>
              <a:ext uri="{FF2B5EF4-FFF2-40B4-BE49-F238E27FC236}">
                <a16:creationId xmlns:a16="http://schemas.microsoft.com/office/drawing/2014/main" id="{ABF87C9E-53A2-4DE1-89DC-3907BE2E3D3C}"/>
              </a:ext>
            </a:extLst>
          </p:cNvPr>
          <p:cNvSpPr>
            <a:spLocks noGrp="1"/>
          </p:cNvSpPr>
          <p:nvPr>
            <p:ph type="title" hasCustomPrompt="1"/>
          </p:nvPr>
        </p:nvSpPr>
        <p:spPr>
          <a:xfrm>
            <a:off x="6096000" y="1294387"/>
            <a:ext cx="5314072" cy="569086"/>
          </a:xfrm>
        </p:spPr>
        <p:txBody>
          <a:bodyPr lIns="0" tIns="0" rIns="0" bIns="0" rtlCol="0" anchor="b">
            <a:normAutofit/>
          </a:bodyPr>
          <a:lstStyle>
            <a:lvl1pPr algn="l">
              <a:defRPr sz="3600"/>
            </a:lvl1pPr>
          </a:lstStyle>
          <a:p>
            <a:pPr rtl="0"/>
            <a:r>
              <a:rPr lang="uk-UA" noProof="0" dirty="0"/>
              <a:t>КЛАЦНІТЬ, ЩОБ ЗМІНИТИ ЗАГОЛОВОК</a:t>
            </a:r>
          </a:p>
        </p:txBody>
      </p:sp>
      <p:sp>
        <p:nvSpPr>
          <p:cNvPr id="9" name="Місце для тексту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6096000" y="2212679"/>
            <a:ext cx="5292725" cy="978407"/>
          </a:xfrm>
        </p:spPr>
        <p:txBody>
          <a:bodyPr lIns="0" tIns="0" rIns="0" bIns="0" rtlCol="0">
            <a:normAutofit/>
          </a:bodyPr>
          <a:lstStyle>
            <a:lvl1pPr marL="0" indent="0" algn="l">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10" name="Місце для зображення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rtlCol="0" anchor="ctr" anchorCtr="0">
            <a:normAutofit/>
          </a:bodyPr>
          <a:lstStyle>
            <a:lvl1pPr marL="0" indent="0" algn="ctr">
              <a:buNone/>
              <a:defRPr sz="1200"/>
            </a:lvl1pPr>
          </a:lstStyle>
          <a:p>
            <a:pPr rtl="0"/>
            <a:r>
              <a:rPr lang="ru-RU" noProof="0"/>
              <a:t>Вставка рисунка</a:t>
            </a:r>
            <a:endParaRPr lang="uk-UA" noProof="0" dirty="0"/>
          </a:p>
        </p:txBody>
      </p:sp>
      <p:grpSp>
        <p:nvGrpSpPr>
          <p:cNvPr id="11" name="Група 10">
            <a:extLst>
              <a:ext uri="{FF2B5EF4-FFF2-40B4-BE49-F238E27FC236}">
                <a16:creationId xmlns:a16="http://schemas.microsoft.com/office/drawing/2014/main" id="{59E4D57E-4989-4939-A31F-637543FAB606}"/>
              </a:ext>
            </a:extLst>
          </p:cNvPr>
          <p:cNvGrpSpPr/>
          <p:nvPr userDrawn="1"/>
        </p:nvGrpSpPr>
        <p:grpSpPr>
          <a:xfrm flipH="1">
            <a:off x="6096000" y="1970230"/>
            <a:ext cx="6096000" cy="100800"/>
            <a:chOff x="646015" y="3248308"/>
            <a:chExt cx="3107749" cy="100800"/>
          </a:xfrm>
        </p:grpSpPr>
        <p:cxnSp>
          <p:nvCxnSpPr>
            <p:cNvPr id="12" name="Пряма сполучна лінія 11">
              <a:extLst>
                <a:ext uri="{FF2B5EF4-FFF2-40B4-BE49-F238E27FC236}">
                  <a16:creationId xmlns:a16="http://schemas.microsoft.com/office/drawing/2014/main" id="{370B72A7-B625-48B8-88E6-BCE2A4DD531E}"/>
                </a:ext>
              </a:extLst>
            </p:cNvPr>
            <p:cNvCxnSpPr>
              <a:cxnSpLocks/>
            </p:cNvCxnSpPr>
            <p:nvPr userDrawn="1"/>
          </p:nvCxnSpPr>
          <p:spPr>
            <a:xfrm>
              <a:off x="646015" y="3290538"/>
              <a:ext cx="3107749"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Овал 12">
              <a:extLst>
                <a:ext uri="{FF2B5EF4-FFF2-40B4-BE49-F238E27FC236}">
                  <a16:creationId xmlns:a16="http://schemas.microsoft.com/office/drawing/2014/main" id="{01ED729F-F8A5-4244-9776-4935C260F11F}"/>
                </a:ext>
              </a:extLst>
            </p:cNvPr>
            <p:cNvSpPr/>
            <p:nvPr userDrawn="1"/>
          </p:nvSpPr>
          <p:spPr>
            <a:xfrm>
              <a:off x="3702376" y="3248308"/>
              <a:ext cx="51388"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cxnSp>
        <p:nvCxnSpPr>
          <p:cNvPr id="17" name="Пряма сполучна лінія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Овал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9" name="Пряма сполучна лінія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Овал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sp>
        <p:nvSpPr>
          <p:cNvPr id="23" name="Місце для тексту 2">
            <a:extLst>
              <a:ext uri="{FF2B5EF4-FFF2-40B4-BE49-F238E27FC236}">
                <a16:creationId xmlns:a16="http://schemas.microsoft.com/office/drawing/2014/main" id="{ABD2EF23-562D-4049-92E3-48371C9E83A4}"/>
              </a:ext>
            </a:extLst>
          </p:cNvPr>
          <p:cNvSpPr>
            <a:spLocks noGrp="1"/>
          </p:cNvSpPr>
          <p:nvPr>
            <p:ph type="body" idx="30" hasCustomPrompt="1"/>
          </p:nvPr>
        </p:nvSpPr>
        <p:spPr>
          <a:xfrm>
            <a:off x="6098826" y="3335524"/>
            <a:ext cx="5311245" cy="2248846"/>
          </a:xfrm>
        </p:spPr>
        <p:txBody>
          <a:bodyPr lIns="0" tIns="0" rIns="0" bIns="0" rtlCol="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3" name="Прямокутник 2">
            <a:extLst>
              <a:ext uri="{FF2B5EF4-FFF2-40B4-BE49-F238E27FC236}">
                <a16:creationId xmlns:a16="http://schemas.microsoft.com/office/drawing/2014/main" id="{496B07E0-C579-4C5F-9AD4-6AF791562924}"/>
              </a:ext>
            </a:extLst>
          </p:cNvPr>
          <p:cNvSpPr/>
          <p:nvPr userDrawn="1"/>
        </p:nvSpPr>
        <p:spPr>
          <a:xfrm>
            <a:off x="963549" y="1819285"/>
            <a:ext cx="4306824" cy="3648456"/>
          </a:xfrm>
          <a:prstGeom prst="rect">
            <a:avLst/>
          </a:prstGeom>
          <a:blipFill>
            <a:blip r:embed="rId2">
              <a:extLst>
                <a:ext uri="{96DAC541-7B7A-43D3-8B79-37D633B846F1}">
                  <asvg:svgBlip xmlns:asvg="http://schemas.microsoft.com/office/drawing/2016/SVG/main" r:embed="rId3"/>
                </a:ext>
              </a:extLst>
            </a:blip>
            <a:srcRect/>
            <a:stretch>
              <a:fillRect t="-195" b="-195"/>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sp>
        <p:nvSpPr>
          <p:cNvPr id="21" name="Місце для зображення 2">
            <a:extLst>
              <a:ext uri="{FF2B5EF4-FFF2-40B4-BE49-F238E27FC236}">
                <a16:creationId xmlns:a16="http://schemas.microsoft.com/office/drawing/2014/main" id="{D5639F99-011E-49CF-8ABD-A4DB4439FB47}"/>
              </a:ext>
            </a:extLst>
          </p:cNvPr>
          <p:cNvSpPr>
            <a:spLocks noGrp="1"/>
          </p:cNvSpPr>
          <p:nvPr>
            <p:ph type="pic" sz="quarter" idx="14"/>
          </p:nvPr>
        </p:nvSpPr>
        <p:spPr>
          <a:xfrm>
            <a:off x="3315505" y="1976894"/>
            <a:ext cx="1819656" cy="3108960"/>
          </a:xfrm>
          <a:ln w="25400">
            <a:solidFill>
              <a:schemeClr val="tx2"/>
            </a:solidFill>
          </a:ln>
        </p:spPr>
        <p:txBody>
          <a:bodyPr rtlCol="0" anchor="ctr" anchorCtr="0">
            <a:normAutofit/>
          </a:bodyPr>
          <a:lstStyle>
            <a:lvl1pPr marL="0" indent="0" algn="ctr">
              <a:buNone/>
              <a:defRPr sz="1400"/>
            </a:lvl1pPr>
          </a:lstStyle>
          <a:p>
            <a:pPr rtl="0"/>
            <a:r>
              <a:rPr lang="ru-RU" noProof="0"/>
              <a:t>Вставка рисунка</a:t>
            </a:r>
            <a:endParaRPr lang="uk-UA" noProof="0" dirty="0"/>
          </a:p>
        </p:txBody>
      </p:sp>
      <p:sp>
        <p:nvSpPr>
          <p:cNvPr id="22" name="Місце для зображення 2">
            <a:extLst>
              <a:ext uri="{FF2B5EF4-FFF2-40B4-BE49-F238E27FC236}">
                <a16:creationId xmlns:a16="http://schemas.microsoft.com/office/drawing/2014/main" id="{028483B2-B562-448D-AEE1-556BC9366BBA}"/>
              </a:ext>
            </a:extLst>
          </p:cNvPr>
          <p:cNvSpPr>
            <a:spLocks noGrp="1"/>
          </p:cNvSpPr>
          <p:nvPr>
            <p:ph type="pic" sz="quarter" idx="31"/>
          </p:nvPr>
        </p:nvSpPr>
        <p:spPr>
          <a:xfrm>
            <a:off x="1102188" y="3517926"/>
            <a:ext cx="2057400" cy="1819656"/>
          </a:xfrm>
          <a:ln w="25400">
            <a:solidFill>
              <a:schemeClr val="tx2"/>
            </a:solidFill>
          </a:ln>
        </p:spPr>
        <p:txBody>
          <a:bodyPr rtlCol="0" anchor="ctr" anchorCtr="0">
            <a:normAutofit/>
          </a:bodyPr>
          <a:lstStyle>
            <a:lvl1pPr marL="0" indent="0" algn="ctr">
              <a:buNone/>
              <a:defRPr sz="1400"/>
            </a:lvl1pPr>
          </a:lstStyle>
          <a:p>
            <a:pPr rtl="0"/>
            <a:r>
              <a:rPr lang="ru-RU" noProof="0"/>
              <a:t>Вставка рисунка</a:t>
            </a:r>
            <a:endParaRPr lang="uk-UA" noProof="0" dirty="0"/>
          </a:p>
        </p:txBody>
      </p:sp>
    </p:spTree>
    <p:extLst>
      <p:ext uri="{BB962C8B-B14F-4D97-AF65-F5344CB8AC3E}">
        <p14:creationId xmlns:p14="http://schemas.microsoft.com/office/powerpoint/2010/main" val="319576342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Вручну">
    <p:spTree>
      <p:nvGrpSpPr>
        <p:cNvPr id="1" name=""/>
        <p:cNvGrpSpPr/>
        <p:nvPr/>
      </p:nvGrpSpPr>
      <p:grpSpPr>
        <a:xfrm>
          <a:off x="0" y="0"/>
          <a:ext cx="0" cy="0"/>
          <a:chOff x="0" y="0"/>
          <a:chExt cx="0" cy="0"/>
        </a:xfrm>
      </p:grpSpPr>
      <p:sp>
        <p:nvSpPr>
          <p:cNvPr id="35" name="Прямокутник 34">
            <a:extLst>
              <a:ext uri="{FF2B5EF4-FFF2-40B4-BE49-F238E27FC236}">
                <a16:creationId xmlns:a16="http://schemas.microsoft.com/office/drawing/2014/main" id="{42737603-04DB-411C-B2D9-BDFF9AEE89D6}"/>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21" name="Місце для тексту 3">
            <a:extLst>
              <a:ext uri="{FF2B5EF4-FFF2-40B4-BE49-F238E27FC236}">
                <a16:creationId xmlns:a16="http://schemas.microsoft.com/office/drawing/2014/main" id="{605A03A4-E79C-49C5-A546-FF8E2D42E9D2}"/>
              </a:ext>
            </a:extLst>
          </p:cNvPr>
          <p:cNvSpPr>
            <a:spLocks noGrp="1"/>
          </p:cNvSpPr>
          <p:nvPr>
            <p:ph type="body" sz="half" idx="2"/>
          </p:nvPr>
        </p:nvSpPr>
        <p:spPr>
          <a:xfrm>
            <a:off x="883319" y="3054194"/>
            <a:ext cx="1645920" cy="618756"/>
          </a:xfrm>
        </p:spPr>
        <p:txBody>
          <a:bodyPr lIns="0" tIns="0" rIns="0" bIns="0" rtlCol="0" anchor="t" anchorCtr="0">
            <a:normAutofit/>
          </a:bodyPr>
          <a:lstStyle>
            <a:lvl1pPr marL="0" indent="0">
              <a:lnSpc>
                <a:spcPct val="100000"/>
              </a:lnSpc>
              <a:spcBef>
                <a:spcPts val="0"/>
              </a:spcBef>
              <a:buNone/>
              <a:defRPr lang="en-US" sz="1400" i="0" kern="1200" dirty="0" smtClean="0">
                <a:solidFill>
                  <a:schemeClr val="tx2"/>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noProof="0"/>
              <a:t>Образец текста</a:t>
            </a:r>
          </a:p>
        </p:txBody>
      </p:sp>
      <p:sp>
        <p:nvSpPr>
          <p:cNvPr id="22" name="Місце для тексту 3">
            <a:extLst>
              <a:ext uri="{FF2B5EF4-FFF2-40B4-BE49-F238E27FC236}">
                <a16:creationId xmlns:a16="http://schemas.microsoft.com/office/drawing/2014/main" id="{9EA27EF7-FC6B-496C-B737-B9219950367E}"/>
              </a:ext>
            </a:extLst>
          </p:cNvPr>
          <p:cNvSpPr>
            <a:spLocks noGrp="1"/>
          </p:cNvSpPr>
          <p:nvPr>
            <p:ph type="body" sz="half" idx="34" hasCustomPrompt="1"/>
          </p:nvPr>
        </p:nvSpPr>
        <p:spPr>
          <a:xfrm>
            <a:off x="1384584" y="2023761"/>
            <a:ext cx="2469965" cy="982274"/>
          </a:xfrm>
        </p:spPr>
        <p:txBody>
          <a:bodyPr lIns="0" rIns="0" bIns="0" rtlCol="0" anchor="ctr" anchorCtr="0">
            <a:normAutofit/>
          </a:bodyPr>
          <a:lstStyle>
            <a:lvl1pPr marL="0" indent="0">
              <a:spcBef>
                <a:spcPts val="0"/>
              </a:spcBef>
              <a:buNone/>
              <a:defRPr lang="en-US" sz="2000" b="1" kern="1200" dirty="0">
                <a:solidFill>
                  <a:schemeClr val="bg2"/>
                </a:solidFill>
                <a:latin typeface="+mj-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uk-UA" noProof="0" dirty="0"/>
              <a:t>Стилі</a:t>
            </a:r>
            <a:br>
              <a:rPr lang="uk-UA" noProof="0" dirty="0"/>
            </a:br>
            <a:r>
              <a:rPr lang="uk-UA" noProof="0" dirty="0"/>
              <a:t>зразка тексту</a:t>
            </a:r>
          </a:p>
        </p:txBody>
      </p:sp>
      <p:sp>
        <p:nvSpPr>
          <p:cNvPr id="23" name="Місце для тексту 3">
            <a:extLst>
              <a:ext uri="{FF2B5EF4-FFF2-40B4-BE49-F238E27FC236}">
                <a16:creationId xmlns:a16="http://schemas.microsoft.com/office/drawing/2014/main" id="{6C0E2C30-6E91-49DE-B7A1-6E32A19EC81D}"/>
              </a:ext>
            </a:extLst>
          </p:cNvPr>
          <p:cNvSpPr>
            <a:spLocks noGrp="1"/>
          </p:cNvSpPr>
          <p:nvPr>
            <p:ph type="body" sz="half" idx="36"/>
          </p:nvPr>
        </p:nvSpPr>
        <p:spPr>
          <a:xfrm>
            <a:off x="2596444" y="3054194"/>
            <a:ext cx="1389888" cy="618756"/>
          </a:xfrm>
        </p:spPr>
        <p:txBody>
          <a:bodyPr lIns="0" tIns="0" rIns="0" bIns="0" rtlCol="0" anchor="t" anchorCtr="0">
            <a:normAutofit/>
          </a:bodyPr>
          <a:lstStyle>
            <a:lvl1pPr marL="0" indent="0">
              <a:lnSpc>
                <a:spcPct val="100000"/>
              </a:lnSpc>
              <a:spcBef>
                <a:spcPts val="0"/>
              </a:spcBef>
              <a:buNone/>
              <a:defRPr lang="en-US" sz="1400" i="0" kern="1200" dirty="0" smtClean="0">
                <a:solidFill>
                  <a:schemeClr val="tx2"/>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marL="0" lvl="0" indent="0" algn="l" defTabSz="914400" rtl="0" eaLnBrk="1" latinLnBrk="0" hangingPunct="1">
              <a:lnSpc>
                <a:spcPct val="100000"/>
              </a:lnSpc>
              <a:spcBef>
                <a:spcPts val="0"/>
              </a:spcBef>
              <a:buFont typeface="Arial" panose="020B0604020202020204" pitchFamily="34" charset="0"/>
              <a:buNone/>
            </a:pPr>
            <a:r>
              <a:rPr lang="ru-RU" noProof="0"/>
              <a:t>Образец текста</a:t>
            </a:r>
          </a:p>
        </p:txBody>
      </p:sp>
      <p:sp>
        <p:nvSpPr>
          <p:cNvPr id="24" name="Місце для зображення 12">
            <a:extLst>
              <a:ext uri="{FF2B5EF4-FFF2-40B4-BE49-F238E27FC236}">
                <a16:creationId xmlns:a16="http://schemas.microsoft.com/office/drawing/2014/main" id="{70BE5E73-C067-492F-BE30-5E3DADAD40EF}"/>
              </a:ext>
            </a:extLst>
          </p:cNvPr>
          <p:cNvSpPr>
            <a:spLocks noGrp="1"/>
          </p:cNvSpPr>
          <p:nvPr>
            <p:ph type="pic" sz="quarter" idx="37"/>
          </p:nvPr>
        </p:nvSpPr>
        <p:spPr>
          <a:xfrm>
            <a:off x="875852" y="3731781"/>
            <a:ext cx="1636776" cy="1618488"/>
          </a:xfrm>
        </p:spPr>
        <p:txBody>
          <a:bodyPr rtlCol="0" anchor="ctr" anchorCtr="0">
            <a:noAutofit/>
          </a:bodyPr>
          <a:lstStyle>
            <a:lvl1pPr marL="0" indent="0" algn="ctr">
              <a:buNone/>
              <a:defRPr sz="1400">
                <a:solidFill>
                  <a:schemeClr val="tx1"/>
                </a:solidFill>
              </a:defRPr>
            </a:lvl1pPr>
          </a:lstStyle>
          <a:p>
            <a:pPr rtl="0"/>
            <a:r>
              <a:rPr lang="ru-RU" noProof="0"/>
              <a:t>Вставка рисунка</a:t>
            </a:r>
            <a:endParaRPr lang="uk-UA" noProof="0" dirty="0"/>
          </a:p>
        </p:txBody>
      </p:sp>
      <p:sp>
        <p:nvSpPr>
          <p:cNvPr id="25" name="Місце для зображення 12">
            <a:extLst>
              <a:ext uri="{FF2B5EF4-FFF2-40B4-BE49-F238E27FC236}">
                <a16:creationId xmlns:a16="http://schemas.microsoft.com/office/drawing/2014/main" id="{36A9B448-4FDC-41F7-941E-5BF5A129057A}"/>
              </a:ext>
            </a:extLst>
          </p:cNvPr>
          <p:cNvSpPr>
            <a:spLocks noGrp="1"/>
          </p:cNvSpPr>
          <p:nvPr>
            <p:ph type="pic" sz="quarter" idx="38"/>
          </p:nvPr>
        </p:nvSpPr>
        <p:spPr>
          <a:xfrm>
            <a:off x="2499831" y="3731781"/>
            <a:ext cx="1636776" cy="1618488"/>
          </a:xfrm>
        </p:spPr>
        <p:txBody>
          <a:bodyPr rtlCol="0" anchor="ctr" anchorCtr="0">
            <a:noAutofit/>
          </a:bodyPr>
          <a:lstStyle>
            <a:lvl1pPr marL="0" indent="0" algn="ctr">
              <a:buNone/>
              <a:defRPr sz="1400">
                <a:solidFill>
                  <a:schemeClr val="tx1"/>
                </a:solidFill>
              </a:defRPr>
            </a:lvl1pPr>
          </a:lstStyle>
          <a:p>
            <a:pPr rtl="0"/>
            <a:r>
              <a:rPr lang="ru-RU" noProof="0"/>
              <a:t>Вставка рисунка</a:t>
            </a:r>
            <a:endParaRPr lang="uk-UA" noProof="0" dirty="0"/>
          </a:p>
        </p:txBody>
      </p:sp>
      <p:sp>
        <p:nvSpPr>
          <p:cNvPr id="26" name="Місце для тексту 3">
            <a:extLst>
              <a:ext uri="{FF2B5EF4-FFF2-40B4-BE49-F238E27FC236}">
                <a16:creationId xmlns:a16="http://schemas.microsoft.com/office/drawing/2014/main" id="{90B3A413-8776-4B3B-931F-C132DAB3A425}"/>
              </a:ext>
            </a:extLst>
          </p:cNvPr>
          <p:cNvSpPr>
            <a:spLocks noGrp="1"/>
          </p:cNvSpPr>
          <p:nvPr>
            <p:ph type="body" sz="half" idx="39"/>
          </p:nvPr>
        </p:nvSpPr>
        <p:spPr>
          <a:xfrm>
            <a:off x="4940427" y="3054194"/>
            <a:ext cx="2113508" cy="618756"/>
          </a:xfrm>
        </p:spPr>
        <p:txBody>
          <a:bodyPr lIns="0" tIns="0" rIns="0" bIns="0" rtlCol="0" anchor="t" anchorCtr="0">
            <a:normAutofit/>
          </a:bodyPr>
          <a:lstStyle>
            <a:lvl1pPr marL="0" indent="0">
              <a:lnSpc>
                <a:spcPct val="100000"/>
              </a:lnSpc>
              <a:spcBef>
                <a:spcPts val="0"/>
              </a:spcBef>
              <a:buNone/>
              <a:defRPr lang="en-US" sz="1400" i="0" kern="1200" smtClean="0">
                <a:solidFill>
                  <a:schemeClr val="tx2"/>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marL="0" lvl="0" indent="0" algn="l" defTabSz="914400" rtl="0" eaLnBrk="1" latinLnBrk="0" hangingPunct="1">
              <a:lnSpc>
                <a:spcPct val="100000"/>
              </a:lnSpc>
              <a:spcBef>
                <a:spcPts val="0"/>
              </a:spcBef>
              <a:buFont typeface="Arial" panose="020B0604020202020204" pitchFamily="34" charset="0"/>
              <a:buNone/>
            </a:pPr>
            <a:r>
              <a:rPr lang="ru-RU" noProof="0"/>
              <a:t>Образец текста</a:t>
            </a:r>
          </a:p>
        </p:txBody>
      </p:sp>
      <p:sp>
        <p:nvSpPr>
          <p:cNvPr id="27" name="Місце для тексту 3">
            <a:extLst>
              <a:ext uri="{FF2B5EF4-FFF2-40B4-BE49-F238E27FC236}">
                <a16:creationId xmlns:a16="http://schemas.microsoft.com/office/drawing/2014/main" id="{BAD0CCD5-B712-4DB2-BFE3-4D3461B29F6D}"/>
              </a:ext>
            </a:extLst>
          </p:cNvPr>
          <p:cNvSpPr>
            <a:spLocks noGrp="1"/>
          </p:cNvSpPr>
          <p:nvPr>
            <p:ph type="body" sz="half" idx="40" hasCustomPrompt="1"/>
          </p:nvPr>
        </p:nvSpPr>
        <p:spPr>
          <a:xfrm>
            <a:off x="5494328" y="2023761"/>
            <a:ext cx="1943702" cy="982274"/>
          </a:xfrm>
        </p:spPr>
        <p:txBody>
          <a:bodyPr lIns="0" rIns="0" bIns="0" rtlCol="0" anchor="ctr" anchorCtr="0">
            <a:normAutofit/>
          </a:bodyPr>
          <a:lstStyle>
            <a:lvl1pPr marL="0" indent="0">
              <a:spcBef>
                <a:spcPts val="0"/>
              </a:spcBef>
              <a:buNone/>
              <a:defRPr lang="en-US" sz="2000" b="1" kern="1200" dirty="0">
                <a:solidFill>
                  <a:schemeClr val="bg2"/>
                </a:solidFill>
                <a:latin typeface="+mj-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uk-UA" noProof="0" dirty="0"/>
              <a:t>Стилі</a:t>
            </a:r>
            <a:br>
              <a:rPr lang="uk-UA" noProof="0" dirty="0"/>
            </a:br>
            <a:r>
              <a:rPr lang="uk-UA" noProof="0" dirty="0"/>
              <a:t>зразка тексту</a:t>
            </a:r>
          </a:p>
        </p:txBody>
      </p:sp>
      <p:sp>
        <p:nvSpPr>
          <p:cNvPr id="28" name="Місце для зображення 12">
            <a:extLst>
              <a:ext uri="{FF2B5EF4-FFF2-40B4-BE49-F238E27FC236}">
                <a16:creationId xmlns:a16="http://schemas.microsoft.com/office/drawing/2014/main" id="{64125935-B0D3-4ABD-9BBA-A60E46D2C55C}"/>
              </a:ext>
            </a:extLst>
          </p:cNvPr>
          <p:cNvSpPr>
            <a:spLocks noGrp="1"/>
          </p:cNvSpPr>
          <p:nvPr>
            <p:ph type="pic" sz="quarter" idx="43"/>
          </p:nvPr>
        </p:nvSpPr>
        <p:spPr>
          <a:xfrm>
            <a:off x="4946407" y="3731781"/>
            <a:ext cx="2048256" cy="896112"/>
          </a:xfrm>
        </p:spPr>
        <p:txBody>
          <a:bodyPr rtlCol="0" anchor="ctr" anchorCtr="0">
            <a:noAutofit/>
          </a:bodyPr>
          <a:lstStyle>
            <a:lvl1pPr marL="0" indent="0" algn="ctr">
              <a:buNone/>
              <a:defRPr sz="1400">
                <a:solidFill>
                  <a:schemeClr val="tx1"/>
                </a:solidFill>
              </a:defRPr>
            </a:lvl1pPr>
          </a:lstStyle>
          <a:p>
            <a:pPr rtl="0"/>
            <a:r>
              <a:rPr lang="ru-RU" noProof="0"/>
              <a:t>Вставка рисунка</a:t>
            </a:r>
            <a:endParaRPr lang="uk-UA" noProof="0" dirty="0"/>
          </a:p>
        </p:txBody>
      </p:sp>
      <p:sp>
        <p:nvSpPr>
          <p:cNvPr id="29" name="Місце для тексту 3">
            <a:extLst>
              <a:ext uri="{FF2B5EF4-FFF2-40B4-BE49-F238E27FC236}">
                <a16:creationId xmlns:a16="http://schemas.microsoft.com/office/drawing/2014/main" id="{47D3BA4D-FA26-44C8-B927-E42CC8E67B79}"/>
              </a:ext>
            </a:extLst>
          </p:cNvPr>
          <p:cNvSpPr>
            <a:spLocks noGrp="1"/>
          </p:cNvSpPr>
          <p:nvPr>
            <p:ph type="body" sz="half" idx="45"/>
          </p:nvPr>
        </p:nvSpPr>
        <p:spPr>
          <a:xfrm>
            <a:off x="7900319" y="3054194"/>
            <a:ext cx="2197045" cy="618756"/>
          </a:xfrm>
        </p:spPr>
        <p:txBody>
          <a:bodyPr lIns="0" tIns="0" rIns="0" bIns="0" rtlCol="0" anchor="t" anchorCtr="0">
            <a:normAutofit/>
          </a:bodyPr>
          <a:lstStyle>
            <a:lvl1pPr marL="0" indent="0">
              <a:lnSpc>
                <a:spcPct val="100000"/>
              </a:lnSpc>
              <a:spcBef>
                <a:spcPts val="0"/>
              </a:spcBef>
              <a:buNone/>
              <a:defRPr lang="en-US" sz="1400" i="0" kern="1200" smtClean="0">
                <a:solidFill>
                  <a:schemeClr val="tx2"/>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marL="0" lvl="0" indent="0" algn="l" defTabSz="914400" rtl="0" eaLnBrk="1" latinLnBrk="0" hangingPunct="1">
              <a:lnSpc>
                <a:spcPct val="100000"/>
              </a:lnSpc>
              <a:spcBef>
                <a:spcPts val="0"/>
              </a:spcBef>
              <a:buFont typeface="Arial" panose="020B0604020202020204" pitchFamily="34" charset="0"/>
              <a:buNone/>
            </a:pPr>
            <a:r>
              <a:rPr lang="ru-RU" noProof="0"/>
              <a:t>Образец текста</a:t>
            </a:r>
          </a:p>
        </p:txBody>
      </p:sp>
      <p:sp>
        <p:nvSpPr>
          <p:cNvPr id="30" name="Місце для тексту 3">
            <a:extLst>
              <a:ext uri="{FF2B5EF4-FFF2-40B4-BE49-F238E27FC236}">
                <a16:creationId xmlns:a16="http://schemas.microsoft.com/office/drawing/2014/main" id="{2D2A84D7-2523-470B-A3C0-0140355D4F68}"/>
              </a:ext>
            </a:extLst>
          </p:cNvPr>
          <p:cNvSpPr>
            <a:spLocks noGrp="1"/>
          </p:cNvSpPr>
          <p:nvPr>
            <p:ph type="body" sz="half" idx="46" hasCustomPrompt="1"/>
          </p:nvPr>
        </p:nvSpPr>
        <p:spPr>
          <a:xfrm>
            <a:off x="8454220" y="2023761"/>
            <a:ext cx="1943702" cy="982274"/>
          </a:xfrm>
        </p:spPr>
        <p:txBody>
          <a:bodyPr lIns="0" rIns="0" bIns="0" rtlCol="0" anchor="ctr" anchorCtr="0">
            <a:normAutofit/>
          </a:bodyPr>
          <a:lstStyle>
            <a:lvl1pPr marL="0" indent="0">
              <a:spcBef>
                <a:spcPts val="0"/>
              </a:spcBef>
              <a:buNone/>
              <a:defRPr lang="en-US" sz="2000" b="1" kern="1200" dirty="0">
                <a:solidFill>
                  <a:schemeClr val="bg2"/>
                </a:solidFill>
                <a:latin typeface="+mj-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uk-UA" noProof="0" dirty="0"/>
              <a:t>Стилі</a:t>
            </a:r>
            <a:br>
              <a:rPr lang="uk-UA" noProof="0" dirty="0"/>
            </a:br>
            <a:r>
              <a:rPr lang="uk-UA" noProof="0" dirty="0"/>
              <a:t>зразка тексту</a:t>
            </a:r>
          </a:p>
        </p:txBody>
      </p:sp>
      <p:sp>
        <p:nvSpPr>
          <p:cNvPr id="32" name="Місце для тексту 3">
            <a:extLst>
              <a:ext uri="{FF2B5EF4-FFF2-40B4-BE49-F238E27FC236}">
                <a16:creationId xmlns:a16="http://schemas.microsoft.com/office/drawing/2014/main" id="{55D1A91B-BB99-4DC7-B8F5-55514B49A9D1}"/>
              </a:ext>
            </a:extLst>
          </p:cNvPr>
          <p:cNvSpPr>
            <a:spLocks noGrp="1"/>
          </p:cNvSpPr>
          <p:nvPr>
            <p:ph type="body" sz="half" idx="49"/>
          </p:nvPr>
        </p:nvSpPr>
        <p:spPr>
          <a:xfrm>
            <a:off x="7900319" y="4671712"/>
            <a:ext cx="2223939" cy="519503"/>
          </a:xfrm>
        </p:spPr>
        <p:txBody>
          <a:bodyPr lIns="0" tIns="0" rIns="0" bIns="0" rtlCol="0" anchor="t" anchorCtr="0">
            <a:normAutofit/>
          </a:bodyPr>
          <a:lstStyle>
            <a:lvl1pPr marL="0" indent="0">
              <a:lnSpc>
                <a:spcPct val="100000"/>
              </a:lnSpc>
              <a:spcBef>
                <a:spcPts val="0"/>
              </a:spcBef>
              <a:buNone/>
              <a:defRPr lang="en-US" sz="1400" i="0" kern="1200" smtClean="0">
                <a:solidFill>
                  <a:schemeClr val="tx1"/>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marL="0" lvl="0" indent="0" algn="l" defTabSz="914400" rtl="0" eaLnBrk="1" latinLnBrk="0" hangingPunct="1">
              <a:lnSpc>
                <a:spcPct val="100000"/>
              </a:lnSpc>
              <a:spcBef>
                <a:spcPts val="0"/>
              </a:spcBef>
              <a:buFont typeface="Arial" panose="020B0604020202020204" pitchFamily="34" charset="0"/>
              <a:buNone/>
            </a:pPr>
            <a:r>
              <a:rPr lang="ru-RU" noProof="0"/>
              <a:t>Образец текста</a:t>
            </a:r>
          </a:p>
        </p:txBody>
      </p:sp>
      <p:sp>
        <p:nvSpPr>
          <p:cNvPr id="33" name="Місце для тексту 3">
            <a:extLst>
              <a:ext uri="{FF2B5EF4-FFF2-40B4-BE49-F238E27FC236}">
                <a16:creationId xmlns:a16="http://schemas.microsoft.com/office/drawing/2014/main" id="{FFAB2C75-BBBF-4A4D-A633-7CEFFABAFE32}"/>
              </a:ext>
            </a:extLst>
          </p:cNvPr>
          <p:cNvSpPr>
            <a:spLocks noGrp="1"/>
          </p:cNvSpPr>
          <p:nvPr>
            <p:ph type="body" sz="half" idx="51"/>
          </p:nvPr>
        </p:nvSpPr>
        <p:spPr>
          <a:xfrm>
            <a:off x="4940427" y="4830765"/>
            <a:ext cx="2048256" cy="519503"/>
          </a:xfrm>
        </p:spPr>
        <p:txBody>
          <a:bodyPr lIns="0" tIns="0" rIns="0" bIns="0" rtlCol="0" anchor="t" anchorCtr="0">
            <a:normAutofit/>
          </a:bodyPr>
          <a:lstStyle>
            <a:lvl1pPr marL="0" indent="0">
              <a:lnSpc>
                <a:spcPct val="100000"/>
              </a:lnSpc>
              <a:spcBef>
                <a:spcPts val="0"/>
              </a:spcBef>
              <a:buNone/>
              <a:defRPr lang="en-US" sz="1400" i="0" kern="1200" smtClean="0">
                <a:solidFill>
                  <a:schemeClr val="tx1"/>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marL="0" lvl="0" indent="0" algn="l" defTabSz="914400" rtl="0" eaLnBrk="1" latinLnBrk="0" hangingPunct="1">
              <a:lnSpc>
                <a:spcPct val="100000"/>
              </a:lnSpc>
              <a:spcBef>
                <a:spcPts val="0"/>
              </a:spcBef>
              <a:buFont typeface="Arial" panose="020B0604020202020204" pitchFamily="34" charset="0"/>
              <a:buNone/>
            </a:pPr>
            <a:r>
              <a:rPr lang="ru-RU" noProof="0"/>
              <a:t>Образец текста</a:t>
            </a:r>
          </a:p>
        </p:txBody>
      </p:sp>
      <p:sp>
        <p:nvSpPr>
          <p:cNvPr id="34" name="Місце для тексту 7">
            <a:extLst>
              <a:ext uri="{FF2B5EF4-FFF2-40B4-BE49-F238E27FC236}">
                <a16:creationId xmlns:a16="http://schemas.microsoft.com/office/drawing/2014/main" id="{83CD3289-0FBC-4854-8EB2-ADD41F89CA4F}"/>
              </a:ext>
            </a:extLst>
          </p:cNvPr>
          <p:cNvSpPr>
            <a:spLocks noGrp="1"/>
          </p:cNvSpPr>
          <p:nvPr>
            <p:ph type="body" sz="quarter" idx="25" hasCustomPrompt="1"/>
          </p:nvPr>
        </p:nvSpPr>
        <p:spPr>
          <a:xfrm>
            <a:off x="823358" y="2023413"/>
            <a:ext cx="558402" cy="896112"/>
          </a:xfrm>
        </p:spPr>
        <p:txBody>
          <a:bodyPr lIns="0" tIns="0" rIns="0" bIns="0" rtlCol="0">
            <a:noAutofit/>
          </a:bodyPr>
          <a:lstStyle>
            <a:lvl1pPr marL="0" indent="0" algn="l">
              <a:buNone/>
              <a:defRPr sz="7000" b="1">
                <a:ln>
                  <a:solidFill>
                    <a:schemeClr val="tx1"/>
                  </a:solidFill>
                </a:ln>
                <a:noFill/>
                <a:latin typeface="+mj-lt"/>
                <a:ea typeface="Tahoma" panose="020B0604030504040204" pitchFamily="34" charset="0"/>
                <a:cs typeface="Tahoma" panose="020B0604030504040204" pitchFamily="34" charset="0"/>
              </a:defRPr>
            </a:lvl1pPr>
          </a:lstStyle>
          <a:p>
            <a:pPr lvl="0" rtl="0"/>
            <a:r>
              <a:rPr lang="uk-UA" noProof="0" dirty="0"/>
              <a:t>1</a:t>
            </a:r>
          </a:p>
        </p:txBody>
      </p:sp>
      <p:sp>
        <p:nvSpPr>
          <p:cNvPr id="36" name="Місце для тексту 7">
            <a:extLst>
              <a:ext uri="{FF2B5EF4-FFF2-40B4-BE49-F238E27FC236}">
                <a16:creationId xmlns:a16="http://schemas.microsoft.com/office/drawing/2014/main" id="{2F18CD59-6602-4DEC-9B12-412E6BAF9283}"/>
              </a:ext>
            </a:extLst>
          </p:cNvPr>
          <p:cNvSpPr>
            <a:spLocks noGrp="1"/>
          </p:cNvSpPr>
          <p:nvPr>
            <p:ph type="body" sz="quarter" idx="52" hasCustomPrompt="1"/>
          </p:nvPr>
        </p:nvSpPr>
        <p:spPr>
          <a:xfrm>
            <a:off x="4912823" y="1999493"/>
            <a:ext cx="558402" cy="896112"/>
          </a:xfrm>
        </p:spPr>
        <p:txBody>
          <a:bodyPr lIns="0" tIns="0" rIns="0" bIns="0" rtlCol="0">
            <a:noAutofit/>
          </a:bodyPr>
          <a:lstStyle>
            <a:lvl1pPr marL="0" indent="0" algn="l">
              <a:buNone/>
              <a:defRPr lang="ru-RU" sz="7000" b="1" kern="1200" dirty="0">
                <a:ln>
                  <a:solidFill>
                    <a:schemeClr val="tx1"/>
                  </a:solidFill>
                </a:ln>
                <a:noFill/>
                <a:latin typeface="+mj-lt"/>
                <a:ea typeface="Tahoma" panose="020B0604030504040204" pitchFamily="34" charset="0"/>
                <a:cs typeface="Tahoma" panose="020B0604030504040204" pitchFamily="34" charset="0"/>
              </a:defRPr>
            </a:lvl1pPr>
          </a:lstStyle>
          <a:p>
            <a:pPr marL="0" lvl="0" indent="0" algn="l" defTabSz="914400" rtl="0" eaLnBrk="1" latinLnBrk="0" hangingPunct="1">
              <a:lnSpc>
                <a:spcPct val="90000"/>
              </a:lnSpc>
              <a:spcBef>
                <a:spcPts val="1000"/>
              </a:spcBef>
              <a:buFont typeface="Arial" panose="020B0604020202020204" pitchFamily="34" charset="0"/>
              <a:buNone/>
            </a:pPr>
            <a:r>
              <a:rPr lang="uk-UA" noProof="0" dirty="0"/>
              <a:t>1</a:t>
            </a:r>
          </a:p>
        </p:txBody>
      </p:sp>
      <p:sp>
        <p:nvSpPr>
          <p:cNvPr id="37" name="Місце для тексту 7">
            <a:extLst>
              <a:ext uri="{FF2B5EF4-FFF2-40B4-BE49-F238E27FC236}">
                <a16:creationId xmlns:a16="http://schemas.microsoft.com/office/drawing/2014/main" id="{88B09568-0B94-4B51-BE65-A72C65C3D7DA}"/>
              </a:ext>
            </a:extLst>
          </p:cNvPr>
          <p:cNvSpPr>
            <a:spLocks noGrp="1"/>
          </p:cNvSpPr>
          <p:nvPr>
            <p:ph type="body" sz="quarter" idx="53" hasCustomPrompt="1"/>
          </p:nvPr>
        </p:nvSpPr>
        <p:spPr>
          <a:xfrm>
            <a:off x="7873424" y="2002966"/>
            <a:ext cx="558402" cy="896112"/>
          </a:xfrm>
        </p:spPr>
        <p:txBody>
          <a:bodyPr lIns="0" tIns="0" rIns="0" bIns="0" rtlCol="0">
            <a:noAutofit/>
          </a:bodyPr>
          <a:lstStyle>
            <a:lvl1pPr marL="0" indent="0" algn="l">
              <a:buNone/>
              <a:defRPr lang="ru-RU" sz="7000" b="1" kern="1200" dirty="0">
                <a:ln>
                  <a:solidFill>
                    <a:schemeClr val="tx1"/>
                  </a:solidFill>
                </a:ln>
                <a:noFill/>
                <a:latin typeface="+mj-lt"/>
                <a:ea typeface="Tahoma" panose="020B0604030504040204" pitchFamily="34" charset="0"/>
                <a:cs typeface="Tahoma" panose="020B0604030504040204" pitchFamily="34" charset="0"/>
              </a:defRPr>
            </a:lvl1pPr>
          </a:lstStyle>
          <a:p>
            <a:pPr marL="0" lvl="0" indent="0" algn="l" defTabSz="914400" rtl="0" eaLnBrk="1" latinLnBrk="0" hangingPunct="1">
              <a:lnSpc>
                <a:spcPct val="90000"/>
              </a:lnSpc>
              <a:spcBef>
                <a:spcPts val="1000"/>
              </a:spcBef>
              <a:buFont typeface="Arial" panose="020B0604020202020204" pitchFamily="34" charset="0"/>
              <a:buNone/>
            </a:pPr>
            <a:r>
              <a:rPr lang="uk-UA" noProof="0" dirty="0"/>
              <a:t>1</a:t>
            </a:r>
          </a:p>
        </p:txBody>
      </p:sp>
      <p:sp>
        <p:nvSpPr>
          <p:cNvPr id="40" name="Місце для тексту 3">
            <a:extLst>
              <a:ext uri="{FF2B5EF4-FFF2-40B4-BE49-F238E27FC236}">
                <a16:creationId xmlns:a16="http://schemas.microsoft.com/office/drawing/2014/main" id="{315834F5-9ACD-4898-B96E-8C732881FF01}"/>
              </a:ext>
            </a:extLst>
          </p:cNvPr>
          <p:cNvSpPr>
            <a:spLocks noGrp="1"/>
          </p:cNvSpPr>
          <p:nvPr>
            <p:ph type="body" sz="half" idx="50"/>
          </p:nvPr>
        </p:nvSpPr>
        <p:spPr>
          <a:xfrm>
            <a:off x="2359124" y="5706529"/>
            <a:ext cx="8993089" cy="365122"/>
          </a:xfrm>
        </p:spPr>
        <p:txBody>
          <a:bodyPr lIns="0" tIns="0" rIns="0" bIns="0" rtlCol="0" anchor="t" anchorCtr="0">
            <a:normAutofit/>
          </a:bodyPr>
          <a:lstStyle>
            <a:lvl1pPr marL="0" indent="0" algn="r">
              <a:lnSpc>
                <a:spcPct val="100000"/>
              </a:lnSpc>
              <a:spcBef>
                <a:spcPts val="0"/>
              </a:spcBef>
              <a:buNone/>
              <a:defRPr lang="en-US" sz="1400" i="0" kern="1200" smtClean="0">
                <a:solidFill>
                  <a:schemeClr val="bg2"/>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noProof="0"/>
              <a:t>Образец текста</a:t>
            </a:r>
          </a:p>
        </p:txBody>
      </p:sp>
      <p:sp>
        <p:nvSpPr>
          <p:cNvPr id="38" name="Заголовок 1">
            <a:extLst>
              <a:ext uri="{FF2B5EF4-FFF2-40B4-BE49-F238E27FC236}">
                <a16:creationId xmlns:a16="http://schemas.microsoft.com/office/drawing/2014/main" id="{7E5CF6DE-4761-4BA5-A429-30AC8BBAD45B}"/>
              </a:ext>
            </a:extLst>
          </p:cNvPr>
          <p:cNvSpPr>
            <a:spLocks noGrp="1"/>
          </p:cNvSpPr>
          <p:nvPr>
            <p:ph type="title" hasCustomPrompt="1"/>
          </p:nvPr>
        </p:nvSpPr>
        <p:spPr>
          <a:xfrm>
            <a:off x="839789" y="780001"/>
            <a:ext cx="10512424" cy="606677"/>
          </a:xfrm>
        </p:spPr>
        <p:txBody>
          <a:bodyPr lIns="0" tIns="0" rIns="0" bIns="0" rtlCol="0" anchor="t" anchorCtr="0">
            <a:normAutofit/>
          </a:bodyPr>
          <a:lstStyle>
            <a:lvl1pPr marL="0" algn="r" defTabSz="914400" rtl="0" eaLnBrk="1" latinLnBrk="0" hangingPunct="1">
              <a:lnSpc>
                <a:spcPct val="90000"/>
              </a:lnSpc>
              <a:spcBef>
                <a:spcPct val="0"/>
              </a:spcBef>
              <a:buNone/>
              <a:defRPr lang="ru-RU" sz="3600" b="1" kern="1200" dirty="0">
                <a:solidFill>
                  <a:schemeClr val="bg2"/>
                </a:solidFill>
                <a:latin typeface="+mj-lt"/>
                <a:ea typeface="+mj-ea"/>
                <a:cs typeface="+mj-cs"/>
              </a:defRPr>
            </a:lvl1pPr>
          </a:lstStyle>
          <a:p>
            <a:pPr rtl="0"/>
            <a:r>
              <a:rPr lang="uk-UA" noProof="0" dirty="0"/>
              <a:t>РОБОТА ІЗ ШАБЛОНОМ</a:t>
            </a:r>
          </a:p>
        </p:txBody>
      </p:sp>
      <p:sp>
        <p:nvSpPr>
          <p:cNvPr id="41" name="Місце для зображення 9">
            <a:extLst>
              <a:ext uri="{FF2B5EF4-FFF2-40B4-BE49-F238E27FC236}">
                <a16:creationId xmlns:a16="http://schemas.microsoft.com/office/drawing/2014/main" id="{8A4896B5-1C5E-47F0-8F0C-4EF97E356C86}"/>
              </a:ext>
            </a:extLst>
          </p:cNvPr>
          <p:cNvSpPr>
            <a:spLocks noGrp="1"/>
          </p:cNvSpPr>
          <p:nvPr>
            <p:ph type="pic" sz="quarter" idx="13"/>
          </p:nvPr>
        </p:nvSpPr>
        <p:spPr>
          <a:xfrm>
            <a:off x="7900319" y="3779907"/>
            <a:ext cx="1481328" cy="758952"/>
          </a:xfrm>
        </p:spPr>
        <p:txBody>
          <a:bodyPr rtlCol="0" anchor="ctr" anchorCtr="0">
            <a:normAutofit/>
          </a:bodyPr>
          <a:lstStyle>
            <a:lvl1pPr marL="0" indent="0" algn="ctr">
              <a:buNone/>
              <a:defRPr sz="1400"/>
            </a:lvl1pPr>
          </a:lstStyle>
          <a:p>
            <a:pPr rtl="0"/>
            <a:r>
              <a:rPr lang="ru-RU" noProof="0"/>
              <a:t>Вставка рисунка</a:t>
            </a:r>
            <a:endParaRPr lang="uk-UA" noProof="0" dirty="0"/>
          </a:p>
        </p:txBody>
      </p:sp>
      <p:grpSp>
        <p:nvGrpSpPr>
          <p:cNvPr id="31" name="Група 30">
            <a:extLst>
              <a:ext uri="{FF2B5EF4-FFF2-40B4-BE49-F238E27FC236}">
                <a16:creationId xmlns:a16="http://schemas.microsoft.com/office/drawing/2014/main" id="{D87F4783-C8BA-411C-A188-4A4DAED10C02}"/>
              </a:ext>
            </a:extLst>
          </p:cNvPr>
          <p:cNvGrpSpPr/>
          <p:nvPr userDrawn="1"/>
        </p:nvGrpSpPr>
        <p:grpSpPr>
          <a:xfrm flipH="1">
            <a:off x="4416000" y="1375202"/>
            <a:ext cx="7776000" cy="100800"/>
            <a:chOff x="-322289" y="3240138"/>
            <a:chExt cx="5070122" cy="100800"/>
          </a:xfrm>
        </p:grpSpPr>
        <p:cxnSp>
          <p:nvCxnSpPr>
            <p:cNvPr id="39" name="Пряма сполучна лінія 38">
              <a:extLst>
                <a:ext uri="{FF2B5EF4-FFF2-40B4-BE49-F238E27FC236}">
                  <a16:creationId xmlns:a16="http://schemas.microsoft.com/office/drawing/2014/main" id="{959A2713-966D-4694-A067-D6BE1B2986D1}"/>
                </a:ext>
              </a:extLst>
            </p:cNvPr>
            <p:cNvCxnSpPr>
              <a:cxnSpLocks/>
            </p:cNvCxnSpPr>
            <p:nvPr userDrawn="1"/>
          </p:nvCxnSpPr>
          <p:spPr>
            <a:xfrm>
              <a:off x="-322289" y="3290538"/>
              <a:ext cx="5070122"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42" name="Овал 41">
              <a:extLst>
                <a:ext uri="{FF2B5EF4-FFF2-40B4-BE49-F238E27FC236}">
                  <a16:creationId xmlns:a16="http://schemas.microsoft.com/office/drawing/2014/main" id="{FCA15F19-C2FE-4F13-9359-69E884CA83B9}"/>
                </a:ext>
              </a:extLst>
            </p:cNvPr>
            <p:cNvSpPr/>
            <p:nvPr userDrawn="1"/>
          </p:nvSpPr>
          <p:spPr>
            <a:xfrm>
              <a:off x="4682109"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spTree>
    <p:extLst>
      <p:ext uri="{BB962C8B-B14F-4D97-AF65-F5344CB8AC3E}">
        <p14:creationId xmlns:p14="http://schemas.microsoft.com/office/powerpoint/2010/main" val="325357769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Титульний слайд">
    <p:spTree>
      <p:nvGrpSpPr>
        <p:cNvPr id="1" name=""/>
        <p:cNvGrpSpPr/>
        <p:nvPr/>
      </p:nvGrpSpPr>
      <p:grpSpPr>
        <a:xfrm>
          <a:off x="0" y="0"/>
          <a:ext cx="0" cy="0"/>
          <a:chOff x="0" y="0"/>
          <a:chExt cx="0" cy="0"/>
        </a:xfrm>
      </p:grpSpPr>
      <p:sp>
        <p:nvSpPr>
          <p:cNvPr id="8" name="Прямокутник 7">
            <a:extLst>
              <a:ext uri="{FF2B5EF4-FFF2-40B4-BE49-F238E27FC236}">
                <a16:creationId xmlns:a16="http://schemas.microsoft.com/office/drawing/2014/main" id="{278196A9-689D-4410-BFC0-7ACB19755A0C}"/>
              </a:ext>
            </a:extLst>
          </p:cNvPr>
          <p:cNvSpPr/>
          <p:nvPr userDrawn="1"/>
        </p:nvSpPr>
        <p:spPr>
          <a:xfrm>
            <a:off x="0" y="0"/>
            <a:ext cx="12192000" cy="4416552"/>
          </a:xfrm>
          <a:prstGeom prst="rect">
            <a:avLst/>
          </a:prstGeom>
          <a:blipFill>
            <a:blip r:embed="rId2"/>
            <a:srcRect/>
            <a:stretch>
              <a:fillRect l="-842" r="-842"/>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sp>
        <p:nvSpPr>
          <p:cNvPr id="2" name="Заголовок 1">
            <a:extLst>
              <a:ext uri="{FF2B5EF4-FFF2-40B4-BE49-F238E27FC236}">
                <a16:creationId xmlns:a16="http://schemas.microsoft.com/office/drawing/2014/main" id="{129BFEAD-57CF-438A-8084-C5AC7F47E544}"/>
              </a:ext>
            </a:extLst>
          </p:cNvPr>
          <p:cNvSpPr>
            <a:spLocks noGrp="1"/>
          </p:cNvSpPr>
          <p:nvPr>
            <p:ph type="ctrTitle" hasCustomPrompt="1"/>
          </p:nvPr>
        </p:nvSpPr>
        <p:spPr>
          <a:xfrm>
            <a:off x="1524000" y="2462986"/>
            <a:ext cx="9144000" cy="1786094"/>
          </a:xfrm>
        </p:spPr>
        <p:txBody>
          <a:bodyPr rtlCol="0" anchor="b"/>
          <a:lstStyle>
            <a:lvl1pPr algn="ctr">
              <a:defRPr sz="6000"/>
            </a:lvl1pPr>
          </a:lstStyle>
          <a:p>
            <a:pPr rtl="0"/>
            <a:r>
              <a:rPr lang="uk-UA" noProof="0" dirty="0"/>
              <a:t>КЛАЦНІТЬ, ЩОБ ЗМІНИТИ СТИЛЬ ЗРАЗКА ЗАГОЛОВКА</a:t>
            </a:r>
          </a:p>
        </p:txBody>
      </p:sp>
      <p:sp>
        <p:nvSpPr>
          <p:cNvPr id="4" name="Місце для дати 3">
            <a:extLst>
              <a:ext uri="{FF2B5EF4-FFF2-40B4-BE49-F238E27FC236}">
                <a16:creationId xmlns:a16="http://schemas.microsoft.com/office/drawing/2014/main" id="{7E17A3CB-B083-4E49-9123-A5E47559DCDB}"/>
              </a:ext>
            </a:extLst>
          </p:cNvPr>
          <p:cNvSpPr>
            <a:spLocks noGrp="1"/>
          </p:cNvSpPr>
          <p:nvPr>
            <p:ph type="dt" sz="half" idx="10"/>
          </p:nvPr>
        </p:nvSpPr>
        <p:spPr/>
        <p:txBody>
          <a:bodyPr rtlCol="0"/>
          <a:lstStyle/>
          <a:p>
            <a:pPr rtl="0"/>
            <a:r>
              <a:rPr lang="uk-UA" noProof="0" dirty="0"/>
              <a:t>ДД.ММ.20XX</a:t>
            </a:r>
          </a:p>
        </p:txBody>
      </p:sp>
      <p:sp>
        <p:nvSpPr>
          <p:cNvPr id="5" name="Місце для нижнього колонтитула 4">
            <a:extLst>
              <a:ext uri="{FF2B5EF4-FFF2-40B4-BE49-F238E27FC236}">
                <a16:creationId xmlns:a16="http://schemas.microsoft.com/office/drawing/2014/main" id="{A8C4102C-4609-416C-A808-0FFE0051DAA1}"/>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6" name="Місце для номера слайда 5">
            <a:extLst>
              <a:ext uri="{FF2B5EF4-FFF2-40B4-BE49-F238E27FC236}">
                <a16:creationId xmlns:a16="http://schemas.microsoft.com/office/drawing/2014/main" id="{2D7BCC5D-6F2C-472F-BD4C-4096793DFC24}"/>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7" name="Прямокутник 6">
            <a:extLst>
              <a:ext uri="{FF2B5EF4-FFF2-40B4-BE49-F238E27FC236}">
                <a16:creationId xmlns:a16="http://schemas.microsoft.com/office/drawing/2014/main" id="{7BE854BB-FA44-4CAB-85DF-F5C412560348}"/>
              </a:ext>
            </a:extLst>
          </p:cNvPr>
          <p:cNvSpPr/>
          <p:nvPr userDrawn="1"/>
        </p:nvSpPr>
        <p:spPr>
          <a:xfrm>
            <a:off x="0" y="4416552"/>
            <a:ext cx="12192000" cy="2441448"/>
          </a:xfrm>
          <a:prstGeom prst="rect">
            <a:avLst/>
          </a:prstGeom>
          <a:gradFill flip="none" rotWithShape="1">
            <a:gsLst>
              <a:gs pos="0">
                <a:schemeClr val="accent2"/>
              </a:gs>
              <a:gs pos="34000">
                <a:srgbClr val="0F1722"/>
              </a:gs>
              <a:gs pos="69000">
                <a:srgbClr val="0F1722"/>
              </a:gs>
              <a:gs pos="100000">
                <a:schemeClr val="accent5"/>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sp>
        <p:nvSpPr>
          <p:cNvPr id="3" name="Підзаголовок 2">
            <a:extLst>
              <a:ext uri="{FF2B5EF4-FFF2-40B4-BE49-F238E27FC236}">
                <a16:creationId xmlns:a16="http://schemas.microsoft.com/office/drawing/2014/main" id="{389BFFF1-5465-4317-B9DB-C23A5B1D76EF}"/>
              </a:ext>
            </a:extLst>
          </p:cNvPr>
          <p:cNvSpPr>
            <a:spLocks noGrp="1"/>
          </p:cNvSpPr>
          <p:nvPr>
            <p:ph type="subTitle" idx="1"/>
          </p:nvPr>
        </p:nvSpPr>
        <p:spPr>
          <a:xfrm>
            <a:off x="1524000" y="4734696"/>
            <a:ext cx="9144000" cy="459798"/>
          </a:xfrm>
        </p:spPr>
        <p:txBody>
          <a:bodyPr lIns="0" tIns="0" rIns="0" bIns="0" rtlCol="0">
            <a:normAutofit/>
          </a:bodyPr>
          <a:lstStyle>
            <a:lvl1pPr marL="0" indent="0" algn="ctr">
              <a:lnSpc>
                <a:spcPct val="100000"/>
              </a:lnSpc>
              <a:spcBef>
                <a:spcPts val="0"/>
              </a:spcBef>
              <a:buNone/>
              <a:defRPr sz="2800" b="1">
                <a:latin typeface="+mn-lt"/>
                <a:cs typeface="Segoe UI Semibold" panose="020B07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ru-RU" noProof="0"/>
              <a:t>Образец подзаголовка</a:t>
            </a:r>
            <a:endParaRPr lang="uk-UA" noProof="0" dirty="0"/>
          </a:p>
        </p:txBody>
      </p:sp>
      <p:grpSp>
        <p:nvGrpSpPr>
          <p:cNvPr id="15" name="Група 14">
            <a:extLst>
              <a:ext uri="{FF2B5EF4-FFF2-40B4-BE49-F238E27FC236}">
                <a16:creationId xmlns:a16="http://schemas.microsoft.com/office/drawing/2014/main" id="{676B4374-8F24-43DE-860D-E5C6EA850AB4}"/>
              </a:ext>
            </a:extLst>
          </p:cNvPr>
          <p:cNvGrpSpPr/>
          <p:nvPr userDrawn="1"/>
        </p:nvGrpSpPr>
        <p:grpSpPr>
          <a:xfrm>
            <a:off x="3619265" y="2253996"/>
            <a:ext cx="4953471" cy="100584"/>
            <a:chOff x="3631692" y="2253996"/>
            <a:chExt cx="4953471" cy="100584"/>
          </a:xfrm>
        </p:grpSpPr>
        <p:sp>
          <p:nvSpPr>
            <p:cNvPr id="11" name="Овал 10">
              <a:extLst>
                <a:ext uri="{FF2B5EF4-FFF2-40B4-BE49-F238E27FC236}">
                  <a16:creationId xmlns:a16="http://schemas.microsoft.com/office/drawing/2014/main" id="{585C7755-9394-4129-AB48-1AC32DA80C75}"/>
                </a:ext>
              </a:extLst>
            </p:cNvPr>
            <p:cNvSpPr/>
            <p:nvPr userDrawn="1"/>
          </p:nvSpPr>
          <p:spPr>
            <a:xfrm>
              <a:off x="3631692" y="2253996"/>
              <a:ext cx="100584"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3" name="Пряма сполучна лінія 12">
              <a:extLst>
                <a:ext uri="{FF2B5EF4-FFF2-40B4-BE49-F238E27FC236}">
                  <a16:creationId xmlns:a16="http://schemas.microsoft.com/office/drawing/2014/main" id="{64C71ABE-575A-48CF-82B1-EDE8535F3993}"/>
                </a:ext>
              </a:extLst>
            </p:cNvPr>
            <p:cNvCxnSpPr/>
            <p:nvPr userDrawn="1"/>
          </p:nvCxnSpPr>
          <p:spPr>
            <a:xfrm>
              <a:off x="3681984" y="2307679"/>
              <a:ext cx="4828032"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Овал 13">
              <a:extLst>
                <a:ext uri="{FF2B5EF4-FFF2-40B4-BE49-F238E27FC236}">
                  <a16:creationId xmlns:a16="http://schemas.microsoft.com/office/drawing/2014/main" id="{E3C1EA63-78B2-4715-B4DC-63D98AC7F354}"/>
                </a:ext>
              </a:extLst>
            </p:cNvPr>
            <p:cNvSpPr/>
            <p:nvPr userDrawn="1"/>
          </p:nvSpPr>
          <p:spPr>
            <a:xfrm>
              <a:off x="8484579" y="2253996"/>
              <a:ext cx="100584"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grpSp>
      <p:grpSp>
        <p:nvGrpSpPr>
          <p:cNvPr id="16" name="Група 15">
            <a:extLst>
              <a:ext uri="{FF2B5EF4-FFF2-40B4-BE49-F238E27FC236}">
                <a16:creationId xmlns:a16="http://schemas.microsoft.com/office/drawing/2014/main" id="{E9BB74A1-0BEA-4AD8-8138-0641A45D8B40}"/>
              </a:ext>
            </a:extLst>
          </p:cNvPr>
          <p:cNvGrpSpPr/>
          <p:nvPr userDrawn="1"/>
        </p:nvGrpSpPr>
        <p:grpSpPr>
          <a:xfrm>
            <a:off x="4652581" y="5305363"/>
            <a:ext cx="2886839" cy="100584"/>
            <a:chOff x="3631690" y="2253996"/>
            <a:chExt cx="5028467" cy="100584"/>
          </a:xfrm>
        </p:grpSpPr>
        <p:sp>
          <p:nvSpPr>
            <p:cNvPr id="17" name="Овал 16">
              <a:extLst>
                <a:ext uri="{FF2B5EF4-FFF2-40B4-BE49-F238E27FC236}">
                  <a16:creationId xmlns:a16="http://schemas.microsoft.com/office/drawing/2014/main" id="{73D0026E-5270-4C52-A1AF-5631E8192DCD}"/>
                </a:ext>
              </a:extLst>
            </p:cNvPr>
            <p:cNvSpPr/>
            <p:nvPr userDrawn="1"/>
          </p:nvSpPr>
          <p:spPr>
            <a:xfrm>
              <a:off x="3631690" y="2253996"/>
              <a:ext cx="175203"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8" name="Пряма сполучна лінія 17">
              <a:extLst>
                <a:ext uri="{FF2B5EF4-FFF2-40B4-BE49-F238E27FC236}">
                  <a16:creationId xmlns:a16="http://schemas.microsoft.com/office/drawing/2014/main" id="{A6085D92-5F70-4097-A2FF-C15B13788D08}"/>
                </a:ext>
              </a:extLst>
            </p:cNvPr>
            <p:cNvCxnSpPr/>
            <p:nvPr userDrawn="1"/>
          </p:nvCxnSpPr>
          <p:spPr>
            <a:xfrm>
              <a:off x="3681984" y="2307679"/>
              <a:ext cx="4828032"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Овал 18">
              <a:extLst>
                <a:ext uri="{FF2B5EF4-FFF2-40B4-BE49-F238E27FC236}">
                  <a16:creationId xmlns:a16="http://schemas.microsoft.com/office/drawing/2014/main" id="{BE68EB6C-48D0-4EBF-8541-926D16790F52}"/>
                </a:ext>
              </a:extLst>
            </p:cNvPr>
            <p:cNvSpPr/>
            <p:nvPr userDrawn="1"/>
          </p:nvSpPr>
          <p:spPr>
            <a:xfrm>
              <a:off x="8484578" y="2253996"/>
              <a:ext cx="175579"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grpSp>
    </p:spTree>
    <p:extLst>
      <p:ext uri="{BB962C8B-B14F-4D97-AF65-F5344CB8AC3E}">
        <p14:creationId xmlns:p14="http://schemas.microsoft.com/office/powerpoint/2010/main" val="136418969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Заголовок розділу">
    <p:spTree>
      <p:nvGrpSpPr>
        <p:cNvPr id="1" name=""/>
        <p:cNvGrpSpPr/>
        <p:nvPr/>
      </p:nvGrpSpPr>
      <p:grpSpPr>
        <a:xfrm>
          <a:off x="0" y="0"/>
          <a:ext cx="0" cy="0"/>
          <a:chOff x="0" y="0"/>
          <a:chExt cx="0" cy="0"/>
        </a:xfrm>
      </p:grpSpPr>
      <p:sp>
        <p:nvSpPr>
          <p:cNvPr id="7" name="Прямокутник 6">
            <a:extLst>
              <a:ext uri="{FF2B5EF4-FFF2-40B4-BE49-F238E27FC236}">
                <a16:creationId xmlns:a16="http://schemas.microsoft.com/office/drawing/2014/main" id="{45015858-8549-49EA-BB83-070E0D9D4890}"/>
              </a:ext>
            </a:extLst>
          </p:cNvPr>
          <p:cNvSpPr/>
          <p:nvPr userDrawn="1"/>
        </p:nvSpPr>
        <p:spPr>
          <a:xfrm>
            <a:off x="6083808" y="0"/>
            <a:ext cx="6108192" cy="6858000"/>
          </a:xfrm>
          <a:prstGeom prst="rect">
            <a:avLst/>
          </a:prstGeom>
          <a:gradFill flip="none" rotWithShape="1">
            <a:gsLst>
              <a:gs pos="0">
                <a:schemeClr val="accent2"/>
              </a:gs>
              <a:gs pos="36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sp>
        <p:nvSpPr>
          <p:cNvPr id="2" name="Заголовок 1">
            <a:extLst>
              <a:ext uri="{FF2B5EF4-FFF2-40B4-BE49-F238E27FC236}">
                <a16:creationId xmlns:a16="http://schemas.microsoft.com/office/drawing/2014/main" id="{2206FBAC-B8FD-4768-B682-E0B93BA33105}"/>
              </a:ext>
            </a:extLst>
          </p:cNvPr>
          <p:cNvSpPr>
            <a:spLocks noGrp="1"/>
          </p:cNvSpPr>
          <p:nvPr>
            <p:ph type="title" hasCustomPrompt="1"/>
          </p:nvPr>
        </p:nvSpPr>
        <p:spPr>
          <a:xfrm>
            <a:off x="6769768" y="2133599"/>
            <a:ext cx="4618957" cy="2492461"/>
          </a:xfrm>
        </p:spPr>
        <p:txBody>
          <a:bodyPr lIns="0" tIns="0" rIns="0" bIns="0" rtlCol="0" anchor="b" anchorCtr="0">
            <a:noAutofit/>
          </a:bodyPr>
          <a:lstStyle>
            <a:lvl1pPr>
              <a:defRPr sz="6000"/>
            </a:lvl1pPr>
          </a:lstStyle>
          <a:p>
            <a:pPr rtl="0"/>
            <a:r>
              <a:rPr lang="uk-UA" noProof="0" dirty="0"/>
              <a:t>ЗАГОЛОВОК</a:t>
            </a:r>
            <a:br>
              <a:rPr lang="uk-UA" noProof="0" dirty="0"/>
            </a:br>
            <a:r>
              <a:rPr lang="uk-UA" noProof="0" dirty="0"/>
              <a:t>ПРЕЗЕНТАЦІЇ</a:t>
            </a:r>
            <a:br>
              <a:rPr lang="uk-UA" noProof="0" dirty="0"/>
            </a:br>
            <a:r>
              <a:rPr lang="uk-UA" noProof="0" dirty="0"/>
              <a:t>СЛАЙДА</a:t>
            </a:r>
          </a:p>
        </p:txBody>
      </p:sp>
      <p:sp>
        <p:nvSpPr>
          <p:cNvPr id="4" name="Місце для дати 3">
            <a:extLst>
              <a:ext uri="{FF2B5EF4-FFF2-40B4-BE49-F238E27FC236}">
                <a16:creationId xmlns:a16="http://schemas.microsoft.com/office/drawing/2014/main" id="{2472534F-03A6-408A-9BF1-303D0A440BA4}"/>
              </a:ext>
            </a:extLst>
          </p:cNvPr>
          <p:cNvSpPr>
            <a:spLocks noGrp="1"/>
          </p:cNvSpPr>
          <p:nvPr>
            <p:ph type="dt" sz="half" idx="10"/>
          </p:nvPr>
        </p:nvSpPr>
        <p:spPr/>
        <p:txBody>
          <a:bodyPr rtlCol="0"/>
          <a:lstStyle/>
          <a:p>
            <a:pPr rtl="0"/>
            <a:r>
              <a:rPr lang="uk-UA" noProof="0" dirty="0"/>
              <a:t>ДД.ММ.20XX</a:t>
            </a:r>
          </a:p>
        </p:txBody>
      </p:sp>
      <p:sp>
        <p:nvSpPr>
          <p:cNvPr id="5" name="Місце для нижнього колонтитула 4">
            <a:extLst>
              <a:ext uri="{FF2B5EF4-FFF2-40B4-BE49-F238E27FC236}">
                <a16:creationId xmlns:a16="http://schemas.microsoft.com/office/drawing/2014/main" id="{0A24E181-0C50-4F43-A5A7-6FDD1500C708}"/>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6" name="Місце для номера слайда 5">
            <a:extLst>
              <a:ext uri="{FF2B5EF4-FFF2-40B4-BE49-F238E27FC236}">
                <a16:creationId xmlns:a16="http://schemas.microsoft.com/office/drawing/2014/main" id="{13A749CC-EB55-4FEF-AA4C-9A9C6E2AA9C0}"/>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grpSp>
        <p:nvGrpSpPr>
          <p:cNvPr id="9" name="Група 8">
            <a:extLst>
              <a:ext uri="{FF2B5EF4-FFF2-40B4-BE49-F238E27FC236}">
                <a16:creationId xmlns:a16="http://schemas.microsoft.com/office/drawing/2014/main" id="{6F3E26A6-6962-4A35-AA86-805537D45296}"/>
              </a:ext>
            </a:extLst>
          </p:cNvPr>
          <p:cNvGrpSpPr/>
          <p:nvPr userDrawn="1"/>
        </p:nvGrpSpPr>
        <p:grpSpPr>
          <a:xfrm>
            <a:off x="6769768" y="1947412"/>
            <a:ext cx="2520148" cy="102440"/>
            <a:chOff x="3631690" y="2252140"/>
            <a:chExt cx="4389743" cy="102440"/>
          </a:xfrm>
        </p:grpSpPr>
        <p:sp>
          <p:nvSpPr>
            <p:cNvPr id="10" name="Овал 9">
              <a:extLst>
                <a:ext uri="{FF2B5EF4-FFF2-40B4-BE49-F238E27FC236}">
                  <a16:creationId xmlns:a16="http://schemas.microsoft.com/office/drawing/2014/main" id="{681504C4-12AC-4251-8E47-0089784BDB9B}"/>
                </a:ext>
              </a:extLst>
            </p:cNvPr>
            <p:cNvSpPr/>
            <p:nvPr userDrawn="1"/>
          </p:nvSpPr>
          <p:spPr>
            <a:xfrm>
              <a:off x="3631690" y="2253996"/>
              <a:ext cx="175203"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1" name="Пряма сполучна лінія 10">
              <a:extLst>
                <a:ext uri="{FF2B5EF4-FFF2-40B4-BE49-F238E27FC236}">
                  <a16:creationId xmlns:a16="http://schemas.microsoft.com/office/drawing/2014/main" id="{192040D0-01C2-4643-8F84-3B8F334E545C}"/>
                </a:ext>
              </a:extLst>
            </p:cNvPr>
            <p:cNvCxnSpPr/>
            <p:nvPr userDrawn="1"/>
          </p:nvCxnSpPr>
          <p:spPr>
            <a:xfrm>
              <a:off x="3681984" y="2307679"/>
              <a:ext cx="4201365"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Овал 11">
              <a:extLst>
                <a:ext uri="{FF2B5EF4-FFF2-40B4-BE49-F238E27FC236}">
                  <a16:creationId xmlns:a16="http://schemas.microsoft.com/office/drawing/2014/main" id="{7ED601E9-2BFC-460B-A2A8-69A787A4988E}"/>
                </a:ext>
              </a:extLst>
            </p:cNvPr>
            <p:cNvSpPr/>
            <p:nvPr userDrawn="1"/>
          </p:nvSpPr>
          <p:spPr>
            <a:xfrm>
              <a:off x="7845854" y="2252140"/>
              <a:ext cx="175579"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grpSp>
      <p:grpSp>
        <p:nvGrpSpPr>
          <p:cNvPr id="13" name="Група 12">
            <a:extLst>
              <a:ext uri="{FF2B5EF4-FFF2-40B4-BE49-F238E27FC236}">
                <a16:creationId xmlns:a16="http://schemas.microsoft.com/office/drawing/2014/main" id="{BB49A8A6-FEDB-4D20-B581-A84DB8EFE977}"/>
              </a:ext>
            </a:extLst>
          </p:cNvPr>
          <p:cNvGrpSpPr/>
          <p:nvPr userDrawn="1"/>
        </p:nvGrpSpPr>
        <p:grpSpPr>
          <a:xfrm>
            <a:off x="6769768" y="4654084"/>
            <a:ext cx="2520148" cy="100584"/>
            <a:chOff x="3631690" y="2253996"/>
            <a:chExt cx="4389742" cy="100584"/>
          </a:xfrm>
        </p:grpSpPr>
        <p:sp>
          <p:nvSpPr>
            <p:cNvPr id="14" name="Овал 13">
              <a:extLst>
                <a:ext uri="{FF2B5EF4-FFF2-40B4-BE49-F238E27FC236}">
                  <a16:creationId xmlns:a16="http://schemas.microsoft.com/office/drawing/2014/main" id="{C2F65998-5EC3-446A-8307-1CF81A348CE3}"/>
                </a:ext>
              </a:extLst>
            </p:cNvPr>
            <p:cNvSpPr/>
            <p:nvPr userDrawn="1"/>
          </p:nvSpPr>
          <p:spPr>
            <a:xfrm>
              <a:off x="3631690" y="2253996"/>
              <a:ext cx="175203"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5" name="Пряма сполучна лінія 14">
              <a:extLst>
                <a:ext uri="{FF2B5EF4-FFF2-40B4-BE49-F238E27FC236}">
                  <a16:creationId xmlns:a16="http://schemas.microsoft.com/office/drawing/2014/main" id="{7CC5D776-F60A-4A0C-AA7C-EFACDA2CEA88}"/>
                </a:ext>
              </a:extLst>
            </p:cNvPr>
            <p:cNvCxnSpPr/>
            <p:nvPr userDrawn="1"/>
          </p:nvCxnSpPr>
          <p:spPr>
            <a:xfrm>
              <a:off x="3681984" y="2307679"/>
              <a:ext cx="4201364"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6" name="Овал 15">
              <a:extLst>
                <a:ext uri="{FF2B5EF4-FFF2-40B4-BE49-F238E27FC236}">
                  <a16:creationId xmlns:a16="http://schemas.microsoft.com/office/drawing/2014/main" id="{AEAFE309-55C5-409C-92ED-748307C74318}"/>
                </a:ext>
              </a:extLst>
            </p:cNvPr>
            <p:cNvSpPr/>
            <p:nvPr userDrawn="1"/>
          </p:nvSpPr>
          <p:spPr>
            <a:xfrm>
              <a:off x="7845853" y="2253996"/>
              <a:ext cx="175579"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grpSp>
      <p:sp>
        <p:nvSpPr>
          <p:cNvPr id="17" name="Підзаголовок 2">
            <a:extLst>
              <a:ext uri="{FF2B5EF4-FFF2-40B4-BE49-F238E27FC236}">
                <a16:creationId xmlns:a16="http://schemas.microsoft.com/office/drawing/2014/main" id="{5B77B20B-76F5-4912-803D-5709F730D4FB}"/>
              </a:ext>
            </a:extLst>
          </p:cNvPr>
          <p:cNvSpPr>
            <a:spLocks noGrp="1"/>
          </p:cNvSpPr>
          <p:nvPr>
            <p:ph type="subTitle" idx="1"/>
          </p:nvPr>
        </p:nvSpPr>
        <p:spPr>
          <a:xfrm>
            <a:off x="6769767" y="4889444"/>
            <a:ext cx="4618957" cy="590626"/>
          </a:xfrm>
        </p:spPr>
        <p:txBody>
          <a:bodyPr lIns="0" tIns="0" rIns="0" bIns="0" rtlCol="0">
            <a:normAutofit/>
          </a:bodyPr>
          <a:lstStyle>
            <a:lvl1pPr marL="0" indent="0" algn="l">
              <a:lnSpc>
                <a:spcPct val="100000"/>
              </a:lnSpc>
              <a:spcBef>
                <a:spcPts val="0"/>
              </a:spcBef>
              <a:buNone/>
              <a:defRPr sz="2800" b="1">
                <a:latin typeface="+mn-lt"/>
                <a:cs typeface="Segoe UI Semibold" panose="020B07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ru-RU" noProof="0"/>
              <a:t>Образец подзаголовка</a:t>
            </a:r>
            <a:endParaRPr lang="uk-UA" noProof="0" dirty="0"/>
          </a:p>
        </p:txBody>
      </p:sp>
    </p:spTree>
    <p:extLst>
      <p:ext uri="{BB962C8B-B14F-4D97-AF65-F5344CB8AC3E}">
        <p14:creationId xmlns:p14="http://schemas.microsoft.com/office/powerpoint/2010/main" val="3791958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Заголовок і вміст із зображенням">
    <p:spTree>
      <p:nvGrpSpPr>
        <p:cNvPr id="1" name=""/>
        <p:cNvGrpSpPr/>
        <p:nvPr/>
      </p:nvGrpSpPr>
      <p:grpSpPr>
        <a:xfrm>
          <a:off x="0" y="0"/>
          <a:ext cx="0" cy="0"/>
          <a:chOff x="0" y="0"/>
          <a:chExt cx="0" cy="0"/>
        </a:xfrm>
      </p:grpSpPr>
      <p:sp>
        <p:nvSpPr>
          <p:cNvPr id="7" name="Прямокутник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2" name="Заголовок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6" y="2091023"/>
            <a:ext cx="5021940" cy="804338"/>
          </a:xfrm>
        </p:spPr>
        <p:txBody>
          <a:bodyPr lIns="0" tIns="0" rIns="0" bIns="0" rtlCol="0" anchor="b">
            <a:normAutofit/>
          </a:bodyPr>
          <a:lstStyle>
            <a:lvl1pPr>
              <a:defRPr sz="3600"/>
            </a:lvl1pPr>
          </a:lstStyle>
          <a:p>
            <a:pPr rtl="0"/>
            <a:r>
              <a:rPr lang="uk-UA" noProof="0" dirty="0"/>
              <a:t>КЛАЦНІТЬ, ЩОБ ЗМІНИТИ</a:t>
            </a:r>
          </a:p>
        </p:txBody>
      </p:sp>
      <p:sp>
        <p:nvSpPr>
          <p:cNvPr id="3" name="Місце для тексту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826770" y="3244567"/>
            <a:ext cx="4205904" cy="569085"/>
          </a:xfrm>
        </p:spPr>
        <p:txBody>
          <a:bodyPr lIns="0" tIns="0" rIns="0" bIns="0" rtlCol="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4" name="Місце для дати 3">
            <a:extLst>
              <a:ext uri="{FF2B5EF4-FFF2-40B4-BE49-F238E27FC236}">
                <a16:creationId xmlns:a16="http://schemas.microsoft.com/office/drawing/2014/main" id="{49EFC6D7-3241-401C-A16A-4A7CC2653954}"/>
              </a:ext>
            </a:extLst>
          </p:cNvPr>
          <p:cNvSpPr>
            <a:spLocks noGrp="1"/>
          </p:cNvSpPr>
          <p:nvPr>
            <p:ph type="dt" sz="half" idx="10"/>
          </p:nvPr>
        </p:nvSpPr>
        <p:spPr/>
        <p:txBody>
          <a:bodyPr rtlCol="0"/>
          <a:lstStyle/>
          <a:p>
            <a:pPr rtl="0"/>
            <a:r>
              <a:rPr lang="uk-UA" noProof="0" dirty="0"/>
              <a:t>ДД.ММ.20XX</a:t>
            </a:r>
          </a:p>
        </p:txBody>
      </p:sp>
      <p:sp>
        <p:nvSpPr>
          <p:cNvPr id="5" name="Місце для нижнього колонтитула 4">
            <a:extLst>
              <a:ext uri="{FF2B5EF4-FFF2-40B4-BE49-F238E27FC236}">
                <a16:creationId xmlns:a16="http://schemas.microsoft.com/office/drawing/2014/main" id="{F345D6DC-ABA5-4D00-9CD3-92FFDD1FA2DC}"/>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6" name="Місце для номера слайда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11" name="Місце для зображення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rtlCol="0" anchor="ctr" anchorCtr="0">
            <a:normAutofit/>
          </a:bodyPr>
          <a:lstStyle>
            <a:lvl1pPr marL="0" indent="0" algn="ctr">
              <a:buNone/>
              <a:defRPr sz="1200"/>
            </a:lvl1pPr>
          </a:lstStyle>
          <a:p>
            <a:pPr rtl="0"/>
            <a:r>
              <a:rPr lang="ru-RU" noProof="0"/>
              <a:t>Вставка рисунка</a:t>
            </a:r>
            <a:endParaRPr lang="uk-UA" noProof="0" dirty="0"/>
          </a:p>
        </p:txBody>
      </p:sp>
      <p:grpSp>
        <p:nvGrpSpPr>
          <p:cNvPr id="15" name="Група 14">
            <a:extLst>
              <a:ext uri="{FF2B5EF4-FFF2-40B4-BE49-F238E27FC236}">
                <a16:creationId xmlns:a16="http://schemas.microsoft.com/office/drawing/2014/main" id="{B7317392-EF87-4050-8BBE-32F74B0CF15A}"/>
              </a:ext>
            </a:extLst>
          </p:cNvPr>
          <p:cNvGrpSpPr/>
          <p:nvPr userDrawn="1"/>
        </p:nvGrpSpPr>
        <p:grpSpPr>
          <a:xfrm>
            <a:off x="0" y="2993948"/>
            <a:ext cx="2596196" cy="100800"/>
            <a:chOff x="0" y="3240138"/>
            <a:chExt cx="2596196" cy="100800"/>
          </a:xfrm>
        </p:grpSpPr>
        <p:cxnSp>
          <p:nvCxnSpPr>
            <p:cNvPr id="13" name="Пряма сполучна лінія 12">
              <a:extLst>
                <a:ext uri="{FF2B5EF4-FFF2-40B4-BE49-F238E27FC236}">
                  <a16:creationId xmlns:a16="http://schemas.microsoft.com/office/drawing/2014/main" id="{785A4134-866D-4143-AC1E-8A2FFDB49855}"/>
                </a:ext>
              </a:extLst>
            </p:cNvPr>
            <p:cNvCxnSpPr/>
            <p:nvPr userDrawn="1"/>
          </p:nvCxnSpPr>
          <p:spPr>
            <a:xfrm>
              <a:off x="0" y="3290538"/>
              <a:ext cx="2506133"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Овал 13">
              <a:extLst>
                <a:ext uri="{FF2B5EF4-FFF2-40B4-BE49-F238E27FC236}">
                  <a16:creationId xmlns:a16="http://schemas.microsoft.com/office/drawing/2014/main" id="{1BBC5D9C-B8FB-455B-9398-36DB21F2765E}"/>
                </a:ext>
              </a:extLst>
            </p:cNvPr>
            <p:cNvSpPr/>
            <p:nvPr userDrawn="1"/>
          </p:nvSpPr>
          <p:spPr>
            <a:xfrm>
              <a:off x="2495396"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sp>
        <p:nvSpPr>
          <p:cNvPr id="16" name="Місце для тексту 2">
            <a:extLst>
              <a:ext uri="{FF2B5EF4-FFF2-40B4-BE49-F238E27FC236}">
                <a16:creationId xmlns:a16="http://schemas.microsoft.com/office/drawing/2014/main" id="{BB522941-5C7D-4701-9AD7-BB4C11C6EBCE}"/>
              </a:ext>
            </a:extLst>
          </p:cNvPr>
          <p:cNvSpPr>
            <a:spLocks noGrp="1"/>
          </p:cNvSpPr>
          <p:nvPr>
            <p:ph type="body" idx="14" hasCustomPrompt="1"/>
          </p:nvPr>
        </p:nvSpPr>
        <p:spPr>
          <a:xfrm>
            <a:off x="815720" y="3869349"/>
            <a:ext cx="4215201" cy="1328330"/>
          </a:xfrm>
        </p:spPr>
        <p:txBody>
          <a:bodyPr lIns="0" tIns="0" rIns="0" bIns="0" rtlCol="0">
            <a:normAutofit/>
          </a:bodyPr>
          <a:lstStyle>
            <a:lvl1pPr marL="0" indent="0">
              <a:lnSpc>
                <a:spcPct val="100000"/>
              </a:lnSpc>
              <a:spcBef>
                <a:spcPts val="600"/>
              </a:spcBef>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17" name="Овал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8" name="Пряма сполучна лінія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Овал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20" name="Пряма сполучна лінія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2" name="Місце для зображення 7">
            <a:extLst>
              <a:ext uri="{FF2B5EF4-FFF2-40B4-BE49-F238E27FC236}">
                <a16:creationId xmlns:a16="http://schemas.microsoft.com/office/drawing/2014/main" id="{DE71F7A0-F439-470D-A1B8-556C960D112C}"/>
              </a:ext>
            </a:extLst>
          </p:cNvPr>
          <p:cNvSpPr>
            <a:spLocks noGrp="1"/>
          </p:cNvSpPr>
          <p:nvPr>
            <p:ph type="pic" sz="quarter" idx="15"/>
          </p:nvPr>
        </p:nvSpPr>
        <p:spPr>
          <a:xfrm>
            <a:off x="6103003" y="2490534"/>
            <a:ext cx="6083300" cy="2587752"/>
          </a:xfrm>
        </p:spPr>
        <p:txBody>
          <a:bodyPr rtlCol="0" anchor="ctr" anchorCtr="0">
            <a:normAutofit/>
          </a:bodyPr>
          <a:lstStyle>
            <a:lvl1pPr marL="0" indent="0" algn="ctr">
              <a:buNone/>
              <a:defRPr sz="1800"/>
            </a:lvl1pPr>
          </a:lstStyle>
          <a:p>
            <a:pPr rtl="0"/>
            <a:r>
              <a:rPr lang="ru-RU" noProof="0"/>
              <a:t>Вставка рисунка</a:t>
            </a:r>
            <a:endParaRPr lang="uk-UA" noProof="0" dirty="0"/>
          </a:p>
        </p:txBody>
      </p:sp>
    </p:spTree>
    <p:extLst>
      <p:ext uri="{BB962C8B-B14F-4D97-AF65-F5344CB8AC3E}">
        <p14:creationId xmlns:p14="http://schemas.microsoft.com/office/powerpoint/2010/main" val="253996927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Заголовок і вміст">
    <p:spTree>
      <p:nvGrpSpPr>
        <p:cNvPr id="1" name=""/>
        <p:cNvGrpSpPr/>
        <p:nvPr/>
      </p:nvGrpSpPr>
      <p:grpSpPr>
        <a:xfrm>
          <a:off x="0" y="0"/>
          <a:ext cx="0" cy="0"/>
          <a:chOff x="0" y="0"/>
          <a:chExt cx="0" cy="0"/>
        </a:xfrm>
      </p:grpSpPr>
      <p:sp>
        <p:nvSpPr>
          <p:cNvPr id="7" name="Прямокутник 6">
            <a:extLst>
              <a:ext uri="{FF2B5EF4-FFF2-40B4-BE49-F238E27FC236}">
                <a16:creationId xmlns:a16="http://schemas.microsoft.com/office/drawing/2014/main" id="{A16E3F0B-343E-4C97-A8D6-C47FCC915F74}"/>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2" name="Заголовок 1">
            <a:extLst>
              <a:ext uri="{FF2B5EF4-FFF2-40B4-BE49-F238E27FC236}">
                <a16:creationId xmlns:a16="http://schemas.microsoft.com/office/drawing/2014/main" id="{7215E379-3C1C-4942-917E-02E25E8CB910}"/>
              </a:ext>
            </a:extLst>
          </p:cNvPr>
          <p:cNvSpPr>
            <a:spLocks noGrp="1"/>
          </p:cNvSpPr>
          <p:nvPr>
            <p:ph type="title"/>
          </p:nvPr>
        </p:nvSpPr>
        <p:spPr>
          <a:xfrm>
            <a:off x="838200" y="365126"/>
            <a:ext cx="10515600" cy="652969"/>
          </a:xfrm>
        </p:spPr>
        <p:txBody>
          <a:bodyPr rtlCol="0"/>
          <a:lstStyle/>
          <a:p>
            <a:pPr rtl="0"/>
            <a:r>
              <a:rPr lang="ru-RU" noProof="0"/>
              <a:t>Образец заголовка</a:t>
            </a:r>
            <a:endParaRPr lang="uk-UA" noProof="0" dirty="0"/>
          </a:p>
        </p:txBody>
      </p:sp>
      <p:sp>
        <p:nvSpPr>
          <p:cNvPr id="3" name="Місце для дати 2">
            <a:extLst>
              <a:ext uri="{FF2B5EF4-FFF2-40B4-BE49-F238E27FC236}">
                <a16:creationId xmlns:a16="http://schemas.microsoft.com/office/drawing/2014/main" id="{046047C4-77C4-4E19-8DD7-2ED3165B7637}"/>
              </a:ext>
            </a:extLst>
          </p:cNvPr>
          <p:cNvSpPr>
            <a:spLocks noGrp="1"/>
          </p:cNvSpPr>
          <p:nvPr>
            <p:ph type="dt" sz="half" idx="10"/>
          </p:nvPr>
        </p:nvSpPr>
        <p:spPr/>
        <p:txBody>
          <a:bodyPr rtlCol="0"/>
          <a:lstStyle/>
          <a:p>
            <a:pPr rtl="0"/>
            <a:r>
              <a:rPr lang="uk-UA" noProof="0" dirty="0"/>
              <a:t>ДД.ММ.20XX</a:t>
            </a:r>
          </a:p>
        </p:txBody>
      </p:sp>
      <p:sp>
        <p:nvSpPr>
          <p:cNvPr id="4" name="Місце для нижнього колонтитула 3">
            <a:extLst>
              <a:ext uri="{FF2B5EF4-FFF2-40B4-BE49-F238E27FC236}">
                <a16:creationId xmlns:a16="http://schemas.microsoft.com/office/drawing/2014/main" id="{D250B5CF-1C4F-4BA2-8E78-5F48C92A9DA1}"/>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5" name="Місце для номера слайда 4">
            <a:extLst>
              <a:ext uri="{FF2B5EF4-FFF2-40B4-BE49-F238E27FC236}">
                <a16:creationId xmlns:a16="http://schemas.microsoft.com/office/drawing/2014/main" id="{714C6A0A-8A9D-47A1-97DA-BB494915175B}"/>
              </a:ext>
            </a:extLst>
          </p:cNvPr>
          <p:cNvSpPr>
            <a:spLocks noGrp="1"/>
          </p:cNvSpPr>
          <p:nvPr>
            <p:ph type="sldNum" sz="quarter" idx="12"/>
          </p:nvPr>
        </p:nvSpPr>
        <p:spPr/>
        <p:txBody>
          <a:bodyPr rtlCol="0"/>
          <a:lstStyle/>
          <a:p>
            <a:pPr rtl="0"/>
            <a:fld id="{8D581BC7-E183-40DB-AC97-C19EA4EB8894}" type="slidenum">
              <a:rPr lang="uk-UA" noProof="0" smtClean="0"/>
              <a:pPr rtl="0"/>
              <a:t>‹#›</a:t>
            </a:fld>
            <a:endParaRPr lang="uk-UA" noProof="0" dirty="0"/>
          </a:p>
        </p:txBody>
      </p:sp>
      <p:sp>
        <p:nvSpPr>
          <p:cNvPr id="6" name="Місце для вмісту 2">
            <a:extLst>
              <a:ext uri="{FF2B5EF4-FFF2-40B4-BE49-F238E27FC236}">
                <a16:creationId xmlns:a16="http://schemas.microsoft.com/office/drawing/2014/main" id="{DEA943F6-C418-4339-8C7E-A12127BDE29C}"/>
              </a:ext>
            </a:extLst>
          </p:cNvPr>
          <p:cNvSpPr>
            <a:spLocks noGrp="1"/>
          </p:cNvSpPr>
          <p:nvPr>
            <p:ph idx="1"/>
          </p:nvPr>
        </p:nvSpPr>
        <p:spPr>
          <a:xfrm>
            <a:off x="838200" y="1187777"/>
            <a:ext cx="10515600" cy="4534293"/>
          </a:xfrm>
        </p:spPr>
        <p:txBody>
          <a:bodyPr rtlCol="0"/>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uk-UA" noProof="0" dirty="0"/>
          </a:p>
        </p:txBody>
      </p:sp>
    </p:spTree>
    <p:extLst>
      <p:ext uri="{BB962C8B-B14F-4D97-AF65-F5344CB8AC3E}">
        <p14:creationId xmlns:p14="http://schemas.microsoft.com/office/powerpoint/2010/main" val="78446813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Два елементи вмісту">
    <p:spTree>
      <p:nvGrpSpPr>
        <p:cNvPr id="1" name=""/>
        <p:cNvGrpSpPr/>
        <p:nvPr/>
      </p:nvGrpSpPr>
      <p:grpSpPr>
        <a:xfrm>
          <a:off x="0" y="0"/>
          <a:ext cx="0" cy="0"/>
          <a:chOff x="0" y="0"/>
          <a:chExt cx="0" cy="0"/>
        </a:xfrm>
      </p:grpSpPr>
      <p:sp>
        <p:nvSpPr>
          <p:cNvPr id="9" name="Прямокутник 8">
            <a:extLst>
              <a:ext uri="{FF2B5EF4-FFF2-40B4-BE49-F238E27FC236}">
                <a16:creationId xmlns:a16="http://schemas.microsoft.com/office/drawing/2014/main" id="{8B6FE9A2-5CE4-4652-97CE-3FF947D5485F}"/>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2" name="Заголовок 1">
            <a:extLst>
              <a:ext uri="{FF2B5EF4-FFF2-40B4-BE49-F238E27FC236}">
                <a16:creationId xmlns:a16="http://schemas.microsoft.com/office/drawing/2014/main" id="{7215E379-3C1C-4942-917E-02E25E8CB910}"/>
              </a:ext>
            </a:extLst>
          </p:cNvPr>
          <p:cNvSpPr>
            <a:spLocks noGrp="1"/>
          </p:cNvSpPr>
          <p:nvPr>
            <p:ph type="title"/>
          </p:nvPr>
        </p:nvSpPr>
        <p:spPr>
          <a:xfrm>
            <a:off x="838200" y="365126"/>
            <a:ext cx="10515600" cy="652969"/>
          </a:xfrm>
        </p:spPr>
        <p:txBody>
          <a:bodyPr rtlCol="0"/>
          <a:lstStyle/>
          <a:p>
            <a:pPr rtl="0"/>
            <a:r>
              <a:rPr lang="ru-RU" noProof="0"/>
              <a:t>Образец заголовка</a:t>
            </a:r>
            <a:endParaRPr lang="uk-UA" noProof="0" dirty="0"/>
          </a:p>
        </p:txBody>
      </p:sp>
      <p:sp>
        <p:nvSpPr>
          <p:cNvPr id="3" name="Місце для дати 2">
            <a:extLst>
              <a:ext uri="{FF2B5EF4-FFF2-40B4-BE49-F238E27FC236}">
                <a16:creationId xmlns:a16="http://schemas.microsoft.com/office/drawing/2014/main" id="{046047C4-77C4-4E19-8DD7-2ED3165B7637}"/>
              </a:ext>
            </a:extLst>
          </p:cNvPr>
          <p:cNvSpPr>
            <a:spLocks noGrp="1"/>
          </p:cNvSpPr>
          <p:nvPr>
            <p:ph type="dt" sz="half" idx="10"/>
          </p:nvPr>
        </p:nvSpPr>
        <p:spPr/>
        <p:txBody>
          <a:bodyPr rtlCol="0"/>
          <a:lstStyle/>
          <a:p>
            <a:pPr rtl="0"/>
            <a:r>
              <a:rPr lang="uk-UA" noProof="0" dirty="0"/>
              <a:t>ДД.ММ.20XX</a:t>
            </a:r>
          </a:p>
        </p:txBody>
      </p:sp>
      <p:sp>
        <p:nvSpPr>
          <p:cNvPr id="4" name="Місце для нижнього колонтитула 3">
            <a:extLst>
              <a:ext uri="{FF2B5EF4-FFF2-40B4-BE49-F238E27FC236}">
                <a16:creationId xmlns:a16="http://schemas.microsoft.com/office/drawing/2014/main" id="{D250B5CF-1C4F-4BA2-8E78-5F48C92A9DA1}"/>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5" name="Місце для номера слайда 4">
            <a:extLst>
              <a:ext uri="{FF2B5EF4-FFF2-40B4-BE49-F238E27FC236}">
                <a16:creationId xmlns:a16="http://schemas.microsoft.com/office/drawing/2014/main" id="{714C6A0A-8A9D-47A1-97DA-BB494915175B}"/>
              </a:ext>
            </a:extLst>
          </p:cNvPr>
          <p:cNvSpPr>
            <a:spLocks noGrp="1"/>
          </p:cNvSpPr>
          <p:nvPr>
            <p:ph type="sldNum" sz="quarter" idx="12"/>
          </p:nvPr>
        </p:nvSpPr>
        <p:spPr/>
        <p:txBody>
          <a:bodyPr rtlCol="0"/>
          <a:lstStyle/>
          <a:p>
            <a:pPr rtl="0"/>
            <a:fld id="{8D581BC7-E183-40DB-AC97-C19EA4EB8894}" type="slidenum">
              <a:rPr lang="uk-UA" noProof="0" smtClean="0"/>
              <a:pPr rtl="0"/>
              <a:t>‹#›</a:t>
            </a:fld>
            <a:endParaRPr lang="uk-UA" noProof="0" dirty="0"/>
          </a:p>
        </p:txBody>
      </p:sp>
      <p:sp>
        <p:nvSpPr>
          <p:cNvPr id="7" name="Місце для вмісту 2">
            <a:extLst>
              <a:ext uri="{FF2B5EF4-FFF2-40B4-BE49-F238E27FC236}">
                <a16:creationId xmlns:a16="http://schemas.microsoft.com/office/drawing/2014/main" id="{3FD6D4E1-CC57-4556-9CB7-31B375477219}"/>
              </a:ext>
            </a:extLst>
          </p:cNvPr>
          <p:cNvSpPr>
            <a:spLocks noGrp="1"/>
          </p:cNvSpPr>
          <p:nvPr>
            <p:ph sz="half" idx="1"/>
          </p:nvPr>
        </p:nvSpPr>
        <p:spPr>
          <a:xfrm>
            <a:off x="838200" y="1159497"/>
            <a:ext cx="5181600" cy="4543719"/>
          </a:xfrm>
        </p:spPr>
        <p:txBody>
          <a:bodyPr rtlCol="0">
            <a:normAutofit/>
          </a:bodyPr>
          <a:lstStyle>
            <a:lvl1pPr>
              <a:defRPr sz="2000">
                <a:solidFill>
                  <a:schemeClr val="bg2"/>
                </a:solidFill>
              </a:defRPr>
            </a:lvl1pPr>
            <a:lvl2pPr>
              <a:defRPr sz="1800">
                <a:solidFill>
                  <a:schemeClr val="bg2"/>
                </a:solidFill>
              </a:defRPr>
            </a:lvl2pPr>
            <a:lvl3pPr>
              <a:defRPr sz="1600">
                <a:solidFill>
                  <a:schemeClr val="bg2"/>
                </a:solidFill>
              </a:defRPr>
            </a:lvl3pPr>
            <a:lvl4pPr>
              <a:defRPr sz="1400">
                <a:solidFill>
                  <a:schemeClr val="bg2"/>
                </a:solidFill>
              </a:defRPr>
            </a:lvl4pPr>
            <a:lvl5pPr>
              <a:defRPr sz="1400">
                <a:solidFill>
                  <a:schemeClr val="bg2"/>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uk-UA" noProof="0" dirty="0"/>
          </a:p>
        </p:txBody>
      </p:sp>
      <p:sp>
        <p:nvSpPr>
          <p:cNvPr id="8" name="Місце для вмісту 3">
            <a:extLst>
              <a:ext uri="{FF2B5EF4-FFF2-40B4-BE49-F238E27FC236}">
                <a16:creationId xmlns:a16="http://schemas.microsoft.com/office/drawing/2014/main" id="{2AE7A31C-D605-4363-B037-1938B9304C13}"/>
              </a:ext>
            </a:extLst>
          </p:cNvPr>
          <p:cNvSpPr>
            <a:spLocks noGrp="1"/>
          </p:cNvSpPr>
          <p:nvPr>
            <p:ph sz="half" idx="2"/>
          </p:nvPr>
        </p:nvSpPr>
        <p:spPr>
          <a:xfrm>
            <a:off x="6172200" y="1159497"/>
            <a:ext cx="5181600" cy="4543719"/>
          </a:xfrm>
        </p:spPr>
        <p:txBody>
          <a:bodyPr rtlCol="0">
            <a:normAutofit/>
          </a:bodyPr>
          <a:lstStyle>
            <a:lvl1pPr>
              <a:defRPr sz="2000">
                <a:solidFill>
                  <a:schemeClr val="bg2"/>
                </a:solidFill>
              </a:defRPr>
            </a:lvl1pPr>
            <a:lvl2pPr>
              <a:defRPr sz="1800">
                <a:solidFill>
                  <a:schemeClr val="bg2"/>
                </a:solidFill>
              </a:defRPr>
            </a:lvl2pPr>
            <a:lvl3pPr>
              <a:defRPr sz="1600">
                <a:solidFill>
                  <a:schemeClr val="bg2"/>
                </a:solidFill>
              </a:defRPr>
            </a:lvl3pPr>
            <a:lvl4pPr>
              <a:defRPr sz="1400">
                <a:solidFill>
                  <a:schemeClr val="bg2"/>
                </a:solidFill>
              </a:defRPr>
            </a:lvl4pPr>
            <a:lvl5pPr>
              <a:defRPr sz="1400">
                <a:solidFill>
                  <a:schemeClr val="bg2"/>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uk-UA" noProof="0" dirty="0"/>
          </a:p>
        </p:txBody>
      </p:sp>
    </p:spTree>
    <p:extLst>
      <p:ext uri="{BB962C8B-B14F-4D97-AF65-F5344CB8AC3E}">
        <p14:creationId xmlns:p14="http://schemas.microsoft.com/office/powerpoint/2010/main" val="88491594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Порівняння">
    <p:spTree>
      <p:nvGrpSpPr>
        <p:cNvPr id="1" name=""/>
        <p:cNvGrpSpPr/>
        <p:nvPr/>
      </p:nvGrpSpPr>
      <p:grpSpPr>
        <a:xfrm>
          <a:off x="0" y="0"/>
          <a:ext cx="0" cy="0"/>
          <a:chOff x="0" y="0"/>
          <a:chExt cx="0" cy="0"/>
        </a:xfrm>
      </p:grpSpPr>
      <p:sp>
        <p:nvSpPr>
          <p:cNvPr id="11" name="Прямокутник 10">
            <a:extLst>
              <a:ext uri="{FF2B5EF4-FFF2-40B4-BE49-F238E27FC236}">
                <a16:creationId xmlns:a16="http://schemas.microsoft.com/office/drawing/2014/main" id="{A4B5E40D-C1A5-4C5A-BBA0-C3E41F028D0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2" name="Заголовок 1">
            <a:extLst>
              <a:ext uri="{FF2B5EF4-FFF2-40B4-BE49-F238E27FC236}">
                <a16:creationId xmlns:a16="http://schemas.microsoft.com/office/drawing/2014/main" id="{7215E379-3C1C-4942-917E-02E25E8CB910}"/>
              </a:ext>
            </a:extLst>
          </p:cNvPr>
          <p:cNvSpPr>
            <a:spLocks noGrp="1"/>
          </p:cNvSpPr>
          <p:nvPr>
            <p:ph type="title"/>
          </p:nvPr>
        </p:nvSpPr>
        <p:spPr>
          <a:xfrm>
            <a:off x="838200" y="365126"/>
            <a:ext cx="10515600" cy="652969"/>
          </a:xfrm>
        </p:spPr>
        <p:txBody>
          <a:bodyPr rtlCol="0"/>
          <a:lstStyle/>
          <a:p>
            <a:pPr rtl="0"/>
            <a:r>
              <a:rPr lang="ru-RU" noProof="0"/>
              <a:t>Образец заголовка</a:t>
            </a:r>
            <a:endParaRPr lang="uk-UA" noProof="0" dirty="0"/>
          </a:p>
        </p:txBody>
      </p:sp>
      <p:sp>
        <p:nvSpPr>
          <p:cNvPr id="3" name="Місце для дати 2">
            <a:extLst>
              <a:ext uri="{FF2B5EF4-FFF2-40B4-BE49-F238E27FC236}">
                <a16:creationId xmlns:a16="http://schemas.microsoft.com/office/drawing/2014/main" id="{046047C4-77C4-4E19-8DD7-2ED3165B7637}"/>
              </a:ext>
            </a:extLst>
          </p:cNvPr>
          <p:cNvSpPr>
            <a:spLocks noGrp="1"/>
          </p:cNvSpPr>
          <p:nvPr>
            <p:ph type="dt" sz="half" idx="10"/>
          </p:nvPr>
        </p:nvSpPr>
        <p:spPr/>
        <p:txBody>
          <a:bodyPr rtlCol="0"/>
          <a:lstStyle/>
          <a:p>
            <a:pPr rtl="0"/>
            <a:r>
              <a:rPr lang="uk-UA" noProof="0" dirty="0"/>
              <a:t>ДД.ММ.20XX</a:t>
            </a:r>
          </a:p>
        </p:txBody>
      </p:sp>
      <p:sp>
        <p:nvSpPr>
          <p:cNvPr id="4" name="Місце для нижнього колонтитула 3">
            <a:extLst>
              <a:ext uri="{FF2B5EF4-FFF2-40B4-BE49-F238E27FC236}">
                <a16:creationId xmlns:a16="http://schemas.microsoft.com/office/drawing/2014/main" id="{D250B5CF-1C4F-4BA2-8E78-5F48C92A9DA1}"/>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5" name="Місце для номера слайда 4">
            <a:extLst>
              <a:ext uri="{FF2B5EF4-FFF2-40B4-BE49-F238E27FC236}">
                <a16:creationId xmlns:a16="http://schemas.microsoft.com/office/drawing/2014/main" id="{714C6A0A-8A9D-47A1-97DA-BB494915175B}"/>
              </a:ext>
            </a:extLst>
          </p:cNvPr>
          <p:cNvSpPr>
            <a:spLocks noGrp="1"/>
          </p:cNvSpPr>
          <p:nvPr>
            <p:ph type="sldNum" sz="quarter" idx="12"/>
          </p:nvPr>
        </p:nvSpPr>
        <p:spPr/>
        <p:txBody>
          <a:bodyPr rtlCol="0"/>
          <a:lstStyle/>
          <a:p>
            <a:pPr rtl="0"/>
            <a:fld id="{8D581BC7-E183-40DB-AC97-C19EA4EB8894}" type="slidenum">
              <a:rPr lang="uk-UA" noProof="0" smtClean="0"/>
              <a:pPr rtl="0"/>
              <a:t>‹#›</a:t>
            </a:fld>
            <a:endParaRPr lang="uk-UA" noProof="0" dirty="0"/>
          </a:p>
        </p:txBody>
      </p:sp>
      <p:sp>
        <p:nvSpPr>
          <p:cNvPr id="7" name="Місце для тексту 2">
            <a:extLst>
              <a:ext uri="{FF2B5EF4-FFF2-40B4-BE49-F238E27FC236}">
                <a16:creationId xmlns:a16="http://schemas.microsoft.com/office/drawing/2014/main" id="{85C650EE-495E-44EB-870B-AC85B18EBDB8}"/>
              </a:ext>
            </a:extLst>
          </p:cNvPr>
          <p:cNvSpPr>
            <a:spLocks noGrp="1"/>
          </p:cNvSpPr>
          <p:nvPr>
            <p:ph type="body" idx="1"/>
          </p:nvPr>
        </p:nvSpPr>
        <p:spPr>
          <a:xfrm>
            <a:off x="839788" y="1256955"/>
            <a:ext cx="5157787" cy="823912"/>
          </a:xfrm>
        </p:spPr>
        <p:txBody>
          <a:bodyPr rtlCol="0" anchor="b"/>
          <a:lstStyle>
            <a:lvl1pPr marL="0" indent="0">
              <a:buNone/>
              <a:defRPr sz="24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ru-RU" noProof="0"/>
              <a:t>Образец текста</a:t>
            </a:r>
          </a:p>
        </p:txBody>
      </p:sp>
      <p:sp>
        <p:nvSpPr>
          <p:cNvPr id="8" name="Місце для вмісту 3">
            <a:extLst>
              <a:ext uri="{FF2B5EF4-FFF2-40B4-BE49-F238E27FC236}">
                <a16:creationId xmlns:a16="http://schemas.microsoft.com/office/drawing/2014/main" id="{77DCC2A5-8A6A-431F-BD6C-93E32539A0F4}"/>
              </a:ext>
            </a:extLst>
          </p:cNvPr>
          <p:cNvSpPr>
            <a:spLocks noGrp="1"/>
          </p:cNvSpPr>
          <p:nvPr>
            <p:ph sz="half" idx="2"/>
          </p:nvPr>
        </p:nvSpPr>
        <p:spPr>
          <a:xfrm>
            <a:off x="839788" y="2203414"/>
            <a:ext cx="5157787" cy="3397631"/>
          </a:xfrm>
        </p:spPr>
        <p:txBody>
          <a:bodyPr rtlCol="0">
            <a:normAutofit/>
          </a:bodyPr>
          <a:lstStyle>
            <a:lvl1pPr>
              <a:defRPr sz="2000">
                <a:solidFill>
                  <a:schemeClr val="bg2"/>
                </a:solidFill>
              </a:defRPr>
            </a:lvl1pPr>
            <a:lvl2pPr>
              <a:defRPr sz="1800">
                <a:solidFill>
                  <a:schemeClr val="bg2"/>
                </a:solidFill>
              </a:defRPr>
            </a:lvl2pPr>
            <a:lvl3pPr>
              <a:defRPr sz="1600">
                <a:solidFill>
                  <a:schemeClr val="bg2"/>
                </a:solidFill>
              </a:defRPr>
            </a:lvl3pPr>
            <a:lvl4pPr>
              <a:defRPr sz="1400">
                <a:solidFill>
                  <a:schemeClr val="bg2"/>
                </a:solidFill>
              </a:defRPr>
            </a:lvl4pPr>
            <a:lvl5pPr>
              <a:defRPr sz="1400">
                <a:solidFill>
                  <a:schemeClr val="bg2"/>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uk-UA" noProof="0" dirty="0"/>
          </a:p>
        </p:txBody>
      </p:sp>
      <p:sp>
        <p:nvSpPr>
          <p:cNvPr id="9" name="Місце для тексту 4">
            <a:extLst>
              <a:ext uri="{FF2B5EF4-FFF2-40B4-BE49-F238E27FC236}">
                <a16:creationId xmlns:a16="http://schemas.microsoft.com/office/drawing/2014/main" id="{7FE620E9-8AD3-4771-8897-E65B461E2801}"/>
              </a:ext>
            </a:extLst>
          </p:cNvPr>
          <p:cNvSpPr>
            <a:spLocks noGrp="1"/>
          </p:cNvSpPr>
          <p:nvPr>
            <p:ph type="body" sz="quarter" idx="3"/>
          </p:nvPr>
        </p:nvSpPr>
        <p:spPr>
          <a:xfrm>
            <a:off x="6172200" y="1256955"/>
            <a:ext cx="5183188" cy="823912"/>
          </a:xfrm>
        </p:spPr>
        <p:txBody>
          <a:bodyPr rtlCol="0" anchor="b"/>
          <a:lstStyle>
            <a:lvl1pPr marL="0" indent="0">
              <a:buNone/>
              <a:defRPr sz="24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ru-RU" noProof="0"/>
              <a:t>Образец текста</a:t>
            </a:r>
          </a:p>
        </p:txBody>
      </p:sp>
      <p:sp>
        <p:nvSpPr>
          <p:cNvPr id="10" name="Місце для вмісту 5">
            <a:extLst>
              <a:ext uri="{FF2B5EF4-FFF2-40B4-BE49-F238E27FC236}">
                <a16:creationId xmlns:a16="http://schemas.microsoft.com/office/drawing/2014/main" id="{B75F265B-9F81-4A64-A8D4-7D0A31CEA45A}"/>
              </a:ext>
            </a:extLst>
          </p:cNvPr>
          <p:cNvSpPr>
            <a:spLocks noGrp="1"/>
          </p:cNvSpPr>
          <p:nvPr>
            <p:ph sz="quarter" idx="4"/>
          </p:nvPr>
        </p:nvSpPr>
        <p:spPr>
          <a:xfrm>
            <a:off x="6172200" y="2203414"/>
            <a:ext cx="5183188" cy="3397631"/>
          </a:xfrm>
        </p:spPr>
        <p:txBody>
          <a:bodyPr rtlCol="0">
            <a:normAutofit/>
          </a:bodyPr>
          <a:lstStyle>
            <a:lvl1pPr>
              <a:defRPr sz="2000">
                <a:solidFill>
                  <a:schemeClr val="bg2"/>
                </a:solidFill>
              </a:defRPr>
            </a:lvl1pPr>
            <a:lvl2pPr>
              <a:defRPr sz="1800">
                <a:solidFill>
                  <a:schemeClr val="bg2"/>
                </a:solidFill>
              </a:defRPr>
            </a:lvl2pPr>
            <a:lvl3pPr>
              <a:defRPr sz="1600">
                <a:solidFill>
                  <a:schemeClr val="bg2"/>
                </a:solidFill>
              </a:defRPr>
            </a:lvl3pPr>
            <a:lvl4pPr>
              <a:defRPr sz="1400">
                <a:solidFill>
                  <a:schemeClr val="bg2"/>
                </a:solidFill>
              </a:defRPr>
            </a:lvl4pPr>
            <a:lvl5pPr>
              <a:defRPr sz="1400">
                <a:solidFill>
                  <a:schemeClr val="bg2"/>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uk-UA" noProof="0" dirty="0"/>
          </a:p>
        </p:txBody>
      </p:sp>
    </p:spTree>
    <p:extLst>
      <p:ext uri="{BB962C8B-B14F-4D97-AF65-F5344CB8AC3E}">
        <p14:creationId xmlns:p14="http://schemas.microsoft.com/office/powerpoint/2010/main" val="214080301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Вміст із підписом">
    <p:spTree>
      <p:nvGrpSpPr>
        <p:cNvPr id="1" name=""/>
        <p:cNvGrpSpPr/>
        <p:nvPr/>
      </p:nvGrpSpPr>
      <p:grpSpPr>
        <a:xfrm>
          <a:off x="0" y="0"/>
          <a:ext cx="0" cy="0"/>
          <a:chOff x="0" y="0"/>
          <a:chExt cx="0" cy="0"/>
        </a:xfrm>
      </p:grpSpPr>
      <p:sp>
        <p:nvSpPr>
          <p:cNvPr id="7" name="Прямокутник 6">
            <a:extLst>
              <a:ext uri="{FF2B5EF4-FFF2-40B4-BE49-F238E27FC236}">
                <a16:creationId xmlns:a16="http://schemas.microsoft.com/office/drawing/2014/main" id="{A16E3F0B-343E-4C97-A8D6-C47FCC915F74}"/>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3" name="Місце для дати 2">
            <a:extLst>
              <a:ext uri="{FF2B5EF4-FFF2-40B4-BE49-F238E27FC236}">
                <a16:creationId xmlns:a16="http://schemas.microsoft.com/office/drawing/2014/main" id="{046047C4-77C4-4E19-8DD7-2ED3165B7637}"/>
              </a:ext>
            </a:extLst>
          </p:cNvPr>
          <p:cNvSpPr>
            <a:spLocks noGrp="1"/>
          </p:cNvSpPr>
          <p:nvPr>
            <p:ph type="dt" sz="half" idx="10"/>
          </p:nvPr>
        </p:nvSpPr>
        <p:spPr/>
        <p:txBody>
          <a:bodyPr rtlCol="0"/>
          <a:lstStyle/>
          <a:p>
            <a:pPr rtl="0"/>
            <a:r>
              <a:rPr lang="uk-UA" noProof="0" dirty="0"/>
              <a:t>ДД.ММ.20XX</a:t>
            </a:r>
          </a:p>
        </p:txBody>
      </p:sp>
      <p:sp>
        <p:nvSpPr>
          <p:cNvPr id="4" name="Місце для нижнього колонтитула 3">
            <a:extLst>
              <a:ext uri="{FF2B5EF4-FFF2-40B4-BE49-F238E27FC236}">
                <a16:creationId xmlns:a16="http://schemas.microsoft.com/office/drawing/2014/main" id="{D250B5CF-1C4F-4BA2-8E78-5F48C92A9DA1}"/>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5" name="Місце для номера слайда 4">
            <a:extLst>
              <a:ext uri="{FF2B5EF4-FFF2-40B4-BE49-F238E27FC236}">
                <a16:creationId xmlns:a16="http://schemas.microsoft.com/office/drawing/2014/main" id="{714C6A0A-8A9D-47A1-97DA-BB494915175B}"/>
              </a:ext>
            </a:extLst>
          </p:cNvPr>
          <p:cNvSpPr>
            <a:spLocks noGrp="1"/>
          </p:cNvSpPr>
          <p:nvPr>
            <p:ph type="sldNum" sz="quarter" idx="12"/>
          </p:nvPr>
        </p:nvSpPr>
        <p:spPr/>
        <p:txBody>
          <a:bodyPr rtlCol="0"/>
          <a:lstStyle/>
          <a:p>
            <a:pPr rtl="0"/>
            <a:fld id="{8D581BC7-E183-40DB-AC97-C19EA4EB8894}" type="slidenum">
              <a:rPr lang="uk-UA" noProof="0" smtClean="0"/>
              <a:pPr rtl="0"/>
              <a:t>‹#›</a:t>
            </a:fld>
            <a:endParaRPr lang="uk-UA" noProof="0" dirty="0"/>
          </a:p>
        </p:txBody>
      </p:sp>
      <p:sp>
        <p:nvSpPr>
          <p:cNvPr id="8" name="Заголовок 1">
            <a:extLst>
              <a:ext uri="{FF2B5EF4-FFF2-40B4-BE49-F238E27FC236}">
                <a16:creationId xmlns:a16="http://schemas.microsoft.com/office/drawing/2014/main" id="{8A02905C-2C7D-4445-B47F-3EBBA44657F7}"/>
              </a:ext>
            </a:extLst>
          </p:cNvPr>
          <p:cNvSpPr>
            <a:spLocks noGrp="1"/>
          </p:cNvSpPr>
          <p:nvPr>
            <p:ph type="title"/>
          </p:nvPr>
        </p:nvSpPr>
        <p:spPr>
          <a:xfrm>
            <a:off x="839788" y="457200"/>
            <a:ext cx="3932237" cy="1600200"/>
          </a:xfrm>
        </p:spPr>
        <p:txBody>
          <a:bodyPr rtlCol="0" anchor="b"/>
          <a:lstStyle>
            <a:lvl1pPr>
              <a:defRPr sz="3200"/>
            </a:lvl1pPr>
          </a:lstStyle>
          <a:p>
            <a:pPr rtl="0"/>
            <a:r>
              <a:rPr lang="ru-RU" noProof="0"/>
              <a:t>Образец заголовка</a:t>
            </a:r>
            <a:endParaRPr lang="uk-UA" noProof="0" dirty="0"/>
          </a:p>
        </p:txBody>
      </p:sp>
      <p:sp>
        <p:nvSpPr>
          <p:cNvPr id="9" name="Місце для тексту 3">
            <a:extLst>
              <a:ext uri="{FF2B5EF4-FFF2-40B4-BE49-F238E27FC236}">
                <a16:creationId xmlns:a16="http://schemas.microsoft.com/office/drawing/2014/main" id="{17BC8A51-D50F-4F98-9402-8FF90BD2D1BE}"/>
              </a:ext>
            </a:extLst>
          </p:cNvPr>
          <p:cNvSpPr>
            <a:spLocks noGrp="1"/>
          </p:cNvSpPr>
          <p:nvPr>
            <p:ph type="body" sz="half" idx="2"/>
          </p:nvPr>
        </p:nvSpPr>
        <p:spPr>
          <a:xfrm>
            <a:off x="839788" y="2057400"/>
            <a:ext cx="3932237" cy="3811588"/>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noProof="0"/>
              <a:t>Образец текста</a:t>
            </a:r>
          </a:p>
        </p:txBody>
      </p:sp>
      <p:sp>
        <p:nvSpPr>
          <p:cNvPr id="10" name="Місце для вмісту 2">
            <a:extLst>
              <a:ext uri="{FF2B5EF4-FFF2-40B4-BE49-F238E27FC236}">
                <a16:creationId xmlns:a16="http://schemas.microsoft.com/office/drawing/2014/main" id="{3AE79E65-3D1E-4444-9BD4-8578BF0C6484}"/>
              </a:ext>
            </a:extLst>
          </p:cNvPr>
          <p:cNvSpPr>
            <a:spLocks noGrp="1"/>
          </p:cNvSpPr>
          <p:nvPr>
            <p:ph idx="1"/>
          </p:nvPr>
        </p:nvSpPr>
        <p:spPr>
          <a:xfrm>
            <a:off x="5183188" y="457201"/>
            <a:ext cx="6172200" cy="5403850"/>
          </a:xfrm>
        </p:spPr>
        <p:txBody>
          <a:bodyPr rtlCol="0">
            <a:normAutofit/>
          </a:bodyPr>
          <a:lstStyle>
            <a:lvl1pPr>
              <a:defRPr sz="2400">
                <a:solidFill>
                  <a:schemeClr val="bg2"/>
                </a:solidFill>
              </a:defRPr>
            </a:lvl1pPr>
            <a:lvl2pPr>
              <a:defRPr sz="2000">
                <a:solidFill>
                  <a:schemeClr val="bg2"/>
                </a:solidFill>
              </a:defRPr>
            </a:lvl2pPr>
            <a:lvl3pPr>
              <a:defRPr sz="1800">
                <a:solidFill>
                  <a:schemeClr val="bg2"/>
                </a:solidFill>
              </a:defRPr>
            </a:lvl3pPr>
            <a:lvl4pPr>
              <a:defRPr sz="1600">
                <a:solidFill>
                  <a:schemeClr val="bg2"/>
                </a:solidFill>
              </a:defRPr>
            </a:lvl4pPr>
            <a:lvl5pPr>
              <a:defRPr sz="1600">
                <a:solidFill>
                  <a:schemeClr val="bg2"/>
                </a:solidFill>
              </a:defRPr>
            </a:lvl5pPr>
            <a:lvl6pPr>
              <a:defRPr sz="2000"/>
            </a:lvl6pPr>
            <a:lvl7pPr>
              <a:defRPr sz="2000"/>
            </a:lvl7pPr>
            <a:lvl8pPr>
              <a:defRPr sz="2000"/>
            </a:lvl8pPr>
            <a:lvl9pPr>
              <a:defRPr sz="2000"/>
            </a:lvl9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uk-UA" noProof="0" dirty="0"/>
          </a:p>
        </p:txBody>
      </p:sp>
    </p:spTree>
    <p:extLst>
      <p:ext uri="{BB962C8B-B14F-4D97-AF65-F5344CB8AC3E}">
        <p14:creationId xmlns:p14="http://schemas.microsoft.com/office/powerpoint/2010/main" val="212799951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Зображення з підписом">
    <p:spTree>
      <p:nvGrpSpPr>
        <p:cNvPr id="1" name=""/>
        <p:cNvGrpSpPr/>
        <p:nvPr/>
      </p:nvGrpSpPr>
      <p:grpSpPr>
        <a:xfrm>
          <a:off x="0" y="0"/>
          <a:ext cx="0" cy="0"/>
          <a:chOff x="0" y="0"/>
          <a:chExt cx="0" cy="0"/>
        </a:xfrm>
      </p:grpSpPr>
      <p:sp>
        <p:nvSpPr>
          <p:cNvPr id="7" name="Прямокутник 6">
            <a:extLst>
              <a:ext uri="{FF2B5EF4-FFF2-40B4-BE49-F238E27FC236}">
                <a16:creationId xmlns:a16="http://schemas.microsoft.com/office/drawing/2014/main" id="{A16E3F0B-343E-4C97-A8D6-C47FCC915F74}"/>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3" name="Місце для дати 2">
            <a:extLst>
              <a:ext uri="{FF2B5EF4-FFF2-40B4-BE49-F238E27FC236}">
                <a16:creationId xmlns:a16="http://schemas.microsoft.com/office/drawing/2014/main" id="{046047C4-77C4-4E19-8DD7-2ED3165B7637}"/>
              </a:ext>
            </a:extLst>
          </p:cNvPr>
          <p:cNvSpPr>
            <a:spLocks noGrp="1"/>
          </p:cNvSpPr>
          <p:nvPr>
            <p:ph type="dt" sz="half" idx="10"/>
          </p:nvPr>
        </p:nvSpPr>
        <p:spPr/>
        <p:txBody>
          <a:bodyPr rtlCol="0"/>
          <a:lstStyle/>
          <a:p>
            <a:pPr rtl="0"/>
            <a:r>
              <a:rPr lang="uk-UA" noProof="0" dirty="0"/>
              <a:t>ДД.ММ.20XX</a:t>
            </a:r>
          </a:p>
        </p:txBody>
      </p:sp>
      <p:sp>
        <p:nvSpPr>
          <p:cNvPr id="4" name="Місце для нижнього колонтитула 3">
            <a:extLst>
              <a:ext uri="{FF2B5EF4-FFF2-40B4-BE49-F238E27FC236}">
                <a16:creationId xmlns:a16="http://schemas.microsoft.com/office/drawing/2014/main" id="{D250B5CF-1C4F-4BA2-8E78-5F48C92A9DA1}"/>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5" name="Місце для номера слайда 4">
            <a:extLst>
              <a:ext uri="{FF2B5EF4-FFF2-40B4-BE49-F238E27FC236}">
                <a16:creationId xmlns:a16="http://schemas.microsoft.com/office/drawing/2014/main" id="{714C6A0A-8A9D-47A1-97DA-BB494915175B}"/>
              </a:ext>
            </a:extLst>
          </p:cNvPr>
          <p:cNvSpPr>
            <a:spLocks noGrp="1"/>
          </p:cNvSpPr>
          <p:nvPr>
            <p:ph type="sldNum" sz="quarter" idx="12"/>
          </p:nvPr>
        </p:nvSpPr>
        <p:spPr/>
        <p:txBody>
          <a:bodyPr rtlCol="0"/>
          <a:lstStyle/>
          <a:p>
            <a:pPr rtl="0"/>
            <a:fld id="{8D581BC7-E183-40DB-AC97-C19EA4EB8894}" type="slidenum">
              <a:rPr lang="uk-UA" noProof="0" smtClean="0"/>
              <a:pPr rtl="0"/>
              <a:t>‹#›</a:t>
            </a:fld>
            <a:endParaRPr lang="uk-UA" noProof="0" dirty="0"/>
          </a:p>
        </p:txBody>
      </p:sp>
      <p:sp>
        <p:nvSpPr>
          <p:cNvPr id="8" name="Заголовок 1">
            <a:extLst>
              <a:ext uri="{FF2B5EF4-FFF2-40B4-BE49-F238E27FC236}">
                <a16:creationId xmlns:a16="http://schemas.microsoft.com/office/drawing/2014/main" id="{8A02905C-2C7D-4445-B47F-3EBBA44657F7}"/>
              </a:ext>
            </a:extLst>
          </p:cNvPr>
          <p:cNvSpPr>
            <a:spLocks noGrp="1"/>
          </p:cNvSpPr>
          <p:nvPr>
            <p:ph type="title"/>
          </p:nvPr>
        </p:nvSpPr>
        <p:spPr>
          <a:xfrm>
            <a:off x="839788" y="457200"/>
            <a:ext cx="3932237" cy="1600200"/>
          </a:xfrm>
        </p:spPr>
        <p:txBody>
          <a:bodyPr rtlCol="0" anchor="b"/>
          <a:lstStyle>
            <a:lvl1pPr>
              <a:defRPr sz="3200"/>
            </a:lvl1pPr>
          </a:lstStyle>
          <a:p>
            <a:pPr rtl="0"/>
            <a:r>
              <a:rPr lang="ru-RU" noProof="0"/>
              <a:t>Образец заголовка</a:t>
            </a:r>
            <a:endParaRPr lang="uk-UA" noProof="0" dirty="0"/>
          </a:p>
        </p:txBody>
      </p:sp>
      <p:sp>
        <p:nvSpPr>
          <p:cNvPr id="9" name="Місце для тексту 3">
            <a:extLst>
              <a:ext uri="{FF2B5EF4-FFF2-40B4-BE49-F238E27FC236}">
                <a16:creationId xmlns:a16="http://schemas.microsoft.com/office/drawing/2014/main" id="{17BC8A51-D50F-4F98-9402-8FF90BD2D1BE}"/>
              </a:ext>
            </a:extLst>
          </p:cNvPr>
          <p:cNvSpPr>
            <a:spLocks noGrp="1"/>
          </p:cNvSpPr>
          <p:nvPr>
            <p:ph type="body" sz="half" idx="2"/>
          </p:nvPr>
        </p:nvSpPr>
        <p:spPr>
          <a:xfrm>
            <a:off x="839788" y="2057400"/>
            <a:ext cx="3932237" cy="3811588"/>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noProof="0"/>
              <a:t>Образец текста</a:t>
            </a:r>
          </a:p>
        </p:txBody>
      </p:sp>
      <p:sp>
        <p:nvSpPr>
          <p:cNvPr id="11" name="Місце для зображення 2">
            <a:extLst>
              <a:ext uri="{FF2B5EF4-FFF2-40B4-BE49-F238E27FC236}">
                <a16:creationId xmlns:a16="http://schemas.microsoft.com/office/drawing/2014/main" id="{1D23A006-AC57-4A0B-BC20-6D226A80CC78}"/>
              </a:ext>
            </a:extLst>
          </p:cNvPr>
          <p:cNvSpPr>
            <a:spLocks noGrp="1"/>
          </p:cNvSpPr>
          <p:nvPr>
            <p:ph type="pic" idx="1"/>
          </p:nvPr>
        </p:nvSpPr>
        <p:spPr>
          <a:xfrm>
            <a:off x="5183188" y="457201"/>
            <a:ext cx="6172200" cy="5403850"/>
          </a:xfrm>
        </p:spPr>
        <p:txBody>
          <a:bodyPr rtlCol="0">
            <a:normAutofit/>
          </a:bodyPr>
          <a:lstStyle>
            <a:lvl1pPr marL="0" indent="0">
              <a:buNone/>
              <a:defRPr sz="2400">
                <a:solidFill>
                  <a:schemeClr val="bg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ru-RU" noProof="0"/>
              <a:t>Вставка рисунка</a:t>
            </a:r>
            <a:endParaRPr lang="uk-UA" noProof="0" dirty="0"/>
          </a:p>
        </p:txBody>
      </p:sp>
    </p:spTree>
    <p:extLst>
      <p:ext uri="{BB962C8B-B14F-4D97-AF65-F5344CB8AC3E}">
        <p14:creationId xmlns:p14="http://schemas.microsoft.com/office/powerpoint/2010/main" val="258530514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Лише заголовок">
    <p:spTree>
      <p:nvGrpSpPr>
        <p:cNvPr id="1" name=""/>
        <p:cNvGrpSpPr/>
        <p:nvPr/>
      </p:nvGrpSpPr>
      <p:grpSpPr>
        <a:xfrm>
          <a:off x="0" y="0"/>
          <a:ext cx="0" cy="0"/>
          <a:chOff x="0" y="0"/>
          <a:chExt cx="0" cy="0"/>
        </a:xfrm>
      </p:grpSpPr>
      <p:sp>
        <p:nvSpPr>
          <p:cNvPr id="7" name="Прямокутник 6">
            <a:extLst>
              <a:ext uri="{FF2B5EF4-FFF2-40B4-BE49-F238E27FC236}">
                <a16:creationId xmlns:a16="http://schemas.microsoft.com/office/drawing/2014/main" id="{9F05564D-C546-470F-B93C-274AA86CE01F}"/>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2" name="Заголовок 1">
            <a:extLst>
              <a:ext uri="{FF2B5EF4-FFF2-40B4-BE49-F238E27FC236}">
                <a16:creationId xmlns:a16="http://schemas.microsoft.com/office/drawing/2014/main" id="{7215E379-3C1C-4942-917E-02E25E8CB910}"/>
              </a:ext>
            </a:extLst>
          </p:cNvPr>
          <p:cNvSpPr>
            <a:spLocks noGrp="1"/>
          </p:cNvSpPr>
          <p:nvPr>
            <p:ph type="title"/>
          </p:nvPr>
        </p:nvSpPr>
        <p:spPr>
          <a:xfrm>
            <a:off x="838200" y="365126"/>
            <a:ext cx="10515600" cy="652969"/>
          </a:xfrm>
        </p:spPr>
        <p:txBody>
          <a:bodyPr rtlCol="0"/>
          <a:lstStyle/>
          <a:p>
            <a:pPr rtl="0"/>
            <a:r>
              <a:rPr lang="ru-RU" noProof="0"/>
              <a:t>Образец заголовка</a:t>
            </a:r>
            <a:endParaRPr lang="uk-UA" noProof="0" dirty="0"/>
          </a:p>
        </p:txBody>
      </p:sp>
      <p:sp>
        <p:nvSpPr>
          <p:cNvPr id="3" name="Місце для дати 2">
            <a:extLst>
              <a:ext uri="{FF2B5EF4-FFF2-40B4-BE49-F238E27FC236}">
                <a16:creationId xmlns:a16="http://schemas.microsoft.com/office/drawing/2014/main" id="{046047C4-77C4-4E19-8DD7-2ED3165B7637}"/>
              </a:ext>
            </a:extLst>
          </p:cNvPr>
          <p:cNvSpPr>
            <a:spLocks noGrp="1"/>
          </p:cNvSpPr>
          <p:nvPr>
            <p:ph type="dt" sz="half" idx="10"/>
          </p:nvPr>
        </p:nvSpPr>
        <p:spPr/>
        <p:txBody>
          <a:bodyPr rtlCol="0"/>
          <a:lstStyle/>
          <a:p>
            <a:pPr rtl="0"/>
            <a:r>
              <a:rPr lang="uk-UA" noProof="0" dirty="0"/>
              <a:t>ДД.ММ.20XX</a:t>
            </a:r>
          </a:p>
        </p:txBody>
      </p:sp>
      <p:sp>
        <p:nvSpPr>
          <p:cNvPr id="4" name="Місце для нижнього колонтитула 3">
            <a:extLst>
              <a:ext uri="{FF2B5EF4-FFF2-40B4-BE49-F238E27FC236}">
                <a16:creationId xmlns:a16="http://schemas.microsoft.com/office/drawing/2014/main" id="{D250B5CF-1C4F-4BA2-8E78-5F48C92A9DA1}"/>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5" name="Місце для номера слайда 4">
            <a:extLst>
              <a:ext uri="{FF2B5EF4-FFF2-40B4-BE49-F238E27FC236}">
                <a16:creationId xmlns:a16="http://schemas.microsoft.com/office/drawing/2014/main" id="{714C6A0A-8A9D-47A1-97DA-BB494915175B}"/>
              </a:ext>
            </a:extLst>
          </p:cNvPr>
          <p:cNvSpPr>
            <a:spLocks noGrp="1"/>
          </p:cNvSpPr>
          <p:nvPr>
            <p:ph type="sldNum" sz="quarter" idx="12"/>
          </p:nvPr>
        </p:nvSpPr>
        <p:spPr/>
        <p:txBody>
          <a:bodyPr rtlCol="0"/>
          <a:lstStyle/>
          <a:p>
            <a:pPr rtl="0"/>
            <a:fld id="{8D581BC7-E183-40DB-AC97-C19EA4EB8894}" type="slidenum">
              <a:rPr lang="uk-UA" noProof="0" smtClean="0"/>
              <a:pPr rtl="0"/>
              <a:t>‹#›</a:t>
            </a:fld>
            <a:endParaRPr lang="uk-UA" noProof="0" dirty="0"/>
          </a:p>
        </p:txBody>
      </p:sp>
    </p:spTree>
    <p:extLst>
      <p:ext uri="{BB962C8B-B14F-4D97-AF65-F5344CB8AC3E}">
        <p14:creationId xmlns:p14="http://schemas.microsoft.com/office/powerpoint/2010/main" val="88399162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Пусто">
    <p:spTree>
      <p:nvGrpSpPr>
        <p:cNvPr id="1" name=""/>
        <p:cNvGrpSpPr/>
        <p:nvPr/>
      </p:nvGrpSpPr>
      <p:grpSpPr>
        <a:xfrm>
          <a:off x="0" y="0"/>
          <a:ext cx="0" cy="0"/>
          <a:chOff x="0" y="0"/>
          <a:chExt cx="0" cy="0"/>
        </a:xfrm>
      </p:grpSpPr>
      <p:sp>
        <p:nvSpPr>
          <p:cNvPr id="6" name="Прямокутник 5">
            <a:extLst>
              <a:ext uri="{FF2B5EF4-FFF2-40B4-BE49-F238E27FC236}">
                <a16:creationId xmlns:a16="http://schemas.microsoft.com/office/drawing/2014/main" id="{D9E60A5F-CE74-4F00-A5C2-F9742DDFFF1F}"/>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3" name="Місце для дати 2">
            <a:extLst>
              <a:ext uri="{FF2B5EF4-FFF2-40B4-BE49-F238E27FC236}">
                <a16:creationId xmlns:a16="http://schemas.microsoft.com/office/drawing/2014/main" id="{046047C4-77C4-4E19-8DD7-2ED3165B7637}"/>
              </a:ext>
            </a:extLst>
          </p:cNvPr>
          <p:cNvSpPr>
            <a:spLocks noGrp="1"/>
          </p:cNvSpPr>
          <p:nvPr>
            <p:ph type="dt" sz="half" idx="10"/>
          </p:nvPr>
        </p:nvSpPr>
        <p:spPr/>
        <p:txBody>
          <a:bodyPr rtlCol="0"/>
          <a:lstStyle/>
          <a:p>
            <a:pPr rtl="0"/>
            <a:r>
              <a:rPr lang="uk-UA" noProof="0" dirty="0"/>
              <a:t>ДД.ММ.20XX</a:t>
            </a:r>
          </a:p>
        </p:txBody>
      </p:sp>
      <p:sp>
        <p:nvSpPr>
          <p:cNvPr id="4" name="Місце для нижнього колонтитула 3">
            <a:extLst>
              <a:ext uri="{FF2B5EF4-FFF2-40B4-BE49-F238E27FC236}">
                <a16:creationId xmlns:a16="http://schemas.microsoft.com/office/drawing/2014/main" id="{D250B5CF-1C4F-4BA2-8E78-5F48C92A9DA1}"/>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5" name="Місце для номера слайда 4">
            <a:extLst>
              <a:ext uri="{FF2B5EF4-FFF2-40B4-BE49-F238E27FC236}">
                <a16:creationId xmlns:a16="http://schemas.microsoft.com/office/drawing/2014/main" id="{714C6A0A-8A9D-47A1-97DA-BB494915175B}"/>
              </a:ext>
            </a:extLst>
          </p:cNvPr>
          <p:cNvSpPr>
            <a:spLocks noGrp="1"/>
          </p:cNvSpPr>
          <p:nvPr>
            <p:ph type="sldNum" sz="quarter" idx="12"/>
          </p:nvPr>
        </p:nvSpPr>
        <p:spPr/>
        <p:txBody>
          <a:bodyPr rtlCol="0"/>
          <a:lstStyle/>
          <a:p>
            <a:pPr rtl="0"/>
            <a:fld id="{8D581BC7-E183-40DB-AC97-C19EA4EB8894}" type="slidenum">
              <a:rPr lang="uk-UA" noProof="0" smtClean="0"/>
              <a:pPr rtl="0"/>
              <a:t>‹#›</a:t>
            </a:fld>
            <a:endParaRPr lang="uk-UA" noProof="0" dirty="0"/>
          </a:p>
        </p:txBody>
      </p:sp>
    </p:spTree>
    <p:extLst>
      <p:ext uri="{BB962C8B-B14F-4D97-AF65-F5344CB8AC3E}">
        <p14:creationId xmlns:p14="http://schemas.microsoft.com/office/powerpoint/2010/main" val="2231715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Макет із заголовком, зображенням і вмістом">
    <p:spTree>
      <p:nvGrpSpPr>
        <p:cNvPr id="1" name=""/>
        <p:cNvGrpSpPr/>
        <p:nvPr/>
      </p:nvGrpSpPr>
      <p:grpSpPr>
        <a:xfrm>
          <a:off x="0" y="0"/>
          <a:ext cx="0" cy="0"/>
          <a:chOff x="0" y="0"/>
          <a:chExt cx="0" cy="0"/>
        </a:xfrm>
      </p:grpSpPr>
      <p:sp>
        <p:nvSpPr>
          <p:cNvPr id="15" name="Прямокутник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5" name="Місце для дати 4">
            <a:extLst>
              <a:ext uri="{FF2B5EF4-FFF2-40B4-BE49-F238E27FC236}">
                <a16:creationId xmlns:a16="http://schemas.microsoft.com/office/drawing/2014/main" id="{2D9775F3-A041-479A-8038-652B7D9C72E9}"/>
              </a:ext>
            </a:extLst>
          </p:cNvPr>
          <p:cNvSpPr>
            <a:spLocks noGrp="1"/>
          </p:cNvSpPr>
          <p:nvPr>
            <p:ph type="dt" sz="half" idx="10"/>
          </p:nvPr>
        </p:nvSpPr>
        <p:spPr/>
        <p:txBody>
          <a:bodyPr rtlCol="0"/>
          <a:lstStyle/>
          <a:p>
            <a:pPr rtl="0"/>
            <a:r>
              <a:rPr lang="uk-UA" noProof="0" dirty="0"/>
              <a:t>ДД.ММ.20XX</a:t>
            </a:r>
          </a:p>
        </p:txBody>
      </p:sp>
      <p:sp>
        <p:nvSpPr>
          <p:cNvPr id="6" name="Місце для нижнього колонтитула 5">
            <a:extLst>
              <a:ext uri="{FF2B5EF4-FFF2-40B4-BE49-F238E27FC236}">
                <a16:creationId xmlns:a16="http://schemas.microsoft.com/office/drawing/2014/main" id="{29BEDD04-BE4E-4B91-B13E-0C4FB3E1658F}"/>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7" name="Місце для номера слайда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8" name="Заголовок 1">
            <a:extLst>
              <a:ext uri="{FF2B5EF4-FFF2-40B4-BE49-F238E27FC236}">
                <a16:creationId xmlns:a16="http://schemas.microsoft.com/office/drawing/2014/main" id="{ABF87C9E-53A2-4DE1-89DC-3907BE2E3D3C}"/>
              </a:ext>
            </a:extLst>
          </p:cNvPr>
          <p:cNvSpPr>
            <a:spLocks noGrp="1"/>
          </p:cNvSpPr>
          <p:nvPr>
            <p:ph type="title" hasCustomPrompt="1"/>
          </p:nvPr>
        </p:nvSpPr>
        <p:spPr>
          <a:xfrm>
            <a:off x="6894591" y="1090118"/>
            <a:ext cx="4494133" cy="804338"/>
          </a:xfrm>
        </p:spPr>
        <p:txBody>
          <a:bodyPr lIns="0" tIns="0" rIns="0" bIns="0" rtlCol="0" anchor="b">
            <a:normAutofit/>
          </a:bodyPr>
          <a:lstStyle>
            <a:lvl1pPr>
              <a:defRPr sz="3600"/>
            </a:lvl1pPr>
          </a:lstStyle>
          <a:p>
            <a:pPr rtl="0"/>
            <a:r>
              <a:rPr lang="uk-UA" noProof="0" dirty="0"/>
              <a:t>КЛАЦНІТЬ, ЩОБ ЗМІНИТИ</a:t>
            </a:r>
          </a:p>
        </p:txBody>
      </p:sp>
      <p:sp>
        <p:nvSpPr>
          <p:cNvPr id="9" name="Місце для тексту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6894591" y="2243662"/>
            <a:ext cx="4473108" cy="569085"/>
          </a:xfrm>
        </p:spPr>
        <p:txBody>
          <a:bodyPr lIns="0" tIns="0" rIns="0" bIns="0" rtlCol="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10" name="Місце для зображення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rtlCol="0" anchor="ctr" anchorCtr="0">
            <a:normAutofit/>
          </a:bodyPr>
          <a:lstStyle>
            <a:lvl1pPr marL="0" indent="0" algn="ctr">
              <a:buNone/>
              <a:defRPr sz="1200"/>
            </a:lvl1pPr>
          </a:lstStyle>
          <a:p>
            <a:pPr rtl="0"/>
            <a:r>
              <a:rPr lang="ru-RU" noProof="0"/>
              <a:t>Вставка рисунка</a:t>
            </a:r>
            <a:endParaRPr lang="uk-UA" noProof="0" dirty="0"/>
          </a:p>
        </p:txBody>
      </p:sp>
      <p:grpSp>
        <p:nvGrpSpPr>
          <p:cNvPr id="11" name="Група 10">
            <a:extLst>
              <a:ext uri="{FF2B5EF4-FFF2-40B4-BE49-F238E27FC236}">
                <a16:creationId xmlns:a16="http://schemas.microsoft.com/office/drawing/2014/main" id="{59E4D57E-4989-4939-A31F-637543FAB606}"/>
              </a:ext>
            </a:extLst>
          </p:cNvPr>
          <p:cNvGrpSpPr/>
          <p:nvPr userDrawn="1"/>
        </p:nvGrpSpPr>
        <p:grpSpPr>
          <a:xfrm flipH="1">
            <a:off x="6924675" y="1993043"/>
            <a:ext cx="5267325" cy="100800"/>
            <a:chOff x="0" y="3240138"/>
            <a:chExt cx="3434400" cy="100800"/>
          </a:xfrm>
        </p:grpSpPr>
        <p:cxnSp>
          <p:nvCxnSpPr>
            <p:cNvPr id="12" name="Пряма сполучна лінія 11">
              <a:extLst>
                <a:ext uri="{FF2B5EF4-FFF2-40B4-BE49-F238E27FC236}">
                  <a16:creationId xmlns:a16="http://schemas.microsoft.com/office/drawing/2014/main" id="{370B72A7-B625-48B8-88E6-BCE2A4DD531E}"/>
                </a:ext>
              </a:extLst>
            </p:cNvPr>
            <p:cNvCxnSpPr/>
            <p:nvPr userDrawn="1"/>
          </p:nvCxnSpPr>
          <p:spPr>
            <a:xfrm>
              <a:off x="0" y="3290538"/>
              <a:ext cx="3384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Овал 12">
              <a:extLst>
                <a:ext uri="{FF2B5EF4-FFF2-40B4-BE49-F238E27FC236}">
                  <a16:creationId xmlns:a16="http://schemas.microsoft.com/office/drawing/2014/main" id="{01ED729F-F8A5-4244-9776-4935C260F11F}"/>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sp>
        <p:nvSpPr>
          <p:cNvPr id="14" name="Місце для тексту 2">
            <a:extLst>
              <a:ext uri="{FF2B5EF4-FFF2-40B4-BE49-F238E27FC236}">
                <a16:creationId xmlns:a16="http://schemas.microsoft.com/office/drawing/2014/main" id="{BE12A846-0DFC-435B-BAE9-D90C353E0344}"/>
              </a:ext>
            </a:extLst>
          </p:cNvPr>
          <p:cNvSpPr>
            <a:spLocks noGrp="1"/>
          </p:cNvSpPr>
          <p:nvPr>
            <p:ph type="body" idx="14" hasCustomPrompt="1"/>
          </p:nvPr>
        </p:nvSpPr>
        <p:spPr>
          <a:xfrm>
            <a:off x="6894591" y="2868443"/>
            <a:ext cx="4482996" cy="2432603"/>
          </a:xfrm>
        </p:spPr>
        <p:txBody>
          <a:bodyPr lIns="0" tIns="0" rIns="0" bIns="0" rtlCol="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cxnSp>
        <p:nvCxnSpPr>
          <p:cNvPr id="17" name="Пряма сполучна лінія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Овал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9" name="Пряма сполучна лінія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Овал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sp>
        <p:nvSpPr>
          <p:cNvPr id="22" name="Місце для зображення 7">
            <a:extLst>
              <a:ext uri="{FF2B5EF4-FFF2-40B4-BE49-F238E27FC236}">
                <a16:creationId xmlns:a16="http://schemas.microsoft.com/office/drawing/2014/main" id="{F0861AA2-8248-462C-B6D8-FFD829F41ED0}"/>
              </a:ext>
            </a:extLst>
          </p:cNvPr>
          <p:cNvSpPr>
            <a:spLocks noGrp="1"/>
          </p:cNvSpPr>
          <p:nvPr>
            <p:ph type="pic" sz="quarter" idx="15"/>
          </p:nvPr>
        </p:nvSpPr>
        <p:spPr>
          <a:xfrm>
            <a:off x="2854411" y="1472184"/>
            <a:ext cx="3246204" cy="5385816"/>
          </a:xfrm>
        </p:spPr>
        <p:txBody>
          <a:bodyPr rtlCol="0" anchor="ctr" anchorCtr="0">
            <a:normAutofit/>
          </a:bodyPr>
          <a:lstStyle>
            <a:lvl1pPr marL="0" indent="0" algn="ctr">
              <a:buNone/>
              <a:defRPr sz="1800"/>
            </a:lvl1pPr>
          </a:lstStyle>
          <a:p>
            <a:pPr rtl="0"/>
            <a:r>
              <a:rPr lang="ru-RU" noProof="0"/>
              <a:t>Вставка рисунка</a:t>
            </a:r>
            <a:endParaRPr lang="uk-UA" noProof="0" dirty="0"/>
          </a:p>
        </p:txBody>
      </p:sp>
    </p:spTree>
    <p:extLst>
      <p:ext uri="{BB962C8B-B14F-4D97-AF65-F5344CB8AC3E}">
        <p14:creationId xmlns:p14="http://schemas.microsoft.com/office/powerpoint/2010/main" val="1247638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Макет із заголовком і вмістом 2">
    <p:spTree>
      <p:nvGrpSpPr>
        <p:cNvPr id="1" name=""/>
        <p:cNvGrpSpPr/>
        <p:nvPr/>
      </p:nvGrpSpPr>
      <p:grpSpPr>
        <a:xfrm>
          <a:off x="0" y="0"/>
          <a:ext cx="0" cy="0"/>
          <a:chOff x="0" y="0"/>
          <a:chExt cx="0" cy="0"/>
        </a:xfrm>
      </p:grpSpPr>
      <p:sp>
        <p:nvSpPr>
          <p:cNvPr id="7" name="Прямокутник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2" name="Заголовок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6" y="2219359"/>
            <a:ext cx="5021940" cy="804338"/>
          </a:xfrm>
        </p:spPr>
        <p:txBody>
          <a:bodyPr lIns="0" tIns="0" rIns="0" bIns="0" rtlCol="0" anchor="b">
            <a:normAutofit/>
          </a:bodyPr>
          <a:lstStyle>
            <a:lvl1pPr>
              <a:defRPr sz="3600"/>
            </a:lvl1pPr>
          </a:lstStyle>
          <a:p>
            <a:pPr rtl="0"/>
            <a:r>
              <a:rPr lang="uk-UA" noProof="0" dirty="0"/>
              <a:t>КЛАЦНІТЬ, ЩОБ ЗМІНИТИ</a:t>
            </a:r>
          </a:p>
        </p:txBody>
      </p:sp>
      <p:sp>
        <p:nvSpPr>
          <p:cNvPr id="4" name="Місце для дати 3">
            <a:extLst>
              <a:ext uri="{FF2B5EF4-FFF2-40B4-BE49-F238E27FC236}">
                <a16:creationId xmlns:a16="http://schemas.microsoft.com/office/drawing/2014/main" id="{49EFC6D7-3241-401C-A16A-4A7CC2653954}"/>
              </a:ext>
            </a:extLst>
          </p:cNvPr>
          <p:cNvSpPr>
            <a:spLocks noGrp="1"/>
          </p:cNvSpPr>
          <p:nvPr>
            <p:ph type="dt" sz="half" idx="10"/>
          </p:nvPr>
        </p:nvSpPr>
        <p:spPr/>
        <p:txBody>
          <a:bodyPr rtlCol="0"/>
          <a:lstStyle/>
          <a:p>
            <a:pPr rtl="0"/>
            <a:r>
              <a:rPr lang="uk-UA" noProof="0" dirty="0"/>
              <a:t>ДД.ММ.20XX</a:t>
            </a:r>
          </a:p>
        </p:txBody>
      </p:sp>
      <p:sp>
        <p:nvSpPr>
          <p:cNvPr id="5" name="Місце для нижнього колонтитула 4">
            <a:extLst>
              <a:ext uri="{FF2B5EF4-FFF2-40B4-BE49-F238E27FC236}">
                <a16:creationId xmlns:a16="http://schemas.microsoft.com/office/drawing/2014/main" id="{F345D6DC-ABA5-4D00-9CD3-92FFDD1FA2DC}"/>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6" name="Місце для номера слайда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11" name="Місце для зображення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rtlCol="0" anchor="ctr" anchorCtr="0">
            <a:normAutofit/>
          </a:bodyPr>
          <a:lstStyle>
            <a:lvl1pPr marL="0" indent="0" algn="ctr">
              <a:buNone/>
              <a:defRPr sz="1200"/>
            </a:lvl1pPr>
          </a:lstStyle>
          <a:p>
            <a:pPr rtl="0"/>
            <a:r>
              <a:rPr lang="ru-RU" noProof="0"/>
              <a:t>Вставка рисунка</a:t>
            </a:r>
            <a:endParaRPr lang="uk-UA" noProof="0" dirty="0"/>
          </a:p>
        </p:txBody>
      </p:sp>
      <p:grpSp>
        <p:nvGrpSpPr>
          <p:cNvPr id="15" name="Група 14">
            <a:extLst>
              <a:ext uri="{FF2B5EF4-FFF2-40B4-BE49-F238E27FC236}">
                <a16:creationId xmlns:a16="http://schemas.microsoft.com/office/drawing/2014/main" id="{B7317392-EF87-4050-8BBE-32F74B0CF15A}"/>
              </a:ext>
            </a:extLst>
          </p:cNvPr>
          <p:cNvGrpSpPr/>
          <p:nvPr userDrawn="1"/>
        </p:nvGrpSpPr>
        <p:grpSpPr>
          <a:xfrm>
            <a:off x="0" y="3122284"/>
            <a:ext cx="2697798" cy="100800"/>
            <a:chOff x="0" y="3240138"/>
            <a:chExt cx="2697798" cy="100800"/>
          </a:xfrm>
        </p:grpSpPr>
        <p:cxnSp>
          <p:nvCxnSpPr>
            <p:cNvPr id="13" name="Пряма сполучна лінія 12">
              <a:extLst>
                <a:ext uri="{FF2B5EF4-FFF2-40B4-BE49-F238E27FC236}">
                  <a16:creationId xmlns:a16="http://schemas.microsoft.com/office/drawing/2014/main" id="{785A4134-866D-4143-AC1E-8A2FFDB49855}"/>
                </a:ext>
              </a:extLst>
            </p:cNvPr>
            <p:cNvCxnSpPr/>
            <p:nvPr userDrawn="1"/>
          </p:nvCxnSpPr>
          <p:spPr>
            <a:xfrm>
              <a:off x="0" y="3290538"/>
              <a:ext cx="2607733"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Овал 13">
              <a:extLst>
                <a:ext uri="{FF2B5EF4-FFF2-40B4-BE49-F238E27FC236}">
                  <a16:creationId xmlns:a16="http://schemas.microsoft.com/office/drawing/2014/main" id="{1BBC5D9C-B8FB-455B-9398-36DB21F2765E}"/>
                </a:ext>
              </a:extLst>
            </p:cNvPr>
            <p:cNvSpPr/>
            <p:nvPr userDrawn="1"/>
          </p:nvSpPr>
          <p:spPr>
            <a:xfrm>
              <a:off x="2596998"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sp>
        <p:nvSpPr>
          <p:cNvPr id="17" name="Овал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8" name="Пряма сполучна лінія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Овал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20" name="Пряма сполучна лінія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1" name="Місце для тексту 2">
            <a:extLst>
              <a:ext uri="{FF2B5EF4-FFF2-40B4-BE49-F238E27FC236}">
                <a16:creationId xmlns:a16="http://schemas.microsoft.com/office/drawing/2014/main" id="{4C9D5785-B116-4BE7-AC26-5CD6481FFA6A}"/>
              </a:ext>
            </a:extLst>
          </p:cNvPr>
          <p:cNvSpPr>
            <a:spLocks noGrp="1"/>
          </p:cNvSpPr>
          <p:nvPr>
            <p:ph type="body" idx="14" hasCustomPrompt="1"/>
          </p:nvPr>
        </p:nvSpPr>
        <p:spPr>
          <a:xfrm>
            <a:off x="815720" y="3392200"/>
            <a:ext cx="5009495" cy="2210173"/>
          </a:xfrm>
        </p:spPr>
        <p:txBody>
          <a:bodyPr lIns="0" tIns="0" rIns="0" bIns="0" rtlCol="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23" name="Місце для зображення 7">
            <a:extLst>
              <a:ext uri="{FF2B5EF4-FFF2-40B4-BE49-F238E27FC236}">
                <a16:creationId xmlns:a16="http://schemas.microsoft.com/office/drawing/2014/main" id="{278C2B8F-0B29-449C-AFFD-42BB56FA1595}"/>
              </a:ext>
            </a:extLst>
          </p:cNvPr>
          <p:cNvSpPr>
            <a:spLocks noGrp="1"/>
          </p:cNvSpPr>
          <p:nvPr>
            <p:ph type="pic" sz="quarter" idx="15"/>
          </p:nvPr>
        </p:nvSpPr>
        <p:spPr>
          <a:xfrm>
            <a:off x="6108356" y="-20834"/>
            <a:ext cx="5245444" cy="5385816"/>
          </a:xfrm>
        </p:spPr>
        <p:txBody>
          <a:bodyPr rtlCol="0" anchor="ctr" anchorCtr="0">
            <a:normAutofit/>
          </a:bodyPr>
          <a:lstStyle>
            <a:lvl1pPr marL="0" indent="0" algn="ctr">
              <a:buNone/>
              <a:defRPr sz="1800"/>
            </a:lvl1pPr>
          </a:lstStyle>
          <a:p>
            <a:pPr rtl="0"/>
            <a:r>
              <a:rPr lang="ru-RU" noProof="0"/>
              <a:t>Вставка рисунка</a:t>
            </a:r>
            <a:endParaRPr lang="uk-UA" noProof="0" dirty="0"/>
          </a:p>
        </p:txBody>
      </p:sp>
    </p:spTree>
    <p:extLst>
      <p:ext uri="{BB962C8B-B14F-4D97-AF65-F5344CB8AC3E}">
        <p14:creationId xmlns:p14="http://schemas.microsoft.com/office/powerpoint/2010/main" val="23103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Макет вмісту з піктограмами">
    <p:spTree>
      <p:nvGrpSpPr>
        <p:cNvPr id="1" name=""/>
        <p:cNvGrpSpPr/>
        <p:nvPr/>
      </p:nvGrpSpPr>
      <p:grpSpPr>
        <a:xfrm>
          <a:off x="0" y="0"/>
          <a:ext cx="0" cy="0"/>
          <a:chOff x="0" y="0"/>
          <a:chExt cx="0" cy="0"/>
        </a:xfrm>
      </p:grpSpPr>
      <p:sp>
        <p:nvSpPr>
          <p:cNvPr id="15" name="Прямокутник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5" name="Місце для дати 4">
            <a:extLst>
              <a:ext uri="{FF2B5EF4-FFF2-40B4-BE49-F238E27FC236}">
                <a16:creationId xmlns:a16="http://schemas.microsoft.com/office/drawing/2014/main" id="{2D9775F3-A041-479A-8038-652B7D9C72E9}"/>
              </a:ext>
            </a:extLst>
          </p:cNvPr>
          <p:cNvSpPr>
            <a:spLocks noGrp="1"/>
          </p:cNvSpPr>
          <p:nvPr>
            <p:ph type="dt" sz="half" idx="10"/>
          </p:nvPr>
        </p:nvSpPr>
        <p:spPr/>
        <p:txBody>
          <a:bodyPr rtlCol="0"/>
          <a:lstStyle/>
          <a:p>
            <a:pPr rtl="0"/>
            <a:r>
              <a:rPr lang="uk-UA" noProof="0" dirty="0"/>
              <a:t>ДД.ММ.20XX</a:t>
            </a:r>
          </a:p>
        </p:txBody>
      </p:sp>
      <p:sp>
        <p:nvSpPr>
          <p:cNvPr id="6" name="Місце для нижнього колонтитула 5">
            <a:extLst>
              <a:ext uri="{FF2B5EF4-FFF2-40B4-BE49-F238E27FC236}">
                <a16:creationId xmlns:a16="http://schemas.microsoft.com/office/drawing/2014/main" id="{29BEDD04-BE4E-4B91-B13E-0C4FB3E1658F}"/>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7" name="Місце для номера слайда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8" name="Заголовок 1">
            <a:extLst>
              <a:ext uri="{FF2B5EF4-FFF2-40B4-BE49-F238E27FC236}">
                <a16:creationId xmlns:a16="http://schemas.microsoft.com/office/drawing/2014/main" id="{ABF87C9E-53A2-4DE1-89DC-3907BE2E3D3C}"/>
              </a:ext>
            </a:extLst>
          </p:cNvPr>
          <p:cNvSpPr>
            <a:spLocks noGrp="1"/>
          </p:cNvSpPr>
          <p:nvPr>
            <p:ph type="title" hasCustomPrompt="1"/>
          </p:nvPr>
        </p:nvSpPr>
        <p:spPr>
          <a:xfrm>
            <a:off x="6400317" y="707529"/>
            <a:ext cx="4494133" cy="569086"/>
          </a:xfrm>
        </p:spPr>
        <p:txBody>
          <a:bodyPr lIns="0" tIns="0" rIns="0" bIns="0" rtlCol="0" anchor="b">
            <a:normAutofit/>
          </a:bodyPr>
          <a:lstStyle>
            <a:lvl1pPr>
              <a:defRPr sz="3600"/>
            </a:lvl1pPr>
          </a:lstStyle>
          <a:p>
            <a:pPr rtl="0"/>
            <a:r>
              <a:rPr lang="uk-UA" noProof="0" dirty="0"/>
              <a:t>КЛАЦНІТЬ, ЩОБ ЗМІНИТИ</a:t>
            </a:r>
          </a:p>
        </p:txBody>
      </p:sp>
      <p:sp>
        <p:nvSpPr>
          <p:cNvPr id="9" name="Місце для тексту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6400317" y="1625821"/>
            <a:ext cx="4473108" cy="569085"/>
          </a:xfrm>
        </p:spPr>
        <p:txBody>
          <a:bodyPr lIns="0" tIns="0" rIns="0" bIns="0" rtlCol="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10" name="Місце для зображення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rtlCol="0" anchor="ctr" anchorCtr="0">
            <a:normAutofit/>
          </a:bodyPr>
          <a:lstStyle>
            <a:lvl1pPr marL="0" indent="0" algn="ctr">
              <a:buNone/>
              <a:defRPr sz="1200"/>
            </a:lvl1pPr>
          </a:lstStyle>
          <a:p>
            <a:pPr rtl="0"/>
            <a:r>
              <a:rPr lang="ru-RU" noProof="0"/>
              <a:t>Вставка рисунка</a:t>
            </a:r>
            <a:endParaRPr lang="uk-UA" noProof="0" dirty="0"/>
          </a:p>
        </p:txBody>
      </p:sp>
      <p:grpSp>
        <p:nvGrpSpPr>
          <p:cNvPr id="11" name="Група 10">
            <a:extLst>
              <a:ext uri="{FF2B5EF4-FFF2-40B4-BE49-F238E27FC236}">
                <a16:creationId xmlns:a16="http://schemas.microsoft.com/office/drawing/2014/main" id="{59E4D57E-4989-4939-A31F-637543FAB606}"/>
              </a:ext>
            </a:extLst>
          </p:cNvPr>
          <p:cNvGrpSpPr/>
          <p:nvPr userDrawn="1"/>
        </p:nvGrpSpPr>
        <p:grpSpPr>
          <a:xfrm flipH="1">
            <a:off x="6430402" y="1375202"/>
            <a:ext cx="5761598" cy="100800"/>
            <a:chOff x="-322276" y="3240138"/>
            <a:chExt cx="3756676" cy="100800"/>
          </a:xfrm>
        </p:grpSpPr>
        <p:cxnSp>
          <p:nvCxnSpPr>
            <p:cNvPr id="12" name="Пряма сполучна лінія 11">
              <a:extLst>
                <a:ext uri="{FF2B5EF4-FFF2-40B4-BE49-F238E27FC236}">
                  <a16:creationId xmlns:a16="http://schemas.microsoft.com/office/drawing/2014/main" id="{370B72A7-B625-48B8-88E6-BCE2A4DD531E}"/>
                </a:ext>
              </a:extLst>
            </p:cNvPr>
            <p:cNvCxnSpPr>
              <a:cxnSpLocks/>
            </p:cNvCxnSpPr>
            <p:nvPr userDrawn="1"/>
          </p:nvCxnSpPr>
          <p:spPr>
            <a:xfrm>
              <a:off x="-322276" y="3290538"/>
              <a:ext cx="3706276"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Овал 12">
              <a:extLst>
                <a:ext uri="{FF2B5EF4-FFF2-40B4-BE49-F238E27FC236}">
                  <a16:creationId xmlns:a16="http://schemas.microsoft.com/office/drawing/2014/main" id="{01ED729F-F8A5-4244-9776-4935C260F11F}"/>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sp>
        <p:nvSpPr>
          <p:cNvPr id="14" name="Місце для тексту 2">
            <a:extLst>
              <a:ext uri="{FF2B5EF4-FFF2-40B4-BE49-F238E27FC236}">
                <a16:creationId xmlns:a16="http://schemas.microsoft.com/office/drawing/2014/main" id="{BE12A846-0DFC-435B-BAE9-D90C353E0344}"/>
              </a:ext>
            </a:extLst>
          </p:cNvPr>
          <p:cNvSpPr>
            <a:spLocks noGrp="1"/>
          </p:cNvSpPr>
          <p:nvPr>
            <p:ph type="body" idx="14" hasCustomPrompt="1"/>
          </p:nvPr>
        </p:nvSpPr>
        <p:spPr>
          <a:xfrm>
            <a:off x="2920469" y="3291840"/>
            <a:ext cx="2670048" cy="640080"/>
          </a:xfrm>
        </p:spPr>
        <p:txBody>
          <a:bodyPr lIns="0" tIns="0" rIns="0" bIns="0" rtlCol="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cxnSp>
        <p:nvCxnSpPr>
          <p:cNvPr id="17" name="Пряма сполучна лінія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Овал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9" name="Пряма сполучна лінія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Овал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sp>
        <p:nvSpPr>
          <p:cNvPr id="4" name="Місце для зображення 3">
            <a:extLst>
              <a:ext uri="{FF2B5EF4-FFF2-40B4-BE49-F238E27FC236}">
                <a16:creationId xmlns:a16="http://schemas.microsoft.com/office/drawing/2014/main" id="{1EDA47E0-9B2C-45BF-A34A-E7069690AEF4}"/>
              </a:ext>
            </a:extLst>
          </p:cNvPr>
          <p:cNvSpPr>
            <a:spLocks noGrp="1"/>
          </p:cNvSpPr>
          <p:nvPr>
            <p:ph type="pic" sz="quarter" idx="15"/>
          </p:nvPr>
        </p:nvSpPr>
        <p:spPr>
          <a:xfrm>
            <a:off x="2090460" y="3273552"/>
            <a:ext cx="640080" cy="658368"/>
          </a:xfrm>
        </p:spPr>
        <p:txBody>
          <a:bodyPr rtlCol="0" anchor="ctr" anchorCtr="0">
            <a:normAutofit/>
          </a:bodyPr>
          <a:lstStyle>
            <a:lvl1pPr marL="0" indent="0" algn="ctr">
              <a:buNone/>
              <a:defRPr sz="900"/>
            </a:lvl1pPr>
          </a:lstStyle>
          <a:p>
            <a:pPr rtl="0"/>
            <a:r>
              <a:rPr lang="ru-RU" noProof="0"/>
              <a:t>Вставка рисунка</a:t>
            </a:r>
            <a:endParaRPr lang="uk-UA" noProof="0" dirty="0"/>
          </a:p>
        </p:txBody>
      </p:sp>
      <p:sp>
        <p:nvSpPr>
          <p:cNvPr id="22" name="Місце для тексту 2">
            <a:extLst>
              <a:ext uri="{FF2B5EF4-FFF2-40B4-BE49-F238E27FC236}">
                <a16:creationId xmlns:a16="http://schemas.microsoft.com/office/drawing/2014/main" id="{F2ACDD32-C1AB-4359-B055-2F910492987E}"/>
              </a:ext>
            </a:extLst>
          </p:cNvPr>
          <p:cNvSpPr>
            <a:spLocks noGrp="1"/>
          </p:cNvSpPr>
          <p:nvPr>
            <p:ph type="body" idx="16" hasCustomPrompt="1"/>
          </p:nvPr>
        </p:nvSpPr>
        <p:spPr>
          <a:xfrm>
            <a:off x="831850" y="3291840"/>
            <a:ext cx="1209357" cy="640080"/>
          </a:xfrm>
        </p:spPr>
        <p:txBody>
          <a:bodyPr lIns="0" tIns="0" rIns="0" bIns="0" rtlCol="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стилі тексту</a:t>
            </a:r>
          </a:p>
        </p:txBody>
      </p:sp>
      <p:sp>
        <p:nvSpPr>
          <p:cNvPr id="23" name="Місце для тексту 2">
            <a:extLst>
              <a:ext uri="{FF2B5EF4-FFF2-40B4-BE49-F238E27FC236}">
                <a16:creationId xmlns:a16="http://schemas.microsoft.com/office/drawing/2014/main" id="{C7A796C4-1255-4B26-B034-EFB1284B77EB}"/>
              </a:ext>
            </a:extLst>
          </p:cNvPr>
          <p:cNvSpPr>
            <a:spLocks noGrp="1"/>
          </p:cNvSpPr>
          <p:nvPr>
            <p:ph type="body" idx="17" hasCustomPrompt="1"/>
          </p:nvPr>
        </p:nvSpPr>
        <p:spPr>
          <a:xfrm>
            <a:off x="2920469" y="4427608"/>
            <a:ext cx="2670048" cy="640080"/>
          </a:xfrm>
        </p:spPr>
        <p:txBody>
          <a:bodyPr lIns="0" tIns="0" rIns="0" bIns="0" rtlCol="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24" name="Місце для зображення 3">
            <a:extLst>
              <a:ext uri="{FF2B5EF4-FFF2-40B4-BE49-F238E27FC236}">
                <a16:creationId xmlns:a16="http://schemas.microsoft.com/office/drawing/2014/main" id="{7F406E84-6EA1-4D34-8016-6A41F065FF76}"/>
              </a:ext>
            </a:extLst>
          </p:cNvPr>
          <p:cNvSpPr>
            <a:spLocks noGrp="1"/>
          </p:cNvSpPr>
          <p:nvPr>
            <p:ph type="pic" sz="quarter" idx="18"/>
          </p:nvPr>
        </p:nvSpPr>
        <p:spPr>
          <a:xfrm>
            <a:off x="2090460" y="4409320"/>
            <a:ext cx="640080" cy="658368"/>
          </a:xfrm>
        </p:spPr>
        <p:txBody>
          <a:bodyPr rtlCol="0" anchor="ctr" anchorCtr="0">
            <a:normAutofit/>
          </a:bodyPr>
          <a:lstStyle>
            <a:lvl1pPr marL="0" indent="0" algn="ctr">
              <a:buNone/>
              <a:defRPr sz="900"/>
            </a:lvl1pPr>
          </a:lstStyle>
          <a:p>
            <a:pPr rtl="0"/>
            <a:r>
              <a:rPr lang="ru-RU" noProof="0"/>
              <a:t>Вставка рисунка</a:t>
            </a:r>
            <a:endParaRPr lang="uk-UA" noProof="0" dirty="0"/>
          </a:p>
        </p:txBody>
      </p:sp>
      <p:sp>
        <p:nvSpPr>
          <p:cNvPr id="25" name="Місце для тексту 2">
            <a:extLst>
              <a:ext uri="{FF2B5EF4-FFF2-40B4-BE49-F238E27FC236}">
                <a16:creationId xmlns:a16="http://schemas.microsoft.com/office/drawing/2014/main" id="{7965133B-076D-4FAD-8D2A-C24FE2619C80}"/>
              </a:ext>
            </a:extLst>
          </p:cNvPr>
          <p:cNvSpPr>
            <a:spLocks noGrp="1"/>
          </p:cNvSpPr>
          <p:nvPr>
            <p:ph type="body" idx="19" hasCustomPrompt="1"/>
          </p:nvPr>
        </p:nvSpPr>
        <p:spPr>
          <a:xfrm>
            <a:off x="831850" y="4427608"/>
            <a:ext cx="1209357" cy="640080"/>
          </a:xfrm>
        </p:spPr>
        <p:txBody>
          <a:bodyPr lIns="0" tIns="0" rIns="0" bIns="0" rtlCol="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стилі тексту</a:t>
            </a:r>
          </a:p>
        </p:txBody>
      </p:sp>
      <p:sp>
        <p:nvSpPr>
          <p:cNvPr id="26" name="Місце для тексту 2">
            <a:extLst>
              <a:ext uri="{FF2B5EF4-FFF2-40B4-BE49-F238E27FC236}">
                <a16:creationId xmlns:a16="http://schemas.microsoft.com/office/drawing/2014/main" id="{CABE6307-1A20-419D-A352-17FF0286600B}"/>
              </a:ext>
            </a:extLst>
          </p:cNvPr>
          <p:cNvSpPr>
            <a:spLocks noGrp="1"/>
          </p:cNvSpPr>
          <p:nvPr>
            <p:ph type="body" idx="20" hasCustomPrompt="1"/>
          </p:nvPr>
        </p:nvSpPr>
        <p:spPr>
          <a:xfrm>
            <a:off x="8549426" y="3291840"/>
            <a:ext cx="2670048" cy="640080"/>
          </a:xfrm>
        </p:spPr>
        <p:txBody>
          <a:bodyPr lIns="0" tIns="0" rIns="0" bIns="0" rtlCol="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27" name="Місце для зображення 3">
            <a:extLst>
              <a:ext uri="{FF2B5EF4-FFF2-40B4-BE49-F238E27FC236}">
                <a16:creationId xmlns:a16="http://schemas.microsoft.com/office/drawing/2014/main" id="{D2C5C227-18EE-4D6A-AA31-30B8F7CD20AE}"/>
              </a:ext>
            </a:extLst>
          </p:cNvPr>
          <p:cNvSpPr>
            <a:spLocks noGrp="1"/>
          </p:cNvSpPr>
          <p:nvPr>
            <p:ph type="pic" sz="quarter" idx="21"/>
          </p:nvPr>
        </p:nvSpPr>
        <p:spPr>
          <a:xfrm>
            <a:off x="7719417" y="3273552"/>
            <a:ext cx="640080" cy="658368"/>
          </a:xfrm>
        </p:spPr>
        <p:txBody>
          <a:bodyPr rtlCol="0" anchor="ctr" anchorCtr="0">
            <a:normAutofit/>
          </a:bodyPr>
          <a:lstStyle>
            <a:lvl1pPr marL="0" indent="0" algn="ctr">
              <a:buNone/>
              <a:defRPr sz="900"/>
            </a:lvl1pPr>
          </a:lstStyle>
          <a:p>
            <a:pPr rtl="0"/>
            <a:r>
              <a:rPr lang="ru-RU" noProof="0"/>
              <a:t>Вставка рисунка</a:t>
            </a:r>
            <a:endParaRPr lang="uk-UA" noProof="0" dirty="0"/>
          </a:p>
        </p:txBody>
      </p:sp>
      <p:sp>
        <p:nvSpPr>
          <p:cNvPr id="28" name="Місце для тексту 2">
            <a:extLst>
              <a:ext uri="{FF2B5EF4-FFF2-40B4-BE49-F238E27FC236}">
                <a16:creationId xmlns:a16="http://schemas.microsoft.com/office/drawing/2014/main" id="{6ABEA821-83E0-4C10-98A8-5F29E246F741}"/>
              </a:ext>
            </a:extLst>
          </p:cNvPr>
          <p:cNvSpPr>
            <a:spLocks noGrp="1"/>
          </p:cNvSpPr>
          <p:nvPr>
            <p:ph type="body" idx="22" hasCustomPrompt="1"/>
          </p:nvPr>
        </p:nvSpPr>
        <p:spPr>
          <a:xfrm>
            <a:off x="6460807" y="3291840"/>
            <a:ext cx="1209357" cy="640080"/>
          </a:xfrm>
        </p:spPr>
        <p:txBody>
          <a:bodyPr lIns="0" tIns="0" rIns="0" bIns="0" rtlCol="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стилі тексту</a:t>
            </a:r>
          </a:p>
        </p:txBody>
      </p:sp>
      <p:sp>
        <p:nvSpPr>
          <p:cNvPr id="29" name="Місце для тексту 2">
            <a:extLst>
              <a:ext uri="{FF2B5EF4-FFF2-40B4-BE49-F238E27FC236}">
                <a16:creationId xmlns:a16="http://schemas.microsoft.com/office/drawing/2014/main" id="{CA1DC741-B44F-4275-A1D5-B8D26A3390B3}"/>
              </a:ext>
            </a:extLst>
          </p:cNvPr>
          <p:cNvSpPr>
            <a:spLocks noGrp="1"/>
          </p:cNvSpPr>
          <p:nvPr>
            <p:ph type="body" idx="23" hasCustomPrompt="1"/>
          </p:nvPr>
        </p:nvSpPr>
        <p:spPr>
          <a:xfrm>
            <a:off x="8549426" y="4427608"/>
            <a:ext cx="2670048" cy="640080"/>
          </a:xfrm>
        </p:spPr>
        <p:txBody>
          <a:bodyPr lIns="0" tIns="0" rIns="0" bIns="0" rtlCol="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30" name="Місце для зображення 3">
            <a:extLst>
              <a:ext uri="{FF2B5EF4-FFF2-40B4-BE49-F238E27FC236}">
                <a16:creationId xmlns:a16="http://schemas.microsoft.com/office/drawing/2014/main" id="{C550F6C4-BE33-415F-B0BC-B47EDC1BDACB}"/>
              </a:ext>
            </a:extLst>
          </p:cNvPr>
          <p:cNvSpPr>
            <a:spLocks noGrp="1"/>
          </p:cNvSpPr>
          <p:nvPr>
            <p:ph type="pic" sz="quarter" idx="24"/>
          </p:nvPr>
        </p:nvSpPr>
        <p:spPr>
          <a:xfrm>
            <a:off x="7719417" y="4409320"/>
            <a:ext cx="640080" cy="658368"/>
          </a:xfrm>
        </p:spPr>
        <p:txBody>
          <a:bodyPr rtlCol="0" anchor="ctr" anchorCtr="0">
            <a:normAutofit/>
          </a:bodyPr>
          <a:lstStyle>
            <a:lvl1pPr marL="0" indent="0" algn="ctr">
              <a:buNone/>
              <a:defRPr sz="900"/>
            </a:lvl1pPr>
          </a:lstStyle>
          <a:p>
            <a:pPr rtl="0"/>
            <a:r>
              <a:rPr lang="ru-RU" noProof="0"/>
              <a:t>Вставка рисунка</a:t>
            </a:r>
            <a:endParaRPr lang="uk-UA" noProof="0" dirty="0"/>
          </a:p>
        </p:txBody>
      </p:sp>
      <p:sp>
        <p:nvSpPr>
          <p:cNvPr id="31" name="Місце для тексту 2">
            <a:extLst>
              <a:ext uri="{FF2B5EF4-FFF2-40B4-BE49-F238E27FC236}">
                <a16:creationId xmlns:a16="http://schemas.microsoft.com/office/drawing/2014/main" id="{4C0830D2-D692-4161-8ECB-338703C94351}"/>
              </a:ext>
            </a:extLst>
          </p:cNvPr>
          <p:cNvSpPr>
            <a:spLocks noGrp="1"/>
          </p:cNvSpPr>
          <p:nvPr>
            <p:ph type="body" idx="25" hasCustomPrompt="1"/>
          </p:nvPr>
        </p:nvSpPr>
        <p:spPr>
          <a:xfrm>
            <a:off x="6460807" y="4427608"/>
            <a:ext cx="1209357" cy="640080"/>
          </a:xfrm>
        </p:spPr>
        <p:txBody>
          <a:bodyPr lIns="0" tIns="0" rIns="0" bIns="0" rtlCol="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стилі тексту</a:t>
            </a:r>
          </a:p>
        </p:txBody>
      </p:sp>
    </p:spTree>
    <p:extLst>
      <p:ext uri="{BB962C8B-B14F-4D97-AF65-F5344CB8AC3E}">
        <p14:creationId xmlns:p14="http://schemas.microsoft.com/office/powerpoint/2010/main" val="3311456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Макет із монітором і вмістом">
    <p:spTree>
      <p:nvGrpSpPr>
        <p:cNvPr id="1" name=""/>
        <p:cNvGrpSpPr/>
        <p:nvPr/>
      </p:nvGrpSpPr>
      <p:grpSpPr>
        <a:xfrm>
          <a:off x="0" y="0"/>
          <a:ext cx="0" cy="0"/>
          <a:chOff x="0" y="0"/>
          <a:chExt cx="0" cy="0"/>
        </a:xfrm>
      </p:grpSpPr>
      <p:sp>
        <p:nvSpPr>
          <p:cNvPr id="7" name="Прямокутник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2" name="Заголовок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6" y="2091023"/>
            <a:ext cx="4464049" cy="804338"/>
          </a:xfrm>
        </p:spPr>
        <p:txBody>
          <a:bodyPr lIns="0" tIns="0" rIns="0" bIns="0" rtlCol="0" anchor="b">
            <a:normAutofit/>
          </a:bodyPr>
          <a:lstStyle>
            <a:lvl1pPr>
              <a:defRPr sz="3600"/>
            </a:lvl1pPr>
          </a:lstStyle>
          <a:p>
            <a:pPr rtl="0"/>
            <a:r>
              <a:rPr lang="uk-UA" noProof="0" dirty="0"/>
              <a:t>КЛАЦНІТЬ, ЩОБ ЗМІНИТИ</a:t>
            </a:r>
          </a:p>
        </p:txBody>
      </p:sp>
      <p:sp>
        <p:nvSpPr>
          <p:cNvPr id="3" name="Місце для тексту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826770" y="3244567"/>
            <a:ext cx="4443165" cy="569085"/>
          </a:xfrm>
        </p:spPr>
        <p:txBody>
          <a:bodyPr lIns="0" tIns="0" rIns="0" bIns="0" rtlCol="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4" name="Місце для дати 3">
            <a:extLst>
              <a:ext uri="{FF2B5EF4-FFF2-40B4-BE49-F238E27FC236}">
                <a16:creationId xmlns:a16="http://schemas.microsoft.com/office/drawing/2014/main" id="{49EFC6D7-3241-401C-A16A-4A7CC2653954}"/>
              </a:ext>
            </a:extLst>
          </p:cNvPr>
          <p:cNvSpPr>
            <a:spLocks noGrp="1"/>
          </p:cNvSpPr>
          <p:nvPr>
            <p:ph type="dt" sz="half" idx="10"/>
          </p:nvPr>
        </p:nvSpPr>
        <p:spPr/>
        <p:txBody>
          <a:bodyPr rtlCol="0"/>
          <a:lstStyle/>
          <a:p>
            <a:pPr rtl="0"/>
            <a:r>
              <a:rPr lang="uk-UA" noProof="0" dirty="0"/>
              <a:t>ДД.ММ.20XX</a:t>
            </a:r>
          </a:p>
        </p:txBody>
      </p:sp>
      <p:sp>
        <p:nvSpPr>
          <p:cNvPr id="5" name="Місце для нижнього колонтитула 4">
            <a:extLst>
              <a:ext uri="{FF2B5EF4-FFF2-40B4-BE49-F238E27FC236}">
                <a16:creationId xmlns:a16="http://schemas.microsoft.com/office/drawing/2014/main" id="{F345D6DC-ABA5-4D00-9CD3-92FFDD1FA2DC}"/>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6" name="Місце для номера слайда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8" name="Прямокутник 7">
            <a:extLst>
              <a:ext uri="{FF2B5EF4-FFF2-40B4-BE49-F238E27FC236}">
                <a16:creationId xmlns:a16="http://schemas.microsoft.com/office/drawing/2014/main" id="{4ACF4ED1-C6C8-4C5C-8C14-4FF197588C03}"/>
              </a:ext>
            </a:extLst>
          </p:cNvPr>
          <p:cNvSpPr/>
          <p:nvPr userDrawn="1"/>
        </p:nvSpPr>
        <p:spPr>
          <a:xfrm>
            <a:off x="6192163" y="1435133"/>
            <a:ext cx="5175504" cy="4187952"/>
          </a:xfrm>
          <a:prstGeom prst="rect">
            <a:avLst/>
          </a:prstGeom>
          <a:blipFill>
            <a:blip r:embed="rId2">
              <a:extLst>
                <a:ext uri="{96DAC541-7B7A-43D3-8B79-37D633B846F1}">
                  <asvg:svgBlip xmlns:asvg="http://schemas.microsoft.com/office/drawing/2016/SVG/main" r:embed="rId3"/>
                </a:ext>
              </a:extLst>
            </a:blip>
            <a:srcRect/>
            <a:stretch>
              <a:fillRect t="1504" b="1504"/>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sp>
        <p:nvSpPr>
          <p:cNvPr id="11" name="Місце для зображення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rtlCol="0" anchor="ctr" anchorCtr="0">
            <a:normAutofit/>
          </a:bodyPr>
          <a:lstStyle>
            <a:lvl1pPr marL="0" indent="0" algn="ctr">
              <a:buNone/>
              <a:defRPr sz="1200"/>
            </a:lvl1pPr>
          </a:lstStyle>
          <a:p>
            <a:pPr rtl="0"/>
            <a:r>
              <a:rPr lang="ru-RU" noProof="0"/>
              <a:t>Вставка рисунка</a:t>
            </a:r>
            <a:endParaRPr lang="uk-UA" noProof="0" dirty="0"/>
          </a:p>
        </p:txBody>
      </p:sp>
      <p:grpSp>
        <p:nvGrpSpPr>
          <p:cNvPr id="15" name="Група 14">
            <a:extLst>
              <a:ext uri="{FF2B5EF4-FFF2-40B4-BE49-F238E27FC236}">
                <a16:creationId xmlns:a16="http://schemas.microsoft.com/office/drawing/2014/main" id="{B7317392-EF87-4050-8BBE-32F74B0CF15A}"/>
              </a:ext>
            </a:extLst>
          </p:cNvPr>
          <p:cNvGrpSpPr/>
          <p:nvPr userDrawn="1"/>
        </p:nvGrpSpPr>
        <p:grpSpPr>
          <a:xfrm>
            <a:off x="0" y="2993948"/>
            <a:ext cx="2714733" cy="100800"/>
            <a:chOff x="0" y="3240138"/>
            <a:chExt cx="2714733" cy="100800"/>
          </a:xfrm>
        </p:grpSpPr>
        <p:cxnSp>
          <p:nvCxnSpPr>
            <p:cNvPr id="13" name="Пряма сполучна лінія 12">
              <a:extLst>
                <a:ext uri="{FF2B5EF4-FFF2-40B4-BE49-F238E27FC236}">
                  <a16:creationId xmlns:a16="http://schemas.microsoft.com/office/drawing/2014/main" id="{785A4134-866D-4143-AC1E-8A2FFDB49855}"/>
                </a:ext>
              </a:extLst>
            </p:cNvPr>
            <p:cNvCxnSpPr/>
            <p:nvPr userDrawn="1"/>
          </p:nvCxnSpPr>
          <p:spPr>
            <a:xfrm>
              <a:off x="0" y="3290538"/>
              <a:ext cx="2683933"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Овал 13">
              <a:extLst>
                <a:ext uri="{FF2B5EF4-FFF2-40B4-BE49-F238E27FC236}">
                  <a16:creationId xmlns:a16="http://schemas.microsoft.com/office/drawing/2014/main" id="{1BBC5D9C-B8FB-455B-9398-36DB21F2765E}"/>
                </a:ext>
              </a:extLst>
            </p:cNvPr>
            <p:cNvSpPr/>
            <p:nvPr userDrawn="1"/>
          </p:nvSpPr>
          <p:spPr>
            <a:xfrm>
              <a:off x="2613933"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sp>
        <p:nvSpPr>
          <p:cNvPr id="16" name="Місце для тексту 2">
            <a:extLst>
              <a:ext uri="{FF2B5EF4-FFF2-40B4-BE49-F238E27FC236}">
                <a16:creationId xmlns:a16="http://schemas.microsoft.com/office/drawing/2014/main" id="{BB522941-5C7D-4701-9AD7-BB4C11C6EBCE}"/>
              </a:ext>
            </a:extLst>
          </p:cNvPr>
          <p:cNvSpPr>
            <a:spLocks noGrp="1"/>
          </p:cNvSpPr>
          <p:nvPr>
            <p:ph type="body" idx="14" hasCustomPrompt="1"/>
          </p:nvPr>
        </p:nvSpPr>
        <p:spPr>
          <a:xfrm>
            <a:off x="815720" y="3869349"/>
            <a:ext cx="4452987" cy="1328330"/>
          </a:xfrm>
        </p:spPr>
        <p:txBody>
          <a:bodyPr lIns="0" tIns="0" rIns="0" bIns="0" rtlCol="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17" name="Овал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8" name="Пряма сполучна лінія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Овал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20" name="Пряма сполучна лінія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Місце для зображення 9">
            <a:extLst>
              <a:ext uri="{FF2B5EF4-FFF2-40B4-BE49-F238E27FC236}">
                <a16:creationId xmlns:a16="http://schemas.microsoft.com/office/drawing/2014/main" id="{6B8B3AB3-C02D-418C-A9E2-AA65DE78350D}"/>
              </a:ext>
            </a:extLst>
          </p:cNvPr>
          <p:cNvSpPr>
            <a:spLocks noGrp="1"/>
          </p:cNvSpPr>
          <p:nvPr>
            <p:ph type="pic" sz="quarter" idx="15"/>
          </p:nvPr>
        </p:nvSpPr>
        <p:spPr>
          <a:xfrm>
            <a:off x="6362829" y="1673942"/>
            <a:ext cx="4853962" cy="3141406"/>
          </a:xfrm>
          <a:ln w="25400">
            <a:solidFill>
              <a:schemeClr val="tx2"/>
            </a:solidFill>
          </a:ln>
        </p:spPr>
        <p:txBody>
          <a:bodyPr rtlCol="0" anchor="ctr" anchorCtr="0">
            <a:normAutofit/>
          </a:bodyPr>
          <a:lstStyle>
            <a:lvl1pPr marL="0" indent="0" algn="ctr">
              <a:buNone/>
              <a:defRPr sz="1400"/>
            </a:lvl1pPr>
          </a:lstStyle>
          <a:p>
            <a:pPr rtl="0"/>
            <a:r>
              <a:rPr lang="ru-RU" noProof="0"/>
              <a:t>Вставка рисунка</a:t>
            </a:r>
            <a:endParaRPr lang="uk-UA" noProof="0" dirty="0"/>
          </a:p>
        </p:txBody>
      </p:sp>
    </p:spTree>
    <p:extLst>
      <p:ext uri="{BB962C8B-B14F-4D97-AF65-F5344CB8AC3E}">
        <p14:creationId xmlns:p14="http://schemas.microsoft.com/office/powerpoint/2010/main" val="269886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Макет заголовка та підзаголовка">
    <p:spTree>
      <p:nvGrpSpPr>
        <p:cNvPr id="1" name=""/>
        <p:cNvGrpSpPr/>
        <p:nvPr/>
      </p:nvGrpSpPr>
      <p:grpSpPr>
        <a:xfrm>
          <a:off x="0" y="0"/>
          <a:ext cx="0" cy="0"/>
          <a:chOff x="0" y="0"/>
          <a:chExt cx="0" cy="0"/>
        </a:xfrm>
      </p:grpSpPr>
      <p:sp>
        <p:nvSpPr>
          <p:cNvPr id="22" name="Місце для зображення 7">
            <a:extLst>
              <a:ext uri="{FF2B5EF4-FFF2-40B4-BE49-F238E27FC236}">
                <a16:creationId xmlns:a16="http://schemas.microsoft.com/office/drawing/2014/main" id="{093DA11F-BC94-447C-B660-9C906BED01B1}"/>
              </a:ext>
            </a:extLst>
          </p:cNvPr>
          <p:cNvSpPr>
            <a:spLocks noGrp="1"/>
          </p:cNvSpPr>
          <p:nvPr>
            <p:ph type="pic" sz="quarter" idx="15"/>
          </p:nvPr>
        </p:nvSpPr>
        <p:spPr>
          <a:xfrm>
            <a:off x="0" y="1682496"/>
            <a:ext cx="12191999" cy="3493008"/>
          </a:xfrm>
        </p:spPr>
        <p:txBody>
          <a:bodyPr rtlCol="0" anchor="ctr" anchorCtr="0">
            <a:normAutofit/>
          </a:bodyPr>
          <a:lstStyle>
            <a:lvl1pPr marL="0" indent="0" algn="ctr">
              <a:buNone/>
              <a:defRPr sz="1800"/>
            </a:lvl1pPr>
          </a:lstStyle>
          <a:p>
            <a:pPr rtl="0"/>
            <a:r>
              <a:rPr lang="ru-RU" noProof="0"/>
              <a:t>Вставка рисунка</a:t>
            </a:r>
            <a:endParaRPr lang="uk-UA" noProof="0" dirty="0"/>
          </a:p>
        </p:txBody>
      </p:sp>
      <p:sp>
        <p:nvSpPr>
          <p:cNvPr id="7" name="Прямокутник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2" name="Заголовок 1">
            <a:extLst>
              <a:ext uri="{FF2B5EF4-FFF2-40B4-BE49-F238E27FC236}">
                <a16:creationId xmlns:a16="http://schemas.microsoft.com/office/drawing/2014/main" id="{CD637DF8-B064-4F36-89F8-EBF538A2E7F2}"/>
              </a:ext>
            </a:extLst>
          </p:cNvPr>
          <p:cNvSpPr>
            <a:spLocks noGrp="1"/>
          </p:cNvSpPr>
          <p:nvPr>
            <p:ph type="title" hasCustomPrompt="1"/>
          </p:nvPr>
        </p:nvSpPr>
        <p:spPr>
          <a:xfrm>
            <a:off x="3863976" y="696584"/>
            <a:ext cx="4464049" cy="569086"/>
          </a:xfrm>
        </p:spPr>
        <p:txBody>
          <a:bodyPr lIns="0" tIns="0" rIns="0" bIns="0" rtlCol="0" anchor="b">
            <a:normAutofit/>
          </a:bodyPr>
          <a:lstStyle>
            <a:lvl1pPr algn="ctr">
              <a:defRPr sz="3600"/>
            </a:lvl1pPr>
          </a:lstStyle>
          <a:p>
            <a:pPr rtl="0"/>
            <a:r>
              <a:rPr lang="uk-UA" noProof="0" dirty="0"/>
              <a:t>КЛАЦНІТЬ, ЩОБ ЗМІНИТИ</a:t>
            </a:r>
          </a:p>
        </p:txBody>
      </p:sp>
      <p:sp>
        <p:nvSpPr>
          <p:cNvPr id="3" name="Місце для тексту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3884860" y="1983086"/>
            <a:ext cx="4443165" cy="569085"/>
          </a:xfrm>
        </p:spPr>
        <p:txBody>
          <a:bodyPr lIns="0" tIns="0" rIns="0" bIns="0" rtlCol="0">
            <a:normAutofit/>
          </a:bodyPr>
          <a:lstStyle>
            <a:lvl1pPr marL="0" indent="0" algn="ctr">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4" name="Місце для дати 3">
            <a:extLst>
              <a:ext uri="{FF2B5EF4-FFF2-40B4-BE49-F238E27FC236}">
                <a16:creationId xmlns:a16="http://schemas.microsoft.com/office/drawing/2014/main" id="{49EFC6D7-3241-401C-A16A-4A7CC2653954}"/>
              </a:ext>
            </a:extLst>
          </p:cNvPr>
          <p:cNvSpPr>
            <a:spLocks noGrp="1"/>
          </p:cNvSpPr>
          <p:nvPr>
            <p:ph type="dt" sz="half" idx="10"/>
          </p:nvPr>
        </p:nvSpPr>
        <p:spPr/>
        <p:txBody>
          <a:bodyPr rtlCol="0"/>
          <a:lstStyle/>
          <a:p>
            <a:pPr rtl="0"/>
            <a:r>
              <a:rPr lang="uk-UA" noProof="0" dirty="0"/>
              <a:t>ДД.ММ.20XX</a:t>
            </a:r>
          </a:p>
        </p:txBody>
      </p:sp>
      <p:sp>
        <p:nvSpPr>
          <p:cNvPr id="5" name="Місце для нижнього колонтитула 4">
            <a:extLst>
              <a:ext uri="{FF2B5EF4-FFF2-40B4-BE49-F238E27FC236}">
                <a16:creationId xmlns:a16="http://schemas.microsoft.com/office/drawing/2014/main" id="{F345D6DC-ABA5-4D00-9CD3-92FFDD1FA2DC}"/>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6" name="Місце для номера слайда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11" name="Місце для зображення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rtlCol="0" anchor="ctr" anchorCtr="0">
            <a:normAutofit/>
          </a:bodyPr>
          <a:lstStyle>
            <a:lvl1pPr marL="0" indent="0" algn="ctr">
              <a:buNone/>
              <a:defRPr sz="1200"/>
            </a:lvl1pPr>
          </a:lstStyle>
          <a:p>
            <a:pPr rtl="0"/>
            <a:r>
              <a:rPr lang="ru-RU" noProof="0"/>
              <a:t>Вставка рисунка</a:t>
            </a:r>
            <a:endParaRPr lang="uk-UA" noProof="0" dirty="0"/>
          </a:p>
        </p:txBody>
      </p:sp>
      <p:sp>
        <p:nvSpPr>
          <p:cNvPr id="17" name="Овал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8" name="Пряма сполучна лінія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Овал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20" name="Пряма сполучна лінія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grpSp>
        <p:nvGrpSpPr>
          <p:cNvPr id="9" name="Група 8">
            <a:extLst>
              <a:ext uri="{FF2B5EF4-FFF2-40B4-BE49-F238E27FC236}">
                <a16:creationId xmlns:a16="http://schemas.microsoft.com/office/drawing/2014/main" id="{78842051-6173-4CC2-8C4A-8AE31FE7BA54}"/>
              </a:ext>
            </a:extLst>
          </p:cNvPr>
          <p:cNvGrpSpPr/>
          <p:nvPr userDrawn="1"/>
        </p:nvGrpSpPr>
        <p:grpSpPr>
          <a:xfrm>
            <a:off x="4794190" y="1373283"/>
            <a:ext cx="2671352" cy="100800"/>
            <a:chOff x="2819272" y="1373283"/>
            <a:chExt cx="2671352" cy="100800"/>
          </a:xfrm>
        </p:grpSpPr>
        <p:grpSp>
          <p:nvGrpSpPr>
            <p:cNvPr id="15" name="Група 14">
              <a:extLst>
                <a:ext uri="{FF2B5EF4-FFF2-40B4-BE49-F238E27FC236}">
                  <a16:creationId xmlns:a16="http://schemas.microsoft.com/office/drawing/2014/main" id="{B7317392-EF87-4050-8BBE-32F74B0CF15A}"/>
                </a:ext>
              </a:extLst>
            </p:cNvPr>
            <p:cNvGrpSpPr/>
            <p:nvPr userDrawn="1"/>
          </p:nvGrpSpPr>
          <p:grpSpPr>
            <a:xfrm>
              <a:off x="2876482" y="1373283"/>
              <a:ext cx="2614142" cy="100800"/>
              <a:chOff x="-272996" y="3237441"/>
              <a:chExt cx="2614142" cy="100800"/>
            </a:xfrm>
          </p:grpSpPr>
          <p:cxnSp>
            <p:nvCxnSpPr>
              <p:cNvPr id="13" name="Пряма сполучна лінія 12">
                <a:extLst>
                  <a:ext uri="{FF2B5EF4-FFF2-40B4-BE49-F238E27FC236}">
                    <a16:creationId xmlns:a16="http://schemas.microsoft.com/office/drawing/2014/main" id="{785A4134-866D-4143-AC1E-8A2FFDB49855}"/>
                  </a:ext>
                </a:extLst>
              </p:cNvPr>
              <p:cNvCxnSpPr/>
              <p:nvPr userDrawn="1"/>
            </p:nvCxnSpPr>
            <p:spPr>
              <a:xfrm>
                <a:off x="-272996" y="3290538"/>
                <a:ext cx="2531533"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Овал 13">
                <a:extLst>
                  <a:ext uri="{FF2B5EF4-FFF2-40B4-BE49-F238E27FC236}">
                    <a16:creationId xmlns:a16="http://schemas.microsoft.com/office/drawing/2014/main" id="{1BBC5D9C-B8FB-455B-9398-36DB21F2765E}"/>
                  </a:ext>
                </a:extLst>
              </p:cNvPr>
              <p:cNvSpPr/>
              <p:nvPr userDrawn="1"/>
            </p:nvSpPr>
            <p:spPr>
              <a:xfrm>
                <a:off x="2240346" y="3237441"/>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sp>
          <p:nvSpPr>
            <p:cNvPr id="21" name="Овал 20">
              <a:extLst>
                <a:ext uri="{FF2B5EF4-FFF2-40B4-BE49-F238E27FC236}">
                  <a16:creationId xmlns:a16="http://schemas.microsoft.com/office/drawing/2014/main" id="{5D1C3636-C306-4492-8D46-194288459CAF}"/>
                </a:ext>
              </a:extLst>
            </p:cNvPr>
            <p:cNvSpPr/>
            <p:nvPr userDrawn="1"/>
          </p:nvSpPr>
          <p:spPr>
            <a:xfrm>
              <a:off x="2819272" y="1373283"/>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spTree>
    <p:extLst>
      <p:ext uri="{BB962C8B-B14F-4D97-AF65-F5344CB8AC3E}">
        <p14:creationId xmlns:p14="http://schemas.microsoft.com/office/powerpoint/2010/main" val="32350281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Макет для трьох елементів вмісту">
    <p:spTree>
      <p:nvGrpSpPr>
        <p:cNvPr id="1" name=""/>
        <p:cNvGrpSpPr/>
        <p:nvPr/>
      </p:nvGrpSpPr>
      <p:grpSpPr>
        <a:xfrm>
          <a:off x="0" y="0"/>
          <a:ext cx="0" cy="0"/>
          <a:chOff x="0" y="0"/>
          <a:chExt cx="0" cy="0"/>
        </a:xfrm>
      </p:grpSpPr>
      <p:sp>
        <p:nvSpPr>
          <p:cNvPr id="15" name="Прямокутник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5" name="Місце для дати 4">
            <a:extLst>
              <a:ext uri="{FF2B5EF4-FFF2-40B4-BE49-F238E27FC236}">
                <a16:creationId xmlns:a16="http://schemas.microsoft.com/office/drawing/2014/main" id="{2D9775F3-A041-479A-8038-652B7D9C72E9}"/>
              </a:ext>
            </a:extLst>
          </p:cNvPr>
          <p:cNvSpPr>
            <a:spLocks noGrp="1"/>
          </p:cNvSpPr>
          <p:nvPr>
            <p:ph type="dt" sz="half" idx="10"/>
          </p:nvPr>
        </p:nvSpPr>
        <p:spPr/>
        <p:txBody>
          <a:bodyPr rtlCol="0"/>
          <a:lstStyle/>
          <a:p>
            <a:pPr rtl="0"/>
            <a:r>
              <a:rPr lang="uk-UA" noProof="0" dirty="0"/>
              <a:t>ДД.ММ.20XX</a:t>
            </a:r>
          </a:p>
        </p:txBody>
      </p:sp>
      <p:sp>
        <p:nvSpPr>
          <p:cNvPr id="6" name="Місце для нижнього колонтитула 5">
            <a:extLst>
              <a:ext uri="{FF2B5EF4-FFF2-40B4-BE49-F238E27FC236}">
                <a16:creationId xmlns:a16="http://schemas.microsoft.com/office/drawing/2014/main" id="{29BEDD04-BE4E-4B91-B13E-0C4FB3E1658F}"/>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7" name="Місце для номера слайда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8" name="Заголовок 1">
            <a:extLst>
              <a:ext uri="{FF2B5EF4-FFF2-40B4-BE49-F238E27FC236}">
                <a16:creationId xmlns:a16="http://schemas.microsoft.com/office/drawing/2014/main" id="{ABF87C9E-53A2-4DE1-89DC-3907BE2E3D3C}"/>
              </a:ext>
            </a:extLst>
          </p:cNvPr>
          <p:cNvSpPr>
            <a:spLocks noGrp="1"/>
          </p:cNvSpPr>
          <p:nvPr>
            <p:ph type="title"/>
          </p:nvPr>
        </p:nvSpPr>
        <p:spPr>
          <a:xfrm>
            <a:off x="5104263" y="707529"/>
            <a:ext cx="6310887" cy="569086"/>
          </a:xfrm>
        </p:spPr>
        <p:txBody>
          <a:bodyPr lIns="0" tIns="0" rIns="0" bIns="0" rtlCol="0" anchor="b">
            <a:normAutofit/>
          </a:bodyPr>
          <a:lstStyle>
            <a:lvl1pPr algn="r">
              <a:defRPr sz="3600"/>
            </a:lvl1pPr>
          </a:lstStyle>
          <a:p>
            <a:pPr rtl="0"/>
            <a:r>
              <a:rPr lang="ru-RU" noProof="0"/>
              <a:t>Образец заголовка</a:t>
            </a:r>
            <a:endParaRPr lang="uk-UA" noProof="0" dirty="0"/>
          </a:p>
        </p:txBody>
      </p:sp>
      <p:sp>
        <p:nvSpPr>
          <p:cNvPr id="9" name="Місце для тексту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5104263" y="1625821"/>
            <a:ext cx="6289862" cy="569085"/>
          </a:xfrm>
        </p:spPr>
        <p:txBody>
          <a:bodyPr lIns="0" tIns="0" rIns="0" bIns="0" rtlCol="0">
            <a:normAutofit/>
          </a:bodyPr>
          <a:lstStyle>
            <a:lvl1pPr marL="0" indent="0" algn="r">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10" name="Місце для зображення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rtlCol="0" anchor="ctr" anchorCtr="0">
            <a:normAutofit/>
          </a:bodyPr>
          <a:lstStyle>
            <a:lvl1pPr marL="0" indent="0" algn="ctr">
              <a:buNone/>
              <a:defRPr sz="1200"/>
            </a:lvl1pPr>
          </a:lstStyle>
          <a:p>
            <a:pPr rtl="0"/>
            <a:r>
              <a:rPr lang="ru-RU" noProof="0"/>
              <a:t>Вставка рисунка</a:t>
            </a:r>
            <a:endParaRPr lang="uk-UA" noProof="0" dirty="0"/>
          </a:p>
        </p:txBody>
      </p:sp>
      <p:grpSp>
        <p:nvGrpSpPr>
          <p:cNvPr id="11" name="Група 10">
            <a:extLst>
              <a:ext uri="{FF2B5EF4-FFF2-40B4-BE49-F238E27FC236}">
                <a16:creationId xmlns:a16="http://schemas.microsoft.com/office/drawing/2014/main" id="{59E4D57E-4989-4939-A31F-637543FAB606}"/>
              </a:ext>
            </a:extLst>
          </p:cNvPr>
          <p:cNvGrpSpPr/>
          <p:nvPr userDrawn="1"/>
        </p:nvGrpSpPr>
        <p:grpSpPr>
          <a:xfrm flipH="1">
            <a:off x="7898922" y="1375202"/>
            <a:ext cx="4293080" cy="100800"/>
            <a:chOff x="304631" y="3240138"/>
            <a:chExt cx="2680445" cy="100800"/>
          </a:xfrm>
        </p:grpSpPr>
        <p:cxnSp>
          <p:nvCxnSpPr>
            <p:cNvPr id="12" name="Пряма сполучна лінія 11">
              <a:extLst>
                <a:ext uri="{FF2B5EF4-FFF2-40B4-BE49-F238E27FC236}">
                  <a16:creationId xmlns:a16="http://schemas.microsoft.com/office/drawing/2014/main" id="{370B72A7-B625-48B8-88E6-BCE2A4DD531E}"/>
                </a:ext>
              </a:extLst>
            </p:cNvPr>
            <p:cNvCxnSpPr>
              <a:cxnSpLocks/>
            </p:cNvCxnSpPr>
            <p:nvPr userDrawn="1"/>
          </p:nvCxnSpPr>
          <p:spPr>
            <a:xfrm>
              <a:off x="304631" y="3290538"/>
              <a:ext cx="264843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Овал 12">
              <a:extLst>
                <a:ext uri="{FF2B5EF4-FFF2-40B4-BE49-F238E27FC236}">
                  <a16:creationId xmlns:a16="http://schemas.microsoft.com/office/drawing/2014/main" id="{01ED729F-F8A5-4244-9776-4935C260F11F}"/>
                </a:ext>
              </a:extLst>
            </p:cNvPr>
            <p:cNvSpPr/>
            <p:nvPr userDrawn="1"/>
          </p:nvSpPr>
          <p:spPr>
            <a:xfrm>
              <a:off x="2919352"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sp>
        <p:nvSpPr>
          <p:cNvPr id="14" name="Місце для тексту 2">
            <a:extLst>
              <a:ext uri="{FF2B5EF4-FFF2-40B4-BE49-F238E27FC236}">
                <a16:creationId xmlns:a16="http://schemas.microsoft.com/office/drawing/2014/main" id="{BE12A846-0DFC-435B-BAE9-D90C353E0344}"/>
              </a:ext>
            </a:extLst>
          </p:cNvPr>
          <p:cNvSpPr>
            <a:spLocks noGrp="1"/>
          </p:cNvSpPr>
          <p:nvPr>
            <p:ph type="body" idx="14" hasCustomPrompt="1"/>
          </p:nvPr>
        </p:nvSpPr>
        <p:spPr>
          <a:xfrm>
            <a:off x="1226927" y="4271296"/>
            <a:ext cx="2944368" cy="1419822"/>
          </a:xfrm>
        </p:spPr>
        <p:txBody>
          <a:bodyPr lIns="0" tIns="0" rIns="0" bIns="0" rtlCol="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cxnSp>
        <p:nvCxnSpPr>
          <p:cNvPr id="17" name="Пряма сполучна лінія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Овал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9" name="Пряма сполучна лінія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Овал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sp>
        <p:nvSpPr>
          <p:cNvPr id="22" name="Місце для тексту 2">
            <a:extLst>
              <a:ext uri="{FF2B5EF4-FFF2-40B4-BE49-F238E27FC236}">
                <a16:creationId xmlns:a16="http://schemas.microsoft.com/office/drawing/2014/main" id="{F2ACDD32-C1AB-4359-B055-2F910492987E}"/>
              </a:ext>
            </a:extLst>
          </p:cNvPr>
          <p:cNvSpPr>
            <a:spLocks noGrp="1"/>
          </p:cNvSpPr>
          <p:nvPr>
            <p:ph type="body" idx="16" hasCustomPrompt="1"/>
          </p:nvPr>
        </p:nvSpPr>
        <p:spPr>
          <a:xfrm>
            <a:off x="1226927" y="3858610"/>
            <a:ext cx="2944368" cy="328343"/>
          </a:xfrm>
        </p:spPr>
        <p:txBody>
          <a:bodyPr lIns="0" tIns="0" rIns="0" bIns="0" rtlCol="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16" name="Місце для тексту 15">
            <a:extLst>
              <a:ext uri="{FF2B5EF4-FFF2-40B4-BE49-F238E27FC236}">
                <a16:creationId xmlns:a16="http://schemas.microsoft.com/office/drawing/2014/main" id="{D0092E26-7A96-4712-98A7-FFDA7C3D7721}"/>
              </a:ext>
            </a:extLst>
          </p:cNvPr>
          <p:cNvSpPr>
            <a:spLocks noGrp="1"/>
          </p:cNvSpPr>
          <p:nvPr>
            <p:ph type="body" sz="quarter" idx="26" hasCustomPrompt="1"/>
          </p:nvPr>
        </p:nvSpPr>
        <p:spPr>
          <a:xfrm>
            <a:off x="1226927" y="2760518"/>
            <a:ext cx="978408" cy="978408"/>
          </a:xfrm>
          <a:prstGeom prst="ellipse">
            <a:avLst/>
          </a:prstGeom>
          <a:ln w="6350">
            <a:solidFill>
              <a:schemeClr val="tx1"/>
            </a:solidFill>
          </a:ln>
        </p:spPr>
        <p:txBody>
          <a:bodyPr lIns="0" tIns="0" rIns="0" bIns="0" rtlCol="0" anchor="ctr" anchorCtr="0">
            <a:noAutofit/>
          </a:bodyPr>
          <a:lstStyle>
            <a:lvl1pPr marL="0" indent="0" algn="ctr">
              <a:buNone/>
              <a:defRPr sz="7000" b="1">
                <a:ln w="6350">
                  <a:solidFill>
                    <a:schemeClr val="tx1"/>
                  </a:solidFill>
                </a:ln>
                <a:noFill/>
                <a:latin typeface="+mj-lt"/>
              </a:defRPr>
            </a:lvl1pPr>
          </a:lstStyle>
          <a:p>
            <a:pPr lvl="0" rtl="0"/>
            <a:r>
              <a:rPr lang="uk-UA" noProof="0" dirty="0"/>
              <a:t>1</a:t>
            </a:r>
          </a:p>
        </p:txBody>
      </p:sp>
      <p:sp>
        <p:nvSpPr>
          <p:cNvPr id="34" name="Місце для тексту 2">
            <a:extLst>
              <a:ext uri="{FF2B5EF4-FFF2-40B4-BE49-F238E27FC236}">
                <a16:creationId xmlns:a16="http://schemas.microsoft.com/office/drawing/2014/main" id="{B17B484C-F876-40B2-89DE-FC7A9E54C835}"/>
              </a:ext>
            </a:extLst>
          </p:cNvPr>
          <p:cNvSpPr>
            <a:spLocks noGrp="1"/>
          </p:cNvSpPr>
          <p:nvPr>
            <p:ph type="body" idx="27" hasCustomPrompt="1"/>
          </p:nvPr>
        </p:nvSpPr>
        <p:spPr>
          <a:xfrm>
            <a:off x="4871314" y="4271296"/>
            <a:ext cx="2944368" cy="1419822"/>
          </a:xfrm>
        </p:spPr>
        <p:txBody>
          <a:bodyPr lIns="0" tIns="0" rIns="0" bIns="0" rtlCol="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35" name="Місце для тексту 15">
            <a:extLst>
              <a:ext uri="{FF2B5EF4-FFF2-40B4-BE49-F238E27FC236}">
                <a16:creationId xmlns:a16="http://schemas.microsoft.com/office/drawing/2014/main" id="{7A54608E-523B-47AC-B8A6-3E8FE9A15847}"/>
              </a:ext>
            </a:extLst>
          </p:cNvPr>
          <p:cNvSpPr>
            <a:spLocks noGrp="1"/>
          </p:cNvSpPr>
          <p:nvPr>
            <p:ph type="body" sz="quarter" idx="28" hasCustomPrompt="1"/>
          </p:nvPr>
        </p:nvSpPr>
        <p:spPr>
          <a:xfrm>
            <a:off x="4871314" y="2760518"/>
            <a:ext cx="978408" cy="978408"/>
          </a:xfrm>
          <a:prstGeom prst="ellipse">
            <a:avLst/>
          </a:prstGeom>
          <a:ln w="6350">
            <a:solidFill>
              <a:schemeClr val="tx1"/>
            </a:solidFill>
          </a:ln>
        </p:spPr>
        <p:txBody>
          <a:bodyPr lIns="0" tIns="0" rIns="0" bIns="0" rtlCol="0" anchor="ctr" anchorCtr="0">
            <a:noAutofit/>
          </a:bodyPr>
          <a:lstStyle>
            <a:lvl1pPr marL="0" indent="0" algn="ctr">
              <a:buNone/>
              <a:defRPr sz="7000" b="1">
                <a:ln w="6350">
                  <a:solidFill>
                    <a:schemeClr val="tx1"/>
                  </a:solidFill>
                </a:ln>
                <a:noFill/>
                <a:latin typeface="+mj-lt"/>
              </a:defRPr>
            </a:lvl1pPr>
          </a:lstStyle>
          <a:p>
            <a:pPr lvl="0" rtl="0"/>
            <a:r>
              <a:rPr lang="uk-UA" noProof="0" dirty="0"/>
              <a:t>2</a:t>
            </a:r>
          </a:p>
        </p:txBody>
      </p:sp>
      <p:sp>
        <p:nvSpPr>
          <p:cNvPr id="36" name="Місце для тексту 2">
            <a:extLst>
              <a:ext uri="{FF2B5EF4-FFF2-40B4-BE49-F238E27FC236}">
                <a16:creationId xmlns:a16="http://schemas.microsoft.com/office/drawing/2014/main" id="{99E02476-A734-4A74-BC42-F104B37C8C19}"/>
              </a:ext>
            </a:extLst>
          </p:cNvPr>
          <p:cNvSpPr>
            <a:spLocks noGrp="1"/>
          </p:cNvSpPr>
          <p:nvPr>
            <p:ph type="body" idx="29" hasCustomPrompt="1"/>
          </p:nvPr>
        </p:nvSpPr>
        <p:spPr>
          <a:xfrm>
            <a:off x="4871314" y="3858610"/>
            <a:ext cx="2944368" cy="328343"/>
          </a:xfrm>
        </p:spPr>
        <p:txBody>
          <a:bodyPr lIns="0" tIns="0" rIns="0" bIns="0" rtlCol="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37" name="Місце для тексту 2">
            <a:extLst>
              <a:ext uri="{FF2B5EF4-FFF2-40B4-BE49-F238E27FC236}">
                <a16:creationId xmlns:a16="http://schemas.microsoft.com/office/drawing/2014/main" id="{E0D32F26-CEE2-4420-A43D-B008AE2D1DDC}"/>
              </a:ext>
            </a:extLst>
          </p:cNvPr>
          <p:cNvSpPr>
            <a:spLocks noGrp="1"/>
          </p:cNvSpPr>
          <p:nvPr>
            <p:ph type="body" idx="30" hasCustomPrompt="1"/>
          </p:nvPr>
        </p:nvSpPr>
        <p:spPr>
          <a:xfrm>
            <a:off x="8515702" y="4271296"/>
            <a:ext cx="2944368" cy="1419822"/>
          </a:xfrm>
        </p:spPr>
        <p:txBody>
          <a:bodyPr lIns="0" tIns="0" rIns="0" bIns="0" rtlCol="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38" name="Місце для тексту 15">
            <a:extLst>
              <a:ext uri="{FF2B5EF4-FFF2-40B4-BE49-F238E27FC236}">
                <a16:creationId xmlns:a16="http://schemas.microsoft.com/office/drawing/2014/main" id="{DBC2890A-FFF7-4606-A262-6D464BA5D997}"/>
              </a:ext>
            </a:extLst>
          </p:cNvPr>
          <p:cNvSpPr>
            <a:spLocks noGrp="1"/>
          </p:cNvSpPr>
          <p:nvPr>
            <p:ph type="body" sz="quarter" idx="31" hasCustomPrompt="1"/>
          </p:nvPr>
        </p:nvSpPr>
        <p:spPr>
          <a:xfrm>
            <a:off x="8515702" y="2760518"/>
            <a:ext cx="978408" cy="978408"/>
          </a:xfrm>
          <a:prstGeom prst="ellipse">
            <a:avLst/>
          </a:prstGeom>
          <a:ln w="6350">
            <a:solidFill>
              <a:schemeClr val="tx1"/>
            </a:solidFill>
          </a:ln>
        </p:spPr>
        <p:txBody>
          <a:bodyPr lIns="0" tIns="0" rIns="0" bIns="0" rtlCol="0" anchor="ctr" anchorCtr="0">
            <a:noAutofit/>
          </a:bodyPr>
          <a:lstStyle>
            <a:lvl1pPr marL="0" indent="0" algn="ctr">
              <a:buNone/>
              <a:defRPr sz="7000" b="1">
                <a:ln w="6350">
                  <a:solidFill>
                    <a:schemeClr val="tx1"/>
                  </a:solidFill>
                </a:ln>
                <a:noFill/>
                <a:latin typeface="+mj-lt"/>
              </a:defRPr>
            </a:lvl1pPr>
          </a:lstStyle>
          <a:p>
            <a:pPr lvl="0" rtl="0"/>
            <a:r>
              <a:rPr lang="uk-UA" noProof="0" dirty="0"/>
              <a:t>3</a:t>
            </a:r>
          </a:p>
        </p:txBody>
      </p:sp>
      <p:sp>
        <p:nvSpPr>
          <p:cNvPr id="39" name="Місце для тексту 2">
            <a:extLst>
              <a:ext uri="{FF2B5EF4-FFF2-40B4-BE49-F238E27FC236}">
                <a16:creationId xmlns:a16="http://schemas.microsoft.com/office/drawing/2014/main" id="{268E1254-8C59-4B9B-A775-45CA3D655514}"/>
              </a:ext>
            </a:extLst>
          </p:cNvPr>
          <p:cNvSpPr>
            <a:spLocks noGrp="1"/>
          </p:cNvSpPr>
          <p:nvPr>
            <p:ph type="body" idx="32" hasCustomPrompt="1"/>
          </p:nvPr>
        </p:nvSpPr>
        <p:spPr>
          <a:xfrm>
            <a:off x="8515702" y="3858610"/>
            <a:ext cx="2944368" cy="328343"/>
          </a:xfrm>
        </p:spPr>
        <p:txBody>
          <a:bodyPr lIns="0" tIns="0" rIns="0" bIns="0" rtlCol="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cxnSp>
        <p:nvCxnSpPr>
          <p:cNvPr id="21" name="Пряма сполучна лінія 20">
            <a:extLst>
              <a:ext uri="{FF2B5EF4-FFF2-40B4-BE49-F238E27FC236}">
                <a16:creationId xmlns:a16="http://schemas.microsoft.com/office/drawing/2014/main" id="{8E47DC43-D8A0-4F17-B897-D8B07A6F1B47}"/>
              </a:ext>
            </a:extLst>
          </p:cNvPr>
          <p:cNvCxnSpPr/>
          <p:nvPr userDrawn="1"/>
        </p:nvCxnSpPr>
        <p:spPr>
          <a:xfrm>
            <a:off x="2205335" y="3256107"/>
            <a:ext cx="266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Пряма сполучна лінія 28">
            <a:extLst>
              <a:ext uri="{FF2B5EF4-FFF2-40B4-BE49-F238E27FC236}">
                <a16:creationId xmlns:a16="http://schemas.microsoft.com/office/drawing/2014/main" id="{D201F265-08ED-497A-BE5C-62220829348F}"/>
              </a:ext>
            </a:extLst>
          </p:cNvPr>
          <p:cNvCxnSpPr/>
          <p:nvPr userDrawn="1"/>
        </p:nvCxnSpPr>
        <p:spPr>
          <a:xfrm>
            <a:off x="5849839" y="3255785"/>
            <a:ext cx="266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263440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a:extLst>
              <a:ext uri="{FF2B5EF4-FFF2-40B4-BE49-F238E27FC236}">
                <a16:creationId xmlns:a16="http://schemas.microsoft.com/office/drawing/2014/main" id="{6967058B-89E0-4460-AB21-21747CB3A11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pPr rtl="0"/>
            <a:r>
              <a:rPr lang="uk-UA" noProof="0" dirty="0"/>
              <a:t>Зразок заголовка</a:t>
            </a:r>
          </a:p>
        </p:txBody>
      </p:sp>
      <p:sp>
        <p:nvSpPr>
          <p:cNvPr id="3" name="Місце для тексту 2">
            <a:extLst>
              <a:ext uri="{FF2B5EF4-FFF2-40B4-BE49-F238E27FC236}">
                <a16:creationId xmlns:a16="http://schemas.microsoft.com/office/drawing/2014/main" id="{7201C5EB-04D6-4050-930C-5F6907528D7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rtl="0"/>
            <a:r>
              <a:rPr lang="uk-UA" noProof="0" dirty="0"/>
              <a:t>Зразок тексту</a:t>
            </a:r>
          </a:p>
          <a:p>
            <a:pPr lvl="1" rtl="0"/>
            <a:r>
              <a:rPr lang="uk-UA" noProof="0" dirty="0"/>
              <a:t>Другий рівень</a:t>
            </a:r>
          </a:p>
          <a:p>
            <a:pPr lvl="2" rtl="0"/>
            <a:r>
              <a:rPr lang="uk-UA" noProof="0" dirty="0"/>
              <a:t>Третій рівень</a:t>
            </a:r>
          </a:p>
          <a:p>
            <a:pPr lvl="3" rtl="0"/>
            <a:r>
              <a:rPr lang="uk-UA" noProof="0" dirty="0"/>
              <a:t>Четвертий рівень</a:t>
            </a:r>
          </a:p>
          <a:p>
            <a:pPr lvl="4" rtl="0"/>
            <a:r>
              <a:rPr lang="uk-UA" noProof="0" dirty="0"/>
              <a:t>П’ятий рівень</a:t>
            </a:r>
          </a:p>
        </p:txBody>
      </p:sp>
      <p:sp>
        <p:nvSpPr>
          <p:cNvPr id="4" name="Місце для дати 3">
            <a:extLst>
              <a:ext uri="{FF2B5EF4-FFF2-40B4-BE49-F238E27FC236}">
                <a16:creationId xmlns:a16="http://schemas.microsoft.com/office/drawing/2014/main" id="{A732220F-109C-4A57-81E9-C6279EDA1374}"/>
              </a:ext>
            </a:extLst>
          </p:cNvPr>
          <p:cNvSpPr>
            <a:spLocks noGrp="1"/>
          </p:cNvSpPr>
          <p:nvPr>
            <p:ph type="dt" sz="half" idx="2"/>
          </p:nvPr>
        </p:nvSpPr>
        <p:spPr>
          <a:xfrm>
            <a:off x="10016836" y="5878720"/>
            <a:ext cx="1336964" cy="298800"/>
          </a:xfrm>
          <a:prstGeom prst="rect">
            <a:avLst/>
          </a:prstGeom>
        </p:spPr>
        <p:txBody>
          <a:bodyPr vert="horz" lIns="0" tIns="0" rIns="0" bIns="0" rtlCol="0" anchor="ctr"/>
          <a:lstStyle>
            <a:lvl1pPr algn="r">
              <a:defRPr sz="1000">
                <a:solidFill>
                  <a:schemeClr val="bg1">
                    <a:lumMod val="50000"/>
                    <a:lumOff val="50000"/>
                  </a:schemeClr>
                </a:solidFill>
              </a:defRPr>
            </a:lvl1pPr>
          </a:lstStyle>
          <a:p>
            <a:pPr rtl="0"/>
            <a:r>
              <a:rPr lang="uk-UA" noProof="0" dirty="0"/>
              <a:t>ДД.ММ.20XX</a:t>
            </a:r>
          </a:p>
        </p:txBody>
      </p:sp>
      <p:sp>
        <p:nvSpPr>
          <p:cNvPr id="5" name="Місце для нижнього колонтитула 4">
            <a:extLst>
              <a:ext uri="{FF2B5EF4-FFF2-40B4-BE49-F238E27FC236}">
                <a16:creationId xmlns:a16="http://schemas.microsoft.com/office/drawing/2014/main" id="{0A25404F-F26F-42E5-BA15-C0373FC1CF2B}"/>
              </a:ext>
            </a:extLst>
          </p:cNvPr>
          <p:cNvSpPr>
            <a:spLocks noGrp="1"/>
          </p:cNvSpPr>
          <p:nvPr>
            <p:ph type="ftr" sz="quarter" idx="3"/>
          </p:nvPr>
        </p:nvSpPr>
        <p:spPr>
          <a:xfrm>
            <a:off x="1169960" y="5878720"/>
            <a:ext cx="2915733" cy="298800"/>
          </a:xfrm>
          <a:prstGeom prst="rect">
            <a:avLst/>
          </a:prstGeom>
        </p:spPr>
        <p:txBody>
          <a:bodyPr vert="horz" lIns="91440" tIns="45720" rIns="91440" bIns="45720" rtlCol="0" anchor="ctr"/>
          <a:lstStyle>
            <a:lvl1pPr algn="l">
              <a:defRPr sz="1000">
                <a:solidFill>
                  <a:schemeClr val="bg1">
                    <a:lumMod val="50000"/>
                    <a:lumOff val="50000"/>
                  </a:schemeClr>
                </a:solidFill>
              </a:defRPr>
            </a:lvl1pPr>
          </a:lstStyle>
          <a:p>
            <a:pPr rtl="0"/>
            <a:r>
              <a:rPr lang="uk-UA" noProof="0" dirty="0"/>
              <a:t>ДОДАЙТЕ НИЖНІЙ КОЛОНТИТУЛ</a:t>
            </a:r>
          </a:p>
        </p:txBody>
      </p:sp>
      <p:sp>
        <p:nvSpPr>
          <p:cNvPr id="6" name="Місце для номера слайда 5">
            <a:extLst>
              <a:ext uri="{FF2B5EF4-FFF2-40B4-BE49-F238E27FC236}">
                <a16:creationId xmlns:a16="http://schemas.microsoft.com/office/drawing/2014/main" id="{41725174-FA04-488F-9F0C-3CD1D1483FA9}"/>
              </a:ext>
            </a:extLst>
          </p:cNvPr>
          <p:cNvSpPr>
            <a:spLocks noGrp="1"/>
          </p:cNvSpPr>
          <p:nvPr>
            <p:ph type="sldNum" sz="quarter" idx="4"/>
          </p:nvPr>
        </p:nvSpPr>
        <p:spPr>
          <a:xfrm>
            <a:off x="778643" y="5879656"/>
            <a:ext cx="354492" cy="297307"/>
          </a:xfrm>
          <a:prstGeom prst="rect">
            <a:avLst/>
          </a:prstGeom>
        </p:spPr>
        <p:txBody>
          <a:bodyPr vert="horz" lIns="91440" tIns="45720" rIns="91440" bIns="45720" rtlCol="0" anchor="ctr"/>
          <a:lstStyle>
            <a:lvl1pPr algn="ctr">
              <a:defRPr sz="1000">
                <a:solidFill>
                  <a:schemeClr val="bg2"/>
                </a:solidFill>
              </a:defRPr>
            </a:lvl1pPr>
          </a:lstStyle>
          <a:p>
            <a:pPr rtl="0"/>
            <a:fld id="{8D581BC7-E183-40DB-AC97-C19EA4EB8894}" type="slidenum">
              <a:rPr lang="uk-UA" noProof="0" smtClean="0"/>
              <a:pPr rtl="0"/>
              <a:t>‹#›</a:t>
            </a:fld>
            <a:endParaRPr lang="uk-UA" noProof="0" dirty="0"/>
          </a:p>
        </p:txBody>
      </p:sp>
      <p:sp>
        <p:nvSpPr>
          <p:cNvPr id="7" name="Овал 6">
            <a:extLst>
              <a:ext uri="{FF2B5EF4-FFF2-40B4-BE49-F238E27FC236}">
                <a16:creationId xmlns:a16="http://schemas.microsoft.com/office/drawing/2014/main" id="{7FEF1588-F385-48F3-800A-554A9423E77A}"/>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0" name="Пряма сполучна лінія 9">
            <a:extLst>
              <a:ext uri="{FF2B5EF4-FFF2-40B4-BE49-F238E27FC236}">
                <a16:creationId xmlns:a16="http://schemas.microsoft.com/office/drawing/2014/main" id="{440B0943-F568-4674-8FA4-B435B1E466AF}"/>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1" name="Овал 10">
            <a:extLst>
              <a:ext uri="{FF2B5EF4-FFF2-40B4-BE49-F238E27FC236}">
                <a16:creationId xmlns:a16="http://schemas.microsoft.com/office/drawing/2014/main" id="{62DE7FD5-7941-43A1-8663-42AE40546A4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3" name="Пряма сполучна лінія 12">
            <a:extLst>
              <a:ext uri="{FF2B5EF4-FFF2-40B4-BE49-F238E27FC236}">
                <a16:creationId xmlns:a16="http://schemas.microsoft.com/office/drawing/2014/main" id="{97791EE5-EF06-4BF8-84C6-EC24114E73F5}"/>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18611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60" r:id="rId5"/>
    <p:sldLayoutId id="2147483661" r:id="rId6"/>
    <p:sldLayoutId id="2147483662" r:id="rId7"/>
    <p:sldLayoutId id="2147483663" r:id="rId8"/>
    <p:sldLayoutId id="2147483664" r:id="rId9"/>
    <p:sldLayoutId id="2147483665" r:id="rId10"/>
    <p:sldLayoutId id="2147483666" r:id="rId11"/>
    <p:sldLayoutId id="2147483667" r:id="rId12"/>
    <p:sldLayoutId id="2147483668" r:id="rId13"/>
    <p:sldLayoutId id="2147483669" r:id="rId14"/>
    <p:sldLayoutId id="2147483670" r:id="rId15"/>
    <p:sldLayoutId id="2147483671" r:id="rId16"/>
    <p:sldLayoutId id="2147483672" r:id="rId17"/>
    <p:sldLayoutId id="2147483673" r:id="rId18"/>
    <p:sldLayoutId id="2147483674" r:id="rId19"/>
    <p:sldLayoutId id="2147483675" r:id="rId20"/>
    <p:sldLayoutId id="2147483676" r:id="rId21"/>
    <p:sldLayoutId id="2147483677" r:id="rId22"/>
    <p:sldLayoutId id="2147483678" r:id="rId23"/>
    <p:sldLayoutId id="2147483679" r:id="rId24"/>
    <p:sldLayoutId id="2147483680" r:id="rId25"/>
    <p:sldLayoutId id="2147483681" r:id="rId26"/>
    <p:sldLayoutId id="2147483682" r:id="rId27"/>
    <p:sldLayoutId id="2147483683" r:id="rId28"/>
    <p:sldLayoutId id="2147483684" r:id="rId29"/>
    <p:sldLayoutId id="2147483685" r:id="rId30"/>
    <p:sldLayoutId id="2147483686" r:id="rId31"/>
    <p:sldLayoutId id="2147483687" r:id="rId32"/>
    <p:sldLayoutId id="2147483690" r:id="rId33"/>
    <p:sldLayoutId id="2147483691" r:id="rId34"/>
    <p:sldLayoutId id="2147483688" r:id="rId35"/>
    <p:sldLayoutId id="2147483689" r:id="rId36"/>
  </p:sldLayoutIdLst>
  <p:hf hdr="0"/>
  <p:txStyles>
    <p:titleStyle>
      <a:lvl1pPr algn="l" defTabSz="914400" rtl="0" eaLnBrk="1" latinLnBrk="0" hangingPunct="1">
        <a:lnSpc>
          <a:spcPct val="90000"/>
        </a:lnSpc>
        <a:spcBef>
          <a:spcPct val="0"/>
        </a:spcBef>
        <a:buNone/>
        <a:defRPr sz="3600" b="1" kern="1200">
          <a:solidFill>
            <a:schemeClr val="bg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527" userDrawn="1">
          <p15:clr>
            <a:srgbClr val="F26B43"/>
          </p15:clr>
        </p15:guide>
        <p15:guide id="2" pos="7174" userDrawn="1">
          <p15:clr>
            <a:srgbClr val="F26B43"/>
          </p15:clr>
        </p15:guide>
        <p15:guide id="3" pos="506" userDrawn="1">
          <p15:clr>
            <a:srgbClr val="F26B43"/>
          </p15:clr>
        </p15:guide>
        <p15:guide id="4" orient="horz" pos="3793" userDrawn="1">
          <p15:clr>
            <a:srgbClr val="F26B43"/>
          </p15:clr>
        </p15:guide>
        <p15:guide id="5" pos="3840" userDrawn="1">
          <p15:clr>
            <a:srgbClr val="F26B43"/>
          </p15:clr>
        </p15:guide>
        <p15:guide id="6" orient="horz" pos="2160" userDrawn="1">
          <p15:clr>
            <a:srgbClr val="F26B43"/>
          </p15:clr>
        </p15:guide>
        <p15:guide id="7" pos="3318" userDrawn="1">
          <p15:clr>
            <a:srgbClr val="F26B43"/>
          </p15:clr>
        </p15:guide>
        <p15:guide id="8" pos="4362"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2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54F6FF42-70E3-4A7F-B5D8-2928FCB71A74}"/>
              </a:ext>
            </a:extLst>
          </p:cNvPr>
          <p:cNvSpPr>
            <a:spLocks noGrp="1"/>
          </p:cNvSpPr>
          <p:nvPr>
            <p:ph type="ctrTitle"/>
          </p:nvPr>
        </p:nvSpPr>
        <p:spPr>
          <a:xfrm>
            <a:off x="1524000" y="1462170"/>
            <a:ext cx="9144000" cy="966014"/>
          </a:xfrm>
        </p:spPr>
        <p:txBody>
          <a:bodyPr rtlCol="0"/>
          <a:lstStyle/>
          <a:p>
            <a:pPr rtl="0"/>
            <a:r>
              <a:rPr lang="uk-UA" dirty="0"/>
              <a:t>Поліцейське право</a:t>
            </a:r>
          </a:p>
        </p:txBody>
      </p:sp>
      <p:sp>
        <p:nvSpPr>
          <p:cNvPr id="5" name="Підзаголовок 4">
            <a:extLst>
              <a:ext uri="{FF2B5EF4-FFF2-40B4-BE49-F238E27FC236}">
                <a16:creationId xmlns:a16="http://schemas.microsoft.com/office/drawing/2014/main" id="{F40A11AA-C85D-4AF4-92B2-0F4E36F4EC91}"/>
              </a:ext>
            </a:extLst>
          </p:cNvPr>
          <p:cNvSpPr>
            <a:spLocks noGrp="1"/>
          </p:cNvSpPr>
          <p:nvPr>
            <p:ph type="subTitle" idx="1"/>
          </p:nvPr>
        </p:nvSpPr>
        <p:spPr>
          <a:xfrm>
            <a:off x="4702628" y="5029201"/>
            <a:ext cx="5750767" cy="1315615"/>
          </a:xfrm>
        </p:spPr>
        <p:txBody>
          <a:bodyPr rtlCol="0">
            <a:normAutofit/>
          </a:bodyPr>
          <a:lstStyle/>
          <a:p>
            <a:pPr algn="r" rtl="0"/>
            <a:r>
              <a:rPr lang="uk-UA" sz="2000" dirty="0"/>
              <a:t>Викладач: </a:t>
            </a:r>
            <a:r>
              <a:rPr lang="en-US" sz="2000" dirty="0"/>
              <a:t>PhD</a:t>
            </a:r>
            <a:r>
              <a:rPr lang="uk-UA" sz="2000" dirty="0"/>
              <a:t>, доцент кафедри конституційного та адміністративного права Титаренко Марина Володимирівна</a:t>
            </a:r>
          </a:p>
        </p:txBody>
      </p:sp>
    </p:spTree>
    <p:extLst>
      <p:ext uri="{BB962C8B-B14F-4D97-AF65-F5344CB8AC3E}">
        <p14:creationId xmlns:p14="http://schemas.microsoft.com/office/powerpoint/2010/main" val="21040483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Місце для зображення 11" descr="Абстрактний фон&#10;">
            <a:extLst>
              <a:ext uri="{FF2B5EF4-FFF2-40B4-BE49-F238E27FC236}">
                <a16:creationId xmlns:a16="http://schemas.microsoft.com/office/drawing/2014/main" id="{403E5740-1FF0-42AF-A459-70BE0BD24FDC}"/>
              </a:ext>
            </a:extLst>
          </p:cNvPr>
          <p:cNvPicPr>
            <a:picLocks noGrp="1" noChangeAspect="1"/>
          </p:cNvPicPr>
          <p:nvPr>
            <p:ph type="pic" sz="quarter" idx="14"/>
          </p:nvPr>
        </p:nvPicPr>
        <p:blipFill rotWithShape="1">
          <a:blip r:embed="rId3">
            <a:extLst>
              <a:ext uri="{28A0092B-C50C-407E-A947-70E740481C1C}">
                <a14:useLocalDpi xmlns:a14="http://schemas.microsoft.com/office/drawing/2010/main" val="0"/>
              </a:ext>
            </a:extLst>
          </a:blip>
          <a:srcRect/>
          <a:stretch/>
        </p:blipFill>
        <p:spPr>
          <a:xfrm>
            <a:off x="0" y="0"/>
            <a:ext cx="4963886" cy="6858000"/>
          </a:xfrm>
        </p:spPr>
      </p:pic>
      <p:sp>
        <p:nvSpPr>
          <p:cNvPr id="2" name="Заголовок 1">
            <a:extLst>
              <a:ext uri="{FF2B5EF4-FFF2-40B4-BE49-F238E27FC236}">
                <a16:creationId xmlns:a16="http://schemas.microsoft.com/office/drawing/2014/main" id="{EA4B7241-C2B7-4F61-A69C-236E16A5F62F}"/>
              </a:ext>
            </a:extLst>
          </p:cNvPr>
          <p:cNvSpPr>
            <a:spLocks noGrp="1"/>
          </p:cNvSpPr>
          <p:nvPr>
            <p:ph type="title"/>
          </p:nvPr>
        </p:nvSpPr>
        <p:spPr>
          <a:xfrm>
            <a:off x="6008914" y="1175657"/>
            <a:ext cx="5784980" cy="4506686"/>
          </a:xfrm>
        </p:spPr>
        <p:txBody>
          <a:bodyPr rtlCol="0"/>
          <a:lstStyle/>
          <a:p>
            <a:pPr marL="180975" marR="179705" indent="456565" algn="just">
              <a:lnSpc>
                <a:spcPct val="115000"/>
              </a:lnSpc>
            </a:pPr>
            <a:r>
              <a:rPr lang="uk-UA" sz="2800" i="1" dirty="0">
                <a:effectLst/>
                <a:latin typeface="Times New Roman" panose="02020603050405020304" pitchFamily="18" charset="0"/>
                <a:ea typeface="Times New Roman" panose="02020603050405020304" pitchFamily="18" charset="0"/>
              </a:rPr>
              <a:t>Поліцейське</a:t>
            </a:r>
            <a:r>
              <a:rPr lang="uk-UA" sz="2800" i="1" spc="-50" dirty="0">
                <a:effectLst/>
                <a:latin typeface="Times New Roman" panose="02020603050405020304" pitchFamily="18" charset="0"/>
                <a:ea typeface="Times New Roman" panose="02020603050405020304" pitchFamily="18" charset="0"/>
              </a:rPr>
              <a:t> </a:t>
            </a:r>
            <a:r>
              <a:rPr lang="uk-UA" sz="2800" i="1" dirty="0">
                <a:effectLst/>
                <a:latin typeface="Times New Roman" panose="02020603050405020304" pitchFamily="18" charset="0"/>
                <a:ea typeface="Times New Roman" panose="02020603050405020304" pitchFamily="18" charset="0"/>
              </a:rPr>
              <a:t>право</a:t>
            </a:r>
            <a:r>
              <a:rPr lang="uk-UA" sz="2800" i="1" spc="-45" dirty="0">
                <a:effectLst/>
                <a:latin typeface="Times New Roman" panose="02020603050405020304" pitchFamily="18" charset="0"/>
                <a:ea typeface="Times New Roman" panose="02020603050405020304" pitchFamily="18" charset="0"/>
              </a:rPr>
              <a:t> </a:t>
            </a:r>
            <a:r>
              <a:rPr lang="uk-UA" sz="2000" i="1" dirty="0">
                <a:effectLst/>
                <a:latin typeface="Times New Roman" panose="02020603050405020304" pitchFamily="18" charset="0"/>
                <a:ea typeface="Times New Roman" panose="02020603050405020304" pitchFamily="18" charset="0"/>
              </a:rPr>
              <a:t>має</a:t>
            </a:r>
            <a:r>
              <a:rPr lang="uk-UA" sz="2000" i="1" spc="-50" dirty="0">
                <a:effectLst/>
                <a:latin typeface="Times New Roman" panose="02020603050405020304" pitchFamily="18" charset="0"/>
                <a:ea typeface="Times New Roman" panose="02020603050405020304" pitchFamily="18" charset="0"/>
              </a:rPr>
              <a:t> </a:t>
            </a:r>
            <a:r>
              <a:rPr lang="uk-UA" sz="2000" i="1" dirty="0">
                <a:effectLst/>
                <a:latin typeface="Times New Roman" panose="02020603050405020304" pitchFamily="18" charset="0"/>
                <a:ea typeface="Times New Roman" panose="02020603050405020304" pitchFamily="18" charset="0"/>
              </a:rPr>
              <a:t>багатовікову</a:t>
            </a:r>
            <a:r>
              <a:rPr lang="uk-UA" sz="2000" i="1" spc="-50" dirty="0">
                <a:effectLst/>
                <a:latin typeface="Times New Roman" panose="02020603050405020304" pitchFamily="18" charset="0"/>
                <a:ea typeface="Times New Roman" panose="02020603050405020304" pitchFamily="18" charset="0"/>
              </a:rPr>
              <a:t> </a:t>
            </a:r>
            <a:r>
              <a:rPr lang="uk-UA" sz="2000" i="1" dirty="0">
                <a:effectLst/>
                <a:latin typeface="Times New Roman" panose="02020603050405020304" pitchFamily="18" charset="0"/>
                <a:ea typeface="Times New Roman" panose="02020603050405020304" pitchFamily="18" charset="0"/>
              </a:rPr>
              <a:t>історію,</a:t>
            </a:r>
            <a:r>
              <a:rPr lang="uk-UA" sz="2000" i="1" spc="-45" dirty="0">
                <a:effectLst/>
                <a:latin typeface="Times New Roman" panose="02020603050405020304" pitchFamily="18" charset="0"/>
                <a:ea typeface="Times New Roman" panose="02020603050405020304" pitchFamily="18" charset="0"/>
              </a:rPr>
              <a:t> </a:t>
            </a:r>
            <a:r>
              <a:rPr lang="uk-UA" sz="2000" i="1" dirty="0">
                <a:effectLst/>
                <a:latin typeface="Times New Roman" panose="02020603050405020304" pitchFamily="18" charset="0"/>
                <a:ea typeface="Times New Roman" panose="02020603050405020304" pitchFamily="18" charset="0"/>
              </a:rPr>
              <a:t>яка</a:t>
            </a:r>
            <a:r>
              <a:rPr lang="uk-UA" sz="2000" i="1" spc="-55" dirty="0">
                <a:effectLst/>
                <a:latin typeface="Times New Roman" panose="02020603050405020304" pitchFamily="18" charset="0"/>
                <a:ea typeface="Times New Roman" panose="02020603050405020304" pitchFamily="18" charset="0"/>
              </a:rPr>
              <a:t> </a:t>
            </a:r>
            <a:r>
              <a:rPr lang="uk-UA" sz="2000" i="1" dirty="0">
                <a:effectLst/>
                <a:latin typeface="Times New Roman" panose="02020603050405020304" pitchFamily="18" charset="0"/>
                <a:ea typeface="Times New Roman" panose="02020603050405020304" pitchFamily="18" charset="0"/>
              </a:rPr>
              <a:t>формувалася</a:t>
            </a:r>
            <a:r>
              <a:rPr lang="uk-UA" sz="2000" i="1" spc="-40" dirty="0">
                <a:effectLst/>
                <a:latin typeface="Times New Roman" panose="02020603050405020304" pitchFamily="18" charset="0"/>
                <a:ea typeface="Times New Roman" panose="02020603050405020304" pitchFamily="18" charset="0"/>
              </a:rPr>
              <a:t> </a:t>
            </a:r>
            <a:r>
              <a:rPr lang="uk-UA" sz="2000" i="1" dirty="0">
                <a:effectLst/>
                <a:latin typeface="Times New Roman" panose="02020603050405020304" pitchFamily="18" charset="0"/>
                <a:ea typeface="Times New Roman" panose="02020603050405020304" pitchFamily="18" charset="0"/>
              </a:rPr>
              <a:t>під</a:t>
            </a:r>
            <a:r>
              <a:rPr lang="uk-UA" sz="2000" i="1" spc="-20" dirty="0">
                <a:effectLst/>
                <a:latin typeface="Times New Roman" panose="02020603050405020304" pitchFamily="18" charset="0"/>
                <a:ea typeface="Times New Roman" panose="02020603050405020304" pitchFamily="18" charset="0"/>
              </a:rPr>
              <a:t> </a:t>
            </a:r>
            <a:r>
              <a:rPr lang="uk-UA" sz="2000" i="1" dirty="0">
                <a:effectLst/>
                <a:latin typeface="Times New Roman" panose="02020603050405020304" pitchFamily="18" charset="0"/>
                <a:ea typeface="Times New Roman" panose="02020603050405020304" pitchFamily="18" charset="0"/>
              </a:rPr>
              <a:t>впливом</a:t>
            </a:r>
            <a:r>
              <a:rPr lang="uk-UA" sz="2000" i="1" spc="-50" dirty="0">
                <a:effectLst/>
                <a:latin typeface="Times New Roman" panose="02020603050405020304" pitchFamily="18" charset="0"/>
                <a:ea typeface="Times New Roman" panose="02020603050405020304" pitchFamily="18" charset="0"/>
              </a:rPr>
              <a:t> </a:t>
            </a:r>
            <a:r>
              <a:rPr lang="uk-UA" sz="2000" i="1" dirty="0">
                <a:effectLst/>
                <a:latin typeface="Times New Roman" panose="02020603050405020304" pitchFamily="18" charset="0"/>
                <a:ea typeface="Times New Roman" panose="02020603050405020304" pitchFamily="18" charset="0"/>
              </a:rPr>
              <a:t>численних подій релігійного, політичного, військового, економічного, природного характеру, які позначилися</a:t>
            </a:r>
            <a:r>
              <a:rPr lang="uk-UA" sz="2000" i="1" spc="-20" dirty="0">
                <a:effectLst/>
                <a:latin typeface="Times New Roman" panose="02020603050405020304" pitchFamily="18" charset="0"/>
                <a:ea typeface="Times New Roman" panose="02020603050405020304" pitchFamily="18" charset="0"/>
              </a:rPr>
              <a:t> </a:t>
            </a:r>
            <a:r>
              <a:rPr lang="uk-UA" sz="2000" i="1" dirty="0">
                <a:effectLst/>
                <a:latin typeface="Times New Roman" panose="02020603050405020304" pitchFamily="18" charset="0"/>
                <a:ea typeface="Times New Roman" panose="02020603050405020304" pitchFamily="18" charset="0"/>
              </a:rPr>
              <a:t>на</a:t>
            </a:r>
            <a:r>
              <a:rPr lang="uk-UA" sz="2000" i="1" spc="-25" dirty="0">
                <a:effectLst/>
                <a:latin typeface="Times New Roman" panose="02020603050405020304" pitchFamily="18" charset="0"/>
                <a:ea typeface="Times New Roman" panose="02020603050405020304" pitchFamily="18" charset="0"/>
              </a:rPr>
              <a:t> </a:t>
            </a:r>
            <a:r>
              <a:rPr lang="uk-UA" sz="2000" i="1" dirty="0">
                <a:effectLst/>
                <a:latin typeface="Times New Roman" panose="02020603050405020304" pitchFamily="18" charset="0"/>
                <a:ea typeface="Times New Roman" panose="02020603050405020304" pitchFamily="18" charset="0"/>
              </a:rPr>
              <a:t>еволюцію</a:t>
            </a:r>
            <a:r>
              <a:rPr lang="uk-UA" sz="2000" i="1" spc="-10" dirty="0">
                <a:effectLst/>
                <a:latin typeface="Times New Roman" panose="02020603050405020304" pitchFamily="18" charset="0"/>
                <a:ea typeface="Times New Roman" panose="02020603050405020304" pitchFamily="18" charset="0"/>
              </a:rPr>
              <a:t> </a:t>
            </a:r>
            <a:r>
              <a:rPr lang="uk-UA" sz="2000" i="1" dirty="0">
                <a:effectLst/>
                <a:latin typeface="Times New Roman" panose="02020603050405020304" pitchFamily="18" charset="0"/>
                <a:ea typeface="Times New Roman" panose="02020603050405020304" pitchFamily="18" charset="0"/>
              </a:rPr>
              <a:t>суспільства</a:t>
            </a:r>
            <a:r>
              <a:rPr lang="uk-UA" sz="2000" i="1" spc="-15" dirty="0">
                <a:effectLst/>
                <a:latin typeface="Times New Roman" panose="02020603050405020304" pitchFamily="18" charset="0"/>
                <a:ea typeface="Times New Roman" panose="02020603050405020304" pitchFamily="18" charset="0"/>
              </a:rPr>
              <a:t> </a:t>
            </a:r>
            <a:r>
              <a:rPr lang="uk-UA" sz="2000" i="1" dirty="0">
                <a:effectLst/>
                <a:latin typeface="Times New Roman" panose="02020603050405020304" pitchFamily="18" charset="0"/>
                <a:ea typeface="Times New Roman" panose="02020603050405020304" pitchFamily="18" charset="0"/>
              </a:rPr>
              <a:t>та</a:t>
            </a:r>
            <a:r>
              <a:rPr lang="uk-UA" sz="2000" i="1" spc="-25" dirty="0">
                <a:effectLst/>
                <a:latin typeface="Times New Roman" panose="02020603050405020304" pitchFamily="18" charset="0"/>
                <a:ea typeface="Times New Roman" panose="02020603050405020304" pitchFamily="18" charset="0"/>
              </a:rPr>
              <a:t> </a:t>
            </a:r>
            <a:r>
              <a:rPr lang="uk-UA" sz="2000" i="1" dirty="0">
                <a:effectLst/>
                <a:latin typeface="Times New Roman" panose="02020603050405020304" pitchFamily="18" charset="0"/>
                <a:ea typeface="Times New Roman" panose="02020603050405020304" pitchFamily="18" charset="0"/>
              </a:rPr>
              <a:t>держави.</a:t>
            </a:r>
            <a:r>
              <a:rPr lang="uk-UA" sz="2000" i="1" spc="-25" dirty="0">
                <a:effectLst/>
                <a:latin typeface="Times New Roman" panose="02020603050405020304" pitchFamily="18" charset="0"/>
                <a:ea typeface="Times New Roman" panose="02020603050405020304" pitchFamily="18" charset="0"/>
              </a:rPr>
              <a:t> </a:t>
            </a:r>
            <a:r>
              <a:rPr lang="uk-UA" sz="2000" i="1" dirty="0">
                <a:effectLst/>
                <a:latin typeface="Times New Roman" panose="02020603050405020304" pitchFamily="18" charset="0"/>
                <a:ea typeface="Times New Roman" panose="02020603050405020304" pitchFamily="18" charset="0"/>
              </a:rPr>
              <a:t>З</a:t>
            </a:r>
            <a:r>
              <a:rPr lang="uk-UA" sz="2000" i="1" spc="-15" dirty="0">
                <a:effectLst/>
                <a:latin typeface="Times New Roman" panose="02020603050405020304" pitchFamily="18" charset="0"/>
                <a:ea typeface="Times New Roman" panose="02020603050405020304" pitchFamily="18" charset="0"/>
              </a:rPr>
              <a:t> </a:t>
            </a:r>
            <a:r>
              <a:rPr lang="uk-UA" sz="2000" i="1" dirty="0">
                <a:effectLst/>
                <a:latin typeface="Times New Roman" panose="02020603050405020304" pitchFamily="18" charset="0"/>
                <a:ea typeface="Times New Roman" panose="02020603050405020304" pitchFamily="18" charset="0"/>
              </a:rPr>
              <a:t>розвитком</a:t>
            </a:r>
            <a:r>
              <a:rPr lang="uk-UA" sz="2000" i="1" spc="-30" dirty="0">
                <a:effectLst/>
                <a:latin typeface="Times New Roman" panose="02020603050405020304" pitchFamily="18" charset="0"/>
                <a:ea typeface="Times New Roman" panose="02020603050405020304" pitchFamily="18" charset="0"/>
              </a:rPr>
              <a:t> </a:t>
            </a:r>
            <a:r>
              <a:rPr lang="uk-UA" sz="2000" i="1" dirty="0">
                <a:effectLst/>
                <a:latin typeface="Times New Roman" panose="02020603050405020304" pitchFamily="18" charset="0"/>
                <a:ea typeface="Times New Roman" panose="02020603050405020304" pitchFamily="18" charset="0"/>
              </a:rPr>
              <a:t>держави</a:t>
            </a:r>
            <a:r>
              <a:rPr lang="uk-UA" sz="2000" i="1" spc="-25" dirty="0">
                <a:effectLst/>
                <a:latin typeface="Times New Roman" panose="02020603050405020304" pitchFamily="18" charset="0"/>
                <a:ea typeface="Times New Roman" panose="02020603050405020304" pitchFamily="18" charset="0"/>
              </a:rPr>
              <a:t> </a:t>
            </a:r>
            <a:r>
              <a:rPr lang="uk-UA" sz="2000" i="1" dirty="0">
                <a:effectLst/>
                <a:latin typeface="Times New Roman" panose="02020603050405020304" pitchFamily="18" charset="0"/>
                <a:ea typeface="Times New Roman" panose="02020603050405020304" pitchFamily="18" charset="0"/>
              </a:rPr>
              <a:t>удосконалювалися уявлення про її роль у забезпеченні добробуту та безпеки суспільства, про найбільш оптимальні, демократичні моделі побудови держави та принципи публічного управління.</a:t>
            </a:r>
            <a:br>
              <a:rPr lang="uk-UA" sz="1000" dirty="0">
                <a:effectLst/>
                <a:latin typeface="Times New Roman" panose="02020603050405020304" pitchFamily="18" charset="0"/>
                <a:ea typeface="Times New Roman" panose="02020603050405020304" pitchFamily="18" charset="0"/>
              </a:rPr>
            </a:br>
            <a:endParaRPr lang="uk-UA" sz="1050" dirty="0"/>
          </a:p>
        </p:txBody>
      </p:sp>
    </p:spTree>
    <p:extLst>
      <p:ext uri="{BB962C8B-B14F-4D97-AF65-F5344CB8AC3E}">
        <p14:creationId xmlns:p14="http://schemas.microsoft.com/office/powerpoint/2010/main" val="29822315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D4B26A0-76B0-4D92-8A3B-F4FB7FCBBD52}"/>
              </a:ext>
            </a:extLst>
          </p:cNvPr>
          <p:cNvSpPr>
            <a:spLocks noGrp="1"/>
          </p:cNvSpPr>
          <p:nvPr>
            <p:ph type="title"/>
          </p:nvPr>
        </p:nvSpPr>
        <p:spPr>
          <a:xfrm>
            <a:off x="149630" y="2091023"/>
            <a:ext cx="5675586" cy="474053"/>
          </a:xfrm>
        </p:spPr>
        <p:txBody>
          <a:bodyPr rtlCol="0">
            <a:normAutofit fontScale="90000"/>
          </a:bodyPr>
          <a:lstStyle/>
          <a:p>
            <a:pPr rtl="0"/>
            <a:r>
              <a:rPr lang="uk-UA" dirty="0">
                <a:latin typeface="Times New Roman" panose="02020603050405020304" pitchFamily="18" charset="0"/>
                <a:cs typeface="Times New Roman" panose="02020603050405020304" pitchFamily="18" charset="0"/>
              </a:rPr>
              <a:t>Мета навчальної дисципліни:</a:t>
            </a:r>
          </a:p>
        </p:txBody>
      </p:sp>
      <p:sp>
        <p:nvSpPr>
          <p:cNvPr id="5" name="Місце для тексту 4">
            <a:extLst>
              <a:ext uri="{FF2B5EF4-FFF2-40B4-BE49-F238E27FC236}">
                <a16:creationId xmlns:a16="http://schemas.microsoft.com/office/drawing/2014/main" id="{C7BC30F8-1890-4494-869A-DCD11E9F5FF4}"/>
              </a:ext>
            </a:extLst>
          </p:cNvPr>
          <p:cNvSpPr>
            <a:spLocks noGrp="1"/>
          </p:cNvSpPr>
          <p:nvPr>
            <p:ph type="body" idx="14"/>
          </p:nvPr>
        </p:nvSpPr>
        <p:spPr>
          <a:xfrm>
            <a:off x="149630" y="3247053"/>
            <a:ext cx="5675586" cy="1950626"/>
          </a:xfrm>
        </p:spPr>
        <p:txBody>
          <a:bodyPr rtlCol="0">
            <a:normAutofit/>
          </a:bodyPr>
          <a:lstStyle/>
          <a:p>
            <a:pPr marL="180975" marR="179070" indent="342265" algn="just">
              <a:lnSpc>
                <a:spcPct val="115000"/>
              </a:lnSpc>
              <a:spcBef>
                <a:spcPts val="5"/>
              </a:spcBef>
              <a:buNone/>
            </a:pPr>
            <a:r>
              <a:rPr lang="uk-UA" sz="1800" dirty="0">
                <a:effectLst/>
                <a:latin typeface="Times New Roman" panose="02020603050405020304" pitchFamily="18" charset="0"/>
                <a:ea typeface="Times New Roman" panose="02020603050405020304" pitchFamily="18" charset="0"/>
              </a:rPr>
              <a:t>формування у здобувачів системи знань з теорії поліцейського права, правових інститутів і нормативного матеріалу щодо регламентації діяльності органів і підрозділів Національної поліції </a:t>
            </a:r>
            <a:r>
              <a:rPr lang="uk-UA" sz="1800" spc="-10" dirty="0">
                <a:effectLst/>
                <a:latin typeface="Times New Roman" panose="02020603050405020304" pitchFamily="18" charset="0"/>
                <a:ea typeface="Times New Roman" panose="02020603050405020304" pitchFamily="18" charset="0"/>
              </a:rPr>
              <a:t>України.</a:t>
            </a:r>
            <a:endParaRPr lang="uk-UA" sz="1600" dirty="0">
              <a:effectLst/>
              <a:latin typeface="Times New Roman" panose="02020603050405020304" pitchFamily="18" charset="0"/>
              <a:ea typeface="Times New Roman" panose="02020603050405020304" pitchFamily="18" charset="0"/>
            </a:endParaRPr>
          </a:p>
        </p:txBody>
      </p:sp>
      <p:pic>
        <p:nvPicPr>
          <p:cNvPr id="20" name="Місце для зображення 19" descr="Абстрактний фон">
            <a:extLst>
              <a:ext uri="{FF2B5EF4-FFF2-40B4-BE49-F238E27FC236}">
                <a16:creationId xmlns:a16="http://schemas.microsoft.com/office/drawing/2014/main" id="{61169563-0C6E-483D-91B6-7AB8952A8FAF}"/>
              </a:ext>
            </a:extLst>
          </p:cNvPr>
          <p:cNvPicPr>
            <a:picLocks noGrp="1" noChangeAspect="1"/>
          </p:cNvPicPr>
          <p:nvPr>
            <p:ph type="pic" sz="quarter" idx="15"/>
          </p:nvPr>
        </p:nvPicPr>
        <p:blipFill rotWithShape="1">
          <a:blip r:embed="rId3">
            <a:extLst>
              <a:ext uri="{28A0092B-C50C-407E-A947-70E740481C1C}">
                <a14:useLocalDpi xmlns:a14="http://schemas.microsoft.com/office/drawing/2010/main" val="0"/>
              </a:ext>
            </a:extLst>
          </a:blip>
          <a:srcRect/>
          <a:stretch/>
        </p:blipFill>
        <p:spPr/>
      </p:pic>
      <p:sp>
        <p:nvSpPr>
          <p:cNvPr id="8" name="Місце для номера слайда 7">
            <a:extLst>
              <a:ext uri="{FF2B5EF4-FFF2-40B4-BE49-F238E27FC236}">
                <a16:creationId xmlns:a16="http://schemas.microsoft.com/office/drawing/2014/main" id="{FE91C663-2D66-4255-91B4-906F720EB8BA}"/>
              </a:ext>
            </a:extLst>
          </p:cNvPr>
          <p:cNvSpPr>
            <a:spLocks noGrp="1"/>
          </p:cNvSpPr>
          <p:nvPr>
            <p:ph type="sldNum" sz="quarter" idx="12"/>
          </p:nvPr>
        </p:nvSpPr>
        <p:spPr/>
        <p:txBody>
          <a:bodyPr rtlCol="0"/>
          <a:lstStyle/>
          <a:p>
            <a:pPr rtl="0"/>
            <a:fld id="{8D581BC7-E183-40DB-AC97-C19EA4EB8894}" type="slidenum">
              <a:rPr lang="uk-UA" smtClean="0"/>
              <a:pPr/>
              <a:t>3</a:t>
            </a:fld>
            <a:endParaRPr lang="uk-UA" dirty="0"/>
          </a:p>
        </p:txBody>
      </p:sp>
      <p:sp>
        <p:nvSpPr>
          <p:cNvPr id="7" name="Місце для нижнього колонтитула 6">
            <a:extLst>
              <a:ext uri="{FF2B5EF4-FFF2-40B4-BE49-F238E27FC236}">
                <a16:creationId xmlns:a16="http://schemas.microsoft.com/office/drawing/2014/main" id="{80B83D80-B29B-48B9-9B34-76AD9399E64D}"/>
              </a:ext>
            </a:extLst>
          </p:cNvPr>
          <p:cNvSpPr>
            <a:spLocks noGrp="1"/>
          </p:cNvSpPr>
          <p:nvPr>
            <p:ph type="ftr" sz="quarter" idx="11"/>
          </p:nvPr>
        </p:nvSpPr>
        <p:spPr/>
        <p:txBody>
          <a:bodyPr rtlCol="0"/>
          <a:lstStyle/>
          <a:p>
            <a:pPr rtl="0"/>
            <a:r>
              <a:rPr lang="uk-UA" dirty="0"/>
              <a:t>ДОДАЙТЕ НИЖНІЙ КОЛОНТИТУЛ</a:t>
            </a:r>
          </a:p>
        </p:txBody>
      </p:sp>
      <p:sp>
        <p:nvSpPr>
          <p:cNvPr id="6" name="Місце для дати 5">
            <a:extLst>
              <a:ext uri="{FF2B5EF4-FFF2-40B4-BE49-F238E27FC236}">
                <a16:creationId xmlns:a16="http://schemas.microsoft.com/office/drawing/2014/main" id="{5EC88EDC-DE1B-4E22-AB2A-B461D5C81354}"/>
              </a:ext>
            </a:extLst>
          </p:cNvPr>
          <p:cNvSpPr>
            <a:spLocks noGrp="1"/>
          </p:cNvSpPr>
          <p:nvPr>
            <p:ph type="dt" sz="half" idx="10"/>
          </p:nvPr>
        </p:nvSpPr>
        <p:spPr/>
        <p:txBody>
          <a:bodyPr rtlCol="0"/>
          <a:lstStyle/>
          <a:p>
            <a:pPr rtl="0"/>
            <a:r>
              <a:rPr lang="uk-UA" dirty="0"/>
              <a:t>ДД.ММ.20XX</a:t>
            </a:r>
          </a:p>
        </p:txBody>
      </p:sp>
    </p:spTree>
    <p:extLst>
      <p:ext uri="{BB962C8B-B14F-4D97-AF65-F5344CB8AC3E}">
        <p14:creationId xmlns:p14="http://schemas.microsoft.com/office/powerpoint/2010/main" val="29051119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A6E18C9-A34F-49C5-973E-6760D1EF1059}"/>
              </a:ext>
            </a:extLst>
          </p:cNvPr>
          <p:cNvSpPr>
            <a:spLocks noGrp="1"/>
          </p:cNvSpPr>
          <p:nvPr>
            <p:ph type="title"/>
          </p:nvPr>
        </p:nvSpPr>
        <p:spPr>
          <a:xfrm>
            <a:off x="2827176" y="693801"/>
            <a:ext cx="6708710" cy="569086"/>
          </a:xfrm>
        </p:spPr>
        <p:txBody>
          <a:bodyPr rtlCol="0">
            <a:normAutofit fontScale="90000"/>
          </a:bodyPr>
          <a:lstStyle/>
          <a:p>
            <a:r>
              <a:rPr lang="uk-UA" dirty="0">
                <a:latin typeface="Times New Roman" panose="02020603050405020304" pitchFamily="18" charset="0"/>
                <a:cs typeface="Times New Roman" panose="02020603050405020304" pitchFamily="18" charset="0"/>
              </a:rPr>
              <a:t>Завдання навчальної дисципліни </a:t>
            </a:r>
            <a:endParaRPr lang="uk-UA" b="0" dirty="0">
              <a:latin typeface="Times New Roman" panose="02020603050405020304" pitchFamily="18" charset="0"/>
              <a:cs typeface="Times New Roman" panose="02020603050405020304" pitchFamily="18" charset="0"/>
            </a:endParaRPr>
          </a:p>
        </p:txBody>
      </p:sp>
      <p:pic>
        <p:nvPicPr>
          <p:cNvPr id="22" name="Місце для зображення 21" descr="Абстрактний фон">
            <a:extLst>
              <a:ext uri="{FF2B5EF4-FFF2-40B4-BE49-F238E27FC236}">
                <a16:creationId xmlns:a16="http://schemas.microsoft.com/office/drawing/2014/main" id="{0342E5A4-E598-4185-B93F-5814F00C2011}"/>
              </a:ext>
            </a:extLst>
          </p:cNvPr>
          <p:cNvPicPr>
            <a:picLocks noGrp="1" noChangeAspect="1"/>
          </p:cNvPicPr>
          <p:nvPr>
            <p:ph type="pic" sz="quarter" idx="15"/>
          </p:nvPr>
        </p:nvPicPr>
        <p:blipFill>
          <a:blip r:embed="rId3">
            <a:extLst>
              <a:ext uri="{28A0092B-C50C-407E-A947-70E740481C1C}">
                <a14:useLocalDpi xmlns:a14="http://schemas.microsoft.com/office/drawing/2010/main" val="0"/>
              </a:ext>
            </a:extLst>
          </a:blip>
          <a:srcRect/>
          <a:stretch>
            <a:fillRect/>
          </a:stretch>
        </p:blipFill>
        <p:spPr/>
      </p:pic>
      <p:sp>
        <p:nvSpPr>
          <p:cNvPr id="3" name="Місце для тексту 2">
            <a:extLst>
              <a:ext uri="{FF2B5EF4-FFF2-40B4-BE49-F238E27FC236}">
                <a16:creationId xmlns:a16="http://schemas.microsoft.com/office/drawing/2014/main" id="{C679F2E6-BA14-4C8A-ABD2-DF50609348D1}"/>
              </a:ext>
            </a:extLst>
          </p:cNvPr>
          <p:cNvSpPr>
            <a:spLocks noGrp="1"/>
          </p:cNvSpPr>
          <p:nvPr>
            <p:ph type="body" idx="1"/>
          </p:nvPr>
        </p:nvSpPr>
        <p:spPr>
          <a:xfrm>
            <a:off x="130629" y="1682495"/>
            <a:ext cx="11961843" cy="3787280"/>
          </a:xfrm>
        </p:spPr>
        <p:txBody>
          <a:bodyPr rtlCol="0">
            <a:normAutofit fontScale="92500"/>
          </a:bodyPr>
          <a:lstStyle/>
          <a:p>
            <a:pPr lvl="0"/>
            <a:r>
              <a:rPr lang="uk-UA" sz="2000" dirty="0">
                <a:latin typeface="Times New Roman" panose="02020603050405020304" pitchFamily="18" charset="0"/>
                <a:cs typeface="Times New Roman" panose="02020603050405020304" pitchFamily="18" charset="0"/>
              </a:rPr>
              <a:t>здобуття навичок вільного </a:t>
            </a:r>
            <a:r>
              <a:rPr lang="uk-UA" sz="2000" dirty="0" err="1">
                <a:latin typeface="Times New Roman" panose="02020603050405020304" pitchFamily="18" charset="0"/>
                <a:cs typeface="Times New Roman" panose="02020603050405020304" pitchFamily="18" charset="0"/>
              </a:rPr>
              <a:t>орієнтуванння</a:t>
            </a:r>
            <a:r>
              <a:rPr lang="uk-UA" sz="2000" dirty="0">
                <a:latin typeface="Times New Roman" panose="02020603050405020304" pitchFamily="18" charset="0"/>
                <a:cs typeface="Times New Roman" panose="02020603050405020304" pitchFamily="18" charset="0"/>
              </a:rPr>
              <a:t> в основних положеннях законодавства України, що регулює організаційну діяльність органів поліції; системі та структурі органів поліції; завданнях основних підрозділів поліції щодо підтримання публічної безпеки і порядку;</a:t>
            </a:r>
          </a:p>
          <a:p>
            <a:pPr lvl="0"/>
            <a:r>
              <a:rPr lang="uk-UA" sz="2000" dirty="0">
                <a:latin typeface="Times New Roman" panose="02020603050405020304" pitchFamily="18" charset="0"/>
                <a:cs typeface="Times New Roman" panose="02020603050405020304" pitchFamily="18" charset="0"/>
              </a:rPr>
              <a:t>вивчення видів заходів адміністративного впливу, які застосовуються поліцією під час виконання завдань щодо забезпечення публічної безпеки і порядку, та умовах, необхідних для їх застосування; формах взаємодії поліції з іншими правоохоронними органами, місцевим самоврядуванням та громадськістю; особливостях процесуальних документів, які складаються під час поліцейської діяльності;</a:t>
            </a:r>
          </a:p>
          <a:p>
            <a:pPr lvl="0"/>
            <a:r>
              <a:rPr lang="uk-UA" sz="2000" dirty="0">
                <a:latin typeface="Times New Roman" panose="02020603050405020304" pitchFamily="18" charset="0"/>
                <a:cs typeface="Times New Roman" panose="02020603050405020304" pitchFamily="18" charset="0"/>
              </a:rPr>
              <a:t>довільно використовувати засвоєні знання для розв’язання типових ситуацій, що виникають під час професійної діяльності, організовувати свою діяльність на основі певного алгоритму; орієнтуватися у процесі зміни професійних завдань та ускладнення оперативної обстановки, знаходити шляхи вирішення нетипових завдань, що виникають під час забезпечення службової діяльності, публічної безпеки й порядку, спілкування з громадянами та правопорушниками.</a:t>
            </a:r>
          </a:p>
        </p:txBody>
      </p:sp>
      <p:sp>
        <p:nvSpPr>
          <p:cNvPr id="6" name="Місце для номера слайда 5">
            <a:extLst>
              <a:ext uri="{FF2B5EF4-FFF2-40B4-BE49-F238E27FC236}">
                <a16:creationId xmlns:a16="http://schemas.microsoft.com/office/drawing/2014/main" id="{C35D9EA8-AA17-47B2-A4C4-B60DC7C7DC49}"/>
              </a:ext>
            </a:extLst>
          </p:cNvPr>
          <p:cNvSpPr>
            <a:spLocks noGrp="1"/>
          </p:cNvSpPr>
          <p:nvPr>
            <p:ph type="sldNum" sz="quarter" idx="12"/>
          </p:nvPr>
        </p:nvSpPr>
        <p:spPr/>
        <p:txBody>
          <a:bodyPr rtlCol="0"/>
          <a:lstStyle/>
          <a:p>
            <a:pPr rtl="0"/>
            <a:fld id="{8D581BC7-E183-40DB-AC97-C19EA4EB8894}" type="slidenum">
              <a:rPr lang="uk-UA" smtClean="0"/>
              <a:pPr rtl="0"/>
              <a:t>4</a:t>
            </a:fld>
            <a:endParaRPr lang="uk-UA" dirty="0"/>
          </a:p>
        </p:txBody>
      </p:sp>
      <p:sp>
        <p:nvSpPr>
          <p:cNvPr id="5" name="Місце для нижнього колонтитула 4">
            <a:extLst>
              <a:ext uri="{FF2B5EF4-FFF2-40B4-BE49-F238E27FC236}">
                <a16:creationId xmlns:a16="http://schemas.microsoft.com/office/drawing/2014/main" id="{1ED7D25D-51F0-4AAA-86C5-F3584C0E8A44}"/>
              </a:ext>
            </a:extLst>
          </p:cNvPr>
          <p:cNvSpPr>
            <a:spLocks noGrp="1"/>
          </p:cNvSpPr>
          <p:nvPr>
            <p:ph type="ftr" sz="quarter" idx="11"/>
          </p:nvPr>
        </p:nvSpPr>
        <p:spPr/>
        <p:txBody>
          <a:bodyPr rtlCol="0"/>
          <a:lstStyle/>
          <a:p>
            <a:pPr rtl="0"/>
            <a:r>
              <a:rPr lang="uk-UA" dirty="0"/>
              <a:t>ДОДАЙТЕ НИЖНІЙ КОЛОНТИТУЛ</a:t>
            </a:r>
          </a:p>
        </p:txBody>
      </p:sp>
      <p:sp>
        <p:nvSpPr>
          <p:cNvPr id="4" name="Місце для дати 3">
            <a:extLst>
              <a:ext uri="{FF2B5EF4-FFF2-40B4-BE49-F238E27FC236}">
                <a16:creationId xmlns:a16="http://schemas.microsoft.com/office/drawing/2014/main" id="{F48CF653-A1E7-473E-A717-8659C5E457A1}"/>
              </a:ext>
            </a:extLst>
          </p:cNvPr>
          <p:cNvSpPr>
            <a:spLocks noGrp="1"/>
          </p:cNvSpPr>
          <p:nvPr>
            <p:ph type="dt" sz="half" idx="10"/>
          </p:nvPr>
        </p:nvSpPr>
        <p:spPr/>
        <p:txBody>
          <a:bodyPr rtlCol="0"/>
          <a:lstStyle/>
          <a:p>
            <a:pPr rtl="0"/>
            <a:r>
              <a:rPr lang="uk-UA" dirty="0"/>
              <a:t>ДД.ММ.20XX</a:t>
            </a:r>
          </a:p>
        </p:txBody>
      </p:sp>
    </p:spTree>
    <p:extLst>
      <p:ext uri="{BB962C8B-B14F-4D97-AF65-F5344CB8AC3E}">
        <p14:creationId xmlns:p14="http://schemas.microsoft.com/office/powerpoint/2010/main" val="40803123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a:extLst>
              <a:ext uri="{FF2B5EF4-FFF2-40B4-BE49-F238E27FC236}">
                <a16:creationId xmlns:a16="http://schemas.microsoft.com/office/drawing/2014/main" id="{8D098301-1531-4D1F-B3B5-AA2E1383189F}"/>
              </a:ext>
            </a:extLst>
          </p:cNvPr>
          <p:cNvSpPr>
            <a:spLocks noGrp="1"/>
          </p:cNvSpPr>
          <p:nvPr>
            <p:ph type="title"/>
          </p:nvPr>
        </p:nvSpPr>
        <p:spPr/>
        <p:txBody>
          <a:bodyPr rtlCol="0">
            <a:normAutofit fontScale="90000"/>
          </a:bodyPr>
          <a:lstStyle/>
          <a:p>
            <a:pPr rtl="0"/>
            <a:r>
              <a:rPr lang="uk-UA" dirty="0"/>
              <a:t>ЗМІСТ НАВЧАЛЬНОЇ ДІСЦИПЛІНИ</a:t>
            </a:r>
          </a:p>
        </p:txBody>
      </p:sp>
      <p:sp>
        <p:nvSpPr>
          <p:cNvPr id="10" name="Місце для тексту 9">
            <a:extLst>
              <a:ext uri="{FF2B5EF4-FFF2-40B4-BE49-F238E27FC236}">
                <a16:creationId xmlns:a16="http://schemas.microsoft.com/office/drawing/2014/main" id="{21D41190-7F39-488F-9E5D-4AE05DDC58E3}"/>
              </a:ext>
            </a:extLst>
          </p:cNvPr>
          <p:cNvSpPr>
            <a:spLocks noGrp="1"/>
          </p:cNvSpPr>
          <p:nvPr>
            <p:ph type="body" sz="quarter" idx="49"/>
          </p:nvPr>
        </p:nvSpPr>
        <p:spPr/>
        <p:txBody>
          <a:bodyPr rtlCol="0">
            <a:normAutofit fontScale="92500" lnSpcReduction="10000"/>
          </a:bodyPr>
          <a:lstStyle/>
          <a:p>
            <a:pPr>
              <a:lnSpc>
                <a:spcPct val="120000"/>
              </a:lnSpc>
            </a:pPr>
            <a:r>
              <a:rPr lang="uk-UA" sz="1200" dirty="0"/>
              <a:t>Походження поняття «поліція». Виникнення та розвиток поліції. Поняття поліцейського права. Предмет та метод поліцейського права. Джерела поліцейського права. Місце поліцейського права в системі національного права. Поняття поліцейських правовідносин. Поняття та система поліцейського законодавства. Норми поліцейського права</a:t>
            </a:r>
          </a:p>
        </p:txBody>
      </p:sp>
      <p:sp>
        <p:nvSpPr>
          <p:cNvPr id="8" name="Місце для тексту 7">
            <a:extLst>
              <a:ext uri="{FF2B5EF4-FFF2-40B4-BE49-F238E27FC236}">
                <a16:creationId xmlns:a16="http://schemas.microsoft.com/office/drawing/2014/main" id="{6794967E-8F70-4233-99EA-5336D5F27F17}"/>
              </a:ext>
            </a:extLst>
          </p:cNvPr>
          <p:cNvSpPr>
            <a:spLocks noGrp="1"/>
          </p:cNvSpPr>
          <p:nvPr>
            <p:ph type="body" idx="35"/>
          </p:nvPr>
        </p:nvSpPr>
        <p:spPr>
          <a:xfrm>
            <a:off x="822459" y="4191893"/>
            <a:ext cx="3044972" cy="1311131"/>
          </a:xfrm>
        </p:spPr>
        <p:txBody>
          <a:bodyPr rtlCol="0">
            <a:normAutofit/>
          </a:bodyPr>
          <a:lstStyle/>
          <a:p>
            <a:pPr algn="ctr"/>
            <a:r>
              <a:rPr lang="uk-UA" dirty="0"/>
              <a:t>Поняття та місце поліцейського права в системі національного права</a:t>
            </a:r>
          </a:p>
        </p:txBody>
      </p:sp>
      <p:sp>
        <p:nvSpPr>
          <p:cNvPr id="14" name="Місце для тексту 13">
            <a:extLst>
              <a:ext uri="{FF2B5EF4-FFF2-40B4-BE49-F238E27FC236}">
                <a16:creationId xmlns:a16="http://schemas.microsoft.com/office/drawing/2014/main" id="{59AFD75A-51EE-4D37-BEC2-840C26DF40CB}"/>
              </a:ext>
            </a:extLst>
          </p:cNvPr>
          <p:cNvSpPr>
            <a:spLocks noGrp="1"/>
          </p:cNvSpPr>
          <p:nvPr>
            <p:ph type="body" sz="quarter" idx="53"/>
          </p:nvPr>
        </p:nvSpPr>
        <p:spPr/>
        <p:txBody>
          <a:bodyPr rtlCol="0">
            <a:noAutofit/>
          </a:bodyPr>
          <a:lstStyle/>
          <a:p>
            <a:r>
              <a:rPr lang="uk-UA" sz="1200" dirty="0"/>
              <a:t>Правовий статус поліцейського. Основні права поліцейського. Основні обов’язки поліцейського. Гарантії поліцейського. Поняття та сутність суб’єктів управління поліцейською </a:t>
            </a:r>
            <a:r>
              <a:rPr lang="uk-UA" sz="1200" dirty="0" err="1"/>
              <a:t>службою.Міністерство</a:t>
            </a:r>
            <a:r>
              <a:rPr lang="uk-UA" sz="1200" dirty="0"/>
              <a:t> внутрішніх справ України як центральний орган у сфері захисту прав і свобод громадян, інтересів суспільства і держави від протиправних посягань, забезпечення публічної безпеки та порядку</a:t>
            </a:r>
          </a:p>
        </p:txBody>
      </p:sp>
      <p:sp>
        <p:nvSpPr>
          <p:cNvPr id="12" name="Місце для тексту 11">
            <a:extLst>
              <a:ext uri="{FF2B5EF4-FFF2-40B4-BE49-F238E27FC236}">
                <a16:creationId xmlns:a16="http://schemas.microsoft.com/office/drawing/2014/main" id="{251DECD4-A8B1-4A96-A9C8-05065862365F}"/>
              </a:ext>
            </a:extLst>
          </p:cNvPr>
          <p:cNvSpPr>
            <a:spLocks noGrp="1"/>
          </p:cNvSpPr>
          <p:nvPr>
            <p:ph type="body" idx="51"/>
          </p:nvPr>
        </p:nvSpPr>
        <p:spPr>
          <a:xfrm>
            <a:off x="4586637" y="4191894"/>
            <a:ext cx="3025767" cy="958604"/>
          </a:xfrm>
        </p:spPr>
        <p:txBody>
          <a:bodyPr rtlCol="0"/>
          <a:lstStyle/>
          <a:p>
            <a:pPr algn="ctr" defTabSz="360000">
              <a:lnSpc>
                <a:spcPct val="100000"/>
              </a:lnSpc>
              <a:spcBef>
                <a:spcPts val="0"/>
              </a:spcBef>
            </a:pPr>
            <a:r>
              <a:rPr lang="uk-UA" dirty="0"/>
              <a:t>Суб’єкти поліцейського права</a:t>
            </a:r>
          </a:p>
        </p:txBody>
      </p:sp>
      <p:sp>
        <p:nvSpPr>
          <p:cNvPr id="18" name="Місце для тексту 17">
            <a:extLst>
              <a:ext uri="{FF2B5EF4-FFF2-40B4-BE49-F238E27FC236}">
                <a16:creationId xmlns:a16="http://schemas.microsoft.com/office/drawing/2014/main" id="{60D0B87D-CB88-40FC-B9B2-76F6F933EACC}"/>
              </a:ext>
            </a:extLst>
          </p:cNvPr>
          <p:cNvSpPr>
            <a:spLocks noGrp="1"/>
          </p:cNvSpPr>
          <p:nvPr>
            <p:ph type="body" sz="quarter" idx="57"/>
          </p:nvPr>
        </p:nvSpPr>
        <p:spPr/>
        <p:txBody>
          <a:bodyPr rtlCol="0">
            <a:noAutofit/>
          </a:bodyPr>
          <a:lstStyle/>
          <a:p>
            <a:r>
              <a:rPr lang="uk-UA" sz="1200" dirty="0"/>
              <a:t>Поліцейські заходи в системі засобів реалізації завдань і функцій поліції. Вимоги до поліцейського заходу. Сутність превентивних поліцейських заходів. Нормативно-правове регулювання застосування превентивних поліцейських заходів. Система превентивних поліцейських заходів. Мета та підстава застосування превентивних поліцейських заходів. Порядок застосування превентивних поліцейських заходів. </a:t>
            </a:r>
          </a:p>
        </p:txBody>
      </p:sp>
      <p:sp>
        <p:nvSpPr>
          <p:cNvPr id="16" name="Місце для тексту 15">
            <a:extLst>
              <a:ext uri="{FF2B5EF4-FFF2-40B4-BE49-F238E27FC236}">
                <a16:creationId xmlns:a16="http://schemas.microsoft.com/office/drawing/2014/main" id="{145029F8-F63F-48BD-8D26-E0FB1877D54A}"/>
              </a:ext>
            </a:extLst>
          </p:cNvPr>
          <p:cNvSpPr>
            <a:spLocks noGrp="1"/>
          </p:cNvSpPr>
          <p:nvPr>
            <p:ph type="body" idx="55"/>
          </p:nvPr>
        </p:nvSpPr>
        <p:spPr>
          <a:xfrm>
            <a:off x="8350818" y="4187128"/>
            <a:ext cx="3064332" cy="1168643"/>
          </a:xfrm>
        </p:spPr>
        <p:txBody>
          <a:bodyPr rtlCol="0"/>
          <a:lstStyle/>
          <a:p>
            <a:pPr algn="ctr"/>
            <a:r>
              <a:rPr lang="uk-UA" dirty="0"/>
              <a:t>Поліцейські заходи в системі засобів реалізації завдань і функцій поліції. </a:t>
            </a:r>
          </a:p>
        </p:txBody>
      </p:sp>
      <p:sp>
        <p:nvSpPr>
          <p:cNvPr id="4" name="Місце для номера слайда 3">
            <a:extLst>
              <a:ext uri="{FF2B5EF4-FFF2-40B4-BE49-F238E27FC236}">
                <a16:creationId xmlns:a16="http://schemas.microsoft.com/office/drawing/2014/main" id="{C7702740-202F-4187-9EDA-814B3E4A28F0}"/>
              </a:ext>
            </a:extLst>
          </p:cNvPr>
          <p:cNvSpPr>
            <a:spLocks noGrp="1"/>
          </p:cNvSpPr>
          <p:nvPr>
            <p:ph type="sldNum" sz="quarter" idx="12"/>
          </p:nvPr>
        </p:nvSpPr>
        <p:spPr/>
        <p:txBody>
          <a:bodyPr rtlCol="0"/>
          <a:lstStyle/>
          <a:p>
            <a:pPr rtl="0"/>
            <a:fld id="{8D581BC7-E183-40DB-AC97-C19EA4EB8894}" type="slidenum">
              <a:rPr lang="uk-UA" smtClean="0"/>
              <a:t>5</a:t>
            </a:fld>
            <a:endParaRPr lang="uk-UA" dirty="0"/>
          </a:p>
        </p:txBody>
      </p:sp>
      <p:sp>
        <p:nvSpPr>
          <p:cNvPr id="3" name="Місце для нижнього колонтитула 2">
            <a:extLst>
              <a:ext uri="{FF2B5EF4-FFF2-40B4-BE49-F238E27FC236}">
                <a16:creationId xmlns:a16="http://schemas.microsoft.com/office/drawing/2014/main" id="{A108C01E-B7AF-4AE4-ACD2-39AE40EE9168}"/>
              </a:ext>
            </a:extLst>
          </p:cNvPr>
          <p:cNvSpPr>
            <a:spLocks noGrp="1"/>
          </p:cNvSpPr>
          <p:nvPr>
            <p:ph type="ftr" sz="quarter" idx="11"/>
          </p:nvPr>
        </p:nvSpPr>
        <p:spPr/>
        <p:txBody>
          <a:bodyPr rtlCol="0"/>
          <a:lstStyle/>
          <a:p>
            <a:pPr rtl="0"/>
            <a:r>
              <a:rPr lang="uk-UA" dirty="0"/>
              <a:t>ДОДАЙТЕ НИЖНІЙ КОЛОНТИТУЛ</a:t>
            </a:r>
          </a:p>
        </p:txBody>
      </p:sp>
      <p:sp>
        <p:nvSpPr>
          <p:cNvPr id="2" name="Місце для дати 1">
            <a:extLst>
              <a:ext uri="{FF2B5EF4-FFF2-40B4-BE49-F238E27FC236}">
                <a16:creationId xmlns:a16="http://schemas.microsoft.com/office/drawing/2014/main" id="{CE66A137-D154-4724-B8FF-4F012A45C35D}"/>
              </a:ext>
            </a:extLst>
          </p:cNvPr>
          <p:cNvSpPr>
            <a:spLocks noGrp="1"/>
          </p:cNvSpPr>
          <p:nvPr>
            <p:ph type="dt" sz="half" idx="10"/>
          </p:nvPr>
        </p:nvSpPr>
        <p:spPr/>
        <p:txBody>
          <a:bodyPr rtlCol="0"/>
          <a:lstStyle/>
          <a:p>
            <a:pPr rtl="0"/>
            <a:r>
              <a:rPr lang="uk-UA" dirty="0"/>
              <a:t>ДД.ММ.20XX</a:t>
            </a:r>
          </a:p>
        </p:txBody>
      </p:sp>
    </p:spTree>
    <p:extLst>
      <p:ext uri="{BB962C8B-B14F-4D97-AF65-F5344CB8AC3E}">
        <p14:creationId xmlns:p14="http://schemas.microsoft.com/office/powerpoint/2010/main" val="33434890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DFC7C0-A063-CE3F-5D82-2C6996E30115}"/>
            </a:ext>
          </a:extLst>
        </p:cNvPr>
        <p:cNvGrpSpPr/>
        <p:nvPr/>
      </p:nvGrpSpPr>
      <p:grpSpPr>
        <a:xfrm>
          <a:off x="0" y="0"/>
          <a:ext cx="0" cy="0"/>
          <a:chOff x="0" y="0"/>
          <a:chExt cx="0" cy="0"/>
        </a:xfrm>
      </p:grpSpPr>
      <p:sp>
        <p:nvSpPr>
          <p:cNvPr id="5" name="Заголовок 4">
            <a:extLst>
              <a:ext uri="{FF2B5EF4-FFF2-40B4-BE49-F238E27FC236}">
                <a16:creationId xmlns:a16="http://schemas.microsoft.com/office/drawing/2014/main" id="{82EB226E-1FC1-9AE9-3C22-920331C3B25E}"/>
              </a:ext>
            </a:extLst>
          </p:cNvPr>
          <p:cNvSpPr>
            <a:spLocks noGrp="1"/>
          </p:cNvSpPr>
          <p:nvPr>
            <p:ph type="title"/>
          </p:nvPr>
        </p:nvSpPr>
        <p:spPr/>
        <p:txBody>
          <a:bodyPr rtlCol="0">
            <a:normAutofit fontScale="90000"/>
          </a:bodyPr>
          <a:lstStyle/>
          <a:p>
            <a:pPr rtl="0"/>
            <a:r>
              <a:rPr lang="uk-UA" dirty="0"/>
              <a:t>ЗМІСТ НАВЧАЛЬНОЇ ДІСЦИПЛІНИ</a:t>
            </a:r>
          </a:p>
        </p:txBody>
      </p:sp>
      <p:sp>
        <p:nvSpPr>
          <p:cNvPr id="10" name="Місце для тексту 9">
            <a:extLst>
              <a:ext uri="{FF2B5EF4-FFF2-40B4-BE49-F238E27FC236}">
                <a16:creationId xmlns:a16="http://schemas.microsoft.com/office/drawing/2014/main" id="{2A6221F7-2CA5-F34E-CA3B-398F70EF47A5}"/>
              </a:ext>
            </a:extLst>
          </p:cNvPr>
          <p:cNvSpPr>
            <a:spLocks noGrp="1"/>
          </p:cNvSpPr>
          <p:nvPr>
            <p:ph type="body" sz="quarter" idx="49"/>
          </p:nvPr>
        </p:nvSpPr>
        <p:spPr/>
        <p:txBody>
          <a:bodyPr rtlCol="0">
            <a:normAutofit fontScale="92500" lnSpcReduction="10000"/>
          </a:bodyPr>
          <a:lstStyle/>
          <a:p>
            <a:r>
              <a:rPr lang="uk-UA" dirty="0"/>
              <a:t>Організаційно-правові засади конкурсу на зайняття посади поліцейської служби. Поняття, види та принципи конкурсу на зайняття посади поліцейської служби. Підстави проведення конкурсу на зайняття посади поліцейської служби. Суб’єкти оцінювання професійної компетентності кандидатів на поліцейську службу. Поліцейські комісії.</a:t>
            </a:r>
          </a:p>
        </p:txBody>
      </p:sp>
      <p:sp>
        <p:nvSpPr>
          <p:cNvPr id="8" name="Місце для тексту 7">
            <a:extLst>
              <a:ext uri="{FF2B5EF4-FFF2-40B4-BE49-F238E27FC236}">
                <a16:creationId xmlns:a16="http://schemas.microsoft.com/office/drawing/2014/main" id="{A1EFA977-C9FA-5EA8-6C80-56BE9BF48EE5}"/>
              </a:ext>
            </a:extLst>
          </p:cNvPr>
          <p:cNvSpPr>
            <a:spLocks noGrp="1"/>
          </p:cNvSpPr>
          <p:nvPr>
            <p:ph type="body" idx="35"/>
          </p:nvPr>
        </p:nvSpPr>
        <p:spPr>
          <a:xfrm>
            <a:off x="822459" y="4191894"/>
            <a:ext cx="3044972" cy="953840"/>
          </a:xfrm>
        </p:spPr>
        <p:txBody>
          <a:bodyPr rtlCol="0">
            <a:normAutofit/>
          </a:bodyPr>
          <a:lstStyle/>
          <a:p>
            <a:pPr algn="ctr"/>
            <a:r>
              <a:rPr lang="uk-UA" dirty="0"/>
              <a:t>Правовий статус поліцейського</a:t>
            </a:r>
          </a:p>
        </p:txBody>
      </p:sp>
      <p:sp>
        <p:nvSpPr>
          <p:cNvPr id="14" name="Місце для тексту 13">
            <a:extLst>
              <a:ext uri="{FF2B5EF4-FFF2-40B4-BE49-F238E27FC236}">
                <a16:creationId xmlns:a16="http://schemas.microsoft.com/office/drawing/2014/main" id="{ACD5CA04-FAB5-13E7-FB80-09A015190C29}"/>
              </a:ext>
            </a:extLst>
          </p:cNvPr>
          <p:cNvSpPr>
            <a:spLocks noGrp="1"/>
          </p:cNvSpPr>
          <p:nvPr>
            <p:ph type="body" sz="quarter" idx="53"/>
          </p:nvPr>
        </p:nvSpPr>
        <p:spPr/>
        <p:txBody>
          <a:bodyPr rtlCol="0">
            <a:noAutofit/>
          </a:bodyPr>
          <a:lstStyle/>
          <a:p>
            <a:r>
              <a:rPr lang="uk-UA" dirty="0"/>
              <a:t>Поняття та сутність поліцейської кар’єри. Проходження та просування по поліцейській службі. Поліцейські звання: порядок та підстави присвоєння первинних та чергових звань. Переміщення та переведення на поліцейській службі. Професійна компетентність поліцейського</a:t>
            </a:r>
          </a:p>
        </p:txBody>
      </p:sp>
      <p:sp>
        <p:nvSpPr>
          <p:cNvPr id="12" name="Місце для тексту 11">
            <a:extLst>
              <a:ext uri="{FF2B5EF4-FFF2-40B4-BE49-F238E27FC236}">
                <a16:creationId xmlns:a16="http://schemas.microsoft.com/office/drawing/2014/main" id="{C335409C-2D76-7C42-8B7F-4DBD16A61A1D}"/>
              </a:ext>
            </a:extLst>
          </p:cNvPr>
          <p:cNvSpPr>
            <a:spLocks noGrp="1"/>
          </p:cNvSpPr>
          <p:nvPr>
            <p:ph type="body" idx="51"/>
          </p:nvPr>
        </p:nvSpPr>
        <p:spPr>
          <a:xfrm>
            <a:off x="4586637" y="4191894"/>
            <a:ext cx="3025767" cy="662739"/>
          </a:xfrm>
        </p:spPr>
        <p:txBody>
          <a:bodyPr rtlCol="0"/>
          <a:lstStyle/>
          <a:p>
            <a:pPr algn="ctr" defTabSz="360000">
              <a:lnSpc>
                <a:spcPct val="100000"/>
              </a:lnSpc>
              <a:spcBef>
                <a:spcPts val="0"/>
              </a:spcBef>
            </a:pPr>
            <a:r>
              <a:rPr lang="uk-UA" dirty="0"/>
              <a:t>Поліцейська кар’єра</a:t>
            </a:r>
          </a:p>
        </p:txBody>
      </p:sp>
      <p:sp>
        <p:nvSpPr>
          <p:cNvPr id="18" name="Місце для тексту 17">
            <a:extLst>
              <a:ext uri="{FF2B5EF4-FFF2-40B4-BE49-F238E27FC236}">
                <a16:creationId xmlns:a16="http://schemas.microsoft.com/office/drawing/2014/main" id="{0F09318C-4466-0250-4727-1EBE85C85867}"/>
              </a:ext>
            </a:extLst>
          </p:cNvPr>
          <p:cNvSpPr>
            <a:spLocks noGrp="1"/>
          </p:cNvSpPr>
          <p:nvPr>
            <p:ph type="body" sz="quarter" idx="57"/>
          </p:nvPr>
        </p:nvSpPr>
        <p:spPr/>
        <p:txBody>
          <a:bodyPr rtlCol="0">
            <a:noAutofit/>
          </a:bodyPr>
          <a:lstStyle/>
          <a:p>
            <a:r>
              <a:rPr lang="uk-UA" dirty="0"/>
              <a:t>Організація діяльності основних галузевих служб поліції у зарубіжних країнах. Зарубіжний досвід проходження служби у підрозділах поліції. Система професійної підготовки поліцейських кадрів. Міжнародні стандарти в галузі підготовки поліцейських кадрів. </a:t>
            </a:r>
            <a:endParaRPr lang="uk-UA" sz="1200" dirty="0"/>
          </a:p>
        </p:txBody>
      </p:sp>
      <p:sp>
        <p:nvSpPr>
          <p:cNvPr id="16" name="Місце для тексту 15">
            <a:extLst>
              <a:ext uri="{FF2B5EF4-FFF2-40B4-BE49-F238E27FC236}">
                <a16:creationId xmlns:a16="http://schemas.microsoft.com/office/drawing/2014/main" id="{8BB1305D-E9F8-D1CA-0238-8D77F87C2361}"/>
              </a:ext>
            </a:extLst>
          </p:cNvPr>
          <p:cNvSpPr>
            <a:spLocks noGrp="1"/>
          </p:cNvSpPr>
          <p:nvPr>
            <p:ph type="body" idx="55"/>
          </p:nvPr>
        </p:nvSpPr>
        <p:spPr>
          <a:xfrm>
            <a:off x="8350818" y="4187129"/>
            <a:ext cx="3064332" cy="953840"/>
          </a:xfrm>
        </p:spPr>
        <p:txBody>
          <a:bodyPr rtlCol="0"/>
          <a:lstStyle/>
          <a:p>
            <a:pPr algn="ctr"/>
            <a:r>
              <a:rPr lang="uk-UA" dirty="0"/>
              <a:t>Поліцейське право зарубіжних країн</a:t>
            </a:r>
          </a:p>
        </p:txBody>
      </p:sp>
      <p:sp>
        <p:nvSpPr>
          <p:cNvPr id="4" name="Місце для номера слайда 3">
            <a:extLst>
              <a:ext uri="{FF2B5EF4-FFF2-40B4-BE49-F238E27FC236}">
                <a16:creationId xmlns:a16="http://schemas.microsoft.com/office/drawing/2014/main" id="{26D693BA-EFC4-F7D2-BF1F-672327ACB4D9}"/>
              </a:ext>
            </a:extLst>
          </p:cNvPr>
          <p:cNvSpPr>
            <a:spLocks noGrp="1"/>
          </p:cNvSpPr>
          <p:nvPr>
            <p:ph type="sldNum" sz="quarter" idx="12"/>
          </p:nvPr>
        </p:nvSpPr>
        <p:spPr/>
        <p:txBody>
          <a:bodyPr rtlCol="0"/>
          <a:lstStyle/>
          <a:p>
            <a:pPr rtl="0"/>
            <a:fld id="{8D581BC7-E183-40DB-AC97-C19EA4EB8894}" type="slidenum">
              <a:rPr lang="uk-UA" smtClean="0"/>
              <a:t>6</a:t>
            </a:fld>
            <a:endParaRPr lang="uk-UA" dirty="0"/>
          </a:p>
        </p:txBody>
      </p:sp>
      <p:sp>
        <p:nvSpPr>
          <p:cNvPr id="3" name="Місце для нижнього колонтитула 2">
            <a:extLst>
              <a:ext uri="{FF2B5EF4-FFF2-40B4-BE49-F238E27FC236}">
                <a16:creationId xmlns:a16="http://schemas.microsoft.com/office/drawing/2014/main" id="{80B011F0-46EE-3191-024D-88AB012B8D2A}"/>
              </a:ext>
            </a:extLst>
          </p:cNvPr>
          <p:cNvSpPr>
            <a:spLocks noGrp="1"/>
          </p:cNvSpPr>
          <p:nvPr>
            <p:ph type="ftr" sz="quarter" idx="11"/>
          </p:nvPr>
        </p:nvSpPr>
        <p:spPr/>
        <p:txBody>
          <a:bodyPr rtlCol="0"/>
          <a:lstStyle/>
          <a:p>
            <a:pPr rtl="0"/>
            <a:r>
              <a:rPr lang="uk-UA" dirty="0"/>
              <a:t>ДОДАЙТЕ НИЖНІЙ КОЛОНТИТУЛ</a:t>
            </a:r>
          </a:p>
        </p:txBody>
      </p:sp>
      <p:sp>
        <p:nvSpPr>
          <p:cNvPr id="2" name="Місце для дати 1">
            <a:extLst>
              <a:ext uri="{FF2B5EF4-FFF2-40B4-BE49-F238E27FC236}">
                <a16:creationId xmlns:a16="http://schemas.microsoft.com/office/drawing/2014/main" id="{BB55CD1A-8C15-56F9-4C41-9C421D8563FA}"/>
              </a:ext>
            </a:extLst>
          </p:cNvPr>
          <p:cNvSpPr>
            <a:spLocks noGrp="1"/>
          </p:cNvSpPr>
          <p:nvPr>
            <p:ph type="dt" sz="half" idx="10"/>
          </p:nvPr>
        </p:nvSpPr>
        <p:spPr/>
        <p:txBody>
          <a:bodyPr rtlCol="0"/>
          <a:lstStyle/>
          <a:p>
            <a:pPr rtl="0"/>
            <a:r>
              <a:rPr lang="uk-UA" dirty="0"/>
              <a:t>ДД.ММ.20XX</a:t>
            </a:r>
          </a:p>
        </p:txBody>
      </p:sp>
    </p:spTree>
    <p:extLst>
      <p:ext uri="{BB962C8B-B14F-4D97-AF65-F5344CB8AC3E}">
        <p14:creationId xmlns:p14="http://schemas.microsoft.com/office/powerpoint/2010/main" val="1758884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a:extLst>
              <a:ext uri="{FF2B5EF4-FFF2-40B4-BE49-F238E27FC236}">
                <a16:creationId xmlns:a16="http://schemas.microsoft.com/office/drawing/2014/main" id="{D2F9A33A-E955-4DFB-9469-3FDBA6703985}"/>
              </a:ext>
            </a:extLst>
          </p:cNvPr>
          <p:cNvSpPr>
            <a:spLocks noGrp="1"/>
          </p:cNvSpPr>
          <p:nvPr>
            <p:ph type="title"/>
          </p:nvPr>
        </p:nvSpPr>
        <p:spPr>
          <a:xfrm>
            <a:off x="228068" y="1512840"/>
            <a:ext cx="5657343" cy="1091078"/>
          </a:xfrm>
        </p:spPr>
        <p:txBody>
          <a:bodyPr rtlCol="0"/>
          <a:lstStyle/>
          <a:p>
            <a:pPr rtl="0"/>
            <a:r>
              <a:rPr lang="uk-UA" dirty="0"/>
              <a:t>ДЯКУЮ ЗА УВАГУ!</a:t>
            </a:r>
          </a:p>
        </p:txBody>
      </p:sp>
      <p:pic>
        <p:nvPicPr>
          <p:cNvPr id="15" name="Місце для зображення 14" descr="Абстрактний фон">
            <a:extLst>
              <a:ext uri="{FF2B5EF4-FFF2-40B4-BE49-F238E27FC236}">
                <a16:creationId xmlns:a16="http://schemas.microsoft.com/office/drawing/2014/main" id="{72AD0CC3-F8DE-4C10-916A-24BC65B1D283}"/>
              </a:ext>
            </a:extLst>
          </p:cNvPr>
          <p:cNvPicPr>
            <a:picLocks noGrp="1" noChangeAspect="1"/>
          </p:cNvPicPr>
          <p:nvPr>
            <p:ph type="pic" sz="quarter" idx="22"/>
          </p:nvPr>
        </p:nvPicPr>
        <p:blipFill>
          <a:blip r:embed="rId3">
            <a:extLst>
              <a:ext uri="{28A0092B-C50C-407E-A947-70E740481C1C}">
                <a14:useLocalDpi xmlns:a14="http://schemas.microsoft.com/office/drawing/2010/main" val="0"/>
              </a:ext>
            </a:extLst>
          </a:blip>
          <a:srcRect/>
          <a:stretch>
            <a:fillRect/>
          </a:stretch>
        </p:blipFill>
        <p:spPr/>
      </p:pic>
    </p:spTree>
    <p:extLst>
      <p:ext uri="{BB962C8B-B14F-4D97-AF65-F5344CB8AC3E}">
        <p14:creationId xmlns:p14="http://schemas.microsoft.com/office/powerpoint/2010/main" val="2695672276"/>
      </p:ext>
    </p:extLst>
  </p:cSld>
  <p:clrMapOvr>
    <a:masterClrMapping/>
  </p:clrMapOvr>
</p:sld>
</file>

<file path=ppt/theme/theme1.xml><?xml version="1.0" encoding="utf-8"?>
<a:theme xmlns:a="http://schemas.openxmlformats.org/drawingml/2006/main" name="Тема Office">
  <a:themeElements>
    <a:clrScheme name="Custom 12">
      <a:dk1>
        <a:srgbClr val="00BBBB"/>
      </a:dk1>
      <a:lt1>
        <a:srgbClr val="000000"/>
      </a:lt1>
      <a:dk2>
        <a:srgbClr val="999999"/>
      </a:dk2>
      <a:lt2>
        <a:srgbClr val="FFFFFF"/>
      </a:lt2>
      <a:accent1>
        <a:srgbClr val="004448"/>
      </a:accent1>
      <a:accent2>
        <a:srgbClr val="482845"/>
      </a:accent2>
      <a:accent3>
        <a:srgbClr val="7A0000"/>
      </a:accent3>
      <a:accent4>
        <a:srgbClr val="969959"/>
      </a:accent4>
      <a:accent5>
        <a:srgbClr val="225B5F"/>
      </a:accent5>
      <a:accent6>
        <a:srgbClr val="3D8C41"/>
      </a:accent6>
      <a:hlink>
        <a:srgbClr val="7F7F7F"/>
      </a:hlink>
      <a:folHlink>
        <a:srgbClr val="7F7F7F"/>
      </a:folHlink>
    </a:clrScheme>
    <a:fontScheme name="Custom 13">
      <a:majorFont>
        <a:latin typeface="Gill Sans MT"/>
        <a:ea typeface=""/>
        <a:cs typeface=""/>
      </a:majorFont>
      <a:minorFont>
        <a:latin typeface="Segoe UI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a:solidFill>
            <a:schemeClr val="tx2"/>
          </a:solid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_35055335_TF56488565" id="{3E7E5695-B505-4CFF-99D2-667A518A48BB}" vid="{20E69EA8-A5ED-45BA-9D48-A089B0E927AD}"/>
    </a:ext>
  </a:extLst>
</a:theme>
</file>

<file path=ppt/theme/theme2.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Футуристична презентація</Template>
  <TotalTime>28</TotalTime>
  <Words>590</Words>
  <Application>Microsoft Office PowerPoint</Application>
  <PresentationFormat>Широкоэкранный</PresentationFormat>
  <Paragraphs>43</Paragraphs>
  <Slides>7</Slides>
  <Notes>7</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7</vt:i4>
      </vt:variant>
    </vt:vector>
  </HeadingPairs>
  <TitlesOfParts>
    <vt:vector size="14" baseType="lpstr">
      <vt:lpstr>Arial</vt:lpstr>
      <vt:lpstr>Calibri</vt:lpstr>
      <vt:lpstr>Courier New</vt:lpstr>
      <vt:lpstr>Gill Sans MT</vt:lpstr>
      <vt:lpstr>Segoe UI Light</vt:lpstr>
      <vt:lpstr>Times New Roman</vt:lpstr>
      <vt:lpstr>Тема Office</vt:lpstr>
      <vt:lpstr>Поліцейське право</vt:lpstr>
      <vt:lpstr>Поліцейське право має багатовікову історію, яка формувалася під впливом численних подій релігійного, політичного, військового, економічного, природного характеру, які позначилися на еволюцію суспільства та держави. З розвитком держави удосконалювалися уявлення про її роль у забезпеченні добробуту та безпеки суспільства, про найбільш оптимальні, демократичні моделі побудови держави та принципи публічного управління. </vt:lpstr>
      <vt:lpstr>Мета навчальної дисципліни:</vt:lpstr>
      <vt:lpstr>Завдання навчальної дисципліни </vt:lpstr>
      <vt:lpstr>ЗМІСТ НАВЧАЛЬНОЇ ДІСЦИПЛІНИ</vt:lpstr>
      <vt:lpstr>ЗМІСТ НАВЧАЛЬНОЇ ДІСЦИПЛІНИ</vt:lpstr>
      <vt:lpstr>ДЯКУЮ ЗА УВАГУ!</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User</dc:creator>
  <cp:lastModifiedBy>User</cp:lastModifiedBy>
  <cp:revision>1</cp:revision>
  <dcterms:created xsi:type="dcterms:W3CDTF">2025-10-24T12:15:22Z</dcterms:created>
  <dcterms:modified xsi:type="dcterms:W3CDTF">2025-10-24T12:44:22Z</dcterms:modified>
</cp:coreProperties>
</file>